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4"/>
  </p:notesMasterIdLst>
  <p:sldIdLst>
    <p:sldId id="443" r:id="rId2"/>
    <p:sldId id="256" r:id="rId3"/>
    <p:sldId id="980" r:id="rId4"/>
    <p:sldId id="262" r:id="rId5"/>
    <p:sldId id="950" r:id="rId6"/>
    <p:sldId id="948" r:id="rId7"/>
    <p:sldId id="972" r:id="rId8"/>
    <p:sldId id="973" r:id="rId9"/>
    <p:sldId id="974" r:id="rId10"/>
    <p:sldId id="268" r:id="rId11"/>
    <p:sldId id="923" r:id="rId12"/>
    <p:sldId id="277" r:id="rId13"/>
    <p:sldId id="945" r:id="rId14"/>
    <p:sldId id="975" r:id="rId15"/>
    <p:sldId id="886" r:id="rId16"/>
    <p:sldId id="964" r:id="rId17"/>
    <p:sldId id="888" r:id="rId18"/>
    <p:sldId id="976" r:id="rId19"/>
    <p:sldId id="977" r:id="rId20"/>
    <p:sldId id="978" r:id="rId21"/>
    <p:sldId id="979" r:id="rId22"/>
    <p:sldId id="970" r:id="rId23"/>
  </p:sldIdLst>
  <p:sldSz cx="9144000" cy="5143500" type="screen16x9"/>
  <p:notesSz cx="6858000" cy="9144000"/>
  <p:embeddedFontLst>
    <p:embeddedFont>
      <p:font typeface="Overpass Black" panose="020B0604020202020204" charset="0"/>
      <p:regular r:id="rId25"/>
      <p:bold r:id="rId26"/>
      <p:italic r:id="rId27"/>
      <p:boldItalic r:id="rId28"/>
    </p:embeddedFont>
    <p:embeddedFont>
      <p:font typeface="Amatic SC" panose="020B0604020202020204" charset="-79"/>
      <p:regular r:id="rId29"/>
      <p:bold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1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1"/>
  </p:normalViewPr>
  <p:slideViewPr>
    <p:cSldViewPr snapToGrid="0">
      <p:cViewPr varScale="1">
        <p:scale>
          <a:sx n="139" d="100"/>
          <a:sy n="139" d="100"/>
        </p:scale>
        <p:origin x="726" y="120"/>
      </p:cViewPr>
      <p:guideLst/>
    </p:cSldViewPr>
  </p:slid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89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36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70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7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60" r:id="rId5"/>
    <p:sldLayoutId id="2147483671" r:id="rId6"/>
    <p:sldLayoutId id="2147483679" r:id="rId7"/>
    <p:sldLayoutId id="2147483684" r:id="rId8"/>
    <p:sldLayoutId id="214748369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87.sv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85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91.sv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90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92.sv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91.sv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90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92.sv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94465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4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597006" y="3585569"/>
            <a:ext cx="433774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Listen </a:t>
            </a:r>
            <a:r>
              <a:rPr lang="en" sz="3800"/>
              <a:t>and </a:t>
            </a:r>
            <a:r>
              <a:rPr lang="en" sz="3800" smtClean="0"/>
              <a:t>tick.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8246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09" t="23316" r="2344" b="8632"/>
          <a:stretch/>
        </p:blipFill>
        <p:spPr>
          <a:xfrm>
            <a:off x="1877568" y="353567"/>
            <a:ext cx="4437888" cy="687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40490"/>
            <a:ext cx="9046464" cy="1941358"/>
          </a:xfrm>
          <a:prstGeom prst="rect">
            <a:avLst/>
          </a:prstGeom>
        </p:spPr>
      </p:pic>
      <p:pic>
        <p:nvPicPr>
          <p:cNvPr id="5" name="Track 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5918" y="43175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85" y="3299401"/>
            <a:ext cx="682447" cy="682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02" y="3299401"/>
            <a:ext cx="682447" cy="6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2510238" y="3498802"/>
            <a:ext cx="4304377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Look, complete and </a:t>
            </a:r>
            <a:r>
              <a:rPr lang="en" sz="3800" dirty="0" smtClean="0"/>
              <a:t>read.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6986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609171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5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5302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128586"/>
            <a:ext cx="53187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600" b="0" smtClean="0">
                <a:solidFill>
                  <a:schemeClr val="tx1"/>
                </a:solidFill>
              </a:rPr>
              <a:t>1. </a:t>
            </a:r>
            <a:r>
              <a:rPr lang="en-US" sz="3600" smtClean="0">
                <a:solidFill>
                  <a:srgbClr val="C00000"/>
                </a:solidFill>
              </a:rPr>
              <a:t>A: </a:t>
            </a:r>
            <a:r>
              <a:rPr lang="en-US" sz="3600" b="0" smtClean="0">
                <a:solidFill>
                  <a:schemeClr val="tx1"/>
                </a:solidFill>
              </a:rPr>
              <a:t>Where’s </a:t>
            </a:r>
            <a:r>
              <a:rPr lang="en-US" sz="3600" b="0">
                <a:solidFill>
                  <a:schemeClr val="tx1"/>
                </a:solidFill>
              </a:rPr>
              <a:t>Ben?</a:t>
            </a:r>
          </a:p>
          <a:p>
            <a:r>
              <a:rPr lang="en-US" sz="3600" b="0" smtClean="0">
                <a:solidFill>
                  <a:schemeClr val="tx1"/>
                </a:solidFill>
              </a:rPr>
              <a:t>   </a:t>
            </a:r>
            <a:r>
              <a:rPr lang="en-US" sz="3600" smtClean="0">
                <a:solidFill>
                  <a:srgbClr val="C00000"/>
                </a:solidFill>
              </a:rPr>
              <a:t>B</a:t>
            </a:r>
            <a:r>
              <a:rPr lang="en-US" sz="3600">
                <a:solidFill>
                  <a:srgbClr val="C00000"/>
                </a:solidFill>
              </a:rPr>
              <a:t>:</a:t>
            </a:r>
            <a:r>
              <a:rPr lang="en-US" sz="3600" b="0">
                <a:solidFill>
                  <a:schemeClr val="tx1"/>
                </a:solidFill>
              </a:rPr>
              <a:t> He’s at </a:t>
            </a:r>
            <a:r>
              <a:rPr lang="en-US" sz="3600" b="0" smtClean="0">
                <a:solidFill>
                  <a:schemeClr val="tx1"/>
                </a:solidFill>
              </a:rPr>
              <a:t>the</a:t>
            </a:r>
            <a:br>
              <a:rPr lang="en-US" sz="3600" b="0" smtClean="0">
                <a:solidFill>
                  <a:schemeClr val="tx1"/>
                </a:solidFill>
              </a:rPr>
            </a:br>
            <a:r>
              <a:rPr lang="en-US" sz="3600" b="0" smtClean="0">
                <a:solidFill>
                  <a:schemeClr val="tx1"/>
                </a:solidFill>
              </a:rPr>
              <a:t>        ________.</a:t>
            </a:r>
            <a:endParaRPr lang="en-US" sz="3600" b="0">
              <a:solidFill>
                <a:schemeClr val="tx1"/>
              </a:solidFill>
            </a:endParaRPr>
          </a:p>
          <a:p>
            <a:r>
              <a:rPr lang="en-US" sz="3600" b="0" smtClean="0">
                <a:solidFill>
                  <a:schemeClr val="tx1"/>
                </a:solidFill>
              </a:rPr>
              <a:t>   </a:t>
            </a:r>
            <a:r>
              <a:rPr lang="en-US" sz="3600" smtClean="0">
                <a:solidFill>
                  <a:srgbClr val="C00000"/>
                </a:solidFill>
              </a:rPr>
              <a:t>A</a:t>
            </a:r>
            <a:r>
              <a:rPr lang="en-US" sz="3600">
                <a:solidFill>
                  <a:srgbClr val="C00000"/>
                </a:solidFill>
              </a:rPr>
              <a:t>:</a:t>
            </a:r>
            <a:r>
              <a:rPr lang="en-US" sz="3600" b="0">
                <a:solidFill>
                  <a:schemeClr val="tx1"/>
                </a:solidFill>
              </a:rPr>
              <a:t> What’s he </a:t>
            </a:r>
            <a:r>
              <a:rPr lang="en-US" sz="3600" b="0" smtClean="0">
                <a:solidFill>
                  <a:schemeClr val="tx1"/>
                </a:solidFill>
              </a:rPr>
              <a:t>____?</a:t>
            </a:r>
            <a:endParaRPr lang="en-US" sz="3600" b="0">
              <a:solidFill>
                <a:schemeClr val="tx1"/>
              </a:solidFill>
            </a:endParaRPr>
          </a:p>
          <a:p>
            <a:r>
              <a:rPr lang="en-US" sz="3600" b="0" smtClean="0">
                <a:solidFill>
                  <a:schemeClr val="tx1"/>
                </a:solidFill>
              </a:rPr>
              <a:t>   </a:t>
            </a:r>
            <a:r>
              <a:rPr lang="en-US" sz="3600" smtClean="0">
                <a:solidFill>
                  <a:srgbClr val="C00000"/>
                </a:solidFill>
              </a:rPr>
              <a:t>B</a:t>
            </a:r>
            <a:r>
              <a:rPr lang="en-US" sz="3600">
                <a:solidFill>
                  <a:srgbClr val="C00000"/>
                </a:solidFill>
              </a:rPr>
              <a:t>:</a:t>
            </a:r>
            <a:r>
              <a:rPr lang="en-US" sz="3600" b="0">
                <a:solidFill>
                  <a:schemeClr val="tx1"/>
                </a:solidFill>
              </a:rPr>
              <a:t> He’s emailing </a:t>
            </a:r>
            <a:r>
              <a:rPr lang="en-US" sz="3600" b="0" smtClean="0">
                <a:solidFill>
                  <a:schemeClr val="tx1"/>
                </a:solidFill>
              </a:rPr>
              <a:t>his</a:t>
            </a:r>
            <a:br>
              <a:rPr lang="en-US" sz="3600" b="0" smtClean="0">
                <a:solidFill>
                  <a:schemeClr val="tx1"/>
                </a:solidFill>
              </a:rPr>
            </a:br>
            <a:r>
              <a:rPr lang="en-US" sz="3600" b="0" smtClean="0">
                <a:solidFill>
                  <a:schemeClr val="tx1"/>
                </a:solidFill>
              </a:rPr>
              <a:t>        mother</a:t>
            </a:r>
            <a:r>
              <a:rPr lang="en-US" sz="3600" b="0">
                <a:solidFill>
                  <a:schemeClr val="tx1"/>
                </a:solidFill>
              </a:rPr>
              <a:t>.</a:t>
            </a:r>
            <a:endParaRPr lang="en-GB" sz="3600" b="0">
              <a:solidFill>
                <a:schemeClr val="tx1"/>
              </a:solidFill>
            </a:endParaRPr>
          </a:p>
          <a:p>
            <a:endParaRPr lang="en-GB" sz="3600" b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1266190" y="2221835"/>
            <a:ext cx="2298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00B050"/>
                </a:solidFill>
                <a:latin typeface="Comic Sans MS" panose="030F0902030302020204" pitchFamily="66" charset="0"/>
              </a:rPr>
              <a:t>campsite</a:t>
            </a:r>
            <a:endParaRPr lang="en-VN" sz="36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3361242" y="2744412"/>
            <a:ext cx="1543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00B050"/>
                </a:solidFill>
                <a:latin typeface="Comic Sans MS" panose="030F0902030302020204" pitchFamily="66" charset="0"/>
              </a:rPr>
              <a:t>doing </a:t>
            </a:r>
            <a:endParaRPr lang="en-VN" sz="36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006" y="127367"/>
            <a:ext cx="5390124" cy="683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728" y="1429253"/>
            <a:ext cx="4239549" cy="26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033" y="1550136"/>
            <a:ext cx="4112290" cy="25554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867720"/>
            <a:ext cx="7677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600" b="0" smtClean="0">
                <a:solidFill>
                  <a:schemeClr val="tx1"/>
                </a:solidFill>
              </a:rPr>
              <a:t>1. </a:t>
            </a:r>
            <a:r>
              <a:rPr lang="en-US" sz="3600" smtClean="0">
                <a:solidFill>
                  <a:srgbClr val="C00000"/>
                </a:solidFill>
              </a:rPr>
              <a:t>A: </a:t>
            </a:r>
            <a:r>
              <a:rPr lang="en-US" sz="3600" b="0">
                <a:solidFill>
                  <a:schemeClr val="tx1"/>
                </a:solidFill>
              </a:rPr>
              <a:t>I want to see </a:t>
            </a:r>
            <a:r>
              <a:rPr lang="en-US" sz="3600" b="0" smtClean="0">
                <a:solidFill>
                  <a:schemeClr val="tx1"/>
                </a:solidFill>
              </a:rPr>
              <a:t>Nam </a:t>
            </a:r>
            <a:r>
              <a:rPr lang="en-US" sz="3600" b="0">
                <a:solidFill>
                  <a:schemeClr val="tx1"/>
                </a:solidFill>
              </a:rPr>
              <a:t>and Mai</a:t>
            </a:r>
            <a:r>
              <a:rPr lang="en-US" sz="3600" b="0" smtClean="0">
                <a:solidFill>
                  <a:schemeClr val="tx1"/>
                </a:solidFill>
              </a:rPr>
              <a:t>.</a:t>
            </a:r>
            <a:br>
              <a:rPr lang="en-US" sz="3600" b="0" smtClean="0">
                <a:solidFill>
                  <a:schemeClr val="tx1"/>
                </a:solidFill>
              </a:rPr>
            </a:br>
            <a:r>
              <a:rPr lang="en-US" sz="3600" b="0" smtClean="0">
                <a:solidFill>
                  <a:schemeClr val="tx1"/>
                </a:solidFill>
              </a:rPr>
              <a:t>    _____ </a:t>
            </a:r>
            <a:r>
              <a:rPr lang="en-US" sz="3600" b="0">
                <a:solidFill>
                  <a:schemeClr val="tx1"/>
                </a:solidFill>
              </a:rPr>
              <a:t>are they?</a:t>
            </a:r>
          </a:p>
          <a:p>
            <a:r>
              <a:rPr lang="en-US" sz="3600" smtClean="0">
                <a:solidFill>
                  <a:srgbClr val="C00000"/>
                </a:solidFill>
              </a:rPr>
              <a:t>  B:</a:t>
            </a:r>
            <a:r>
              <a:rPr lang="en-US" sz="3600" b="0" smtClean="0">
                <a:solidFill>
                  <a:schemeClr val="tx1"/>
                </a:solidFill>
              </a:rPr>
              <a:t>They’re </a:t>
            </a:r>
            <a:r>
              <a:rPr lang="en-US" sz="3600" b="0">
                <a:solidFill>
                  <a:schemeClr val="tx1"/>
                </a:solidFill>
              </a:rPr>
              <a:t>at </a:t>
            </a:r>
            <a:r>
              <a:rPr lang="en-US" sz="3600" b="0" smtClean="0">
                <a:solidFill>
                  <a:schemeClr val="tx1"/>
                </a:solidFill>
              </a:rPr>
              <a:t>the</a:t>
            </a:r>
            <a:br>
              <a:rPr lang="en-US" sz="3600" b="0" smtClean="0">
                <a:solidFill>
                  <a:schemeClr val="tx1"/>
                </a:solidFill>
              </a:rPr>
            </a:br>
            <a:r>
              <a:rPr lang="en-US" sz="3600" b="0" smtClean="0">
                <a:solidFill>
                  <a:schemeClr val="tx1"/>
                </a:solidFill>
              </a:rPr>
              <a:t>   campsite</a:t>
            </a:r>
            <a:r>
              <a:rPr lang="en-US" sz="3600" b="0">
                <a:solidFill>
                  <a:schemeClr val="tx1"/>
                </a:solidFill>
              </a:rPr>
              <a:t>.</a:t>
            </a:r>
          </a:p>
          <a:p>
            <a:r>
              <a:rPr lang="en-US" sz="3600" smtClean="0">
                <a:solidFill>
                  <a:srgbClr val="C00000"/>
                </a:solidFill>
              </a:rPr>
              <a:t>  A</a:t>
            </a:r>
            <a:r>
              <a:rPr lang="en-US" sz="3600">
                <a:solidFill>
                  <a:srgbClr val="C00000"/>
                </a:solidFill>
              </a:rPr>
              <a:t>: </a:t>
            </a:r>
            <a:r>
              <a:rPr lang="en-US" sz="3600" b="0" smtClean="0">
                <a:solidFill>
                  <a:schemeClr val="tx1"/>
                </a:solidFill>
              </a:rPr>
              <a:t>____ </a:t>
            </a:r>
            <a:r>
              <a:rPr lang="en-US" sz="3600" b="0">
                <a:solidFill>
                  <a:schemeClr val="tx1"/>
                </a:solidFill>
              </a:rPr>
              <a:t>are they </a:t>
            </a:r>
            <a:r>
              <a:rPr lang="en-US" sz="3600" b="0" smtClean="0">
                <a:solidFill>
                  <a:schemeClr val="tx1"/>
                </a:solidFill>
              </a:rPr>
              <a:t/>
            </a:r>
            <a:br>
              <a:rPr lang="en-US" sz="3600" b="0" smtClean="0">
                <a:solidFill>
                  <a:schemeClr val="tx1"/>
                </a:solidFill>
              </a:rPr>
            </a:br>
            <a:r>
              <a:rPr lang="en-US" sz="3600" b="0" smtClean="0">
                <a:solidFill>
                  <a:schemeClr val="tx1"/>
                </a:solidFill>
              </a:rPr>
              <a:t>   doing</a:t>
            </a:r>
            <a:r>
              <a:rPr lang="en-US" sz="3600" b="0">
                <a:solidFill>
                  <a:schemeClr val="tx1"/>
                </a:solidFill>
              </a:rPr>
              <a:t>?</a:t>
            </a:r>
          </a:p>
          <a:p>
            <a:r>
              <a:rPr lang="en-US" sz="3600" smtClean="0">
                <a:solidFill>
                  <a:srgbClr val="C00000"/>
                </a:solidFill>
              </a:rPr>
              <a:t>  B</a:t>
            </a:r>
            <a:r>
              <a:rPr lang="en-US" sz="3600">
                <a:solidFill>
                  <a:srgbClr val="C00000"/>
                </a:solidFill>
              </a:rPr>
              <a:t>: </a:t>
            </a:r>
            <a:r>
              <a:rPr lang="en-US" sz="3600" b="0">
                <a:solidFill>
                  <a:schemeClr val="tx1"/>
                </a:solidFill>
              </a:rPr>
              <a:t>They’re </a:t>
            </a:r>
            <a:r>
              <a:rPr lang="en-US" sz="3600" b="0" smtClean="0">
                <a:solidFill>
                  <a:schemeClr val="tx1"/>
                </a:solidFill>
              </a:rPr>
              <a:t>_______________.</a:t>
            </a:r>
            <a:endParaRPr lang="en-GB" sz="3600" b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562078" y="1410868"/>
            <a:ext cx="165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00B050"/>
                </a:solidFill>
                <a:latin typeface="Comic Sans MS" panose="030F0902030302020204" pitchFamily="66" charset="0"/>
              </a:rPr>
              <a:t>Where</a:t>
            </a:r>
            <a:endParaRPr lang="en-VN" sz="36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1053415" y="3060890"/>
            <a:ext cx="1543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00B050"/>
                </a:solidFill>
                <a:latin typeface="Comic Sans MS" panose="030F0902030302020204" pitchFamily="66" charset="0"/>
              </a:rPr>
              <a:t>What </a:t>
            </a:r>
            <a:endParaRPr lang="en-VN" sz="36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06" y="127367"/>
            <a:ext cx="5390124" cy="683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3110908" y="4133839"/>
            <a:ext cx="4164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mtClean="0">
                <a:solidFill>
                  <a:srgbClr val="00B050"/>
                </a:solidFill>
                <a:latin typeface="Comic Sans MS" panose="030F0902030302020204" pitchFamily="66" charset="0"/>
              </a:rPr>
              <a:t>playing </a:t>
            </a:r>
            <a:r>
              <a:rPr lang="en-GB" sz="3600">
                <a:solidFill>
                  <a:srgbClr val="00B050"/>
                </a:solidFill>
                <a:latin typeface="Comic Sans MS" panose="030F0902030302020204" pitchFamily="66" charset="0"/>
              </a:rPr>
              <a:t>tug of war </a:t>
            </a:r>
          </a:p>
        </p:txBody>
      </p:sp>
    </p:spTree>
    <p:extLst>
      <p:ext uri="{BB962C8B-B14F-4D97-AF65-F5344CB8AC3E}">
        <p14:creationId xmlns:p14="http://schemas.microsoft.com/office/powerpoint/2010/main" val="57646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6419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6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/>
              <a:t>Let’s </a:t>
            </a:r>
            <a:r>
              <a:rPr lang="en" sz="3800" smtClean="0"/>
              <a:t>sing.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878569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5845"/>
          <a:stretch/>
        </p:blipFill>
        <p:spPr>
          <a:xfrm>
            <a:off x="0" y="540917"/>
            <a:ext cx="9144000" cy="4602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824153" cy="540917"/>
          </a:xfrm>
          <a:prstGeom prst="rect">
            <a:avLst/>
          </a:prstGeom>
        </p:spPr>
      </p:pic>
      <p:pic>
        <p:nvPicPr>
          <p:cNvPr id="4" name="Track 9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41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1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52414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</a:t>
            </a:r>
            <a:r>
              <a:rPr lang="en" sz="6000" smtClean="0"/>
              <a:t>CORNER</a:t>
            </a:r>
            <a:endParaRPr sz="60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878569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08" y="-408352"/>
            <a:ext cx="9144000" cy="55518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050" y="533400"/>
            <a:ext cx="2416916" cy="20574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047" y="4324699"/>
            <a:ext cx="2895600" cy="818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1587417" y="192496"/>
            <a:ext cx="6196264" cy="27051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smtClean="0">
                <a:solidFill>
                  <a:prstClr val="white"/>
                </a:solidFill>
                <a:latin typeface="Cambria" panose="02040503050406030204" pitchFamily="18" charset="0"/>
              </a:rPr>
              <a:t>What are they doing?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428840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>
                <a:solidFill>
                  <a:prstClr val="white"/>
                </a:solidFill>
                <a:latin typeface="Cambria" panose="02040503050406030204" pitchFamily="18" charset="0"/>
              </a:rPr>
              <a:t>B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uilding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a campfire.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3341628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>
                <a:solidFill>
                  <a:prstClr val="white"/>
                </a:solidFill>
                <a:latin typeface="Cambria" panose="02040503050406030204" pitchFamily="18" charset="0"/>
              </a:rPr>
              <a:t>P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laying card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games.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6286500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smtClean="0">
                <a:solidFill>
                  <a:prstClr val="white"/>
                </a:solidFill>
                <a:latin typeface="Cambria" panose="02040503050406030204" pitchFamily="18" charset="0"/>
              </a:rPr>
              <a:t>D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ancing.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72200" y="4324700"/>
            <a:ext cx="2971800" cy="818800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1838" y="4380497"/>
            <a:ext cx="746078" cy="78105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8466" y="2897596"/>
            <a:ext cx="536948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3169582" y="2894588"/>
            <a:ext cx="536949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6089756" y="2885700"/>
            <a:ext cx="536949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2846" y="735158"/>
            <a:ext cx="3693859" cy="21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4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" y="-408352"/>
            <a:ext cx="9144000" cy="55518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5720" y="533400"/>
            <a:ext cx="2416916" cy="20574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047" y="4324699"/>
            <a:ext cx="2895600" cy="818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1587417" y="192496"/>
            <a:ext cx="6196264" cy="27051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noProof="0" smtClean="0">
                <a:solidFill>
                  <a:prstClr val="white"/>
                </a:solidFill>
                <a:latin typeface="Cambria" panose="02040503050406030204" pitchFamily="18" charset="0"/>
              </a:rPr>
              <a:t>Where are they?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428840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smtClean="0">
                <a:solidFill>
                  <a:prstClr val="white"/>
                </a:solidFill>
                <a:latin typeface="Cambria" panose="02040503050406030204" pitchFamily="18" charset="0"/>
              </a:rPr>
              <a:t>At the campsite.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3341628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At school.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6286500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At home.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72200" y="4324700"/>
            <a:ext cx="2971800" cy="818800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1838" y="4380497"/>
            <a:ext cx="746078" cy="78105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8466" y="2897596"/>
            <a:ext cx="536948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3169582" y="2894588"/>
            <a:ext cx="536949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6089756" y="2885700"/>
            <a:ext cx="536949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19227" y="716510"/>
            <a:ext cx="2421437" cy="21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3FCD3E-0F86-128E-09F6-62963C6D6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08" y="-408352"/>
            <a:ext cx="9144000" cy="55518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050" y="533400"/>
            <a:ext cx="2416916" cy="20574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047" y="4324699"/>
            <a:ext cx="2895600" cy="818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1587417" y="192496"/>
            <a:ext cx="6196264" cy="27051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smtClean="0">
                <a:solidFill>
                  <a:prstClr val="white"/>
                </a:solidFill>
                <a:latin typeface="Cambria" panose="02040503050406030204" pitchFamily="18" charset="0"/>
              </a:rPr>
              <a:t>What are they doing?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3321621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>
                <a:solidFill>
                  <a:prstClr val="white"/>
                </a:solidFill>
                <a:latin typeface="Cambria" panose="02040503050406030204" pitchFamily="18" charset="0"/>
              </a:rPr>
              <a:t>P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laying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 tug of war.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377114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>
                <a:solidFill>
                  <a:prstClr val="white"/>
                </a:solidFill>
                <a:latin typeface="Cambria" panose="02040503050406030204" pitchFamily="18" charset="0"/>
              </a:rPr>
              <a:t>D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oing homework.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6286500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>
                <a:solidFill>
                  <a:prstClr val="white"/>
                </a:solidFill>
                <a:latin typeface="Cambria" panose="02040503050406030204" pitchFamily="18" charset="0"/>
              </a:rPr>
              <a:t>P</a:t>
            </a:r>
            <a:r>
              <a:rPr lang="en-US" sz="3000" kern="1200" smtClean="0">
                <a:solidFill>
                  <a:prstClr val="white"/>
                </a:solidFill>
                <a:latin typeface="Cambria" panose="02040503050406030204" pitchFamily="18" charset="0"/>
              </a:rPr>
              <a:t>laying card games.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72200" y="4324700"/>
            <a:ext cx="2971800" cy="818800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1838" y="4380497"/>
            <a:ext cx="746078" cy="78105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151247" y="2897596"/>
            <a:ext cx="536948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05067" y="2894588"/>
            <a:ext cx="536949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6089756" y="2885700"/>
            <a:ext cx="536949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31337" y="725902"/>
            <a:ext cx="3326893" cy="21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008" y="-408352"/>
            <a:ext cx="9144000" cy="55518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050" y="533400"/>
            <a:ext cx="2416916" cy="20574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899FD1-6D79-4235-B10E-C896EA439B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8047" y="4324699"/>
            <a:ext cx="2895600" cy="818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24A0A2-47C0-436B-BA35-F4A80A2F7E14}"/>
              </a:ext>
            </a:extLst>
          </p:cNvPr>
          <p:cNvSpPr/>
          <p:nvPr/>
        </p:nvSpPr>
        <p:spPr>
          <a:xfrm>
            <a:off x="1587417" y="192496"/>
            <a:ext cx="6196264" cy="27051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D9F237-BC35-47CA-AE3D-2906AEF91F57}"/>
              </a:ext>
            </a:extLst>
          </p:cNvPr>
          <p:cNvSpPr/>
          <p:nvPr/>
        </p:nvSpPr>
        <p:spPr>
          <a:xfrm>
            <a:off x="6141540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smtClean="0">
                <a:solidFill>
                  <a:prstClr val="white"/>
                </a:solidFill>
                <a:latin typeface="Cambria" panose="02040503050406030204" pitchFamily="18" charset="0"/>
              </a:rPr>
              <a:t>E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mailing.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A1A09-14A5-489A-9BE4-620FA15B571E}"/>
              </a:ext>
            </a:extLst>
          </p:cNvPr>
          <p:cNvSpPr/>
          <p:nvPr/>
        </p:nvSpPr>
        <p:spPr>
          <a:xfrm>
            <a:off x="377114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smtClean="0">
                <a:solidFill>
                  <a:prstClr val="white"/>
                </a:solidFill>
                <a:latin typeface="Cambria" panose="02040503050406030204" pitchFamily="18" charset="0"/>
              </a:rPr>
              <a:t>Playing.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DD793F-B1B3-4C54-989F-9203A93AB395}"/>
              </a:ext>
            </a:extLst>
          </p:cNvPr>
          <p:cNvSpPr/>
          <p:nvPr/>
        </p:nvSpPr>
        <p:spPr>
          <a:xfrm>
            <a:off x="3265737" y="3078082"/>
            <a:ext cx="2599036" cy="106613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smtClean="0">
                <a:solidFill>
                  <a:prstClr val="white"/>
                </a:solidFill>
                <a:latin typeface="Cambria" panose="02040503050406030204" pitchFamily="18" charset="0"/>
              </a:rPr>
              <a:t>S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inging.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25B4C0E-503D-4ECE-89D4-75993C6DEE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72200" y="4324700"/>
            <a:ext cx="2971800" cy="818800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1D9B4549-F236-4974-A381-7A955D6DE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1838" y="4380497"/>
            <a:ext cx="746078" cy="781050"/>
          </a:xfrm>
          <a:prstGeom prst="rect">
            <a:avLst/>
          </a:prstGeom>
        </p:spPr>
      </p:pic>
      <p:pic>
        <p:nvPicPr>
          <p:cNvPr id="2052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C296559-3038-4D13-9EDA-81E7EE9F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000" r="46700">
                        <a14:foregroundMark x1="46700" y1="50588" x2="46700" y2="50588"/>
                        <a14:foregroundMark x1="28800" y1="51569" x2="28800" y2="51569"/>
                        <a14:foregroundMark x1="36100" y1="24314" x2="21500" y2="84706"/>
                        <a14:foregroundMark x1="21500" y1="84706" x2="21700" y2="83333"/>
                        <a14:foregroundMark x1="11100" y1="42157" x2="27700" y2="68431"/>
                        <a14:foregroundMark x1="27700" y1="68431" x2="28200" y2="41176"/>
                        <a14:foregroundMark x1="28200" y1="41176" x2="17400" y2="62549"/>
                        <a14:foregroundMark x1="17400" y1="62549" x2="28700" y2="56667"/>
                        <a14:foregroundMark x1="28700" y1="56667" x2="23000" y2="56863"/>
                        <a14:foregroundMark x1="23000" y1="56863" x2="34700" y2="48431"/>
                        <a14:foregroundMark x1="34700" y1="48431" x2="29500" y2="59608"/>
                        <a14:foregroundMark x1="13100" y1="51569" x2="22200" y2="48235"/>
                        <a14:foregroundMark x1="35900" y1="30784" x2="39900" y2="37255"/>
                        <a14:foregroundMark x1="38100" y1="26863" x2="37600" y2="47059"/>
                        <a14:foregroundMark x1="27800" y1="72941" x2="30300" y2="64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71166" y="2897596"/>
            <a:ext cx="536948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60BD1839-965D-424F-9B18-634B17E1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205067" y="2894588"/>
            <a:ext cx="536949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wnload Tick And Cross Clipart Check Mark Clip Art Cross, Logo, Plant,  Face Transparent Png – Pngset.com">
            <a:extLst>
              <a:ext uri="{FF2B5EF4-FFF2-40B4-BE49-F238E27FC236}">
                <a16:creationId xmlns:a16="http://schemas.microsoft.com/office/drawing/2014/main" id="{096FBB72-8B54-44AF-9ED8-07D8C134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8" b="88039" l="52300" r="93600">
                        <a14:foregroundMark x1="63500" y1="39020" x2="75800" y2="53529"/>
                        <a14:foregroundMark x1="75800" y1="53529" x2="66700" y2="45882"/>
                        <a14:foregroundMark x1="66700" y1="45882" x2="80300" y2="42549"/>
                        <a14:foregroundMark x1="80300" y1="42549" x2="69600" y2="61373"/>
                        <a14:foregroundMark x1="69600" y1="61373" x2="70500" y2="43529"/>
                        <a14:foregroundMark x1="70500" y1="43529" x2="77500" y2="45686"/>
                        <a14:foregroundMark x1="77500" y1="45686" x2="77600" y2="46471"/>
                        <a14:foregroundMark x1="76600" y1="34118" x2="78900" y2="46275"/>
                        <a14:foregroundMark x1="78900" y1="46275" x2="78100" y2="67255"/>
                        <a14:foregroundMark x1="78100" y1="67255" x2="76800" y2="67255"/>
                        <a14:foregroundMark x1="66500" y1="35490" x2="68200" y2="63333"/>
                        <a14:foregroundMark x1="68200" y1="63333" x2="71100" y2="29216"/>
                        <a14:foregroundMark x1="71100" y1="29216" x2="69500" y2="50196"/>
                        <a14:foregroundMark x1="69500" y1="50196" x2="76900" y2="38235"/>
                        <a14:foregroundMark x1="76900" y1="38235" x2="73500" y2="54706"/>
                        <a14:foregroundMark x1="73500" y1="54706" x2="77500" y2="71176"/>
                        <a14:foregroundMark x1="77500" y1="71176" x2="77600" y2="70196"/>
                        <a14:foregroundMark x1="77900" y1="35098" x2="78600" y2="32157"/>
                        <a14:foregroundMark x1="82200" y1="63333" x2="73700" y2="76863"/>
                        <a14:foregroundMark x1="73700" y1="76863" x2="71000" y2="77647"/>
                        <a14:foregroundMark x1="62400" y1="60784" x2="73800" y2="73725"/>
                        <a14:foregroundMark x1="73800" y1="73725" x2="73800" y2="73725"/>
                        <a14:foregroundMark x1="52300" y1="47843" x2="53100" y2="45882"/>
                        <a14:foregroundMark x1="73600" y1="88039" x2="73600" y2="8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-2053" r="1326" b="2053"/>
          <a:stretch/>
        </p:blipFill>
        <p:spPr bwMode="auto">
          <a:xfrm>
            <a:off x="3068992" y="2885700"/>
            <a:ext cx="536949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128F80-301F-7B0B-4BCD-02CF8BD8C48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337" b="74116" l="1650" r="51950">
                        <a14:foregroundMark x1="2900" y1="70085" x2="2900" y2="70085"/>
                        <a14:foregroundMark x1="8600" y1="67327" x2="8600" y2="67327"/>
                        <a14:foregroundMark x1="40450" y1="19024" x2="50650" y2="19165"/>
                        <a14:foregroundMark x1="50650" y1="19165" x2="50350" y2="22207"/>
                        <a14:foregroundMark x1="41650" y1="20863" x2="41750" y2="43989"/>
                        <a14:foregroundMark x1="43500" y1="23338" x2="47350" y2="26945"/>
                      </a14:backgroundRemoval>
                    </a14:imgEffect>
                  </a14:imgLayer>
                </a14:imgProps>
              </a:ext>
            </a:extLst>
          </a:blip>
          <a:srcRect t="16133" r="47176" b="20804"/>
          <a:stretch/>
        </p:blipFill>
        <p:spPr>
          <a:xfrm>
            <a:off x="1676632" y="695737"/>
            <a:ext cx="2811547" cy="2371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0FA2D5-1701-EEB8-02EE-1E6CF582CDC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317" b="78713" l="40350" r="91800">
                        <a14:foregroundMark x1="41300" y1="19448" x2="50300" y2="18883"/>
                        <a14:foregroundMark x1="42000" y1="21146" x2="48750" y2="43635"/>
                        <a14:foregroundMark x1="40700" y1="25955" x2="41000" y2="45969"/>
                        <a14:foregroundMark x1="41500" y1="23338" x2="43450" y2="40948"/>
                        <a14:foregroundMark x1="48250" y1="27511" x2="47750" y2="39745"/>
                        <a14:foregroundMark x1="43450" y1="21924" x2="49350" y2="21429"/>
                        <a14:foregroundMark x1="49050" y1="22065" x2="48850" y2="38755"/>
                        <a14:foregroundMark x1="48950" y1="43847" x2="42700" y2="44413"/>
                        <a14:foregroundMark x1="43850" y1="35714" x2="44750" y2="38048"/>
                        <a14:foregroundMark x1="44450" y1="23338" x2="47400" y2="24045"/>
                        <a14:foregroundMark x1="50600" y1="22489" x2="50700" y2="46535"/>
                      </a14:backgroundRemoval>
                    </a14:imgEffect>
                  </a14:imgLayer>
                </a14:imgProps>
              </a:ext>
            </a:extLst>
          </a:blip>
          <a:srcRect l="40323" t="18074" r="8600" b="21852"/>
          <a:stretch/>
        </p:blipFill>
        <p:spPr>
          <a:xfrm>
            <a:off x="4893431" y="777271"/>
            <a:ext cx="2547627" cy="21173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7163" y="173662"/>
            <a:ext cx="3896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23">
              <a:buClrTx/>
              <a:defRPr/>
            </a:pPr>
            <a:r>
              <a:rPr lang="en-US" sz="3200" kern="1200">
                <a:solidFill>
                  <a:prstClr val="white"/>
                </a:solidFill>
                <a:latin typeface="Cambria" panose="02040503050406030204" pitchFamily="18" charset="0"/>
              </a:rPr>
              <a:t>What are they doing?</a:t>
            </a:r>
            <a:endParaRPr lang="en-US" sz="3200" kern="1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 feud-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49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945035" y="145119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Contents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pic>
        <p:nvPicPr>
          <p:cNvPr id="4355" name="Google Shape;2142;p40">
            <a:extLst>
              <a:ext uri="{FF2B5EF4-FFF2-40B4-BE49-F238E27FC236}">
                <a16:creationId xmlns:a16="http://schemas.microsoft.com/office/drawing/2014/main" id="{1FB5033D-19E7-AAE9-E936-369A11D75BFB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4869109" y="3176221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6" name="Google Shape;2143;p40">
            <a:extLst>
              <a:ext uri="{FF2B5EF4-FFF2-40B4-BE49-F238E27FC236}">
                <a16:creationId xmlns:a16="http://schemas.microsoft.com/office/drawing/2014/main" id="{39E22EEF-22EB-D228-F8EB-DBA51C6C57D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1586593" y="3214766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268485" y="143405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6393519" y="1474435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94234" y="1434057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1" name="Google Shape;2148;p40">
            <a:extLst>
              <a:ext uri="{FF2B5EF4-FFF2-40B4-BE49-F238E27FC236}">
                <a16:creationId xmlns:a16="http://schemas.microsoft.com/office/drawing/2014/main" id="{E7A6875F-E2F3-BFAB-3E26-7B2F1207DBD9}"/>
              </a:ext>
            </a:extLst>
          </p:cNvPr>
          <p:cNvSpPr txBox="1">
            <a:spLocks/>
          </p:cNvSpPr>
          <p:nvPr/>
        </p:nvSpPr>
        <p:spPr>
          <a:xfrm>
            <a:off x="4744895" y="322812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6268086" y="153973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4" name="Google Shape;2151;p40">
            <a:extLst>
              <a:ext uri="{FF2B5EF4-FFF2-40B4-BE49-F238E27FC236}">
                <a16:creationId xmlns:a16="http://schemas.microsoft.com/office/drawing/2014/main" id="{20AB6413-CEFD-4FDE-1432-C29E0DC8C8B2}"/>
              </a:ext>
            </a:extLst>
          </p:cNvPr>
          <p:cNvSpPr txBox="1">
            <a:spLocks/>
          </p:cNvSpPr>
          <p:nvPr/>
        </p:nvSpPr>
        <p:spPr>
          <a:xfrm>
            <a:off x="1508079" y="330687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145842" y="149936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3170031" y="149936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7" name="Google Shape;2154;p40">
            <a:extLst>
              <a:ext uri="{FF2B5EF4-FFF2-40B4-BE49-F238E27FC236}">
                <a16:creationId xmlns:a16="http://schemas.microsoft.com/office/drawing/2014/main" id="{886674D9-1D57-B364-DA40-72C43F4087A7}"/>
              </a:ext>
            </a:extLst>
          </p:cNvPr>
          <p:cNvSpPr txBox="1">
            <a:spLocks/>
          </p:cNvSpPr>
          <p:nvPr/>
        </p:nvSpPr>
        <p:spPr>
          <a:xfrm>
            <a:off x="5781695" y="3389395"/>
            <a:ext cx="2181698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2800" b="1">
                <a:solidFill>
                  <a:srgbClr val="073763"/>
                </a:solidFill>
              </a:rPr>
              <a:t>Fun </a:t>
            </a:r>
            <a:r>
              <a:rPr lang="en-US" sz="2800" b="1" smtClean="0">
                <a:solidFill>
                  <a:srgbClr val="073763"/>
                </a:solidFill>
              </a:rPr>
              <a:t>corner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sym typeface="Overpass Black"/>
            </a:endParaRP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7232580" y="1277960"/>
            <a:ext cx="2267343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Look, complete </a:t>
            </a:r>
          </a:p>
          <a:p>
            <a:r>
              <a:rPr lang="en-US" sz="2800" dirty="0">
                <a:sym typeface="Open Sans"/>
              </a:rPr>
              <a:t>and read.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2478227" y="3205495"/>
            <a:ext cx="2217208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>
                <a:sym typeface="Open Sans"/>
              </a:rPr>
              <a:t>Let’s </a:t>
            </a:r>
            <a:r>
              <a:rPr lang="en-US" sz="2800" smtClean="0"/>
              <a:t>sing.</a:t>
            </a:r>
            <a:endParaRPr lang="en-US" sz="2800" dirty="0">
              <a:sym typeface="Open Sans"/>
            </a:endParaRPr>
          </a:p>
        </p:txBody>
      </p:sp>
      <p:sp>
        <p:nvSpPr>
          <p:cNvPr id="4374" name="Google Shape;2162;p40">
            <a:extLst>
              <a:ext uri="{FF2B5EF4-FFF2-40B4-BE49-F238E27FC236}">
                <a16:creationId xmlns:a16="http://schemas.microsoft.com/office/drawing/2014/main" id="{DE89142E-AAA9-0869-4A97-0A03942766E6}"/>
              </a:ext>
            </a:extLst>
          </p:cNvPr>
          <p:cNvSpPr txBox="1">
            <a:spLocks/>
          </p:cNvSpPr>
          <p:nvPr/>
        </p:nvSpPr>
        <p:spPr>
          <a:xfrm>
            <a:off x="1109781" y="1604763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7" name="Google Shape;2159;p40">
            <a:extLst>
              <a:ext uri="{FF2B5EF4-FFF2-40B4-BE49-F238E27FC236}">
                <a16:creationId xmlns:a16="http://schemas.microsoft.com/office/drawing/2014/main" id="{122630C1-06B3-5D2C-C9E4-74061450231D}"/>
              </a:ext>
            </a:extLst>
          </p:cNvPr>
          <p:cNvSpPr txBox="1">
            <a:spLocks/>
          </p:cNvSpPr>
          <p:nvPr/>
        </p:nvSpPr>
        <p:spPr>
          <a:xfrm>
            <a:off x="4136408" y="1340796"/>
            <a:ext cx="1712684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Listen </a:t>
            </a:r>
            <a:r>
              <a:rPr lang="en-US" sz="2800">
                <a:sym typeface="Open Sans"/>
              </a:rPr>
              <a:t>and </a:t>
            </a:r>
            <a:r>
              <a:rPr lang="en-US" sz="2800" smtClean="0"/>
              <a:t>tick.</a:t>
            </a:r>
            <a:endParaRPr lang="en-US" sz="2800" dirty="0"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574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6762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Warm-up</a:t>
            </a:r>
            <a:endParaRPr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44"/>
          <p:cNvSpPr txBox="1">
            <a:spLocks noGrp="1"/>
          </p:cNvSpPr>
          <p:nvPr>
            <p:ph type="title"/>
          </p:nvPr>
        </p:nvSpPr>
        <p:spPr>
          <a:xfrm>
            <a:off x="1738956" y="1841839"/>
            <a:ext cx="5548685" cy="13412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/>
              <a:t>What are they doing?</a:t>
            </a:r>
          </a:p>
        </p:txBody>
      </p:sp>
      <p:sp>
        <p:nvSpPr>
          <p:cNvPr id="1297" name="Google Shape;1297;p44"/>
          <p:cNvSpPr/>
          <p:nvPr/>
        </p:nvSpPr>
        <p:spPr>
          <a:xfrm>
            <a:off x="1846688" y="2732635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8" name="Google Shape;1298;p44"/>
          <p:cNvGrpSpPr/>
          <p:nvPr/>
        </p:nvGrpSpPr>
        <p:grpSpPr>
          <a:xfrm>
            <a:off x="1640240" y="1514733"/>
            <a:ext cx="122522" cy="122522"/>
            <a:chOff x="1472375" y="3214263"/>
            <a:chExt cx="302075" cy="302075"/>
          </a:xfrm>
        </p:grpSpPr>
        <p:sp>
          <p:nvSpPr>
            <p:cNvPr id="1299" name="Google Shape;1299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1" name="Google Shape;1301;p44"/>
          <p:cNvSpPr/>
          <p:nvPr/>
        </p:nvSpPr>
        <p:spPr>
          <a:xfrm>
            <a:off x="2008250" y="944060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44"/>
          <p:cNvSpPr/>
          <p:nvPr/>
        </p:nvSpPr>
        <p:spPr>
          <a:xfrm>
            <a:off x="1171400" y="2199765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3" name="Google Shape;1303;p44"/>
          <p:cNvGrpSpPr/>
          <p:nvPr/>
        </p:nvGrpSpPr>
        <p:grpSpPr>
          <a:xfrm>
            <a:off x="1270857" y="3095840"/>
            <a:ext cx="122491" cy="122522"/>
            <a:chOff x="1472375" y="3214263"/>
            <a:chExt cx="302075" cy="302075"/>
          </a:xfrm>
        </p:grpSpPr>
        <p:sp>
          <p:nvSpPr>
            <p:cNvPr id="1304" name="Google Shape;1304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6" name="Google Shape;1306;p44"/>
          <p:cNvSpPr/>
          <p:nvPr/>
        </p:nvSpPr>
        <p:spPr>
          <a:xfrm>
            <a:off x="1270838" y="3932640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7" name="Google Shape;1307;p44"/>
          <p:cNvGrpSpPr/>
          <p:nvPr/>
        </p:nvGrpSpPr>
        <p:grpSpPr>
          <a:xfrm>
            <a:off x="1068706" y="903835"/>
            <a:ext cx="102705" cy="102736"/>
            <a:chOff x="1472375" y="3214263"/>
            <a:chExt cx="302075" cy="302075"/>
          </a:xfrm>
        </p:grpSpPr>
        <p:sp>
          <p:nvSpPr>
            <p:cNvPr id="1308" name="Google Shape;1308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44"/>
          <p:cNvGrpSpPr/>
          <p:nvPr/>
        </p:nvGrpSpPr>
        <p:grpSpPr>
          <a:xfrm>
            <a:off x="8055981" y="1127685"/>
            <a:ext cx="102706" cy="102736"/>
            <a:chOff x="1472375" y="3214263"/>
            <a:chExt cx="302075" cy="302075"/>
          </a:xfrm>
        </p:grpSpPr>
        <p:sp>
          <p:nvSpPr>
            <p:cNvPr id="1311" name="Google Shape;1311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3" name="Google Shape;1313;p44"/>
          <p:cNvSpPr/>
          <p:nvPr/>
        </p:nvSpPr>
        <p:spPr>
          <a:xfrm>
            <a:off x="7311875" y="2821685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4" name="Google Shape;1314;p44"/>
          <p:cNvGrpSpPr/>
          <p:nvPr/>
        </p:nvGrpSpPr>
        <p:grpSpPr>
          <a:xfrm>
            <a:off x="7923552" y="3162558"/>
            <a:ext cx="122522" cy="122522"/>
            <a:chOff x="1472375" y="3214263"/>
            <a:chExt cx="302075" cy="302075"/>
          </a:xfrm>
        </p:grpSpPr>
        <p:sp>
          <p:nvSpPr>
            <p:cNvPr id="1315" name="Google Shape;1315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17" name="Google Shape;1317;p44"/>
          <p:cNvSpPr/>
          <p:nvPr/>
        </p:nvSpPr>
        <p:spPr>
          <a:xfrm>
            <a:off x="7590075" y="858898"/>
            <a:ext cx="201328" cy="192608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44"/>
          <p:cNvSpPr/>
          <p:nvPr/>
        </p:nvSpPr>
        <p:spPr>
          <a:xfrm>
            <a:off x="7848550" y="1691477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9" name="Google Shape;1319;p44"/>
          <p:cNvGrpSpPr/>
          <p:nvPr/>
        </p:nvGrpSpPr>
        <p:grpSpPr>
          <a:xfrm>
            <a:off x="7311882" y="2077265"/>
            <a:ext cx="122491" cy="122522"/>
            <a:chOff x="1472375" y="3214263"/>
            <a:chExt cx="302075" cy="302075"/>
          </a:xfrm>
        </p:grpSpPr>
        <p:sp>
          <p:nvSpPr>
            <p:cNvPr id="1320" name="Google Shape;1320;p44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4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22" name="Google Shape;1322;p44"/>
          <p:cNvSpPr/>
          <p:nvPr/>
        </p:nvSpPr>
        <p:spPr>
          <a:xfrm>
            <a:off x="7629475" y="3847502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3" name="Google Shape;1323;p44"/>
          <p:cNvGrpSpPr/>
          <p:nvPr/>
        </p:nvGrpSpPr>
        <p:grpSpPr>
          <a:xfrm rot="10800000">
            <a:off x="-264244" y="3802269"/>
            <a:ext cx="832269" cy="721343"/>
            <a:chOff x="-2221075" y="539488"/>
            <a:chExt cx="1608250" cy="1393900"/>
          </a:xfrm>
        </p:grpSpPr>
        <p:grpSp>
          <p:nvGrpSpPr>
            <p:cNvPr id="1324" name="Google Shape;1324;p44"/>
            <p:cNvGrpSpPr/>
            <p:nvPr/>
          </p:nvGrpSpPr>
          <p:grpSpPr>
            <a:xfrm>
              <a:off x="-2221075" y="605163"/>
              <a:ext cx="1553525" cy="1298700"/>
              <a:chOff x="-2221075" y="605163"/>
              <a:chExt cx="1553525" cy="1298700"/>
            </a:xfrm>
          </p:grpSpPr>
          <p:sp>
            <p:nvSpPr>
              <p:cNvPr id="1325" name="Google Shape;1325;p44"/>
              <p:cNvSpPr/>
              <p:nvPr/>
            </p:nvSpPr>
            <p:spPr>
              <a:xfrm>
                <a:off x="-1442775" y="605163"/>
                <a:ext cx="775225" cy="267925"/>
              </a:xfrm>
              <a:custGeom>
                <a:avLst/>
                <a:gdLst/>
                <a:ahLst/>
                <a:cxnLst/>
                <a:rect l="l" t="t" r="r" b="b"/>
                <a:pathLst>
                  <a:path w="31009" h="10717" extrusionOk="0">
                    <a:moveTo>
                      <a:pt x="30031" y="1"/>
                    </a:moveTo>
                    <a:cubicBezTo>
                      <a:pt x="29874" y="1"/>
                      <a:pt x="29712" y="54"/>
                      <a:pt x="29566" y="180"/>
                    </a:cubicBezTo>
                    <a:cubicBezTo>
                      <a:pt x="25838" y="3410"/>
                      <a:pt x="20920" y="4808"/>
                      <a:pt x="16247" y="6051"/>
                    </a:cubicBezTo>
                    <a:cubicBezTo>
                      <a:pt x="13757" y="6712"/>
                      <a:pt x="11246" y="7288"/>
                      <a:pt x="8714" y="7777"/>
                    </a:cubicBezTo>
                    <a:cubicBezTo>
                      <a:pt x="6067" y="8288"/>
                      <a:pt x="3410" y="8663"/>
                      <a:pt x="804" y="9347"/>
                    </a:cubicBezTo>
                    <a:cubicBezTo>
                      <a:pt x="0" y="9558"/>
                      <a:pt x="292" y="10712"/>
                      <a:pt x="1056" y="10716"/>
                    </a:cubicBezTo>
                    <a:cubicBezTo>
                      <a:pt x="1091" y="10717"/>
                      <a:pt x="1125" y="10717"/>
                      <a:pt x="1159" y="10717"/>
                    </a:cubicBezTo>
                    <a:cubicBezTo>
                      <a:pt x="3855" y="10717"/>
                      <a:pt x="6497" y="10235"/>
                      <a:pt x="9136" y="9702"/>
                    </a:cubicBezTo>
                    <a:cubicBezTo>
                      <a:pt x="11906" y="9143"/>
                      <a:pt x="14651" y="8475"/>
                      <a:pt x="17371" y="7700"/>
                    </a:cubicBezTo>
                    <a:cubicBezTo>
                      <a:pt x="22123" y="6353"/>
                      <a:pt x="27037" y="4734"/>
                      <a:pt x="30543" y="1078"/>
                    </a:cubicBezTo>
                    <a:cubicBezTo>
                      <a:pt x="31009" y="593"/>
                      <a:pt x="30552" y="1"/>
                      <a:pt x="30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44"/>
              <p:cNvSpPr/>
              <p:nvPr/>
            </p:nvSpPr>
            <p:spPr>
              <a:xfrm>
                <a:off x="-1079450" y="699788"/>
                <a:ext cx="373450" cy="723100"/>
              </a:xfrm>
              <a:custGeom>
                <a:avLst/>
                <a:gdLst/>
                <a:ahLst/>
                <a:cxnLst/>
                <a:rect l="l" t="t" r="r" b="b"/>
                <a:pathLst>
                  <a:path w="14938" h="28924" extrusionOk="0">
                    <a:moveTo>
                      <a:pt x="14054" y="1"/>
                    </a:moveTo>
                    <a:cubicBezTo>
                      <a:pt x="13836" y="1"/>
                      <a:pt x="13615" y="99"/>
                      <a:pt x="13467" y="331"/>
                    </a:cubicBezTo>
                    <a:cubicBezTo>
                      <a:pt x="10701" y="4674"/>
                      <a:pt x="8154" y="9248"/>
                      <a:pt x="5882" y="13866"/>
                    </a:cubicBezTo>
                    <a:cubicBezTo>
                      <a:pt x="4756" y="16153"/>
                      <a:pt x="3665" y="18463"/>
                      <a:pt x="2666" y="20809"/>
                    </a:cubicBezTo>
                    <a:cubicBezTo>
                      <a:pt x="1661" y="23167"/>
                      <a:pt x="593" y="25530"/>
                      <a:pt x="103" y="28057"/>
                    </a:cubicBezTo>
                    <a:cubicBezTo>
                      <a:pt x="1" y="28587"/>
                      <a:pt x="409" y="28924"/>
                      <a:pt x="830" y="28924"/>
                    </a:cubicBezTo>
                    <a:cubicBezTo>
                      <a:pt x="1078" y="28924"/>
                      <a:pt x="1330" y="28807"/>
                      <a:pt x="1486" y="28545"/>
                    </a:cubicBezTo>
                    <a:cubicBezTo>
                      <a:pt x="2790" y="26355"/>
                      <a:pt x="3646" y="23940"/>
                      <a:pt x="4650" y="21602"/>
                    </a:cubicBezTo>
                    <a:cubicBezTo>
                      <a:pt x="5656" y="19254"/>
                      <a:pt x="6684" y="16920"/>
                      <a:pt x="7757" y="14602"/>
                    </a:cubicBezTo>
                    <a:cubicBezTo>
                      <a:pt x="9908" y="9959"/>
                      <a:pt x="12231" y="5446"/>
                      <a:pt x="14658" y="943"/>
                    </a:cubicBezTo>
                    <a:cubicBezTo>
                      <a:pt x="14938" y="423"/>
                      <a:pt x="14505" y="1"/>
                      <a:pt x="14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44"/>
              <p:cNvSpPr/>
              <p:nvPr/>
            </p:nvSpPr>
            <p:spPr>
              <a:xfrm>
                <a:off x="-1364000" y="1043213"/>
                <a:ext cx="354700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23529" extrusionOk="0">
                    <a:moveTo>
                      <a:pt x="13573" y="0"/>
                    </a:moveTo>
                    <a:cubicBezTo>
                      <a:pt x="13468" y="0"/>
                      <a:pt x="13362" y="48"/>
                      <a:pt x="13274" y="163"/>
                    </a:cubicBezTo>
                    <a:cubicBezTo>
                      <a:pt x="8109" y="6956"/>
                      <a:pt x="3348" y="14205"/>
                      <a:pt x="272" y="22215"/>
                    </a:cubicBezTo>
                    <a:cubicBezTo>
                      <a:pt x="0" y="22920"/>
                      <a:pt x="604" y="23528"/>
                      <a:pt x="1168" y="23528"/>
                    </a:cubicBezTo>
                    <a:cubicBezTo>
                      <a:pt x="1444" y="23528"/>
                      <a:pt x="1711" y="23382"/>
                      <a:pt x="1860" y="23029"/>
                    </a:cubicBezTo>
                    <a:cubicBezTo>
                      <a:pt x="5155" y="15234"/>
                      <a:pt x="8831" y="7575"/>
                      <a:pt x="13932" y="768"/>
                    </a:cubicBezTo>
                    <a:cubicBezTo>
                      <a:pt x="14187" y="427"/>
                      <a:pt x="13886" y="0"/>
                      <a:pt x="13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44"/>
              <p:cNvSpPr/>
              <p:nvPr/>
            </p:nvSpPr>
            <p:spPr>
              <a:xfrm>
                <a:off x="-1924800" y="1133163"/>
                <a:ext cx="685900" cy="327100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3084" extrusionOk="0">
                    <a:moveTo>
                      <a:pt x="26677" y="1"/>
                    </a:moveTo>
                    <a:cubicBezTo>
                      <a:pt x="26579" y="1"/>
                      <a:pt x="26474" y="34"/>
                      <a:pt x="26369" y="112"/>
                    </a:cubicBezTo>
                    <a:cubicBezTo>
                      <a:pt x="22547" y="2957"/>
                      <a:pt x="18418" y="5339"/>
                      <a:pt x="14059" y="7258"/>
                    </a:cubicBezTo>
                    <a:cubicBezTo>
                      <a:pt x="11932" y="8194"/>
                      <a:pt x="9757" y="9014"/>
                      <a:pt x="7541" y="9715"/>
                    </a:cubicBezTo>
                    <a:cubicBezTo>
                      <a:pt x="5271" y="10434"/>
                      <a:pt x="2958" y="10972"/>
                      <a:pt x="702" y="11737"/>
                    </a:cubicBezTo>
                    <a:cubicBezTo>
                      <a:pt x="1" y="11974"/>
                      <a:pt x="141" y="13083"/>
                      <a:pt x="878" y="13083"/>
                    </a:cubicBezTo>
                    <a:cubicBezTo>
                      <a:pt x="902" y="13083"/>
                      <a:pt x="926" y="13082"/>
                      <a:pt x="951" y="13080"/>
                    </a:cubicBezTo>
                    <a:cubicBezTo>
                      <a:pt x="5656" y="12646"/>
                      <a:pt x="10313" y="10716"/>
                      <a:pt x="14559" y="8724"/>
                    </a:cubicBezTo>
                    <a:cubicBezTo>
                      <a:pt x="18973" y="6653"/>
                      <a:pt x="23125" y="4050"/>
                      <a:pt x="26973" y="1060"/>
                    </a:cubicBezTo>
                    <a:cubicBezTo>
                      <a:pt x="27435" y="700"/>
                      <a:pt x="27125" y="1"/>
                      <a:pt x="266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44"/>
              <p:cNvSpPr/>
              <p:nvPr/>
            </p:nvSpPr>
            <p:spPr>
              <a:xfrm>
                <a:off x="-2221075" y="1416513"/>
                <a:ext cx="642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297" extrusionOk="0">
                    <a:moveTo>
                      <a:pt x="24933" y="0"/>
                    </a:moveTo>
                    <a:cubicBezTo>
                      <a:pt x="24876" y="0"/>
                      <a:pt x="24816" y="12"/>
                      <a:pt x="24755" y="36"/>
                    </a:cubicBezTo>
                    <a:cubicBezTo>
                      <a:pt x="20826" y="1612"/>
                      <a:pt x="16888" y="3093"/>
                      <a:pt x="12846" y="4357"/>
                    </a:cubicBezTo>
                    <a:cubicBezTo>
                      <a:pt x="10878" y="4972"/>
                      <a:pt x="8892" y="5526"/>
                      <a:pt x="6902" y="6060"/>
                    </a:cubicBezTo>
                    <a:cubicBezTo>
                      <a:pt x="5853" y="6341"/>
                      <a:pt x="4802" y="6610"/>
                      <a:pt x="3748" y="6865"/>
                    </a:cubicBezTo>
                    <a:cubicBezTo>
                      <a:pt x="2742" y="7109"/>
                      <a:pt x="1679" y="7295"/>
                      <a:pt x="770" y="7810"/>
                    </a:cubicBezTo>
                    <a:cubicBezTo>
                      <a:pt x="1" y="8246"/>
                      <a:pt x="517" y="9252"/>
                      <a:pt x="1245" y="9291"/>
                    </a:cubicBezTo>
                    <a:cubicBezTo>
                      <a:pt x="1316" y="9294"/>
                      <a:pt x="1387" y="9296"/>
                      <a:pt x="1458" y="9296"/>
                    </a:cubicBezTo>
                    <a:cubicBezTo>
                      <a:pt x="2424" y="9296"/>
                      <a:pt x="3424" y="8966"/>
                      <a:pt x="4343" y="8718"/>
                    </a:cubicBezTo>
                    <a:cubicBezTo>
                      <a:pt x="5389" y="8434"/>
                      <a:pt x="6432" y="8138"/>
                      <a:pt x="7471" y="7830"/>
                    </a:cubicBezTo>
                    <a:cubicBezTo>
                      <a:pt x="9497" y="7228"/>
                      <a:pt x="11503" y="6551"/>
                      <a:pt x="13494" y="5843"/>
                    </a:cubicBezTo>
                    <a:cubicBezTo>
                      <a:pt x="17467" y="4430"/>
                      <a:pt x="21413" y="2840"/>
                      <a:pt x="25213" y="1010"/>
                    </a:cubicBezTo>
                    <a:cubicBezTo>
                      <a:pt x="25705" y="772"/>
                      <a:pt x="25407" y="0"/>
                      <a:pt x="24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44"/>
              <p:cNvSpPr/>
              <p:nvPr/>
            </p:nvSpPr>
            <p:spPr>
              <a:xfrm>
                <a:off x="-2048125" y="1467613"/>
                <a:ext cx="437350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7246" extrusionOk="0">
                    <a:moveTo>
                      <a:pt x="16908" y="1"/>
                    </a:moveTo>
                    <a:cubicBezTo>
                      <a:pt x="16849" y="1"/>
                      <a:pt x="16788" y="15"/>
                      <a:pt x="16731" y="47"/>
                    </a:cubicBezTo>
                    <a:cubicBezTo>
                      <a:pt x="13325" y="1942"/>
                      <a:pt x="10301" y="4558"/>
                      <a:pt x="7473" y="7224"/>
                    </a:cubicBezTo>
                    <a:cubicBezTo>
                      <a:pt x="6046" y="8569"/>
                      <a:pt x="4719" y="10007"/>
                      <a:pt x="3456" y="11506"/>
                    </a:cubicBezTo>
                    <a:cubicBezTo>
                      <a:pt x="2294" y="12888"/>
                      <a:pt x="673" y="14482"/>
                      <a:pt x="154" y="16241"/>
                    </a:cubicBezTo>
                    <a:cubicBezTo>
                      <a:pt x="1" y="16757"/>
                      <a:pt x="505" y="17246"/>
                      <a:pt x="998" y="17246"/>
                    </a:cubicBezTo>
                    <a:cubicBezTo>
                      <a:pt x="1142" y="17246"/>
                      <a:pt x="1285" y="17204"/>
                      <a:pt x="1411" y="17109"/>
                    </a:cubicBezTo>
                    <a:cubicBezTo>
                      <a:pt x="2164" y="16541"/>
                      <a:pt x="2646" y="15751"/>
                      <a:pt x="3197" y="14997"/>
                    </a:cubicBezTo>
                    <a:cubicBezTo>
                      <a:pt x="3776" y="14206"/>
                      <a:pt x="4373" y="13429"/>
                      <a:pt x="4987" y="12666"/>
                    </a:cubicBezTo>
                    <a:cubicBezTo>
                      <a:pt x="6176" y="11189"/>
                      <a:pt x="7434" y="9764"/>
                      <a:pt x="8720" y="8370"/>
                    </a:cubicBezTo>
                    <a:cubicBezTo>
                      <a:pt x="11331" y="5539"/>
                      <a:pt x="14308" y="3125"/>
                      <a:pt x="17211" y="618"/>
                    </a:cubicBezTo>
                    <a:cubicBezTo>
                      <a:pt x="17494" y="374"/>
                      <a:pt x="17214" y="1"/>
                      <a:pt x="16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44"/>
              <p:cNvSpPr/>
              <p:nvPr/>
            </p:nvSpPr>
            <p:spPr>
              <a:xfrm>
                <a:off x="-1729725" y="869013"/>
                <a:ext cx="836075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33443" h="6084" extrusionOk="0">
                    <a:moveTo>
                      <a:pt x="32877" y="1"/>
                    </a:moveTo>
                    <a:cubicBezTo>
                      <a:pt x="32822" y="1"/>
                      <a:pt x="32763" y="12"/>
                      <a:pt x="32700" y="36"/>
                    </a:cubicBezTo>
                    <a:cubicBezTo>
                      <a:pt x="25466" y="2849"/>
                      <a:pt x="17812" y="4316"/>
                      <a:pt x="10110" y="4316"/>
                    </a:cubicBezTo>
                    <a:cubicBezTo>
                      <a:pt x="7239" y="4316"/>
                      <a:pt x="4362" y="4112"/>
                      <a:pt x="1498" y="3698"/>
                    </a:cubicBezTo>
                    <a:cubicBezTo>
                      <a:pt x="1446" y="3691"/>
                      <a:pt x="1395" y="3687"/>
                      <a:pt x="1346" y="3687"/>
                    </a:cubicBezTo>
                    <a:cubicBezTo>
                      <a:pt x="303" y="3687"/>
                      <a:pt x="1" y="5334"/>
                      <a:pt x="1122" y="5495"/>
                    </a:cubicBezTo>
                    <a:cubicBezTo>
                      <a:pt x="3835" y="5888"/>
                      <a:pt x="6575" y="6084"/>
                      <a:pt x="9316" y="6084"/>
                    </a:cubicBezTo>
                    <a:cubicBezTo>
                      <a:pt x="17458" y="6084"/>
                      <a:pt x="25598" y="4354"/>
                      <a:pt x="32981" y="911"/>
                    </a:cubicBezTo>
                    <a:cubicBezTo>
                      <a:pt x="33442" y="696"/>
                      <a:pt x="33308" y="1"/>
                      <a:pt x="32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44"/>
              <p:cNvSpPr/>
              <p:nvPr/>
            </p:nvSpPr>
            <p:spPr>
              <a:xfrm>
                <a:off x="-1790175" y="1028188"/>
                <a:ext cx="71432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28573" h="3923" extrusionOk="0">
                    <a:moveTo>
                      <a:pt x="27717" y="0"/>
                    </a:moveTo>
                    <a:cubicBezTo>
                      <a:pt x="27665" y="0"/>
                      <a:pt x="27611" y="7"/>
                      <a:pt x="27555" y="20"/>
                    </a:cubicBezTo>
                    <a:cubicBezTo>
                      <a:pt x="23252" y="1030"/>
                      <a:pt x="18996" y="1908"/>
                      <a:pt x="14566" y="2128"/>
                    </a:cubicBezTo>
                    <a:cubicBezTo>
                      <a:pt x="13700" y="2170"/>
                      <a:pt x="12836" y="2191"/>
                      <a:pt x="11974" y="2191"/>
                    </a:cubicBezTo>
                    <a:cubicBezTo>
                      <a:pt x="8458" y="2191"/>
                      <a:pt x="4964" y="1849"/>
                      <a:pt x="1485" y="1268"/>
                    </a:cubicBezTo>
                    <a:cubicBezTo>
                      <a:pt x="1425" y="1258"/>
                      <a:pt x="1367" y="1253"/>
                      <a:pt x="1311" y="1253"/>
                    </a:cubicBezTo>
                    <a:cubicBezTo>
                      <a:pt x="288" y="1253"/>
                      <a:pt x="0" y="2857"/>
                      <a:pt x="1109" y="3066"/>
                    </a:cubicBezTo>
                    <a:cubicBezTo>
                      <a:pt x="4222" y="3652"/>
                      <a:pt x="7406" y="3923"/>
                      <a:pt x="10582" y="3923"/>
                    </a:cubicBezTo>
                    <a:cubicBezTo>
                      <a:pt x="11943" y="3923"/>
                      <a:pt x="13303" y="3873"/>
                      <a:pt x="14655" y="3777"/>
                    </a:cubicBezTo>
                    <a:cubicBezTo>
                      <a:pt x="19111" y="3463"/>
                      <a:pt x="23721" y="2722"/>
                      <a:pt x="27914" y="1136"/>
                    </a:cubicBezTo>
                    <a:cubicBezTo>
                      <a:pt x="28573" y="888"/>
                      <a:pt x="28333" y="0"/>
                      <a:pt x="27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44"/>
              <p:cNvSpPr/>
              <p:nvPr/>
            </p:nvSpPr>
            <p:spPr>
              <a:xfrm>
                <a:off x="-1623400" y="1280688"/>
                <a:ext cx="2574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24927" extrusionOk="0">
                    <a:moveTo>
                      <a:pt x="9522" y="1"/>
                    </a:moveTo>
                    <a:cubicBezTo>
                      <a:pt x="9381" y="1"/>
                      <a:pt x="9240" y="58"/>
                      <a:pt x="9128" y="194"/>
                    </a:cubicBezTo>
                    <a:cubicBezTo>
                      <a:pt x="6381" y="3532"/>
                      <a:pt x="4346" y="7461"/>
                      <a:pt x="2823" y="11495"/>
                    </a:cubicBezTo>
                    <a:cubicBezTo>
                      <a:pt x="1324" y="15463"/>
                      <a:pt x="0" y="19834"/>
                      <a:pt x="53" y="24108"/>
                    </a:cubicBezTo>
                    <a:cubicBezTo>
                      <a:pt x="59" y="24650"/>
                      <a:pt x="483" y="24926"/>
                      <a:pt x="917" y="24926"/>
                    </a:cubicBezTo>
                    <a:cubicBezTo>
                      <a:pt x="1309" y="24926"/>
                      <a:pt x="1710" y="24700"/>
                      <a:pt x="1818" y="24241"/>
                    </a:cubicBezTo>
                    <a:cubicBezTo>
                      <a:pt x="2774" y="20172"/>
                      <a:pt x="3376" y="16100"/>
                      <a:pt x="4772" y="12134"/>
                    </a:cubicBezTo>
                    <a:cubicBezTo>
                      <a:pt x="6159" y="8192"/>
                      <a:pt x="8076" y="4511"/>
                      <a:pt x="10072" y="852"/>
                    </a:cubicBezTo>
                    <a:cubicBezTo>
                      <a:pt x="10299" y="436"/>
                      <a:pt x="9911" y="1"/>
                      <a:pt x="95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4" name="Google Shape;1334;p44"/>
            <p:cNvSpPr/>
            <p:nvPr/>
          </p:nvSpPr>
          <p:spPr>
            <a:xfrm>
              <a:off x="-2154500" y="539488"/>
              <a:ext cx="1541675" cy="1393900"/>
            </a:xfrm>
            <a:custGeom>
              <a:avLst/>
              <a:gdLst/>
              <a:ahLst/>
              <a:cxnLst/>
              <a:rect l="l" t="t" r="r" b="b"/>
              <a:pathLst>
                <a:path w="61667" h="55756" extrusionOk="0">
                  <a:moveTo>
                    <a:pt x="60906" y="0"/>
                  </a:moveTo>
                  <a:cubicBezTo>
                    <a:pt x="60756" y="0"/>
                    <a:pt x="60603" y="54"/>
                    <a:pt x="60482" y="177"/>
                  </a:cubicBezTo>
                  <a:cubicBezTo>
                    <a:pt x="60381" y="91"/>
                    <a:pt x="60245" y="41"/>
                    <a:pt x="60105" y="41"/>
                  </a:cubicBezTo>
                  <a:cubicBezTo>
                    <a:pt x="59934" y="41"/>
                    <a:pt x="59757" y="117"/>
                    <a:pt x="59633" y="298"/>
                  </a:cubicBezTo>
                  <a:cubicBezTo>
                    <a:pt x="58081" y="2564"/>
                    <a:pt x="56515" y="4813"/>
                    <a:pt x="54911" y="7030"/>
                  </a:cubicBezTo>
                  <a:cubicBezTo>
                    <a:pt x="51064" y="9859"/>
                    <a:pt x="46627" y="12101"/>
                    <a:pt x="42221" y="13678"/>
                  </a:cubicBezTo>
                  <a:cubicBezTo>
                    <a:pt x="36695" y="15658"/>
                    <a:pt x="30874" y="16690"/>
                    <a:pt x="25004" y="16732"/>
                  </a:cubicBezTo>
                  <a:cubicBezTo>
                    <a:pt x="23772" y="16742"/>
                    <a:pt x="23895" y="18603"/>
                    <a:pt x="25108" y="18630"/>
                  </a:cubicBezTo>
                  <a:cubicBezTo>
                    <a:pt x="25446" y="18637"/>
                    <a:pt x="25784" y="18641"/>
                    <a:pt x="26122" y="18641"/>
                  </a:cubicBezTo>
                  <a:cubicBezTo>
                    <a:pt x="31914" y="18641"/>
                    <a:pt x="37714" y="17516"/>
                    <a:pt x="43096" y="15379"/>
                  </a:cubicBezTo>
                  <a:cubicBezTo>
                    <a:pt x="45870" y="14277"/>
                    <a:pt x="48596" y="12951"/>
                    <a:pt x="51111" y="11338"/>
                  </a:cubicBezTo>
                  <a:cubicBezTo>
                    <a:pt x="51531" y="11069"/>
                    <a:pt x="51931" y="10781"/>
                    <a:pt x="52336" y="10498"/>
                  </a:cubicBezTo>
                  <a:lnTo>
                    <a:pt x="52336" y="10498"/>
                  </a:lnTo>
                  <a:cubicBezTo>
                    <a:pt x="52045" y="10881"/>
                    <a:pt x="51759" y="11267"/>
                    <a:pt x="51464" y="11646"/>
                  </a:cubicBezTo>
                  <a:cubicBezTo>
                    <a:pt x="50623" y="12268"/>
                    <a:pt x="49771" y="12865"/>
                    <a:pt x="48925" y="13434"/>
                  </a:cubicBezTo>
                  <a:cubicBezTo>
                    <a:pt x="46181" y="15281"/>
                    <a:pt x="43296" y="16878"/>
                    <a:pt x="40271" y="18226"/>
                  </a:cubicBezTo>
                  <a:cubicBezTo>
                    <a:pt x="33883" y="21086"/>
                    <a:pt x="27035" y="22771"/>
                    <a:pt x="20163" y="23980"/>
                  </a:cubicBezTo>
                  <a:cubicBezTo>
                    <a:pt x="18217" y="24322"/>
                    <a:pt x="16264" y="24636"/>
                    <a:pt x="14312" y="24948"/>
                  </a:cubicBezTo>
                  <a:cubicBezTo>
                    <a:pt x="12280" y="25273"/>
                    <a:pt x="10262" y="25539"/>
                    <a:pt x="8326" y="26267"/>
                  </a:cubicBezTo>
                  <a:cubicBezTo>
                    <a:pt x="7680" y="26509"/>
                    <a:pt x="7901" y="27341"/>
                    <a:pt x="8532" y="27387"/>
                  </a:cubicBezTo>
                  <a:cubicBezTo>
                    <a:pt x="8993" y="27421"/>
                    <a:pt x="9456" y="27437"/>
                    <a:pt x="9921" y="27437"/>
                  </a:cubicBezTo>
                  <a:cubicBezTo>
                    <a:pt x="13131" y="27437"/>
                    <a:pt x="16425" y="26699"/>
                    <a:pt x="19545" y="26137"/>
                  </a:cubicBezTo>
                  <a:cubicBezTo>
                    <a:pt x="23148" y="25488"/>
                    <a:pt x="26734" y="24740"/>
                    <a:pt x="30265" y="23766"/>
                  </a:cubicBezTo>
                  <a:cubicBezTo>
                    <a:pt x="33838" y="22782"/>
                    <a:pt x="37353" y="21554"/>
                    <a:pt x="40722" y="20017"/>
                  </a:cubicBezTo>
                  <a:lnTo>
                    <a:pt x="40722" y="20017"/>
                  </a:lnTo>
                  <a:cubicBezTo>
                    <a:pt x="39415" y="20853"/>
                    <a:pt x="38093" y="21669"/>
                    <a:pt x="36746" y="22445"/>
                  </a:cubicBezTo>
                  <a:cubicBezTo>
                    <a:pt x="34861" y="23532"/>
                    <a:pt x="32945" y="24567"/>
                    <a:pt x="31014" y="25573"/>
                  </a:cubicBezTo>
                  <a:cubicBezTo>
                    <a:pt x="27215" y="26860"/>
                    <a:pt x="23234" y="27776"/>
                    <a:pt x="19323" y="28527"/>
                  </a:cubicBezTo>
                  <a:cubicBezTo>
                    <a:pt x="16976" y="28978"/>
                    <a:pt x="14611" y="29323"/>
                    <a:pt x="12230" y="29563"/>
                  </a:cubicBezTo>
                  <a:cubicBezTo>
                    <a:pt x="11068" y="29682"/>
                    <a:pt x="9903" y="29769"/>
                    <a:pt x="8738" y="29845"/>
                  </a:cubicBezTo>
                  <a:cubicBezTo>
                    <a:pt x="7601" y="29921"/>
                    <a:pt x="6363" y="29924"/>
                    <a:pt x="5279" y="30297"/>
                  </a:cubicBezTo>
                  <a:cubicBezTo>
                    <a:pt x="4712" y="30492"/>
                    <a:pt x="4788" y="31267"/>
                    <a:pt x="5339" y="31418"/>
                  </a:cubicBezTo>
                  <a:cubicBezTo>
                    <a:pt x="5883" y="31567"/>
                    <a:pt x="6465" y="31615"/>
                    <a:pt x="7051" y="31615"/>
                  </a:cubicBezTo>
                  <a:cubicBezTo>
                    <a:pt x="7653" y="31615"/>
                    <a:pt x="8258" y="31565"/>
                    <a:pt x="8829" y="31522"/>
                  </a:cubicBezTo>
                  <a:cubicBezTo>
                    <a:pt x="10052" y="31430"/>
                    <a:pt x="11274" y="31295"/>
                    <a:pt x="12491" y="31142"/>
                  </a:cubicBezTo>
                  <a:cubicBezTo>
                    <a:pt x="14816" y="30848"/>
                    <a:pt x="17126" y="30458"/>
                    <a:pt x="19421" y="29972"/>
                  </a:cubicBezTo>
                  <a:cubicBezTo>
                    <a:pt x="21472" y="29539"/>
                    <a:pt x="23469" y="28990"/>
                    <a:pt x="25441" y="28370"/>
                  </a:cubicBezTo>
                  <a:lnTo>
                    <a:pt x="25441" y="28370"/>
                  </a:lnTo>
                  <a:cubicBezTo>
                    <a:pt x="25095" y="28538"/>
                    <a:pt x="24751" y="28710"/>
                    <a:pt x="24405" y="28877"/>
                  </a:cubicBezTo>
                  <a:cubicBezTo>
                    <a:pt x="23166" y="29477"/>
                    <a:pt x="21148" y="30076"/>
                    <a:pt x="20315" y="31211"/>
                  </a:cubicBezTo>
                  <a:cubicBezTo>
                    <a:pt x="20116" y="31484"/>
                    <a:pt x="20175" y="31941"/>
                    <a:pt x="20571" y="32003"/>
                  </a:cubicBezTo>
                  <a:cubicBezTo>
                    <a:pt x="20711" y="32026"/>
                    <a:pt x="20854" y="32036"/>
                    <a:pt x="21000" y="32036"/>
                  </a:cubicBezTo>
                  <a:cubicBezTo>
                    <a:pt x="22293" y="32036"/>
                    <a:pt x="23765" y="31219"/>
                    <a:pt x="24886" y="30735"/>
                  </a:cubicBezTo>
                  <a:cubicBezTo>
                    <a:pt x="26379" y="30091"/>
                    <a:pt x="27855" y="29393"/>
                    <a:pt x="29300" y="28647"/>
                  </a:cubicBezTo>
                  <a:cubicBezTo>
                    <a:pt x="30451" y="28052"/>
                    <a:pt x="31586" y="27425"/>
                    <a:pt x="32710" y="26779"/>
                  </a:cubicBezTo>
                  <a:lnTo>
                    <a:pt x="32710" y="26779"/>
                  </a:lnTo>
                  <a:cubicBezTo>
                    <a:pt x="30296" y="29057"/>
                    <a:pt x="27715" y="31162"/>
                    <a:pt x="25038" y="33129"/>
                  </a:cubicBezTo>
                  <a:cubicBezTo>
                    <a:pt x="25004" y="33121"/>
                    <a:pt x="24970" y="33117"/>
                    <a:pt x="24936" y="33117"/>
                  </a:cubicBezTo>
                  <a:cubicBezTo>
                    <a:pt x="24817" y="33117"/>
                    <a:pt x="24696" y="33166"/>
                    <a:pt x="24594" y="33290"/>
                  </a:cubicBezTo>
                  <a:cubicBezTo>
                    <a:pt x="24483" y="33425"/>
                    <a:pt x="24367" y="33555"/>
                    <a:pt x="24256" y="33689"/>
                  </a:cubicBezTo>
                  <a:cubicBezTo>
                    <a:pt x="23749" y="34053"/>
                    <a:pt x="23247" y="34423"/>
                    <a:pt x="22734" y="34778"/>
                  </a:cubicBezTo>
                  <a:cubicBezTo>
                    <a:pt x="15524" y="35960"/>
                    <a:pt x="8280" y="36882"/>
                    <a:pt x="1049" y="37923"/>
                  </a:cubicBezTo>
                  <a:cubicBezTo>
                    <a:pt x="0" y="38073"/>
                    <a:pt x="22" y="39663"/>
                    <a:pt x="1019" y="39663"/>
                  </a:cubicBezTo>
                  <a:cubicBezTo>
                    <a:pt x="1059" y="39663"/>
                    <a:pt x="1101" y="39660"/>
                    <a:pt x="1144" y="39655"/>
                  </a:cubicBezTo>
                  <a:cubicBezTo>
                    <a:pt x="7578" y="38869"/>
                    <a:pt x="13976" y="37687"/>
                    <a:pt x="20335" y="36396"/>
                  </a:cubicBezTo>
                  <a:lnTo>
                    <a:pt x="20335" y="36396"/>
                  </a:lnTo>
                  <a:cubicBezTo>
                    <a:pt x="18295" y="37714"/>
                    <a:pt x="16201" y="38942"/>
                    <a:pt x="14052" y="40083"/>
                  </a:cubicBezTo>
                  <a:cubicBezTo>
                    <a:pt x="12680" y="40810"/>
                    <a:pt x="11283" y="41486"/>
                    <a:pt x="9874" y="42140"/>
                  </a:cubicBezTo>
                  <a:cubicBezTo>
                    <a:pt x="8634" y="42715"/>
                    <a:pt x="7228" y="43199"/>
                    <a:pt x="6184" y="44097"/>
                  </a:cubicBezTo>
                  <a:cubicBezTo>
                    <a:pt x="5782" y="44442"/>
                    <a:pt x="6162" y="45092"/>
                    <a:pt x="6625" y="45092"/>
                  </a:cubicBezTo>
                  <a:cubicBezTo>
                    <a:pt x="6634" y="45092"/>
                    <a:pt x="6643" y="45091"/>
                    <a:pt x="6653" y="45091"/>
                  </a:cubicBezTo>
                  <a:cubicBezTo>
                    <a:pt x="8064" y="45013"/>
                    <a:pt x="9469" y="44264"/>
                    <a:pt x="10733" y="43680"/>
                  </a:cubicBezTo>
                  <a:cubicBezTo>
                    <a:pt x="12066" y="43063"/>
                    <a:pt x="13381" y="42401"/>
                    <a:pt x="14676" y="41709"/>
                  </a:cubicBezTo>
                  <a:cubicBezTo>
                    <a:pt x="16614" y="40674"/>
                    <a:pt x="18502" y="39556"/>
                    <a:pt x="20344" y="38356"/>
                  </a:cubicBezTo>
                  <a:lnTo>
                    <a:pt x="20344" y="38356"/>
                  </a:lnTo>
                  <a:cubicBezTo>
                    <a:pt x="19036" y="40087"/>
                    <a:pt x="17790" y="41869"/>
                    <a:pt x="16597" y="43681"/>
                  </a:cubicBezTo>
                  <a:cubicBezTo>
                    <a:pt x="15395" y="45504"/>
                    <a:pt x="14296" y="47402"/>
                    <a:pt x="13242" y="49313"/>
                  </a:cubicBezTo>
                  <a:cubicBezTo>
                    <a:pt x="12731" y="50241"/>
                    <a:pt x="12234" y="51176"/>
                    <a:pt x="11774" y="52131"/>
                  </a:cubicBezTo>
                  <a:cubicBezTo>
                    <a:pt x="11315" y="53086"/>
                    <a:pt x="10718" y="54053"/>
                    <a:pt x="10848" y="55144"/>
                  </a:cubicBezTo>
                  <a:cubicBezTo>
                    <a:pt x="10888" y="55492"/>
                    <a:pt x="11179" y="55755"/>
                    <a:pt x="11500" y="55755"/>
                  </a:cubicBezTo>
                  <a:cubicBezTo>
                    <a:pt x="11611" y="55755"/>
                    <a:pt x="11727" y="55723"/>
                    <a:pt x="11837" y="55652"/>
                  </a:cubicBezTo>
                  <a:cubicBezTo>
                    <a:pt x="12663" y="55118"/>
                    <a:pt x="13009" y="54283"/>
                    <a:pt x="13445" y="53436"/>
                  </a:cubicBezTo>
                  <a:cubicBezTo>
                    <a:pt x="13932" y="52494"/>
                    <a:pt x="14419" y="51554"/>
                    <a:pt x="14909" y="50614"/>
                  </a:cubicBezTo>
                  <a:cubicBezTo>
                    <a:pt x="15923" y="48679"/>
                    <a:pt x="17013" y="46790"/>
                    <a:pt x="18129" y="44912"/>
                  </a:cubicBezTo>
                  <a:cubicBezTo>
                    <a:pt x="19932" y="41882"/>
                    <a:pt x="21806" y="38784"/>
                    <a:pt x="23900" y="35908"/>
                  </a:cubicBezTo>
                  <a:cubicBezTo>
                    <a:pt x="25364" y="34830"/>
                    <a:pt x="26783" y="33698"/>
                    <a:pt x="28154" y="32513"/>
                  </a:cubicBezTo>
                  <a:lnTo>
                    <a:pt x="28154" y="32513"/>
                  </a:lnTo>
                  <a:cubicBezTo>
                    <a:pt x="28050" y="32650"/>
                    <a:pt x="27941" y="32785"/>
                    <a:pt x="27837" y="32923"/>
                  </a:cubicBezTo>
                  <a:cubicBezTo>
                    <a:pt x="26292" y="34987"/>
                    <a:pt x="24840" y="37117"/>
                    <a:pt x="23479" y="39313"/>
                  </a:cubicBezTo>
                  <a:cubicBezTo>
                    <a:pt x="22759" y="40477"/>
                    <a:pt x="22087" y="41670"/>
                    <a:pt x="21356" y="42827"/>
                  </a:cubicBezTo>
                  <a:cubicBezTo>
                    <a:pt x="20616" y="43999"/>
                    <a:pt x="19547" y="45105"/>
                    <a:pt x="19010" y="46380"/>
                  </a:cubicBezTo>
                  <a:cubicBezTo>
                    <a:pt x="18762" y="46966"/>
                    <a:pt x="19191" y="47566"/>
                    <a:pt x="19741" y="47566"/>
                  </a:cubicBezTo>
                  <a:cubicBezTo>
                    <a:pt x="19881" y="47566"/>
                    <a:pt x="20028" y="47527"/>
                    <a:pt x="20175" y="47440"/>
                  </a:cubicBezTo>
                  <a:cubicBezTo>
                    <a:pt x="21259" y="46799"/>
                    <a:pt x="21965" y="45612"/>
                    <a:pt x="22637" y="44577"/>
                  </a:cubicBezTo>
                  <a:cubicBezTo>
                    <a:pt x="23384" y="43430"/>
                    <a:pt x="24061" y="42240"/>
                    <a:pt x="24745" y="41056"/>
                  </a:cubicBezTo>
                  <a:cubicBezTo>
                    <a:pt x="26115" y="38682"/>
                    <a:pt x="27550" y="36351"/>
                    <a:pt x="29130" y="34110"/>
                  </a:cubicBezTo>
                  <a:cubicBezTo>
                    <a:pt x="29577" y="33475"/>
                    <a:pt x="30044" y="32857"/>
                    <a:pt x="30504" y="32235"/>
                  </a:cubicBezTo>
                  <a:lnTo>
                    <a:pt x="30504" y="32235"/>
                  </a:lnTo>
                  <a:cubicBezTo>
                    <a:pt x="29840" y="34019"/>
                    <a:pt x="29241" y="35830"/>
                    <a:pt x="28748" y="37700"/>
                  </a:cubicBezTo>
                  <a:cubicBezTo>
                    <a:pt x="28253" y="39588"/>
                    <a:pt x="27864" y="41504"/>
                    <a:pt x="27553" y="43429"/>
                  </a:cubicBezTo>
                  <a:cubicBezTo>
                    <a:pt x="27267" y="45192"/>
                    <a:pt x="26691" y="47353"/>
                    <a:pt x="27354" y="49080"/>
                  </a:cubicBezTo>
                  <a:cubicBezTo>
                    <a:pt x="27460" y="49355"/>
                    <a:pt x="27708" y="49502"/>
                    <a:pt x="27957" y="49502"/>
                  </a:cubicBezTo>
                  <a:cubicBezTo>
                    <a:pt x="28168" y="49502"/>
                    <a:pt x="28380" y="49396"/>
                    <a:pt x="28506" y="49174"/>
                  </a:cubicBezTo>
                  <a:cubicBezTo>
                    <a:pt x="29385" y="47624"/>
                    <a:pt x="29273" y="45571"/>
                    <a:pt x="29519" y="43839"/>
                  </a:cubicBezTo>
                  <a:cubicBezTo>
                    <a:pt x="29785" y="41967"/>
                    <a:pt x="30140" y="40113"/>
                    <a:pt x="30546" y="38267"/>
                  </a:cubicBezTo>
                  <a:cubicBezTo>
                    <a:pt x="31276" y="34953"/>
                    <a:pt x="32191" y="31560"/>
                    <a:pt x="33455" y="28386"/>
                  </a:cubicBezTo>
                  <a:cubicBezTo>
                    <a:pt x="33604" y="28200"/>
                    <a:pt x="33745" y="28010"/>
                    <a:pt x="33895" y="27824"/>
                  </a:cubicBezTo>
                  <a:cubicBezTo>
                    <a:pt x="34856" y="26625"/>
                    <a:pt x="35842" y="25414"/>
                    <a:pt x="36867" y="24242"/>
                  </a:cubicBezTo>
                  <a:cubicBezTo>
                    <a:pt x="37109" y="24085"/>
                    <a:pt x="37354" y="23934"/>
                    <a:pt x="37595" y="23775"/>
                  </a:cubicBezTo>
                  <a:cubicBezTo>
                    <a:pt x="40952" y="21557"/>
                    <a:pt x="44201" y="19182"/>
                    <a:pt x="47342" y="16652"/>
                  </a:cubicBezTo>
                  <a:lnTo>
                    <a:pt x="47342" y="16652"/>
                  </a:lnTo>
                  <a:cubicBezTo>
                    <a:pt x="45355" y="18907"/>
                    <a:pt x="43288" y="21095"/>
                    <a:pt x="41134" y="23191"/>
                  </a:cubicBezTo>
                  <a:cubicBezTo>
                    <a:pt x="39967" y="24328"/>
                    <a:pt x="38764" y="25425"/>
                    <a:pt x="37557" y="26521"/>
                  </a:cubicBezTo>
                  <a:cubicBezTo>
                    <a:pt x="36356" y="27613"/>
                    <a:pt x="35107" y="28658"/>
                    <a:pt x="34132" y="29960"/>
                  </a:cubicBezTo>
                  <a:cubicBezTo>
                    <a:pt x="33799" y="30404"/>
                    <a:pt x="34113" y="30902"/>
                    <a:pt x="34566" y="30902"/>
                  </a:cubicBezTo>
                  <a:cubicBezTo>
                    <a:pt x="34661" y="30902"/>
                    <a:pt x="34761" y="30881"/>
                    <a:pt x="34863" y="30833"/>
                  </a:cubicBezTo>
                  <a:cubicBezTo>
                    <a:pt x="37671" y="29505"/>
                    <a:pt x="40061" y="26979"/>
                    <a:pt x="42280" y="24800"/>
                  </a:cubicBezTo>
                  <a:lnTo>
                    <a:pt x="42280" y="24800"/>
                  </a:lnTo>
                  <a:cubicBezTo>
                    <a:pt x="41724" y="25851"/>
                    <a:pt x="41206" y="26921"/>
                    <a:pt x="40744" y="28012"/>
                  </a:cubicBezTo>
                  <a:cubicBezTo>
                    <a:pt x="39845" y="30130"/>
                    <a:pt x="39076" y="32300"/>
                    <a:pt x="38442" y="34511"/>
                  </a:cubicBezTo>
                  <a:cubicBezTo>
                    <a:pt x="37861" y="36538"/>
                    <a:pt x="36912" y="39113"/>
                    <a:pt x="37453" y="41226"/>
                  </a:cubicBezTo>
                  <a:cubicBezTo>
                    <a:pt x="37535" y="41550"/>
                    <a:pt x="37790" y="41693"/>
                    <a:pt x="38059" y="41693"/>
                  </a:cubicBezTo>
                  <a:cubicBezTo>
                    <a:pt x="38317" y="41693"/>
                    <a:pt x="38588" y="41561"/>
                    <a:pt x="38732" y="41330"/>
                  </a:cubicBezTo>
                  <a:cubicBezTo>
                    <a:pt x="39265" y="40480"/>
                    <a:pt x="39459" y="39409"/>
                    <a:pt x="39665" y="38438"/>
                  </a:cubicBezTo>
                  <a:cubicBezTo>
                    <a:pt x="39901" y="37327"/>
                    <a:pt x="40151" y="36220"/>
                    <a:pt x="40445" y="35123"/>
                  </a:cubicBezTo>
                  <a:cubicBezTo>
                    <a:pt x="41026" y="32955"/>
                    <a:pt x="41743" y="30827"/>
                    <a:pt x="42593" y="28750"/>
                  </a:cubicBezTo>
                  <a:cubicBezTo>
                    <a:pt x="43406" y="26760"/>
                    <a:pt x="44278" y="24803"/>
                    <a:pt x="45291" y="22906"/>
                  </a:cubicBezTo>
                  <a:cubicBezTo>
                    <a:pt x="45769" y="22011"/>
                    <a:pt x="46257" y="21091"/>
                    <a:pt x="46766" y="20180"/>
                  </a:cubicBezTo>
                  <a:cubicBezTo>
                    <a:pt x="47651" y="19215"/>
                    <a:pt x="48523" y="18237"/>
                    <a:pt x="49371" y="17237"/>
                  </a:cubicBezTo>
                  <a:cubicBezTo>
                    <a:pt x="51372" y="14875"/>
                    <a:pt x="53306" y="12415"/>
                    <a:pt x="55106" y="9861"/>
                  </a:cubicBezTo>
                  <a:lnTo>
                    <a:pt x="55106" y="9861"/>
                  </a:lnTo>
                  <a:cubicBezTo>
                    <a:pt x="54488" y="11194"/>
                    <a:pt x="53905" y="12546"/>
                    <a:pt x="53371" y="13929"/>
                  </a:cubicBezTo>
                  <a:cubicBezTo>
                    <a:pt x="52484" y="16225"/>
                    <a:pt x="51714" y="18564"/>
                    <a:pt x="51067" y="20938"/>
                  </a:cubicBezTo>
                  <a:cubicBezTo>
                    <a:pt x="50423" y="23297"/>
                    <a:pt x="49539" y="26042"/>
                    <a:pt x="49902" y="28505"/>
                  </a:cubicBezTo>
                  <a:cubicBezTo>
                    <a:pt x="49950" y="28831"/>
                    <a:pt x="50230" y="29042"/>
                    <a:pt x="50506" y="29042"/>
                  </a:cubicBezTo>
                  <a:cubicBezTo>
                    <a:pt x="50690" y="29042"/>
                    <a:pt x="50873" y="28949"/>
                    <a:pt x="50986" y="28736"/>
                  </a:cubicBezTo>
                  <a:cubicBezTo>
                    <a:pt x="52106" y="26621"/>
                    <a:pt x="52377" y="24026"/>
                    <a:pt x="52987" y="21731"/>
                  </a:cubicBezTo>
                  <a:cubicBezTo>
                    <a:pt x="53628" y="19315"/>
                    <a:pt x="54349" y="16926"/>
                    <a:pt x="55174" y="14566"/>
                  </a:cubicBezTo>
                  <a:cubicBezTo>
                    <a:pt x="56831" y="9831"/>
                    <a:pt x="58905" y="5143"/>
                    <a:pt x="61415" y="796"/>
                  </a:cubicBezTo>
                  <a:cubicBezTo>
                    <a:pt x="61667" y="360"/>
                    <a:pt x="61295" y="0"/>
                    <a:pt x="60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44"/>
          <p:cNvGrpSpPr/>
          <p:nvPr/>
        </p:nvGrpSpPr>
        <p:grpSpPr>
          <a:xfrm rot="-9122607">
            <a:off x="-270831" y="906981"/>
            <a:ext cx="717124" cy="829652"/>
            <a:chOff x="-3084600" y="2098313"/>
            <a:chExt cx="1385775" cy="1603225"/>
          </a:xfrm>
        </p:grpSpPr>
        <p:sp>
          <p:nvSpPr>
            <p:cNvPr id="1336" name="Google Shape;1336;p44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4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44"/>
          <p:cNvGrpSpPr/>
          <p:nvPr/>
        </p:nvGrpSpPr>
        <p:grpSpPr>
          <a:xfrm rot="9799382" flipH="1">
            <a:off x="8649026" y="1397811"/>
            <a:ext cx="717091" cy="829614"/>
            <a:chOff x="-3084600" y="2098313"/>
            <a:chExt cx="1385775" cy="1603225"/>
          </a:xfrm>
        </p:grpSpPr>
        <p:sp>
          <p:nvSpPr>
            <p:cNvPr id="1341" name="Google Shape;1341;p44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61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549A8F0-F228-2FC0-2FB3-08FD5962E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9" r="12217"/>
          <a:stretch/>
        </p:blipFill>
        <p:spPr>
          <a:xfrm>
            <a:off x="4520533" y="879231"/>
            <a:ext cx="4474304" cy="3866467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FD0941-DBB5-E1B8-4214-CA11AAB93700}"/>
              </a:ext>
            </a:extLst>
          </p:cNvPr>
          <p:cNvSpPr txBox="1">
            <a:spLocks/>
          </p:cNvSpPr>
          <p:nvPr/>
        </p:nvSpPr>
        <p:spPr>
          <a:xfrm>
            <a:off x="0" y="1697790"/>
            <a:ext cx="5141742" cy="142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They’re playing </a:t>
            </a:r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card </a:t>
            </a:r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games.</a:t>
            </a:r>
            <a:endParaRPr lang="en-VN" sz="5400" dirty="0">
              <a:solidFill>
                <a:srgbClr val="A21F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FD0941-DBB5-E1B8-4214-CA11AAB93700}"/>
              </a:ext>
            </a:extLst>
          </p:cNvPr>
          <p:cNvSpPr txBox="1">
            <a:spLocks/>
          </p:cNvSpPr>
          <p:nvPr/>
        </p:nvSpPr>
        <p:spPr>
          <a:xfrm>
            <a:off x="4424289" y="1841008"/>
            <a:ext cx="4737152" cy="145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They’re dancing </a:t>
            </a:r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around the </a:t>
            </a:r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campfire.</a:t>
            </a:r>
            <a:endParaRPr lang="en-VN" sz="5400" dirty="0">
              <a:solidFill>
                <a:srgbClr val="A21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82615"/>
            <a:ext cx="4358134" cy="29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FD0941-DBB5-E1B8-4214-CA11AAB93700}"/>
              </a:ext>
            </a:extLst>
          </p:cNvPr>
          <p:cNvSpPr txBox="1">
            <a:spLocks/>
          </p:cNvSpPr>
          <p:nvPr/>
        </p:nvSpPr>
        <p:spPr>
          <a:xfrm>
            <a:off x="171851" y="1915504"/>
            <a:ext cx="5180905" cy="142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GB" sz="6000" smtClean="0">
                <a:solidFill>
                  <a:srgbClr val="A21F00"/>
                </a:solidFill>
                <a:latin typeface="Comic Sans MS" panose="030F0902030302020204" pitchFamily="66" charset="0"/>
              </a:rPr>
              <a:t>They’re singing songs.</a:t>
            </a:r>
            <a:endParaRPr lang="en-VN" sz="6000" dirty="0">
              <a:solidFill>
                <a:srgbClr val="A21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7166F-CA06-8C52-30DC-CBBB09C71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390" y="-597878"/>
            <a:ext cx="4958286" cy="35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8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FD0941-DBB5-E1B8-4214-CA11AAB93700}"/>
              </a:ext>
            </a:extLst>
          </p:cNvPr>
          <p:cNvSpPr txBox="1">
            <a:spLocks/>
          </p:cNvSpPr>
          <p:nvPr/>
        </p:nvSpPr>
        <p:spPr>
          <a:xfrm>
            <a:off x="5424573" y="1712277"/>
            <a:ext cx="3834090" cy="142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They’re playing </a:t>
            </a:r>
            <a:b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</a:br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tug </a:t>
            </a:r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of </a:t>
            </a:r>
            <a:r>
              <a:rPr lang="en-GB" sz="5400" smtClean="0">
                <a:solidFill>
                  <a:srgbClr val="A21F00"/>
                </a:solidFill>
                <a:latin typeface="Comic Sans MS" panose="030F0902030302020204" pitchFamily="66" charset="0"/>
              </a:rPr>
              <a:t>war.</a:t>
            </a:r>
            <a:endParaRPr lang="en-VN" sz="5400" dirty="0">
              <a:solidFill>
                <a:srgbClr val="A21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" y="1151275"/>
            <a:ext cx="5198441" cy="312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2261</TotalTime>
  <Words>169</Words>
  <Application>Microsoft Office PowerPoint</Application>
  <PresentationFormat>On-screen Show (16:9)</PresentationFormat>
  <Paragraphs>61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Overpass Black</vt:lpstr>
      <vt:lpstr>Amatic SC</vt:lpstr>
      <vt:lpstr>Arial</vt:lpstr>
      <vt:lpstr>Roboto</vt:lpstr>
      <vt:lpstr>Open Sans</vt:lpstr>
      <vt:lpstr>Cambria</vt:lpstr>
      <vt:lpstr>Comic Sans MS</vt:lpstr>
      <vt:lpstr>Fruit Market Online by Slidesgo</vt:lpstr>
      <vt:lpstr>PowerPoint Presentation</vt:lpstr>
      <vt:lpstr>PowerPoint Presentation</vt:lpstr>
      <vt:lpstr>PowerPoint Presentation</vt:lpstr>
      <vt:lpstr>01</vt:lpstr>
      <vt:lpstr>What are they doing?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03</vt:lpstr>
      <vt:lpstr>PowerPoint Presentation</vt:lpstr>
      <vt:lpstr>PowerPoint Presentation</vt:lpstr>
      <vt:lpstr>Activity 6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52</cp:revision>
  <dcterms:modified xsi:type="dcterms:W3CDTF">2023-10-30T09:44:37Z</dcterms:modified>
</cp:coreProperties>
</file>