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audio2.wav" ContentType="audio/x-wav"/>
  <Override PartName="/ppt/media/media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3.wav" ContentType="audio/x-wav"/>
  <Override PartName="/ppt/media/media4.wav" ContentType="audio/x-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media5.wav" ContentType="audio/x-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media/media6.wav" ContentType="audio/x-wav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media7.wav" ContentType="audio/x-wav"/>
  <Override PartName="/ppt/media/media8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9" r:id="rId2"/>
    <p:sldId id="260" r:id="rId3"/>
    <p:sldId id="380" r:id="rId4"/>
    <p:sldId id="262" r:id="rId5"/>
    <p:sldId id="263" r:id="rId6"/>
    <p:sldId id="264" r:id="rId7"/>
    <p:sldId id="315" r:id="rId8"/>
    <p:sldId id="312" r:id="rId9"/>
    <p:sldId id="373" r:id="rId10"/>
    <p:sldId id="374" r:id="rId11"/>
    <p:sldId id="274" r:id="rId12"/>
    <p:sldId id="275" r:id="rId13"/>
    <p:sldId id="276" r:id="rId14"/>
    <p:sldId id="277" r:id="rId15"/>
    <p:sldId id="278" r:id="rId16"/>
    <p:sldId id="279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08" r:id="rId30"/>
    <p:sldId id="378" r:id="rId31"/>
    <p:sldId id="379" r:id="rId32"/>
    <p:sldId id="31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64" autoAdjust="0"/>
    <p:restoredTop sz="94660"/>
  </p:normalViewPr>
  <p:slideViewPr>
    <p:cSldViewPr>
      <p:cViewPr varScale="1">
        <p:scale>
          <a:sx n="108" d="100"/>
          <a:sy n="108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17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0.png"/><Relationship Id="rId3" Type="http://schemas.microsoft.com/office/2007/relationships/media" Target="../media/media6.wav"/><Relationship Id="rId7" Type="http://schemas.microsoft.com/office/2007/relationships/media" Target="../media/media4.wav"/><Relationship Id="rId12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8.png"/><Relationship Id="rId5" Type="http://schemas.microsoft.com/office/2007/relationships/media" Target="../media/media7.wav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6.wav"/><Relationship Id="rId7" Type="http://schemas.microsoft.com/office/2007/relationships/media" Target="../media/media4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1.png"/><Relationship Id="rId5" Type="http://schemas.microsoft.com/office/2007/relationships/media" Target="../media/media7.wav"/><Relationship Id="rId10" Type="http://schemas.openxmlformats.org/officeDocument/2006/relationships/audio" Target="../media/audio1.wav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0.png"/><Relationship Id="rId3" Type="http://schemas.microsoft.com/office/2007/relationships/media" Target="../media/media6.wav"/><Relationship Id="rId7" Type="http://schemas.microsoft.com/office/2007/relationships/media" Target="../media/media4.wav"/><Relationship Id="rId12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8.png"/><Relationship Id="rId5" Type="http://schemas.microsoft.com/office/2007/relationships/media" Target="../media/media7.wav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microsoft.com/office/2007/relationships/media" Target="../media/media4.wav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media3.wav"/><Relationship Id="rId11" Type="http://schemas.openxmlformats.org/officeDocument/2006/relationships/image" Target="../media/image12.png"/><Relationship Id="rId5" Type="http://schemas.microsoft.com/office/2007/relationships/media" Target="../media/media3.wav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1999586"/>
            <a:ext cx="820405" cy="769744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16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209800" y="1148714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pets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771507" y="2256710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(1+2+3)</a:t>
            </a:r>
            <a:endParaRPr lang="en-US" sz="4400" b="1" smtClean="0">
              <a:latin typeface="Berlin Sans FB Demi" panose="020E0802020502020306" pitchFamily="34" charset="0"/>
            </a:endParaRP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2" y="2974615"/>
            <a:ext cx="3150788" cy="27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818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many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79115" y="3213768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ˈmen.i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255664" y="3857592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85" y="1676400"/>
            <a:ext cx="5011066" cy="3339768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612" y="5562599"/>
            <a:ext cx="399973" cy="3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103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6717219" y="3697434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3593894" y="3697434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2" name="Bùi Liễu"/>
          <p:cNvSpPr txBox="1"/>
          <p:nvPr/>
        </p:nvSpPr>
        <p:spPr>
          <a:xfrm>
            <a:off x="4110913" y="2623680"/>
            <a:ext cx="116249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dogs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6852684" y="2623680"/>
            <a:ext cx="17764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goldfish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4030686" y="4922824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some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7239141" y="4993913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many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2" y="2887592"/>
            <a:ext cx="259930" cy="220734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45" y="5240457"/>
            <a:ext cx="273165" cy="231973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19" y="5233466"/>
            <a:ext cx="295203" cy="2506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60" y="1658948"/>
            <a:ext cx="859985" cy="886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59" y="1261891"/>
            <a:ext cx="1667112" cy="1667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32" y="3986147"/>
            <a:ext cx="1625704" cy="1083497"/>
          </a:xfrm>
          <a:prstGeom prst="rect">
            <a:avLst/>
          </a:prstGeom>
        </p:spPr>
      </p:pic>
      <p:pic>
        <p:nvPicPr>
          <p:cNvPr id="32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27" y="3849621"/>
            <a:ext cx="1801759" cy="12008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10" y="1599710"/>
            <a:ext cx="992138" cy="1023057"/>
          </a:xfrm>
          <a:prstGeom prst="rect">
            <a:avLst/>
          </a:prstGeom>
        </p:spPr>
      </p:pic>
      <p:pic>
        <p:nvPicPr>
          <p:cNvPr id="34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94" y="2885454"/>
            <a:ext cx="276648" cy="2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144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719104" y="288632"/>
            <a:ext cx="4972051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Checking vocabulary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3543326" y="1833808"/>
            <a:ext cx="1585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dogs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543326" y="3192842"/>
            <a:ext cx="1890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some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430219" y="2551210"/>
            <a:ext cx="2183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goldfish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534618" y="3839159"/>
            <a:ext cx="1975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many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5433485" y="2073473"/>
            <a:ext cx="403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chó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5528735" y="2770878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 vàng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5528735" y="3392190"/>
            <a:ext cx="428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một vài 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5528735" y="4100647"/>
            <a:ext cx="375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923" y="3702729"/>
            <a:ext cx="259930" cy="220734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843" y="4497834"/>
            <a:ext cx="273165" cy="231973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05" y="5486400"/>
            <a:ext cx="295203" cy="250688"/>
          </a:xfrm>
          <a:prstGeom prst="rect">
            <a:avLst/>
          </a:prstGeom>
        </p:spPr>
      </p:pic>
      <p:pic>
        <p:nvPicPr>
          <p:cNvPr id="30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2933408"/>
            <a:ext cx="276648" cy="2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74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7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131169" y="1828800"/>
            <a:ext cx="5867400" cy="1235799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How many _____ do you have?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67201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và trả lời về số lượng vật nuôi.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4" y="272587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84" y="3261133"/>
            <a:ext cx="4009770" cy="27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33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926915" y="276116"/>
            <a:ext cx="538544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929861"/>
            <a:ext cx="6115594" cy="5055152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95" y="3617483"/>
              <a:ext cx="2368099" cy="1659955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00" y="1260217"/>
              <a:ext cx="2462465" cy="1657493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393" y="1244212"/>
              <a:ext cx="2451702" cy="1650249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599" y="3617483"/>
              <a:ext cx="2462465" cy="1637489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878743" y="1495289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accent4">
                      <a:lumMod val="75000"/>
                    </a:schemeClr>
                  </a:solidFill>
                </a:rPr>
                <a:t>a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702393" y="1477589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b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859758" y="380412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accent4">
                      <a:lumMod val="75000"/>
                    </a:schemeClr>
                  </a:solidFill>
                </a:rPr>
                <a:t>c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630476" y="3798127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d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532639" y="2986826"/>
              <a:ext cx="2925561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some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516934" y="2986826"/>
              <a:ext cx="2932659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many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624722" y="5299035"/>
              <a:ext cx="2833478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/ some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516933" y="5299035"/>
              <a:ext cx="2932659" cy="521617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/ many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426554" y="1304736"/>
            <a:ext cx="4965006" cy="1039631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_____ do you have?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952272" y="3509104"/>
            <a:ext cx="2733455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15" y="553114"/>
            <a:ext cx="334838" cy="2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906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143000" y="22860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8686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3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1524000"/>
            <a:ext cx="7924800" cy="392614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1943100" y="37338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200" y="802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5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20" y="1416858"/>
            <a:ext cx="2424863" cy="223306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77" y="1473382"/>
            <a:ext cx="2797299" cy="2248047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93" y="1398658"/>
            <a:ext cx="2322771" cy="2322771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dog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219200" y="-533400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1179097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Dodecagon 7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Dodecagon 8"/>
          <p:cNvSpPr/>
          <p:nvPr/>
        </p:nvSpPr>
        <p:spPr>
          <a:xfrm>
            <a:off x="4767293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42588" y="2496617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10384827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3346124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76800" y="1444956"/>
            <a:ext cx="3017589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43658" y="1332958"/>
            <a:ext cx="3029568" cy="24541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1436" y="1358998"/>
            <a:ext cx="3112185" cy="24768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57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1" grpId="0" animBg="1"/>
      <p:bldP spid="12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29782"/>
            <a:ext cx="2930059" cy="169848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51" y="1403271"/>
            <a:ext cx="2424863" cy="2233066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167" y="1383064"/>
            <a:ext cx="2167776" cy="2167776"/>
          </a:xfrm>
          <a:prstGeom prst="roundRect">
            <a:avLst/>
          </a:prstGeom>
          <a:ln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394755" y="4394237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goldfish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1122" y="-260298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987975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Dodecagon 7"/>
          <p:cNvSpPr/>
          <p:nvPr/>
        </p:nvSpPr>
        <p:spPr>
          <a:xfrm>
            <a:off x="8164367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Dodecagon 8"/>
          <p:cNvSpPr/>
          <p:nvPr/>
        </p:nvSpPr>
        <p:spPr>
          <a:xfrm>
            <a:off x="4576171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039573" y="246695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3144474" y="279479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6896693" y="2772674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13789" y="1288842"/>
            <a:ext cx="2996297" cy="24619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93249" y="851454"/>
            <a:ext cx="3154488" cy="24768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67320" y="1143000"/>
            <a:ext cx="3067074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33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1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14" y="1383064"/>
            <a:ext cx="2459254" cy="2264737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1" y="1634250"/>
            <a:ext cx="2946067" cy="1707766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240" y="1500075"/>
            <a:ext cx="2653630" cy="1987579"/>
          </a:xfrm>
          <a:prstGeom prst="roundRect">
            <a:avLst/>
          </a:prstGeom>
          <a:ln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394755" y="4394237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many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1122" y="-260298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987975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Dodecagon 7"/>
          <p:cNvSpPr/>
          <p:nvPr/>
        </p:nvSpPr>
        <p:spPr>
          <a:xfrm>
            <a:off x="8164367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Dodecagon 8"/>
          <p:cNvSpPr/>
          <p:nvPr/>
        </p:nvSpPr>
        <p:spPr>
          <a:xfrm>
            <a:off x="4576171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5357" y="2504078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10329453" y="279479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6847869" y="279479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3609" y="1281479"/>
            <a:ext cx="2758564" cy="21867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37771" y="1281479"/>
            <a:ext cx="2728373" cy="24482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99243" y="1383064"/>
            <a:ext cx="2584613" cy="21817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39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0" grpId="0" animBg="1"/>
      <p:bldP spid="16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22" y="1446182"/>
            <a:ext cx="2930059" cy="2194625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9" y="1398658"/>
            <a:ext cx="2522273" cy="2322771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164" y="1790920"/>
            <a:ext cx="2653630" cy="1538247"/>
          </a:xfrm>
          <a:prstGeom prst="roundRect">
            <a:avLst/>
          </a:prstGeom>
          <a:ln w="12700">
            <a:solidFill>
              <a:srgbClr val="FF3399"/>
            </a:solidFill>
          </a:ln>
        </p:spPr>
      </p:pic>
      <p:sp>
        <p:nvSpPr>
          <p:cNvPr id="5" name="Horizontal Scroll 4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some</a:t>
            </a:r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1179097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Dodecagon 7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Dodecagon 8"/>
          <p:cNvSpPr/>
          <p:nvPr/>
        </p:nvSpPr>
        <p:spPr>
          <a:xfrm>
            <a:off x="4767293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08481" y="2521009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10384827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3346124" y="2810038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96535" y="1398658"/>
            <a:ext cx="2920942" cy="236075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67294" y="1416858"/>
            <a:ext cx="3061352" cy="213181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72926" y="1790920"/>
            <a:ext cx="2569899" cy="1706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3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2394755" y="4394237"/>
            <a:ext cx="7020246" cy="1532906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ln w="3175"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1122" y="-260298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odecagon 6"/>
          <p:cNvSpPr/>
          <p:nvPr/>
        </p:nvSpPr>
        <p:spPr>
          <a:xfrm>
            <a:off x="987975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Dodecagon 7"/>
          <p:cNvSpPr/>
          <p:nvPr/>
        </p:nvSpPr>
        <p:spPr>
          <a:xfrm>
            <a:off x="8164367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Dodecagon 8"/>
          <p:cNvSpPr/>
          <p:nvPr/>
        </p:nvSpPr>
        <p:spPr>
          <a:xfrm>
            <a:off x="4576171" y="133992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93608" y="1774804"/>
            <a:ext cx="2966015" cy="184500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52276" y="1633139"/>
            <a:ext cx="2854009" cy="18025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039573" y="246695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3144474" y="279479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6896693" y="2772674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2050695"/>
            <a:ext cx="2558255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some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51831" y="2050695"/>
            <a:ext cx="2558255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goldfish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11047" y="2072774"/>
            <a:ext cx="2558255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many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1805" y="1498992"/>
            <a:ext cx="2829863" cy="21349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75" y="3834485"/>
            <a:ext cx="2463218" cy="24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671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332" y="1750730"/>
            <a:ext cx="3602035" cy="3317128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597487" y="3697538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7373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goldfish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22327" y="2185779"/>
            <a:ext cx="3383134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298506" y="3537311"/>
            <a:ext cx="2832355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73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34" y="1980604"/>
            <a:ext cx="4929266" cy="2857380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858000" y="3657600"/>
            <a:ext cx="2316041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239000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39000" y="2216487"/>
            <a:ext cx="2895600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010400" y="2695203"/>
            <a:ext cx="2832355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06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370978" y="3694306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239000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81800" y="2288237"/>
            <a:ext cx="349694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goldfish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08" y="1750730"/>
            <a:ext cx="4428719" cy="3317128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6" name="Oval 5"/>
          <p:cNvSpPr/>
          <p:nvPr/>
        </p:nvSpPr>
        <p:spPr>
          <a:xfrm>
            <a:off x="6781800" y="3483703"/>
            <a:ext cx="3573119" cy="90119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384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426389"/>
            <a:ext cx="4428719" cy="3317128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7081973" y="3630896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7373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dogs.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67988" y="2200249"/>
            <a:ext cx="433514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45" y="5264208"/>
            <a:ext cx="723867" cy="7398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82534" y="638632"/>
            <a:ext cx="9231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How many dogs do you have?</a:t>
            </a:r>
          </a:p>
        </p:txBody>
      </p:sp>
      <p:sp>
        <p:nvSpPr>
          <p:cNvPr id="6" name="Oval 5"/>
          <p:cNvSpPr/>
          <p:nvPr/>
        </p:nvSpPr>
        <p:spPr>
          <a:xfrm>
            <a:off x="7107373" y="3602091"/>
            <a:ext cx="3789227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14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67436"/>
            <a:ext cx="4974697" cy="2883715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7301886" y="3733800"/>
            <a:ext cx="3632814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7373" y="2957013"/>
            <a:ext cx="356062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cat.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50720" y="2185606"/>
            <a:ext cx="433514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30027" r="10000" b="33306"/>
          <a:stretch/>
        </p:blipFill>
        <p:spPr>
          <a:xfrm>
            <a:off x="10401300" y="5486400"/>
            <a:ext cx="533400" cy="5500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672063"/>
            <a:ext cx="9231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How many dogs do you have?</a:t>
            </a:r>
          </a:p>
        </p:txBody>
      </p:sp>
      <p:sp>
        <p:nvSpPr>
          <p:cNvPr id="6" name="Oval 5"/>
          <p:cNvSpPr/>
          <p:nvPr/>
        </p:nvSpPr>
        <p:spPr>
          <a:xfrm>
            <a:off x="7107373" y="1992836"/>
            <a:ext cx="4392009" cy="80044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1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4343400" y="2819400"/>
            <a:ext cx="430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  <p:sp>
        <p:nvSpPr>
          <p:cNvPr id="4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10738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81400" y="1524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49429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99" y="3608632"/>
            <a:ext cx="2973222" cy="2314539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5250153" y="853546"/>
            <a:ext cx="2544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03933" y="2140051"/>
            <a:ext cx="402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784600" y="2732494"/>
            <a:ext cx="40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745822" y="3321446"/>
            <a:ext cx="268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93652" y="3910398"/>
            <a:ext cx="210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80740" y="4504292"/>
            <a:ext cx="295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5237410" y="2174663"/>
            <a:ext cx="395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5237410" y="2767106"/>
            <a:ext cx="4513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237410" y="3317105"/>
            <a:ext cx="307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5237410" y="3910398"/>
            <a:ext cx="3366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244627" y="4504292"/>
            <a:ext cx="290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3_T2_Track 41_My pets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620"/>
                    <p14:bmk name="Bookmark 2" time="8050"/>
                    <p14:bmk name="Bookmark 3" time="11219.6531"/>
                    <p14:bmk name="Bookmark 4" time="14539.6531"/>
                    <p14:bmk name="Bookmark 5" time="16667.3406"/>
                    <p14:bmk name="Bookmark 6" time="22840.0081"/>
                    <p14:bmk name="Bookmark 7" time="27020.0081"/>
                    <p14:bmk name="Bookmark 8" time="31150.0081"/>
                    <p14:bmk name="Bookmark 9" time="33390.0081"/>
                    <p14:bmk name="Bookmark 10" time="35430.0081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9014"/>
            <a:ext cx="1164918" cy="11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68145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6717219" y="3697434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3593894" y="3697434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2" name="Bùi Liễu"/>
          <p:cNvSpPr txBox="1"/>
          <p:nvPr/>
        </p:nvSpPr>
        <p:spPr>
          <a:xfrm>
            <a:off x="4110913" y="2623680"/>
            <a:ext cx="116249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dogs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6852684" y="2623680"/>
            <a:ext cx="17764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goldfish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4030686" y="4922824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some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7239141" y="4993913"/>
            <a:ext cx="1255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many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2" y="2887592"/>
            <a:ext cx="259930" cy="220734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45" y="5240457"/>
            <a:ext cx="273165" cy="231973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19" y="5233466"/>
            <a:ext cx="295203" cy="2506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60" y="1658948"/>
            <a:ext cx="859985" cy="886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59" y="1261891"/>
            <a:ext cx="1667112" cy="1667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32" y="3986147"/>
            <a:ext cx="1625704" cy="1083497"/>
          </a:xfrm>
          <a:prstGeom prst="rect">
            <a:avLst/>
          </a:prstGeom>
        </p:spPr>
      </p:pic>
      <p:pic>
        <p:nvPicPr>
          <p:cNvPr id="32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27" y="3849621"/>
            <a:ext cx="1801759" cy="12008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10" y="1599710"/>
            <a:ext cx="992138" cy="1023057"/>
          </a:xfrm>
          <a:prstGeom prst="rect">
            <a:avLst/>
          </a:prstGeom>
        </p:spPr>
      </p:pic>
      <p:pic>
        <p:nvPicPr>
          <p:cNvPr id="34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94" y="2885454"/>
            <a:ext cx="276648" cy="2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11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131169" y="1828800"/>
            <a:ext cx="5867400" cy="1235799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How many _____ do you have?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67201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và trả lời về số lượng vật nuôi.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4" y="272587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84" y="3261133"/>
            <a:ext cx="4009770" cy="27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3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95800" y="91440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50105" y="226676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810000" y="3072537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810000" y="2266765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807416" y="3823641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38" y="3726161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01" y="2243499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75" y="3004279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1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68" y="1575282"/>
            <a:ext cx="5619931" cy="4038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3" y="1320750"/>
            <a:ext cx="5628938" cy="3937048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447800" y="1370986"/>
            <a:ext cx="2712660" cy="1017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 rabbits.</a:t>
            </a:r>
          </a:p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many rabbits do you have?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213478" y="1633092"/>
            <a:ext cx="1954224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many.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6819254" y="1458779"/>
            <a:ext cx="4016754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 goldfish. How many goldfish do you have?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6796394" y="5001525"/>
            <a:ext cx="238363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some.</a:t>
            </a:r>
            <a:endParaRPr lang="vi-VN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828112"/>
            <a:ext cx="303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Click on the sentences to hear.</a:t>
            </a:r>
            <a:endParaRPr lang="vi-VN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4578905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 have two rabbits. How many rabbits do you have?</a:t>
            </a:r>
            <a:endParaRPr kumimoji="0" lang="vi-VN" alt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55563"/>
            <a:ext cx="420647" cy="3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72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8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8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9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691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03658" y="376836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dog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333159" y="449988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dɒɡ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533865" y="517116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chó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34200" y="3727964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dogs</a:t>
            </a: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93792" y="44594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/>
              <a:t>dɒɡ</a:t>
            </a:r>
            <a:r>
              <a:rPr lang="en-US" sz="3600" b="0"/>
              <a:t>z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7620000" y="5171165"/>
            <a:ext cx="326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những con chó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6091646" y="3923678"/>
            <a:ext cx="575603" cy="42088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05" y="2984743"/>
            <a:ext cx="257453" cy="218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79" y="1565808"/>
            <a:ext cx="1781280" cy="1836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01" y="1121333"/>
            <a:ext cx="2019116" cy="2082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17" y="1161266"/>
            <a:ext cx="2078237" cy="2143004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04" y="3016283"/>
            <a:ext cx="276648" cy="2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01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43400" y="3572112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goldfish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075720" y="4347480"/>
            <a:ext cx="2468080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ˈɡəʊld.fɪʃ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5137591" y="4991304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cá vàng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571700"/>
            <a:ext cx="457200" cy="388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97" y="1066800"/>
            <a:ext cx="2505312" cy="25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88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81800" y="21336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some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79114" y="2908968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sʌm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76127" y="3552792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một vài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23948"/>
            <a:ext cx="3921903" cy="2613864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521484"/>
            <a:ext cx="465323" cy="3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6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433</Words>
  <Application>Microsoft Office PowerPoint</Application>
  <PresentationFormat>Widescreen</PresentationFormat>
  <Paragraphs>148</Paragraphs>
  <Slides>32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微軟正黑體</vt:lpstr>
      <vt:lpstr>Arial</vt:lpstr>
      <vt:lpstr>Arial Black</vt:lpstr>
      <vt:lpstr>Berlin Sans FB Demi</vt:lpstr>
      <vt:lpstr>Calibri</vt:lpstr>
      <vt:lpstr>Fredoka One</vt:lpstr>
      <vt:lpstr>Helvetica Neue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69</cp:revision>
  <dcterms:created xsi:type="dcterms:W3CDTF">2006-08-16T00:00:00Z</dcterms:created>
  <dcterms:modified xsi:type="dcterms:W3CDTF">2022-12-28T14:39:31Z</dcterms:modified>
</cp:coreProperties>
</file>