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media/audio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1.wav" ContentType="audio/x-wav"/>
  <Override PartName="/ppt/notesSlides/notesSlide5.xml" ContentType="application/vnd.openxmlformats-officedocument.presentationml.notesSlide+xml"/>
  <Override PartName="/ppt/media/media2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9" r:id="rId2"/>
    <p:sldId id="260" r:id="rId3"/>
    <p:sldId id="347" r:id="rId4"/>
    <p:sldId id="348" r:id="rId5"/>
    <p:sldId id="349" r:id="rId6"/>
    <p:sldId id="350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262" r:id="rId16"/>
    <p:sldId id="330" r:id="rId17"/>
    <p:sldId id="294" r:id="rId18"/>
    <p:sldId id="295" r:id="rId19"/>
    <p:sldId id="331" r:id="rId20"/>
    <p:sldId id="308" r:id="rId21"/>
    <p:sldId id="345" r:id="rId22"/>
    <p:sldId id="346" r:id="rId23"/>
    <p:sldId id="3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02" autoAdjust="0"/>
    <p:restoredTop sz="94660"/>
  </p:normalViewPr>
  <p:slideViewPr>
    <p:cSldViewPr>
      <p:cViewPr varScale="1">
        <p:scale>
          <a:sx n="110" d="100"/>
          <a:sy n="110" d="100"/>
        </p:scale>
        <p:origin x="156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28/12/2022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42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39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03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08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10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01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01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57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82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96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15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openxmlformats.org/officeDocument/2006/relationships/image" Target="../media/image44.png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image" Target="../media/image43.png"/><Relationship Id="rId17" Type="http://schemas.openxmlformats.org/officeDocument/2006/relationships/image" Target="../media/image31.png"/><Relationship Id="rId2" Type="http://schemas.openxmlformats.org/officeDocument/2006/relationships/audio" Target="../media/media6.wav"/><Relationship Id="rId16" Type="http://schemas.openxmlformats.org/officeDocument/2006/relationships/image" Target="../media/image47.png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slideLayout" Target="../slideLayouts/slideLayout12.xml"/><Relationship Id="rId5" Type="http://schemas.microsoft.com/office/2007/relationships/media" Target="../media/media8.wav"/><Relationship Id="rId15" Type="http://schemas.openxmlformats.org/officeDocument/2006/relationships/image" Target="../media/image46.png"/><Relationship Id="rId10" Type="http://schemas.openxmlformats.org/officeDocument/2006/relationships/audio" Target="../media/media10.wav"/><Relationship Id="rId4" Type="http://schemas.openxmlformats.org/officeDocument/2006/relationships/audio" Target="../media/media7.wav"/><Relationship Id="rId9" Type="http://schemas.microsoft.com/office/2007/relationships/media" Target="../media/media10.wav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10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jpg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3.jpg"/><Relationship Id="rId2" Type="http://schemas.openxmlformats.org/officeDocument/2006/relationships/audio" Target="../media/media2.wav"/><Relationship Id="rId16" Type="http://schemas.microsoft.com/office/2007/relationships/hdphoto" Target="../media/hdphoto1.wdp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447800" y="678880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1999586"/>
            <a:ext cx="820405" cy="769744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16</a:t>
            </a:r>
            <a:endParaRPr lang="en-US" sz="40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209800" y="1148714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pets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771507" y="2256710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1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2" y="2974615"/>
            <a:ext cx="3150788" cy="270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59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57929" y="3918269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has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7929" y="5371395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C. have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075195" y="293856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4052047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19380" y="5520486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57929" y="2465143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had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2583608"/>
            <a:ext cx="1013311" cy="1025095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831435" y="1654977"/>
            <a:ext cx="49039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Do you ___ any cats?</a:t>
            </a:r>
            <a:endParaRPr lang="vi-VN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835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B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cats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C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rabbits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A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birds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108853" y="970528"/>
            <a:ext cx="50321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___?</a:t>
            </a:r>
          </a:p>
          <a:p>
            <a:r>
              <a:rPr lang="en-US" sz="3600" b="1" dirty="0" smtClean="0">
                <a:cs typeface="Arial" panose="020B0604020202020204" pitchFamily="34" charset="0"/>
              </a:rPr>
              <a:t>Yes, I do.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miley Face 1"/>
          <p:cNvSpPr/>
          <p:nvPr/>
        </p:nvSpPr>
        <p:spPr>
          <a:xfrm>
            <a:off x="2895600" y="2623274"/>
            <a:ext cx="425157" cy="39681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40" y="2039014"/>
            <a:ext cx="2402972" cy="149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093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765876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B. Does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773586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C. Have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73691" y="407724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722035" y="5529643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765876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Do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23093" y="2628646"/>
            <a:ext cx="956640" cy="967765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004026" y="1318561"/>
            <a:ext cx="515019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cs typeface="Arial" panose="020B0604020202020204" pitchFamily="34" charset="0"/>
              </a:rPr>
              <a:t>___ you have </a:t>
            </a:r>
            <a:r>
              <a:rPr lang="en-US" sz="3600" b="1" smtClean="0">
                <a:cs typeface="Arial" panose="020B0604020202020204" pitchFamily="34" charset="0"/>
              </a:rPr>
              <a:t>any rabbits?</a:t>
            </a:r>
            <a:endParaRPr lang="en-US" sz="3600" b="1" dirty="0" smtClean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cs typeface="Arial" panose="020B0604020202020204" pitchFamily="34" charset="0"/>
              </a:rPr>
              <a:t>No, I don’t.</a:t>
            </a:r>
            <a:endParaRPr lang="vi-VN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4310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7855" y="-40127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0" y="1946381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12828" y="3176841"/>
            <a:ext cx="4605471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Yes,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6372" y="4949670"/>
            <a:ext cx="4605471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No, I don’t.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075195" y="293856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426257" y="3285649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526472" y="5093950"/>
            <a:ext cx="956640" cy="967765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108853" y="914400"/>
            <a:ext cx="46192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cs typeface="Arial" panose="020B0604020202020204" pitchFamily="34" charset="0"/>
              </a:rPr>
              <a:t>Do you have </a:t>
            </a:r>
            <a:r>
              <a:rPr lang="en-US" sz="3600" b="1" smtClean="0">
                <a:cs typeface="Arial" panose="020B0604020202020204" pitchFamily="34" charset="0"/>
              </a:rPr>
              <a:t>any birds?</a:t>
            </a:r>
            <a:endParaRPr lang="vi-VN" sz="3600" b="1" dirty="0"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11" y="1709539"/>
            <a:ext cx="830215" cy="737970"/>
          </a:xfrm>
          <a:prstGeom prst="rect">
            <a:avLst/>
          </a:prstGeom>
        </p:spPr>
      </p:pic>
      <p:pic>
        <p:nvPicPr>
          <p:cNvPr id="25" name="Bùi Liễu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982" y="1753387"/>
            <a:ext cx="2708782" cy="16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98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87" y="2693848"/>
            <a:ext cx="3959804" cy="4204740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8034547" y="3072570"/>
            <a:ext cx="2976353" cy="923330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5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3531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4" name="Bùi Liễu"/>
          <p:cNvSpPr txBox="1">
            <a:spLocks/>
          </p:cNvSpPr>
          <p:nvPr/>
        </p:nvSpPr>
        <p:spPr>
          <a:xfrm>
            <a:off x="4191000" y="2362200"/>
            <a:ext cx="437553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33" y="2229305"/>
            <a:ext cx="583834" cy="674400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4185405" y="2983876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61" y="2912507"/>
            <a:ext cx="686400" cy="751835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4185406" y="3656999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6" y="3646381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31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67" y="1118175"/>
            <a:ext cx="2192400" cy="1963745"/>
          </a:xfrm>
          <a:prstGeom prst="roundRect">
            <a:avLst/>
          </a:prstGeom>
          <a:ln w="3175">
            <a:noFill/>
            <a:prstDash val="sysDash"/>
          </a:ln>
        </p:spPr>
      </p:pic>
      <p:pic>
        <p:nvPicPr>
          <p:cNvPr id="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588" y="1200481"/>
            <a:ext cx="2186508" cy="1958468"/>
          </a:xfrm>
          <a:prstGeom prst="roundRect">
            <a:avLst/>
          </a:prstGeom>
          <a:ln w="3175">
            <a:noFill/>
            <a:prstDash val="sysDash"/>
          </a:ln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696" y="3757593"/>
            <a:ext cx="2216035" cy="1984915"/>
          </a:xfrm>
          <a:prstGeom prst="roundRect">
            <a:avLst/>
          </a:prstGeom>
          <a:ln w="3175">
            <a:noFill/>
            <a:prstDash val="sysDash"/>
          </a:ln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695" y="3765686"/>
            <a:ext cx="2197966" cy="1968731"/>
          </a:xfrm>
          <a:prstGeom prst="roundRect">
            <a:avLst/>
          </a:prstGeom>
          <a:ln w="3175">
            <a:noFill/>
            <a:prstDash val="sysDash"/>
          </a:ln>
        </p:spPr>
      </p:pic>
      <p:sp>
        <p:nvSpPr>
          <p:cNvPr id="7" name="Bùi Liễu"/>
          <p:cNvSpPr/>
          <p:nvPr/>
        </p:nvSpPr>
        <p:spPr>
          <a:xfrm>
            <a:off x="7481945" y="4775629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1255742" y="274404"/>
            <a:ext cx="444130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5405718" y="2714821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Bùi Liễu"/>
          <p:cNvSpPr/>
          <p:nvPr/>
        </p:nvSpPr>
        <p:spPr>
          <a:xfrm>
            <a:off x="5445778" y="533084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Bùi Liễu"/>
          <p:cNvSpPr/>
          <p:nvPr/>
        </p:nvSpPr>
        <p:spPr>
          <a:xfrm>
            <a:off x="9326415" y="533084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Bùi Liễu"/>
          <p:cNvSpPr txBox="1">
            <a:spLocks/>
          </p:cNvSpPr>
          <p:nvPr/>
        </p:nvSpPr>
        <p:spPr>
          <a:xfrm>
            <a:off x="1342127" y="1854195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3" name="Bùi Liễu"/>
          <p:cNvSpPr txBox="1">
            <a:spLocks/>
          </p:cNvSpPr>
          <p:nvPr/>
        </p:nvSpPr>
        <p:spPr>
          <a:xfrm>
            <a:off x="1480633" y="4185908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9213807" y="280926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Bùi Liễu"/>
          <p:cNvSpPr/>
          <p:nvPr/>
        </p:nvSpPr>
        <p:spPr>
          <a:xfrm>
            <a:off x="3166845" y="105218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7418129" y="1118175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3272670" y="3724379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7447983" y="3686279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138950" y="2721723"/>
            <a:ext cx="793969" cy="714572"/>
          </a:xfrm>
          <a:prstGeom prst="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326415" y="5116208"/>
            <a:ext cx="793969" cy="714572"/>
          </a:xfrm>
          <a:prstGeom prst="rect">
            <a:avLst/>
          </a:prstGeom>
        </p:spPr>
      </p:pic>
      <p:pic>
        <p:nvPicPr>
          <p:cNvPr id="23" name="Track 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55" y="466301"/>
            <a:ext cx="506752" cy="430336"/>
          </a:xfrm>
          <a:prstGeom prst="rect">
            <a:avLst/>
          </a:prstGeom>
        </p:spPr>
      </p:pic>
      <p:pic>
        <p:nvPicPr>
          <p:cNvPr id="24" name="Track 5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888" end="12880.7528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75" y="2045535"/>
            <a:ext cx="506752" cy="430336"/>
          </a:xfrm>
          <a:prstGeom prst="rect">
            <a:avLst/>
          </a:prstGeom>
        </p:spPr>
      </p:pic>
      <p:pic>
        <p:nvPicPr>
          <p:cNvPr id="25" name="Track 5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809" end="2102.7528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689" y="4376091"/>
            <a:ext cx="506752" cy="43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1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173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97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982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752" y="4373059"/>
            <a:ext cx="3488429" cy="1593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550" y="4468395"/>
            <a:ext cx="4237526" cy="1246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52" y="2168183"/>
            <a:ext cx="4389322" cy="778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078" y="2163603"/>
            <a:ext cx="4447851" cy="868972"/>
          </a:xfrm>
          <a:prstGeom prst="rect">
            <a:avLst/>
          </a:prstGeom>
        </p:spPr>
      </p:pic>
      <p:sp>
        <p:nvSpPr>
          <p:cNvPr id="8" name="Bùi Liễu"/>
          <p:cNvSpPr txBox="1">
            <a:spLocks/>
          </p:cNvSpPr>
          <p:nvPr/>
        </p:nvSpPr>
        <p:spPr>
          <a:xfrm>
            <a:off x="1166376" y="213216"/>
            <a:ext cx="821249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31" y="3248530"/>
            <a:ext cx="1976713" cy="1153978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990600"/>
            <a:ext cx="1976713" cy="1153978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50" y="990600"/>
            <a:ext cx="1976713" cy="1153978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3227091"/>
            <a:ext cx="1976713" cy="1153978"/>
          </a:xfrm>
          <a:prstGeom prst="roundRect">
            <a:avLst/>
          </a:prstGeom>
          <a:ln w="12700">
            <a:solidFill>
              <a:srgbClr val="00B0F0"/>
            </a:solidFill>
            <a:prstDash val="sysDash"/>
          </a:ln>
        </p:spPr>
      </p:pic>
      <p:sp>
        <p:nvSpPr>
          <p:cNvPr id="36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839191" y="1969087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cats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7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9664458" y="1972605"/>
            <a:ext cx="1504879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dogs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8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390262" y="4152801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have</a:t>
            </a:r>
            <a:endParaRPr lang="en-US" sz="20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9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849575" y="5335871"/>
            <a:ext cx="1649184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parrots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40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8284762" y="4588205"/>
            <a:ext cx="10887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don’t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41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162800" y="5020247"/>
            <a:ext cx="129116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rabbits</a:t>
            </a:r>
            <a:endParaRPr lang="en-US" sz="24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3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6983.6978"/>
                    <p14:bmk name="Bookmark 2" time="20967.9273"/>
                    <p14:bmk name="Bookmark 3" time="25674.344"/>
                    <p14:bmk name="Bookmark 4" time="27575.8648"/>
                    <p14:bmk name="Bookmark 5" time="29665.8648"/>
                    <p14:bmk name="Bookmark 6" time="36120.0644"/>
                    <p14:bmk name="Bookmark 7" time="39743.0019"/>
                    <p14:bmk name="Bookmark 8" time="43853.0019"/>
                    <p14:bmk name="Bookmark 9" time="46093.0019"/>
                    <p14:bmk name="Bookmark 10" time="48103.0019"/>
                  </p14:bmkLst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72431"/>
            <a:ext cx="457200" cy="388256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99" y="3608632"/>
            <a:ext cx="2973222" cy="2314539"/>
          </a:xfrm>
          <a:prstGeom prst="cloud">
            <a:avLst/>
          </a:prstGeom>
        </p:spPr>
      </p:pic>
      <p:sp>
        <p:nvSpPr>
          <p:cNvPr id="14" name="Bùi Liễu 0968142780"/>
          <p:cNvSpPr txBox="1"/>
          <p:nvPr/>
        </p:nvSpPr>
        <p:spPr>
          <a:xfrm>
            <a:off x="5943600" y="1331785"/>
            <a:ext cx="2544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803933" y="2140051"/>
            <a:ext cx="4024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784600" y="2732494"/>
            <a:ext cx="4044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745822" y="3321446"/>
            <a:ext cx="2681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793652" y="3910398"/>
            <a:ext cx="2107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780740" y="4504292"/>
            <a:ext cx="2958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dog.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5237410" y="2174663"/>
            <a:ext cx="3956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5237410" y="2767106"/>
            <a:ext cx="4513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5237410" y="3317105"/>
            <a:ext cx="3079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5237410" y="3910398"/>
            <a:ext cx="3366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5244627" y="4504292"/>
            <a:ext cx="2908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bird.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268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686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0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686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99" y="3608632"/>
            <a:ext cx="2973222" cy="2314539"/>
          </a:xfrm>
          <a:prstGeom prst="cloud">
            <a:avLst/>
          </a:prstGeom>
        </p:spPr>
      </p:pic>
      <p:sp>
        <p:nvSpPr>
          <p:cNvPr id="14" name="Bùi Liễu 0968142780"/>
          <p:cNvSpPr txBox="1"/>
          <p:nvPr/>
        </p:nvSpPr>
        <p:spPr>
          <a:xfrm>
            <a:off x="5608340" y="708501"/>
            <a:ext cx="2544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803933" y="2140051"/>
            <a:ext cx="4024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784600" y="2732494"/>
            <a:ext cx="4044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745822" y="3321446"/>
            <a:ext cx="2681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793652" y="3910398"/>
            <a:ext cx="2107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780740" y="4504292"/>
            <a:ext cx="2958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dog.</a:t>
            </a:r>
          </a:p>
        </p:txBody>
      </p:sp>
      <p:sp>
        <p:nvSpPr>
          <p:cNvPr id="20" name="Bùi Liễu 0968142780"/>
          <p:cNvSpPr/>
          <p:nvPr/>
        </p:nvSpPr>
        <p:spPr>
          <a:xfrm>
            <a:off x="5237410" y="2174663"/>
            <a:ext cx="3956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1" name="Bùi Liễu 0968142780"/>
          <p:cNvSpPr/>
          <p:nvPr/>
        </p:nvSpPr>
        <p:spPr>
          <a:xfrm>
            <a:off x="5237410" y="2767106"/>
            <a:ext cx="4513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5237410" y="3317105"/>
            <a:ext cx="3079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5237410" y="3910398"/>
            <a:ext cx="3366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5244627" y="4504292"/>
            <a:ext cx="2908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 have one bird.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A3_T2_Track 41_My pets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620"/>
                    <p14:bmk name="Bookmark 2" time="8050"/>
                    <p14:bmk name="Bookmark 3" time="11219.6531"/>
                    <p14:bmk name="Bookmark 4" time="14539.6531"/>
                    <p14:bmk name="Bookmark 5" time="16667.3406"/>
                    <p14:bmk name="Bookmark 6" time="22840.0081"/>
                    <p14:bmk name="Bookmark 7" time="27020.0081"/>
                    <p14:bmk name="Bookmark 8" time="31150.0081"/>
                    <p14:bmk name="Bookmark 9" time="33390.0081"/>
                    <p14:bmk name="Bookmark 10" time="35430.0081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9014"/>
            <a:ext cx="1164918" cy="116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6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7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5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7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6274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89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38784" y="207768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5181600" y="3775382"/>
            <a:ext cx="2015837" cy="1881254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3" name="Bùi Liễu"/>
          <p:cNvSpPr/>
          <p:nvPr/>
        </p:nvSpPr>
        <p:spPr>
          <a:xfrm>
            <a:off x="3567224" y="1320106"/>
            <a:ext cx="2172789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5" name="Bùi Liễu"/>
          <p:cNvSpPr/>
          <p:nvPr/>
        </p:nvSpPr>
        <p:spPr>
          <a:xfrm>
            <a:off x="8113273" y="3711359"/>
            <a:ext cx="2012091" cy="1881255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9" name="Bùi Liễu"/>
          <p:cNvSpPr/>
          <p:nvPr/>
        </p:nvSpPr>
        <p:spPr>
          <a:xfrm>
            <a:off x="6679860" y="1320106"/>
            <a:ext cx="2049386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64" name="Bùi Liễu"/>
          <p:cNvSpPr/>
          <p:nvPr/>
        </p:nvSpPr>
        <p:spPr>
          <a:xfrm>
            <a:off x="2270600" y="3764037"/>
            <a:ext cx="1995164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19" y="1349619"/>
            <a:ext cx="1623882" cy="1374589"/>
          </a:xfrm>
          <a:prstGeom prst="rect">
            <a:avLst/>
          </a:prstGeom>
        </p:spPr>
      </p:pic>
      <p:pic>
        <p:nvPicPr>
          <p:cNvPr id="66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462577"/>
            <a:ext cx="1845505" cy="1148671"/>
          </a:xfrm>
          <a:prstGeom prst="rect">
            <a:avLst/>
          </a:prstGeom>
        </p:spPr>
      </p:pic>
      <p:pic>
        <p:nvPicPr>
          <p:cNvPr id="67" name="Bùi Liễu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4613"/>
          <a:stretch/>
        </p:blipFill>
        <p:spPr>
          <a:xfrm>
            <a:off x="2452443" y="3932131"/>
            <a:ext cx="1446008" cy="1206835"/>
          </a:xfrm>
          <a:prstGeom prst="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80" y="3932131"/>
            <a:ext cx="1585676" cy="951083"/>
          </a:xfrm>
          <a:prstGeom prst="rect">
            <a:avLst/>
          </a:prstGeom>
        </p:spPr>
      </p:pic>
      <p:pic>
        <p:nvPicPr>
          <p:cNvPr id="69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43" y="3932131"/>
            <a:ext cx="1805706" cy="1116625"/>
          </a:xfrm>
          <a:prstGeom prst="rect">
            <a:avLst/>
          </a:prstGeom>
        </p:spPr>
      </p:pic>
      <p:pic>
        <p:nvPicPr>
          <p:cNvPr id="70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72" y="5384677"/>
            <a:ext cx="343486" cy="291690"/>
          </a:xfrm>
          <a:prstGeom prst="rect">
            <a:avLst/>
          </a:prstGeom>
        </p:spPr>
      </p:pic>
      <p:pic>
        <p:nvPicPr>
          <p:cNvPr id="71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249" y="5304553"/>
            <a:ext cx="352226" cy="299112"/>
          </a:xfrm>
          <a:prstGeom prst="rect">
            <a:avLst/>
          </a:prstGeom>
        </p:spPr>
      </p:pic>
      <p:pic>
        <p:nvPicPr>
          <p:cNvPr id="72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81" y="2949720"/>
            <a:ext cx="342373" cy="290745"/>
          </a:xfrm>
          <a:prstGeom prst="rect">
            <a:avLst/>
          </a:prstGeom>
        </p:spPr>
      </p:pic>
      <p:pic>
        <p:nvPicPr>
          <p:cNvPr id="73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162" y="2940085"/>
            <a:ext cx="365064" cy="310014"/>
          </a:xfrm>
          <a:prstGeom prst="rect">
            <a:avLst/>
          </a:prstGeom>
        </p:spPr>
      </p:pic>
      <p:pic>
        <p:nvPicPr>
          <p:cNvPr id="74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81" y="5423315"/>
            <a:ext cx="381000" cy="323547"/>
          </a:xfrm>
          <a:prstGeom prst="rect">
            <a:avLst/>
          </a:prstGeom>
        </p:spPr>
      </p:pic>
      <p:sp>
        <p:nvSpPr>
          <p:cNvPr id="12" name="Bùi Liễu"/>
          <p:cNvSpPr txBox="1"/>
          <p:nvPr/>
        </p:nvSpPr>
        <p:spPr>
          <a:xfrm>
            <a:off x="4179039" y="2623680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pets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7147636" y="2623680"/>
            <a:ext cx="118654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birds</a:t>
            </a:r>
          </a:p>
        </p:txBody>
      </p:sp>
      <p:sp>
        <p:nvSpPr>
          <p:cNvPr id="63" name="Bùi Liễu"/>
          <p:cNvSpPr txBox="1"/>
          <p:nvPr/>
        </p:nvSpPr>
        <p:spPr>
          <a:xfrm>
            <a:off x="2536671" y="4989427"/>
            <a:ext cx="159691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parrots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438784" y="5037014"/>
            <a:ext cx="155042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rabbits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Bùi Liễu"/>
          <p:cNvSpPr txBox="1"/>
          <p:nvPr/>
        </p:nvSpPr>
        <p:spPr>
          <a:xfrm>
            <a:off x="8695876" y="4985609"/>
            <a:ext cx="10038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cats</a:t>
            </a:r>
          </a:p>
        </p:txBody>
      </p:sp>
    </p:spTree>
    <p:extLst>
      <p:ext uri="{BB962C8B-B14F-4D97-AF65-F5344CB8AC3E}">
        <p14:creationId xmlns:p14="http://schemas.microsoft.com/office/powerpoint/2010/main" val="55201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7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86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276600" y="1709332"/>
            <a:ext cx="6096000" cy="207815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Do you have any ________?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Yes, I do.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No, I don’t.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77461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hỏi bạn có loại thú cưng nào không.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17263"/>
            <a:ext cx="2923253" cy="23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69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23739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6220" y="1388490"/>
            <a:ext cx="1011272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6600" b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latin typeface=".VnRevueH" panose="020B7200000000000000" pitchFamily="34" charset="0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47371" y="2208786"/>
            <a:ext cx="6625554" cy="2726591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16" name="Rounded Rectangle 15">
            <a:hlinkClick r:id="" action="ppaction://hlinkshowjump?jump=nextslide"/>
          </p:cNvPr>
          <p:cNvSpPr/>
          <p:nvPr/>
        </p:nvSpPr>
        <p:spPr>
          <a:xfrm>
            <a:off x="8204781" y="5432474"/>
            <a:ext cx="1939345" cy="804128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9879717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cat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C. rabbit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bird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2911" y="1314985"/>
            <a:ext cx="3025787" cy="217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556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57929" y="3918269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B. et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7929" y="5371395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C. at 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985837" y="316910"/>
            <a:ext cx="6600825" cy="37338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4052047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719380" y="5520486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57929" y="2465143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91045" y="2583608"/>
            <a:ext cx="1013311" cy="1025095"/>
          </a:xfrm>
          <a:prstGeom prst="ellipse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86085" y="693529"/>
            <a:ext cx="14003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5400" b="1" smtClean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vi-VN" sz="5400" b="1" dirty="0">
              <a:cs typeface="Arial" panose="020B0604020202020204" pitchFamily="34" charset="0"/>
            </a:endParaRPr>
          </a:p>
        </p:txBody>
      </p:sp>
      <p:pic>
        <p:nvPicPr>
          <p:cNvPr id="32" name="Content Placeholder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86" y="1662540"/>
            <a:ext cx="2545973" cy="20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869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rabbit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3" y="5371395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bird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217733" y="2465143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cat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659" y="683161"/>
            <a:ext cx="3262362" cy="326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71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82186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rr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2" y="5343524"/>
            <a:ext cx="482186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ro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985837" y="394538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195244" y="2521364"/>
            <a:ext cx="482186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ra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96" y="1506064"/>
            <a:ext cx="1841720" cy="1841720"/>
          </a:xfrm>
          <a:prstGeom prst="rect">
            <a:avLst/>
          </a:prstGeom>
        </p:spPr>
      </p:pic>
      <p:sp>
        <p:nvSpPr>
          <p:cNvPr id="34" name="Bùi Liễu 0968142780"/>
          <p:cNvSpPr/>
          <p:nvPr/>
        </p:nvSpPr>
        <p:spPr>
          <a:xfrm>
            <a:off x="3488096" y="837460"/>
            <a:ext cx="1928096" cy="764842"/>
          </a:xfrm>
          <a:prstGeom prst="wedgeRoundRectCallout">
            <a:avLst>
              <a:gd name="adj1" fmla="val 11432"/>
              <a:gd name="adj2" fmla="val 14596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</a:rPr>
              <a:t>pa__ot</a:t>
            </a:r>
            <a:endParaRPr lang="vi-VN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84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1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49924" y="3918269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cat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42214" y="5384112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C. rabbit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4080733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44220" y="5534575"/>
            <a:ext cx="1013311" cy="102509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0"/>
            <a:ext cx="6600825" cy="378377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ong"/>
          <p:cNvSpPr/>
          <p:nvPr/>
        </p:nvSpPr>
        <p:spPr>
          <a:xfrm>
            <a:off x="7349924" y="2465143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bird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863894" y="2649964"/>
            <a:ext cx="956640" cy="967765"/>
          </a:xfrm>
          <a:prstGeom prst="ellipse">
            <a:avLst/>
          </a:prstGeom>
        </p:spPr>
      </p:pic>
      <p:pic>
        <p:nvPicPr>
          <p:cNvPr id="2" name="bir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41700" y="1789743"/>
            <a:ext cx="1089099" cy="108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424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2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7733" y="3918269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rabbit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7733" y="5371395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bird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59524" y="5529643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6687860" y="4099653"/>
            <a:ext cx="956640" cy="967765"/>
          </a:xfrm>
          <a:prstGeom prst="ellipse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177977" y="409531"/>
            <a:ext cx="6600825" cy="352223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nk"/>
          <p:cNvSpPr/>
          <p:nvPr/>
        </p:nvSpPr>
        <p:spPr>
          <a:xfrm>
            <a:off x="7217733" y="2465143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cat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631189" y="2621430"/>
            <a:ext cx="1013311" cy="1025095"/>
          </a:xfrm>
          <a:prstGeom prst="ellipse">
            <a:avLst/>
          </a:prstGeom>
        </p:spPr>
      </p:pic>
      <p:pic>
        <p:nvPicPr>
          <p:cNvPr id="2" name="rabbi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34690" y="1500121"/>
            <a:ext cx="1156806" cy="11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30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504</Words>
  <Application>Microsoft Office PowerPoint</Application>
  <PresentationFormat>Widescreen</PresentationFormat>
  <Paragraphs>150</Paragraphs>
  <Slides>23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.VnRevueH</vt:lpstr>
      <vt:lpstr>Algerian</vt:lpstr>
      <vt:lpstr>Arial</vt:lpstr>
      <vt:lpstr>Arial </vt:lpstr>
      <vt:lpstr>Berlin Sans FB Demi</vt:lpstr>
      <vt:lpstr>Calibri</vt:lpstr>
      <vt:lpstr>Comic Sans MS</vt:lpstr>
      <vt:lpstr>Fredoka One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46</cp:revision>
  <dcterms:created xsi:type="dcterms:W3CDTF">2006-08-16T00:00:00Z</dcterms:created>
  <dcterms:modified xsi:type="dcterms:W3CDTF">2022-12-28T14:27:18Z</dcterms:modified>
</cp:coreProperties>
</file>