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media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notesSlides/notesSlide3.xml" ContentType="application/vnd.openxmlformats-officedocument.presentationml.notesSlide+xml"/>
  <Override PartName="/ppt/media/audio6.wav" ContentType="audio/x-wav"/>
  <Override PartName="/ppt/media/media3.wav" ContentType="audio/x-wav"/>
  <Override PartName="/ppt/notesSlides/notesSlide4.xml" ContentType="application/vnd.openxmlformats-officedocument.presentationml.notesSlide+xml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ppt/media/media12.wav" ContentType="audio/x-wav"/>
  <Override PartName="/ppt/media/media13.wav" ContentType="audio/x-wav"/>
  <Override PartName="/ppt/media/media14.wav" ContentType="audio/x-wav"/>
  <Override PartName="/ppt/media/media15.wav" ContentType="audio/x-wav"/>
  <Override PartName="/ppt/media/media16.wav" ContentType="audio/x-wav"/>
  <Override PartName="/ppt/media/media17.wav" ContentType="audio/x-wav"/>
  <Override PartName="/ppt/media/media18.wav" ContentType="audio/x-wav"/>
  <Override PartName="/ppt/media/media19.wav" ContentType="audio/x-wav"/>
  <Override PartName="/ppt/media/media20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9" r:id="rId2"/>
    <p:sldId id="345" r:id="rId3"/>
    <p:sldId id="366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361" r:id="rId20"/>
    <p:sldId id="262" r:id="rId21"/>
    <p:sldId id="263" r:id="rId22"/>
    <p:sldId id="278" r:id="rId23"/>
    <p:sldId id="279" r:id="rId24"/>
    <p:sldId id="367" r:id="rId25"/>
    <p:sldId id="308" r:id="rId26"/>
    <p:sldId id="368" r:id="rId27"/>
    <p:sldId id="369" r:id="rId28"/>
    <p:sldId id="365" r:id="rId29"/>
    <p:sldId id="344" r:id="rId30"/>
    <p:sldId id="31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17" autoAdjust="0"/>
    <p:restoredTop sz="94660"/>
  </p:normalViewPr>
  <p:slideViewPr>
    <p:cSldViewPr>
      <p:cViewPr varScale="1">
        <p:scale>
          <a:sx n="110" d="100"/>
          <a:sy n="110" d="100"/>
        </p:scale>
        <p:origin x="156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D9DDE-712C-4B30-A6BF-A5FEE288D206}" type="datetimeFigureOut">
              <a:rPr lang="vi-VN" smtClean="0"/>
              <a:t>08/02/2023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B7E2-A0CD-4280-B94C-1845F77888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9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02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05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903AE8-B019-4BEF-A807-9C9046FAA2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32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1698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2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565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59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4" y="-24493"/>
            <a:ext cx="12206970" cy="688249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3048000" y="58674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Bùi</a:t>
            </a:r>
            <a:r>
              <a:rPr lang="en-US" baseline="0" smtClean="0"/>
              <a:t> Liễu</a:t>
            </a:r>
          </a:p>
          <a:p>
            <a:pPr algn="ctr"/>
            <a:r>
              <a:rPr lang="en-US" baseline="0" smtClean="0"/>
              <a:t> 0968142780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6892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985"/>
            <a:ext cx="12196113" cy="6862985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-3048000" y="621166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Bùi</a:t>
            </a:r>
            <a:r>
              <a:rPr lang="en-US" baseline="0" smtClean="0"/>
              <a:t> Liễu </a:t>
            </a:r>
          </a:p>
          <a:p>
            <a:pPr algn="ctr"/>
            <a:r>
              <a:rPr lang="en-US" baseline="0" smtClean="0"/>
              <a:t>0968142780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8889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audio" Target="../media/audio5.wav"/><Relationship Id="rId10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audio" Target="../media/audio5.wav"/><Relationship Id="rId10" Type="http://schemas.openxmlformats.org/officeDocument/2006/relationships/image" Target="../media/image18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audio" Target="../media/audio5.wav"/><Relationship Id="rId10" Type="http://schemas.openxmlformats.org/officeDocument/2006/relationships/image" Target="../media/image19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audio" Target="../media/audio5.wav"/><Relationship Id="rId10" Type="http://schemas.openxmlformats.org/officeDocument/2006/relationships/image" Target="../media/image20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11" Type="http://schemas.openxmlformats.org/officeDocument/2006/relationships/image" Target="../media/image23.png"/><Relationship Id="rId5" Type="http://schemas.openxmlformats.org/officeDocument/2006/relationships/audio" Target="../media/audio5.wav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audio" Target="../media/audio5.wav"/><Relationship Id="rId10" Type="http://schemas.openxmlformats.org/officeDocument/2006/relationships/image" Target="../media/image24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audio" Target="../media/audio5.wav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audio" Target="../media/audio5.wav"/><Relationship Id="rId10" Type="http://schemas.openxmlformats.org/officeDocument/2006/relationships/image" Target="../media/image26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3.wav"/><Relationship Id="rId7" Type="http://schemas.microsoft.com/office/2007/relationships/hdphoto" Target="../media/hdphoto3.wdp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NULL" TargetMode="External"/><Relationship Id="rId7" Type="http://schemas.openxmlformats.org/officeDocument/2006/relationships/image" Target="../media/image3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6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microsoft.com/office/2007/relationships/media" Target="../media/media13.wav"/><Relationship Id="rId18" Type="http://schemas.openxmlformats.org/officeDocument/2006/relationships/image" Target="../media/image44.png"/><Relationship Id="rId3" Type="http://schemas.microsoft.com/office/2007/relationships/media" Target="../media/media8.wav"/><Relationship Id="rId21" Type="http://schemas.openxmlformats.org/officeDocument/2006/relationships/image" Target="../media/image47.png"/><Relationship Id="rId7" Type="http://schemas.microsoft.com/office/2007/relationships/media" Target="../media/media10.wav"/><Relationship Id="rId12" Type="http://schemas.openxmlformats.org/officeDocument/2006/relationships/audio" Target="../media/media12.wav"/><Relationship Id="rId17" Type="http://schemas.openxmlformats.org/officeDocument/2006/relationships/image" Target="../media/image43.png"/><Relationship Id="rId2" Type="http://schemas.openxmlformats.org/officeDocument/2006/relationships/audio" Target="../media/media7.wav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microsoft.com/office/2007/relationships/media" Target="../media/media12.wav"/><Relationship Id="rId5" Type="http://schemas.microsoft.com/office/2007/relationships/media" Target="../media/media9.wav"/><Relationship Id="rId15" Type="http://schemas.openxmlformats.org/officeDocument/2006/relationships/slideLayout" Target="../slideLayouts/slideLayout12.xml"/><Relationship Id="rId23" Type="http://schemas.openxmlformats.org/officeDocument/2006/relationships/image" Target="../media/image49.jpeg"/><Relationship Id="rId10" Type="http://schemas.openxmlformats.org/officeDocument/2006/relationships/audio" Target="../media/media11.wav"/><Relationship Id="rId19" Type="http://schemas.openxmlformats.org/officeDocument/2006/relationships/image" Target="../media/image45.png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audio" Target="../media/media13.wav"/><Relationship Id="rId2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wav"/><Relationship Id="rId13" Type="http://schemas.microsoft.com/office/2007/relationships/media" Target="../media/media20.wav"/><Relationship Id="rId18" Type="http://schemas.openxmlformats.org/officeDocument/2006/relationships/image" Target="../media/image52.png"/><Relationship Id="rId3" Type="http://schemas.microsoft.com/office/2007/relationships/media" Target="../media/media15.wav"/><Relationship Id="rId21" Type="http://schemas.openxmlformats.org/officeDocument/2006/relationships/image" Target="../media/image35.png"/><Relationship Id="rId7" Type="http://schemas.microsoft.com/office/2007/relationships/media" Target="../media/media17.wav"/><Relationship Id="rId12" Type="http://schemas.openxmlformats.org/officeDocument/2006/relationships/audio" Target="../media/media19.wav"/><Relationship Id="rId17" Type="http://schemas.openxmlformats.org/officeDocument/2006/relationships/image" Target="../media/image51.png"/><Relationship Id="rId2" Type="http://schemas.openxmlformats.org/officeDocument/2006/relationships/audio" Target="../media/media14.wav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microsoft.com/office/2007/relationships/media" Target="../media/media14.wav"/><Relationship Id="rId6" Type="http://schemas.openxmlformats.org/officeDocument/2006/relationships/audio" Target="../media/media16.wav"/><Relationship Id="rId11" Type="http://schemas.microsoft.com/office/2007/relationships/media" Target="../media/media19.wav"/><Relationship Id="rId24" Type="http://schemas.openxmlformats.org/officeDocument/2006/relationships/image" Target="../media/image57.png"/><Relationship Id="rId5" Type="http://schemas.microsoft.com/office/2007/relationships/media" Target="../media/media16.wav"/><Relationship Id="rId15" Type="http://schemas.openxmlformats.org/officeDocument/2006/relationships/slideLayout" Target="../slideLayouts/slideLayout12.xml"/><Relationship Id="rId23" Type="http://schemas.openxmlformats.org/officeDocument/2006/relationships/image" Target="../media/image56.jpeg"/><Relationship Id="rId10" Type="http://schemas.openxmlformats.org/officeDocument/2006/relationships/audio" Target="../media/media18.wav"/><Relationship Id="rId19" Type="http://schemas.openxmlformats.org/officeDocument/2006/relationships/image" Target="../media/image53.png"/><Relationship Id="rId4" Type="http://schemas.openxmlformats.org/officeDocument/2006/relationships/audio" Target="../media/media15.wav"/><Relationship Id="rId9" Type="http://schemas.microsoft.com/office/2007/relationships/media" Target="../media/media18.wav"/><Relationship Id="rId14" Type="http://schemas.openxmlformats.org/officeDocument/2006/relationships/audio" Target="../media/media20.wav"/><Relationship Id="rId22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wav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.png"/><Relationship Id="rId4" Type="http://schemas.openxmlformats.org/officeDocument/2006/relationships/audio" Target="../media/media2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audio" Target="../media/audio5.wav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audio" Target="../media/audio5.wav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audio" Target="../media/audio5.wav"/><Relationship Id="rId10" Type="http://schemas.openxmlformats.org/officeDocument/2006/relationships/image" Target="../media/image15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audio" Target="../media/audio5.wav"/><Relationship Id="rId10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2024130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15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3315093" y="1802766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At the dining table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4267200" y="2930594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3 (1+2+3)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849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4040429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804013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32610" y="327557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467600" y="170676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32958" y="4773602"/>
            <a:ext cx="1452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4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_sh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845215" y="-77550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854" y="4115549"/>
            <a:ext cx="3163001" cy="2209051"/>
          </a:xfrm>
          <a:prstGeom prst="roundRect">
            <a:avLst/>
          </a:prstGeom>
          <a:ln w="28575">
            <a:noFill/>
            <a:prstDash val="sysDot"/>
          </a:ln>
        </p:spPr>
      </p:pic>
      <p:sp>
        <p:nvSpPr>
          <p:cNvPr id="15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10200" y="327660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9112332" y="113162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20711892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chicken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  <a:endParaRPr lang="en-US" altLang="zh-CN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9314114" y="-80097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201" y="4208839"/>
            <a:ext cx="3186583" cy="2037549"/>
          </a:xfrm>
          <a:prstGeom prst="roundRect">
            <a:avLst/>
          </a:prstGeom>
          <a:ln w="28575">
            <a:noFill/>
            <a:prstDash val="sysDot"/>
          </a:ln>
        </p:spPr>
      </p:pic>
      <p:sp>
        <p:nvSpPr>
          <p:cNvPr id="15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10200" y="327660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9112332" y="113162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40449328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2" y="3964944"/>
            <a:ext cx="10097887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632" y="5335012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481217" y="1489142"/>
            <a:ext cx="5882879" cy="19297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 water, please.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6553200" y="1455787"/>
            <a:ext cx="563880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 milk, please.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845215" y="-77550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86200" y="4652935"/>
            <a:ext cx="672491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drink?</a:t>
            </a:r>
          </a:p>
          <a:p>
            <a:pPr algn="ctr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8808" y="4343400"/>
            <a:ext cx="2507392" cy="160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10200" y="327660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9112332" y="113162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42846374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5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143000" y="4043539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1198984" y="1563170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zh-CN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please.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298169" y="157716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No, thanks.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052572" y="-688515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70710" y="4627449"/>
            <a:ext cx="6254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 meat?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4988" y="4318487"/>
            <a:ext cx="3114207" cy="21749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717016"/>
            <a:ext cx="1679627" cy="1688958"/>
          </a:xfrm>
          <a:prstGeom prst="rect">
            <a:avLst/>
          </a:prstGeom>
        </p:spPr>
      </p:pic>
      <p:sp>
        <p:nvSpPr>
          <p:cNvPr id="16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10200" y="327660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Bùi Liễu 0968142780"/>
          <p:cNvSpPr/>
          <p:nvPr/>
        </p:nvSpPr>
        <p:spPr>
          <a:xfrm>
            <a:off x="9112332" y="113162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38284185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5" dur="1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3" grpId="2" animBg="1"/>
      <p:bldP spid="16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143000" y="4043539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1066800" y="153333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6134100" y="1524000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052572" y="-688515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174059" y="4812365"/>
            <a:ext cx="638315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 water?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4517" y="4343400"/>
            <a:ext cx="3031072" cy="19402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398249"/>
            <a:ext cx="573041" cy="509371"/>
          </a:xfrm>
          <a:prstGeom prst="rect">
            <a:avLst/>
          </a:prstGeom>
        </p:spPr>
      </p:pic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10200" y="327660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9112332" y="113162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14705583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5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2" y="3964944"/>
            <a:ext cx="10097887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632" y="5335012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804013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32610" y="327557"/>
            <a:ext cx="417319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467600" y="170676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845215" y="-77550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6507" y="4490889"/>
            <a:ext cx="6263253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some____, please.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0745" y="4453580"/>
            <a:ext cx="2725648" cy="176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10200" y="327660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Bùi Liễu 0968142780"/>
          <p:cNvSpPr/>
          <p:nvPr/>
        </p:nvSpPr>
        <p:spPr>
          <a:xfrm>
            <a:off x="9112332" y="113162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25369147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" dur="1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  <p:bldP spid="15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1623079" y="1624453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246776" y="1564435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eat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9314114" y="-80097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0418" y="4069722"/>
            <a:ext cx="3228618" cy="225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310101" y="4222749"/>
            <a:ext cx="6216015" cy="1308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 would you like to___?</a:t>
            </a:r>
          </a:p>
          <a:p>
            <a:pPr algn="ctr">
              <a:lnSpc>
                <a:spcPct val="13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 fish</a:t>
            </a:r>
            <a:r>
              <a:rPr lang="en-US" sz="32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please.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10200" y="327660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9112332" y="113162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21115970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5" dur="1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3" grpId="0" animBg="1"/>
      <p:bldP spid="13" grpId="1" animBg="1"/>
      <p:bldP spid="12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5116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1637330" y="1367449"/>
            <a:ext cx="4382470" cy="236635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6477000" y="1367450"/>
            <a:ext cx="4040970" cy="225349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. 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drink?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052572" y="-688515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13504" y="3959009"/>
            <a:ext cx="6171107" cy="1402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____________________?</a:t>
            </a: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 eggs, please.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7330" y="4447055"/>
            <a:ext cx="2860113" cy="18288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10200" y="327660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9112332" y="113162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876317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5" dur="1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3" grpId="2" animBg="1"/>
      <p:bldP spid="12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334593" y="3929319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1551144" y="1510410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6857831" y="1439540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. Where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052572" y="-688515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654456" y="4498103"/>
            <a:ext cx="6801353" cy="13877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would you like to eat?</a:t>
            </a:r>
          </a:p>
          <a:p>
            <a:pPr algn="ctr">
              <a:lnSpc>
                <a:spcPct val="13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I’d like some eggs, please.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10200" y="327660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9112332" y="113162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1682059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5" dur="1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3" grpId="2" animBg="1"/>
      <p:bldP spid="12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6"/>
          <p:cNvSpPr/>
          <p:nvPr/>
        </p:nvSpPr>
        <p:spPr>
          <a:xfrm>
            <a:off x="0" y="0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567" r="7837" b="14827"/>
          <a:stretch/>
        </p:blipFill>
        <p:spPr>
          <a:xfrm>
            <a:off x="-1" y="2514606"/>
            <a:ext cx="12212079" cy="4371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sp>
        <p:nvSpPr>
          <p:cNvPr id="7" name="Rounded Rectangle 6">
            <a:hlinkClick r:id="" action="ppaction://hlinkshowjump?jump=nextslide"/>
          </p:cNvPr>
          <p:cNvSpPr/>
          <p:nvPr/>
        </p:nvSpPr>
        <p:spPr>
          <a:xfrm>
            <a:off x="10524056" y="6079655"/>
            <a:ext cx="1192602" cy="547667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Arial Black" panose="020B0A04020102020204" pitchFamily="34" charset="0"/>
              </a:rPr>
              <a:t>EXIT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9528" y="2671206"/>
            <a:ext cx="2682472" cy="3115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43" y="8481829"/>
            <a:ext cx="1351077" cy="2209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03" y="600075"/>
            <a:ext cx="4036834" cy="4305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82" y="4094815"/>
            <a:ext cx="3168352" cy="157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7910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73152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276600" y="2971800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Warm up</a:t>
            </a:r>
            <a:endParaRPr lang="en-US" sz="8800" b="1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539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19600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4572000" y="3244172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tick.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4572000" y="2438400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4569416" y="3995276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8" y="3897796"/>
            <a:ext cx="583834" cy="731848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01" y="2415134"/>
            <a:ext cx="618371" cy="749939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75" y="3175914"/>
            <a:ext cx="656197" cy="75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309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943408" y="595437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and repeat.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0"/>
            <a:ext cx="10464493" cy="2714844"/>
          </a:xfrm>
          <a:prstGeom prst="rect">
            <a:avLst/>
          </a:prstGeom>
        </p:spPr>
      </p:pic>
      <p:pic>
        <p:nvPicPr>
          <p:cNvPr id="7" name="Track 4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82" end="10147.36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65" y="2514600"/>
            <a:ext cx="484262" cy="411237"/>
          </a:xfrm>
          <a:prstGeom prst="rect">
            <a:avLst/>
          </a:prstGeom>
        </p:spPr>
      </p:pic>
      <p:pic>
        <p:nvPicPr>
          <p:cNvPr id="15" name="Track 4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50" end="2046.36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65" y="4267200"/>
            <a:ext cx="484262" cy="411237"/>
          </a:xfrm>
          <a:prstGeom prst="rect">
            <a:avLst/>
          </a:prstGeom>
        </p:spPr>
      </p:pic>
      <p:pic>
        <p:nvPicPr>
          <p:cNvPr id="16" name="Track 4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883" y="1296204"/>
            <a:ext cx="484262" cy="4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140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02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50209"/>
            <a:ext cx="10798634" cy="3301673"/>
          </a:xfrm>
          <a:prstGeom prst="rect">
            <a:avLst/>
          </a:prstGeom>
        </p:spPr>
      </p:pic>
      <p:sp>
        <p:nvSpPr>
          <p:cNvPr id="20" name="Bùi Liễu"/>
          <p:cNvSpPr txBox="1">
            <a:spLocks/>
          </p:cNvSpPr>
          <p:nvPr/>
        </p:nvSpPr>
        <p:spPr>
          <a:xfrm>
            <a:off x="990600" y="533400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tick.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821317"/>
            <a:ext cx="479337" cy="407055"/>
          </a:xfrm>
          <a:prstGeom prst="rect">
            <a:avLst/>
          </a:prstGeom>
        </p:spPr>
      </p:pic>
      <p:pic>
        <p:nvPicPr>
          <p:cNvPr id="23" name="Track 5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737" end="8335.2834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9701"/>
            <a:ext cx="422073" cy="358426"/>
          </a:xfrm>
          <a:prstGeom prst="rect">
            <a:avLst/>
          </a:prstGeom>
        </p:spPr>
      </p:pic>
      <p:pic>
        <p:nvPicPr>
          <p:cNvPr id="24" name="Track 5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6349" end="1965.2834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3" y="3782429"/>
            <a:ext cx="422073" cy="358426"/>
          </a:xfrm>
          <a:prstGeom prst="rect">
            <a:avLst/>
          </a:prstGeom>
        </p:spPr>
      </p:pic>
      <p:pic>
        <p:nvPicPr>
          <p:cNvPr id="25" name="Bùi Liễu 096814278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5410200" y="2971800"/>
            <a:ext cx="484252" cy="435827"/>
          </a:xfrm>
          <a:prstGeom prst="rect">
            <a:avLst/>
          </a:prstGeom>
        </p:spPr>
      </p:pic>
      <p:pic>
        <p:nvPicPr>
          <p:cNvPr id="26" name="Bùi Liễu 096814278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220200" y="4343400"/>
            <a:ext cx="455302" cy="40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357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374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9697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67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43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128945" y="391548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1143000" y="1371600"/>
            <a:ext cx="4072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Bread, bread, bread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1143001" y="1883271"/>
            <a:ext cx="5111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</a:p>
        </p:txBody>
      </p:sp>
      <p:sp>
        <p:nvSpPr>
          <p:cNvPr id="6" name="Bùi Liễu"/>
          <p:cNvSpPr/>
          <p:nvPr/>
        </p:nvSpPr>
        <p:spPr>
          <a:xfrm>
            <a:off x="1128945" y="2383412"/>
            <a:ext cx="4205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Some bread, please.</a:t>
            </a:r>
          </a:p>
        </p:txBody>
      </p:sp>
      <p:sp>
        <p:nvSpPr>
          <p:cNvPr id="7" name="Bùi Liễu"/>
          <p:cNvSpPr/>
          <p:nvPr/>
        </p:nvSpPr>
        <p:spPr>
          <a:xfrm>
            <a:off x="1114889" y="2918162"/>
            <a:ext cx="37035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Bread, bread, bread.</a:t>
            </a:r>
          </a:p>
        </p:txBody>
      </p:sp>
      <p:sp>
        <p:nvSpPr>
          <p:cNvPr id="8" name="Bùi Liễu"/>
          <p:cNvSpPr/>
          <p:nvPr/>
        </p:nvSpPr>
        <p:spPr>
          <a:xfrm>
            <a:off x="1128945" y="4170908"/>
            <a:ext cx="5111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Meat, meat, meat.</a:t>
            </a:r>
          </a:p>
        </p:txBody>
      </p:sp>
      <p:sp>
        <p:nvSpPr>
          <p:cNvPr id="9" name="Bùi Liễu"/>
          <p:cNvSpPr/>
          <p:nvPr/>
        </p:nvSpPr>
        <p:spPr>
          <a:xfrm>
            <a:off x="1128946" y="4638544"/>
            <a:ext cx="57675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Would you like some meat?</a:t>
            </a:r>
          </a:p>
        </p:txBody>
      </p:sp>
      <p:sp>
        <p:nvSpPr>
          <p:cNvPr id="10" name="Bùi Liễu"/>
          <p:cNvSpPr/>
          <p:nvPr/>
        </p:nvSpPr>
        <p:spPr>
          <a:xfrm>
            <a:off x="1114889" y="5156417"/>
            <a:ext cx="5111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please. Yes, please.</a:t>
            </a:r>
          </a:p>
        </p:txBody>
      </p:sp>
      <p:sp>
        <p:nvSpPr>
          <p:cNvPr id="11" name="Bùi Liễu"/>
          <p:cNvSpPr/>
          <p:nvPr/>
        </p:nvSpPr>
        <p:spPr>
          <a:xfrm>
            <a:off x="1114889" y="5675794"/>
            <a:ext cx="4100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Meat, meat, meat.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545" y="1625072"/>
            <a:ext cx="5012896" cy="4658652"/>
          </a:xfrm>
          <a:prstGeom prst="rect">
            <a:avLst/>
          </a:prstGeom>
        </p:spPr>
      </p:pic>
      <p:pic>
        <p:nvPicPr>
          <p:cNvPr id="1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2277.5459"/>
                    <p14:bmk name="Bookmark 2" time="17267.5459"/>
                    <p14:bmk name="Bookmark 3" time="21032.5766"/>
                    <p14:bmk name="Bookmark 4" time="24555.0919"/>
                    <p14:bmk name="Bookmark 5" time="30170.7361"/>
                    <p14:bmk name="Bookmark 6" time="34510.7361"/>
                    <p14:bmk name="Bookmark 7" time="37850.7361"/>
                    <p14:bmk name="Bookmark 8" time="43110.7361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988" y="642753"/>
            <a:ext cx="321488" cy="2730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04219" y="-17249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968234760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524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7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7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7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5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5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5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5248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066800" y="366676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1080855" y="1346728"/>
            <a:ext cx="4072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Bread, bread, bread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/>
          <p:nvPr/>
        </p:nvSpPr>
        <p:spPr>
          <a:xfrm>
            <a:off x="1080856" y="1858399"/>
            <a:ext cx="5111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</a:p>
        </p:txBody>
      </p:sp>
      <p:sp>
        <p:nvSpPr>
          <p:cNvPr id="6" name="Bùi Liễu"/>
          <p:cNvSpPr/>
          <p:nvPr/>
        </p:nvSpPr>
        <p:spPr>
          <a:xfrm>
            <a:off x="1066800" y="2358540"/>
            <a:ext cx="4205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Some bread, please.</a:t>
            </a:r>
          </a:p>
        </p:txBody>
      </p:sp>
      <p:sp>
        <p:nvSpPr>
          <p:cNvPr id="7" name="Bùi Liễu"/>
          <p:cNvSpPr/>
          <p:nvPr/>
        </p:nvSpPr>
        <p:spPr>
          <a:xfrm>
            <a:off x="1052744" y="2893290"/>
            <a:ext cx="37035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Bread, bread, bread.</a:t>
            </a:r>
          </a:p>
        </p:txBody>
      </p:sp>
      <p:sp>
        <p:nvSpPr>
          <p:cNvPr id="8" name="Bùi Liễu"/>
          <p:cNvSpPr/>
          <p:nvPr/>
        </p:nvSpPr>
        <p:spPr>
          <a:xfrm>
            <a:off x="1066800" y="4146036"/>
            <a:ext cx="5111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Meat, meat, meat.</a:t>
            </a:r>
          </a:p>
        </p:txBody>
      </p:sp>
      <p:sp>
        <p:nvSpPr>
          <p:cNvPr id="9" name="Bùi Liễu"/>
          <p:cNvSpPr/>
          <p:nvPr/>
        </p:nvSpPr>
        <p:spPr>
          <a:xfrm>
            <a:off x="1066801" y="4613672"/>
            <a:ext cx="57675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Would you like some meat?</a:t>
            </a:r>
          </a:p>
        </p:txBody>
      </p:sp>
      <p:sp>
        <p:nvSpPr>
          <p:cNvPr id="10" name="Bùi Liễu"/>
          <p:cNvSpPr/>
          <p:nvPr/>
        </p:nvSpPr>
        <p:spPr>
          <a:xfrm>
            <a:off x="1052744" y="5131545"/>
            <a:ext cx="51117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Yes, please. Yes, please.</a:t>
            </a:r>
          </a:p>
        </p:txBody>
      </p:sp>
      <p:sp>
        <p:nvSpPr>
          <p:cNvPr id="11" name="Bùi Liễu"/>
          <p:cNvSpPr/>
          <p:nvPr/>
        </p:nvSpPr>
        <p:spPr>
          <a:xfrm>
            <a:off x="1052744" y="5650922"/>
            <a:ext cx="4100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Meat, meat, meat.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600200"/>
            <a:ext cx="5012896" cy="4658652"/>
          </a:xfrm>
          <a:prstGeom prst="rect">
            <a:avLst/>
          </a:prstGeom>
        </p:spPr>
      </p:pic>
      <p:pic>
        <p:nvPicPr>
          <p:cNvPr id="3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345.375"/>
                    <p14:bmk name="Bookmark 2" time="5600"/>
                    <p14:bmk name="Bookmark 3" time="8800.1016"/>
                    <p14:bmk name="Bookmark 4" time="14400.1662"/>
                    <p14:bmk name="Bookmark 5" time="18000.2078"/>
                    <p14:bmk name="Bookmark 6" time="23067.1293"/>
                    <p14:bmk name="Bookmark 7" time="26800.3094"/>
                    <p14:bmk name="Bookmark 8" time="31200.3602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553" y="411141"/>
            <a:ext cx="852192" cy="85219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38576" y="849430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023207700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5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5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5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4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4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4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5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2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425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"/>
          <p:cNvSpPr/>
          <p:nvPr/>
        </p:nvSpPr>
        <p:spPr>
          <a:xfrm>
            <a:off x="7627399" y="1603514"/>
            <a:ext cx="2138563" cy="1881255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Bùi Liễu"/>
          <p:cNvSpPr/>
          <p:nvPr/>
        </p:nvSpPr>
        <p:spPr>
          <a:xfrm>
            <a:off x="864456" y="4112754"/>
            <a:ext cx="2015837" cy="1881254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Bùi Liễu"/>
          <p:cNvSpPr/>
          <p:nvPr/>
        </p:nvSpPr>
        <p:spPr>
          <a:xfrm>
            <a:off x="2023099" y="1597560"/>
            <a:ext cx="2172789" cy="1884652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"/>
          <p:cNvSpPr/>
          <p:nvPr/>
        </p:nvSpPr>
        <p:spPr>
          <a:xfrm>
            <a:off x="6351155" y="4088231"/>
            <a:ext cx="2012091" cy="1881255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Bùi Liễu"/>
          <p:cNvSpPr/>
          <p:nvPr/>
        </p:nvSpPr>
        <p:spPr>
          <a:xfrm>
            <a:off x="9107770" y="4074729"/>
            <a:ext cx="2012091" cy="1881255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Bùi Liễu"/>
          <p:cNvSpPr/>
          <p:nvPr/>
        </p:nvSpPr>
        <p:spPr>
          <a:xfrm>
            <a:off x="4928143" y="1597560"/>
            <a:ext cx="1995164" cy="1884651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Bùi Liễu"/>
          <p:cNvSpPr/>
          <p:nvPr/>
        </p:nvSpPr>
        <p:spPr>
          <a:xfrm>
            <a:off x="3572085" y="4088231"/>
            <a:ext cx="2012091" cy="1881255"/>
          </a:xfrm>
          <a:prstGeom prst="flowChartAlternateProcess">
            <a:avLst/>
          </a:prstGeom>
          <a:noFill/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Bùi Liễu  0968142780"/>
          <p:cNvSpPr txBox="1"/>
          <p:nvPr/>
        </p:nvSpPr>
        <p:spPr>
          <a:xfrm>
            <a:off x="5105400" y="362540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4" name="Bùi Liễu"/>
          <p:cNvSpPr txBox="1"/>
          <p:nvPr/>
        </p:nvSpPr>
        <p:spPr>
          <a:xfrm>
            <a:off x="8334961" y="2848833"/>
            <a:ext cx="809638" cy="6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fish</a:t>
            </a:r>
          </a:p>
        </p:txBody>
      </p:sp>
      <p:sp>
        <p:nvSpPr>
          <p:cNvPr id="7" name="Bùi Liễu"/>
          <p:cNvSpPr txBox="1"/>
          <p:nvPr/>
        </p:nvSpPr>
        <p:spPr>
          <a:xfrm>
            <a:off x="1388761" y="5356534"/>
            <a:ext cx="1016179" cy="6204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meat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0" b="15235"/>
          <a:stretch/>
        </p:blipFill>
        <p:spPr>
          <a:xfrm flipH="1">
            <a:off x="7841771" y="2025549"/>
            <a:ext cx="1856791" cy="885843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1657" y="4241821"/>
            <a:ext cx="1606720" cy="1244122"/>
          </a:xfrm>
          <a:prstGeom prst="rect">
            <a:avLst/>
          </a:prstGeom>
        </p:spPr>
      </p:pic>
      <p:sp>
        <p:nvSpPr>
          <p:cNvPr id="12" name="Bùi Liễu"/>
          <p:cNvSpPr txBox="1"/>
          <p:nvPr/>
        </p:nvSpPr>
        <p:spPr>
          <a:xfrm>
            <a:off x="2555564" y="2870356"/>
            <a:ext cx="118494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food</a:t>
            </a:r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5" t="11004" r="10354" b="12775"/>
          <a:stretch/>
        </p:blipFill>
        <p:spPr>
          <a:xfrm flipH="1">
            <a:off x="2127456" y="1674540"/>
            <a:ext cx="1955885" cy="1313355"/>
          </a:xfrm>
          <a:prstGeom prst="rect">
            <a:avLst/>
          </a:prstGeom>
        </p:spPr>
      </p:pic>
      <p:sp>
        <p:nvSpPr>
          <p:cNvPr id="16" name="Bùi Liễu"/>
          <p:cNvSpPr txBox="1"/>
          <p:nvPr/>
        </p:nvSpPr>
        <p:spPr>
          <a:xfrm>
            <a:off x="6811482" y="5345819"/>
            <a:ext cx="1222718" cy="6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beans</a:t>
            </a:r>
          </a:p>
        </p:txBody>
      </p:sp>
      <p:pic>
        <p:nvPicPr>
          <p:cNvPr id="18" name="Bùi Liễu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219" y="4283894"/>
            <a:ext cx="1675250" cy="1169999"/>
          </a:xfrm>
          <a:prstGeom prst="rect">
            <a:avLst/>
          </a:prstGeom>
        </p:spPr>
      </p:pic>
      <p:sp>
        <p:nvSpPr>
          <p:cNvPr id="24" name="Bùi Liễu"/>
          <p:cNvSpPr txBox="1"/>
          <p:nvPr/>
        </p:nvSpPr>
        <p:spPr>
          <a:xfrm>
            <a:off x="9694510" y="5331125"/>
            <a:ext cx="995525" cy="6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juice</a:t>
            </a:r>
          </a:p>
        </p:txBody>
      </p:sp>
      <p:pic>
        <p:nvPicPr>
          <p:cNvPr id="26" name="Bùi Liễu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3" r="14216"/>
          <a:stretch/>
        </p:blipFill>
        <p:spPr>
          <a:xfrm>
            <a:off x="9615075" y="4166608"/>
            <a:ext cx="1090269" cy="1189926"/>
          </a:xfrm>
          <a:prstGeom prst="rect">
            <a:avLst/>
          </a:prstGeom>
        </p:spPr>
      </p:pic>
      <p:pic>
        <p:nvPicPr>
          <p:cNvPr id="29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073" y="5765483"/>
            <a:ext cx="261750" cy="209833"/>
          </a:xfrm>
          <a:prstGeom prst="rect">
            <a:avLst/>
          </a:prstGeom>
        </p:spPr>
      </p:pic>
      <p:pic>
        <p:nvPicPr>
          <p:cNvPr id="30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40" y="3215381"/>
            <a:ext cx="304799" cy="244343"/>
          </a:xfrm>
          <a:prstGeom prst="rect">
            <a:avLst/>
          </a:prstGeom>
        </p:spPr>
      </p:pic>
      <p:pic>
        <p:nvPicPr>
          <p:cNvPr id="31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09" y="5719187"/>
            <a:ext cx="304800" cy="244344"/>
          </a:xfrm>
          <a:prstGeom prst="rect">
            <a:avLst/>
          </a:prstGeom>
        </p:spPr>
      </p:pic>
      <p:sp>
        <p:nvSpPr>
          <p:cNvPr id="63" name="Bùi Liễu"/>
          <p:cNvSpPr txBox="1"/>
          <p:nvPr/>
        </p:nvSpPr>
        <p:spPr>
          <a:xfrm>
            <a:off x="5614995" y="2804537"/>
            <a:ext cx="755348" cy="62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rice</a:t>
            </a:r>
          </a:p>
        </p:txBody>
      </p:sp>
      <p:pic>
        <p:nvPicPr>
          <p:cNvPr id="65" name="Bùi Liễu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09968" y="1750330"/>
            <a:ext cx="1470664" cy="1192743"/>
          </a:xfrm>
          <a:prstGeom prst="rect">
            <a:avLst/>
          </a:prstGeom>
        </p:spPr>
      </p:pic>
      <p:pic>
        <p:nvPicPr>
          <p:cNvPr id="61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37" y="3279636"/>
            <a:ext cx="298264" cy="239103"/>
          </a:xfrm>
          <a:prstGeom prst="rect">
            <a:avLst/>
          </a:prstGeom>
        </p:spPr>
      </p:pic>
      <p:pic>
        <p:nvPicPr>
          <p:cNvPr id="44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59" y="3321938"/>
            <a:ext cx="271688" cy="217799"/>
          </a:xfrm>
          <a:prstGeom prst="rect">
            <a:avLst/>
          </a:prstGeom>
        </p:spPr>
      </p:pic>
      <p:sp>
        <p:nvSpPr>
          <p:cNvPr id="66" name="Bùi Liễu"/>
          <p:cNvSpPr txBox="1"/>
          <p:nvPr/>
        </p:nvSpPr>
        <p:spPr>
          <a:xfrm>
            <a:off x="4012829" y="5332894"/>
            <a:ext cx="126188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bean</a:t>
            </a:r>
          </a:p>
        </p:txBody>
      </p:sp>
      <p:pic>
        <p:nvPicPr>
          <p:cNvPr id="70" name="bean (wav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120" y="5741138"/>
            <a:ext cx="312905" cy="250841"/>
          </a:xfrm>
          <a:prstGeom prst="rect">
            <a:avLst/>
          </a:prstGeom>
        </p:spPr>
      </p:pic>
      <p:pic>
        <p:nvPicPr>
          <p:cNvPr id="71" name="beans (wav)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90" y="5719226"/>
            <a:ext cx="289875" cy="23237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F4F4F6"/>
              </a:clrFrom>
              <a:clrTo>
                <a:srgbClr val="F4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2"/>
          <a:stretch/>
        </p:blipFill>
        <p:spPr>
          <a:xfrm rot="16395524">
            <a:off x="4245682" y="3831485"/>
            <a:ext cx="668799" cy="185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70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2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6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33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19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10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  <p:bldLst>
      <p:bldP spid="4" grpId="0"/>
      <p:bldP spid="7" grpId="0"/>
      <p:bldP spid="12" grpId="0"/>
      <p:bldP spid="16" grpId="0"/>
      <p:bldP spid="24" grpId="0"/>
      <p:bldP spid="63" grpId="0"/>
      <p:bldP spid="6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05400" y="362540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9980879" y="2843226"/>
            <a:ext cx="100540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egg</a:t>
            </a:r>
          </a:p>
        </p:txBody>
      </p:sp>
      <p:sp>
        <p:nvSpPr>
          <p:cNvPr id="13" name="Bùi Liễu"/>
          <p:cNvSpPr/>
          <p:nvPr/>
        </p:nvSpPr>
        <p:spPr>
          <a:xfrm>
            <a:off x="9442091" y="1629282"/>
            <a:ext cx="2050909" cy="1884652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t="14807" b="9767"/>
          <a:stretch/>
        </p:blipFill>
        <p:spPr>
          <a:xfrm flipH="1">
            <a:off x="6664426" y="1643074"/>
            <a:ext cx="1535965" cy="1277185"/>
          </a:xfrm>
          <a:prstGeom prst="rect">
            <a:avLst/>
          </a:prstGeom>
        </p:spPr>
      </p:pic>
      <p:sp>
        <p:nvSpPr>
          <p:cNvPr id="49" name="Bùi Liễu"/>
          <p:cNvSpPr/>
          <p:nvPr/>
        </p:nvSpPr>
        <p:spPr>
          <a:xfrm>
            <a:off x="795158" y="4084019"/>
            <a:ext cx="2049386" cy="1884652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Bùi Liễu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5446" y="1705542"/>
            <a:ext cx="1364198" cy="1364198"/>
          </a:xfrm>
          <a:prstGeom prst="rect">
            <a:avLst/>
          </a:prstGeom>
        </p:spPr>
      </p:pic>
      <p:sp>
        <p:nvSpPr>
          <p:cNvPr id="53" name="Bùi Liễu"/>
          <p:cNvSpPr txBox="1"/>
          <p:nvPr/>
        </p:nvSpPr>
        <p:spPr>
          <a:xfrm>
            <a:off x="895214" y="5301509"/>
            <a:ext cx="190308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chicken</a:t>
            </a:r>
          </a:p>
        </p:txBody>
      </p:sp>
      <p:sp>
        <p:nvSpPr>
          <p:cNvPr id="54" name="Bùi Liễu"/>
          <p:cNvSpPr/>
          <p:nvPr/>
        </p:nvSpPr>
        <p:spPr>
          <a:xfrm>
            <a:off x="3720801" y="4084019"/>
            <a:ext cx="1950859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0819" y="4166225"/>
            <a:ext cx="1669850" cy="1258114"/>
          </a:xfrm>
          <a:prstGeom prst="rect">
            <a:avLst/>
          </a:prstGeom>
        </p:spPr>
      </p:pic>
      <p:sp>
        <p:nvSpPr>
          <p:cNvPr id="58" name="Bùi Liễu"/>
          <p:cNvSpPr txBox="1"/>
          <p:nvPr/>
        </p:nvSpPr>
        <p:spPr>
          <a:xfrm>
            <a:off x="6844956" y="5334941"/>
            <a:ext cx="139012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59" name="Bùi Liễu"/>
          <p:cNvSpPr/>
          <p:nvPr/>
        </p:nvSpPr>
        <p:spPr>
          <a:xfrm>
            <a:off x="6507043" y="4062145"/>
            <a:ext cx="1995164" cy="1884652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0" name="Bùi Liễu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5" r="35266"/>
          <a:stretch/>
        </p:blipFill>
        <p:spPr>
          <a:xfrm flipH="1">
            <a:off x="7240056" y="4144214"/>
            <a:ext cx="599919" cy="1412046"/>
          </a:xfrm>
          <a:prstGeom prst="rect">
            <a:avLst/>
          </a:prstGeom>
        </p:spPr>
      </p:pic>
      <p:sp>
        <p:nvSpPr>
          <p:cNvPr id="63" name="Bùi Liễu"/>
          <p:cNvSpPr txBox="1"/>
          <p:nvPr/>
        </p:nvSpPr>
        <p:spPr>
          <a:xfrm>
            <a:off x="9929583" y="5300466"/>
            <a:ext cx="110799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milk</a:t>
            </a:r>
          </a:p>
        </p:txBody>
      </p:sp>
      <p:sp>
        <p:nvSpPr>
          <p:cNvPr id="64" name="Bùi Liễu"/>
          <p:cNvSpPr/>
          <p:nvPr/>
        </p:nvSpPr>
        <p:spPr>
          <a:xfrm>
            <a:off x="9347354" y="4084019"/>
            <a:ext cx="1995164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5" name="Bùi Liễu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3" r="22165"/>
          <a:stretch/>
        </p:blipFill>
        <p:spPr>
          <a:xfrm>
            <a:off x="9789543" y="4144214"/>
            <a:ext cx="1244673" cy="1280125"/>
          </a:xfrm>
          <a:prstGeom prst="rect">
            <a:avLst/>
          </a:prstGeom>
        </p:spPr>
      </p:pic>
      <p:pic>
        <p:nvPicPr>
          <p:cNvPr id="66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210" y="3362732"/>
            <a:ext cx="337162" cy="286320"/>
          </a:xfrm>
          <a:prstGeom prst="rect">
            <a:avLst/>
          </a:prstGeom>
        </p:spPr>
      </p:pic>
      <p:pic>
        <p:nvPicPr>
          <p:cNvPr id="67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809" y="5781528"/>
            <a:ext cx="341812" cy="290269"/>
          </a:xfrm>
          <a:prstGeom prst="rect">
            <a:avLst/>
          </a:prstGeom>
        </p:spPr>
      </p:pic>
      <p:pic>
        <p:nvPicPr>
          <p:cNvPr id="68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971" y="5696656"/>
            <a:ext cx="349135" cy="296488"/>
          </a:xfrm>
          <a:prstGeom prst="rect">
            <a:avLst/>
          </a:prstGeom>
        </p:spPr>
      </p:pic>
      <p:pic>
        <p:nvPicPr>
          <p:cNvPr id="69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18" y="5706823"/>
            <a:ext cx="337163" cy="286321"/>
          </a:xfrm>
          <a:prstGeom prst="rect">
            <a:avLst/>
          </a:prstGeom>
        </p:spPr>
      </p:pic>
      <p:sp>
        <p:nvSpPr>
          <p:cNvPr id="29" name="Bùi Liễu"/>
          <p:cNvSpPr txBox="1"/>
          <p:nvPr/>
        </p:nvSpPr>
        <p:spPr>
          <a:xfrm>
            <a:off x="1379437" y="2810265"/>
            <a:ext cx="85151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eat</a:t>
            </a:r>
          </a:p>
        </p:txBody>
      </p:sp>
      <p:sp>
        <p:nvSpPr>
          <p:cNvPr id="30" name="Bùi Liễu"/>
          <p:cNvSpPr/>
          <p:nvPr/>
        </p:nvSpPr>
        <p:spPr>
          <a:xfrm>
            <a:off x="795158" y="1545874"/>
            <a:ext cx="1950859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1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662" y="1700173"/>
            <a:ext cx="1669850" cy="1258114"/>
          </a:xfrm>
          <a:prstGeom prst="rect">
            <a:avLst/>
          </a:prstGeom>
        </p:spPr>
      </p:pic>
      <p:sp>
        <p:nvSpPr>
          <p:cNvPr id="33" name="Bùi Liễu"/>
          <p:cNvSpPr txBox="1"/>
          <p:nvPr/>
        </p:nvSpPr>
        <p:spPr>
          <a:xfrm>
            <a:off x="3957786" y="2796796"/>
            <a:ext cx="131318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drink</a:t>
            </a:r>
          </a:p>
        </p:txBody>
      </p:sp>
      <p:sp>
        <p:nvSpPr>
          <p:cNvPr id="34" name="Bùi Liễu"/>
          <p:cNvSpPr/>
          <p:nvPr/>
        </p:nvSpPr>
        <p:spPr>
          <a:xfrm>
            <a:off x="3581400" y="1524000"/>
            <a:ext cx="1995164" cy="1884652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Bùi Liễu"/>
          <p:cNvSpPr txBox="1"/>
          <p:nvPr/>
        </p:nvSpPr>
        <p:spPr>
          <a:xfrm>
            <a:off x="6837230" y="2762321"/>
            <a:ext cx="144142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bread</a:t>
            </a:r>
          </a:p>
        </p:txBody>
      </p:sp>
      <p:sp>
        <p:nvSpPr>
          <p:cNvPr id="38" name="Bùi Liễu"/>
          <p:cNvSpPr/>
          <p:nvPr/>
        </p:nvSpPr>
        <p:spPr>
          <a:xfrm>
            <a:off x="6421711" y="1545874"/>
            <a:ext cx="1995164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6" name="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133" y="3227613"/>
            <a:ext cx="337163" cy="286321"/>
          </a:xfrm>
          <a:prstGeom prst="rect">
            <a:avLst/>
          </a:prstGeom>
        </p:spPr>
      </p:pic>
      <p:sp>
        <p:nvSpPr>
          <p:cNvPr id="43" name="Bùi Liễu"/>
          <p:cNvSpPr txBox="1"/>
          <p:nvPr/>
        </p:nvSpPr>
        <p:spPr>
          <a:xfrm>
            <a:off x="4111836" y="5271337"/>
            <a:ext cx="131318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FF0000"/>
                </a:solidFill>
              </a:rPr>
              <a:t>drink</a:t>
            </a:r>
          </a:p>
        </p:txBody>
      </p:sp>
      <p:pic>
        <p:nvPicPr>
          <p:cNvPr id="44" name="Bùi Liễ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68" y="4216818"/>
            <a:ext cx="1393149" cy="1326611"/>
          </a:xfrm>
          <a:prstGeom prst="roundRect">
            <a:avLst/>
          </a:prstGeom>
        </p:spPr>
      </p:pic>
      <p:pic>
        <p:nvPicPr>
          <p:cNvPr id="45" name="Bùi Liễu 0968142780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1" t="4762" r="24138" b="7142"/>
          <a:stretch/>
        </p:blipFill>
        <p:spPr>
          <a:xfrm>
            <a:off x="4118555" y="1635619"/>
            <a:ext cx="920854" cy="1292093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852" y="3146797"/>
            <a:ext cx="347385" cy="295002"/>
          </a:xfrm>
          <a:prstGeom prst="rect">
            <a:avLst/>
          </a:prstGeom>
        </p:spPr>
      </p:pic>
      <p:pic>
        <p:nvPicPr>
          <p:cNvPr id="51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54" y="3169577"/>
            <a:ext cx="312411" cy="265302"/>
          </a:xfrm>
          <a:prstGeom prst="rect">
            <a:avLst/>
          </a:prstGeom>
        </p:spPr>
      </p:pic>
      <p:pic>
        <p:nvPicPr>
          <p:cNvPr id="61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119" y="5781528"/>
            <a:ext cx="339872" cy="28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90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8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0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80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24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59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672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696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10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10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10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12" grpId="0"/>
      <p:bldP spid="53" grpId="0"/>
      <p:bldP spid="58" grpId="0"/>
      <p:bldP spid="63" grpId="0"/>
      <p:bldP spid="29" grpId="0"/>
      <p:bldP spid="33" grpId="0"/>
      <p:bldP spid="37" grpId="0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95600" y="1676400"/>
            <a:ext cx="7620000" cy="2296729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Would you like some ______?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Yes, please.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No, thanks.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574388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Mời ai ăn (uống) đồ ăn/nước uống.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75" y="4045989"/>
            <a:ext cx="3377130" cy="246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233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087340" y="1954049"/>
            <a:ext cx="8839200" cy="152736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What would you like to eat/drink?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I’d like some ___, please.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144760"/>
            <a:ext cx="555953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người khác muốn ăn/uống gì.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65" y="3765100"/>
            <a:ext cx="4372949" cy="271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49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73152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276600" y="2971800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 dirty="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Let’s play! </a:t>
            </a:r>
            <a:endParaRPr lang="en-US" sz="8800" b="1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8776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313274483"/>
      </p:ext>
    </p:extLst>
  </p:cSld>
  <p:clrMapOvr>
    <a:masterClrMapping/>
  </p:clrMapOvr>
  <p:transition spd="slow">
    <p:randomBar dir="vert"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6"/>
          <p:cNvSpPr/>
          <p:nvPr/>
        </p:nvSpPr>
        <p:spPr>
          <a:xfrm>
            <a:off x="0" y="0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l="2567" r="7837" b="14827"/>
          <a:stretch/>
        </p:blipFill>
        <p:spPr>
          <a:xfrm>
            <a:off x="-1" y="2514606"/>
            <a:ext cx="12212079" cy="4371970"/>
          </a:xfrm>
          <a:prstGeom prst="rect">
            <a:avLst/>
          </a:prstGeom>
        </p:spPr>
      </p:pic>
      <p:pic>
        <p:nvPicPr>
          <p:cNvPr id="2" name="V.A – Nhạc Game Super Mar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054" y="624840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3350" y="4638864"/>
            <a:ext cx="12534900" cy="2219136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69" y="3884207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b="60535"/>
          <a:stretch/>
        </p:blipFill>
        <p:spPr>
          <a:xfrm>
            <a:off x="1084654" y="1280052"/>
            <a:ext cx="10022693" cy="2415648"/>
          </a:xfrm>
          <a:prstGeom prst="rect">
            <a:avLst/>
          </a:prstGeom>
        </p:spPr>
      </p:pic>
      <p:sp>
        <p:nvSpPr>
          <p:cNvPr id="14" name="Rounded Rectangle 13">
            <a:hlinkClick r:id="" action="ppaction://hlinkshowjump?jump=nextslide"/>
          </p:cNvPr>
          <p:cNvSpPr/>
          <p:nvPr/>
        </p:nvSpPr>
        <p:spPr>
          <a:xfrm>
            <a:off x="8941998" y="4091197"/>
            <a:ext cx="1192602" cy="547667"/>
          </a:xfrm>
          <a:prstGeom prst="roundRect">
            <a:avLst>
              <a:gd name="adj" fmla="val 50000"/>
            </a:avLst>
          </a:prstGeom>
          <a:solidFill>
            <a:srgbClr val="A46106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3" name="Happy Background Music For Videos - Ukulele Upbeat Mus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95400" y="228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73358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994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2121" numSld="11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213109" cy="68961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幼圆" panose="02010509060101010101" pitchFamily="49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67" r="7837" b="14827"/>
          <a:stretch/>
        </p:blipFill>
        <p:spPr>
          <a:xfrm>
            <a:off x="-1" y="2514606"/>
            <a:ext cx="12212079" cy="4371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350" y="4638864"/>
            <a:ext cx="12534900" cy="2257236"/>
          </a:xfrm>
          <a:prstGeom prst="rect">
            <a:avLst/>
          </a:prstGeom>
        </p:spPr>
      </p:pic>
      <p:pic>
        <p:nvPicPr>
          <p:cNvPr id="5" name="Picture 4" descr="300px-MP8Mari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469" y="3884207"/>
            <a:ext cx="1501239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MsPham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MsPham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b="58667"/>
          <a:stretch/>
        </p:blipFill>
        <p:spPr>
          <a:xfrm>
            <a:off x="1084654" y="1280052"/>
            <a:ext cx="10022693" cy="252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8077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804013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32610" y="327557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beans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467600" y="170676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meat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80553" y="5028268"/>
            <a:ext cx="1847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5845215" y="-77550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7304" y="4127856"/>
            <a:ext cx="3374639" cy="235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10200" y="327660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19" name="Bùi Liễu 0968142780"/>
          <p:cNvSpPr/>
          <p:nvPr/>
        </p:nvSpPr>
        <p:spPr>
          <a:xfrm>
            <a:off x="9220200" y="624781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Bùi Liễu 0968142780"/>
          <p:cNvSpPr/>
          <p:nvPr/>
        </p:nvSpPr>
        <p:spPr>
          <a:xfrm>
            <a:off x="9220200" y="624781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Bùi Liễu 0968142780"/>
          <p:cNvSpPr/>
          <p:nvPr/>
        </p:nvSpPr>
        <p:spPr>
          <a:xfrm>
            <a:off x="9112332" y="113162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20616792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3" grpId="2" animBg="1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altLang="zh-CN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9314114" y="-800974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55480" y="5303541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ch_cken</a:t>
            </a:r>
            <a:endParaRPr lang="en-US" sz="3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209800" y="4187260"/>
            <a:ext cx="3217080" cy="208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10200" y="327660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17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Bùi Liễu 0968142780"/>
          <p:cNvSpPr/>
          <p:nvPr/>
        </p:nvSpPr>
        <p:spPr>
          <a:xfrm>
            <a:off x="9112332" y="113162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5229614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" dur="1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chicken 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  <a:endParaRPr lang="en-US" altLang="zh-CN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10200" y="327660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9112332" y="113162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858" y="4395983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519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" dur="1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72071"/>
          </a:xfrm>
          <a:prstGeom prst="rect">
            <a:avLst/>
          </a:prstGeom>
          <a:solidFill>
            <a:srgbClr val="66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350" y="4652935"/>
            <a:ext cx="12534900" cy="2219136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296493" y="3964944"/>
            <a:ext cx="9599014" cy="2525341"/>
          </a:xfrm>
          <a:prstGeom prst="round2DiagRect">
            <a:avLst>
              <a:gd name="adj1" fmla="val 0"/>
              <a:gd name="adj2" fmla="val 2388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6BEAEA-6CEA-4232-BE32-32149CAB63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8" b="98241" l="125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1" y="327557"/>
            <a:ext cx="2090235" cy="1039892"/>
          </a:xfrm>
          <a:prstGeom prst="rect">
            <a:avLst/>
          </a:prstGeom>
        </p:spPr>
      </p:pic>
      <p:pic>
        <p:nvPicPr>
          <p:cNvPr id="4" name="Picture 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749D6B-97F7-45CE-855A-2DA57E21C2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998" y="5227614"/>
            <a:ext cx="1257558" cy="134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A.MsPham"/>
          <p:cNvSpPr/>
          <p:nvPr/>
        </p:nvSpPr>
        <p:spPr>
          <a:xfrm>
            <a:off x="564221" y="1667949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.MsPham"/>
          <p:cNvSpPr/>
          <p:nvPr/>
        </p:nvSpPr>
        <p:spPr>
          <a:xfrm>
            <a:off x="4170710" y="325706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.MsPham"/>
          <p:cNvSpPr/>
          <p:nvPr/>
        </p:nvSpPr>
        <p:spPr>
          <a:xfrm>
            <a:off x="7529225" y="1563171"/>
            <a:ext cx="3926780" cy="199649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altLang="zh-CN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052572" y="-688515"/>
            <a:ext cx="601884" cy="6134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751" y="3989529"/>
            <a:ext cx="2912809" cy="2034315"/>
          </a:xfrm>
          <a:prstGeom prst="rect">
            <a:avLst/>
          </a:prstGeom>
        </p:spPr>
      </p:pic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24476544-445B-44B9-B59F-278C051C4671}"/>
              </a:ext>
            </a:extLst>
          </p:cNvPr>
          <p:cNvSpPr/>
          <p:nvPr/>
        </p:nvSpPr>
        <p:spPr>
          <a:xfrm>
            <a:off x="5410200" y="3276600"/>
            <a:ext cx="1439055" cy="620017"/>
          </a:xfrm>
          <a:prstGeom prst="round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  out</a:t>
            </a:r>
          </a:p>
        </p:txBody>
      </p:sp>
      <p:sp>
        <p:nvSpPr>
          <p:cNvPr id="15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9343706" y="644534"/>
            <a:ext cx="269865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9112332" y="1131629"/>
            <a:ext cx="2914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7120839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2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594</Words>
  <Application>Microsoft Office PowerPoint</Application>
  <PresentationFormat>Widescreen</PresentationFormat>
  <Paragraphs>149</Paragraphs>
  <Slides>30</Slides>
  <Notes>4</Notes>
  <HiddenSlides>0</HiddenSlides>
  <MMClips>25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宋体</vt:lpstr>
      <vt:lpstr>Arial</vt:lpstr>
      <vt:lpstr>Arial Black</vt:lpstr>
      <vt:lpstr>Berlin Sans FB Demi</vt:lpstr>
      <vt:lpstr>Calibri</vt:lpstr>
      <vt:lpstr>Tahoma</vt:lpstr>
      <vt:lpstr>Wingdings</vt:lpstr>
      <vt:lpstr>幼圆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41</cp:revision>
  <dcterms:created xsi:type="dcterms:W3CDTF">2006-08-16T00:00:00Z</dcterms:created>
  <dcterms:modified xsi:type="dcterms:W3CDTF">2023-02-08T08:57:09Z</dcterms:modified>
</cp:coreProperties>
</file>