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6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60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07" r:id="rId17"/>
    <p:sldId id="345" r:id="rId18"/>
    <p:sldId id="346" r:id="rId19"/>
    <p:sldId id="347" r:id="rId20"/>
    <p:sldId id="348" r:id="rId21"/>
    <p:sldId id="308" r:id="rId22"/>
    <p:sldId id="349" r:id="rId23"/>
    <p:sldId id="344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106" d="100"/>
          <a:sy n="106" d="100"/>
        </p:scale>
        <p:origin x="138" y="1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37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8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0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4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2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13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82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4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9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NULL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9.wav"/><Relationship Id="rId18" Type="http://schemas.openxmlformats.org/officeDocument/2006/relationships/image" Target="../media/image56.png"/><Relationship Id="rId3" Type="http://schemas.microsoft.com/office/2007/relationships/media" Target="../media/media5.wav"/><Relationship Id="rId21" Type="http://schemas.openxmlformats.org/officeDocument/2006/relationships/image" Target="../media/image39.png"/><Relationship Id="rId7" Type="http://schemas.microsoft.com/office/2007/relationships/media" Target="../media/media7.wav"/><Relationship Id="rId12" Type="http://schemas.openxmlformats.org/officeDocument/2006/relationships/audio" Target="../media/media8.wav"/><Relationship Id="rId17" Type="http://schemas.openxmlformats.org/officeDocument/2006/relationships/image" Target="../media/image55.png"/><Relationship Id="rId2" Type="http://schemas.openxmlformats.org/officeDocument/2006/relationships/audio" Target="../media/media4.wav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media" Target="../media/media8.wav"/><Relationship Id="rId24" Type="http://schemas.openxmlformats.org/officeDocument/2006/relationships/image" Target="../media/image61.png"/><Relationship Id="rId5" Type="http://schemas.microsoft.com/office/2007/relationships/media" Target="../media/media6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60.jpeg"/><Relationship Id="rId10" Type="http://schemas.openxmlformats.org/officeDocument/2006/relationships/audio" Target="../media/media2.wav"/><Relationship Id="rId19" Type="http://schemas.openxmlformats.org/officeDocument/2006/relationships/image" Target="../media/image57.png"/><Relationship Id="rId4" Type="http://schemas.openxmlformats.org/officeDocument/2006/relationships/audio" Target="../media/media5.wav"/><Relationship Id="rId9" Type="http://schemas.microsoft.com/office/2007/relationships/media" Target="../media/media2.wav"/><Relationship Id="rId14" Type="http://schemas.openxmlformats.org/officeDocument/2006/relationships/audio" Target="../media/media9.wav"/><Relationship Id="rId2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7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openxmlformats.org/officeDocument/2006/relationships/image" Target="../media/image17.jpe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20" Type="http://schemas.openxmlformats.org/officeDocument/2006/relationships/image" Target="../media/image24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15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At the dining table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343400" y="2936512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(4+5+6)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0813"/>
            <a:ext cx="3505200" cy="2552593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858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milk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8280" y="5384800"/>
            <a:ext cx="3394726" cy="1473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chicken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889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bread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76551" y="295015"/>
            <a:ext cx="5533397" cy="2829186"/>
            <a:chOff x="3195056" y="344623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3314458" y="483015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would you like to eat?</a:t>
              </a: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I’d like some </a:t>
              </a:r>
              <a:r>
                <a:rPr lang="en-US" sz="2800" b="1" u="sng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____</a:t>
              </a:r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please.</a:t>
              </a:r>
            </a:p>
            <a:p>
              <a:pPr algn="ctr"/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3195056" y="344623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67" y="1128284"/>
            <a:ext cx="2000271" cy="2000271"/>
          </a:xfrm>
          <a:prstGeom prst="rect">
            <a:avLst/>
          </a:prstGeom>
        </p:spPr>
      </p:pic>
      <p:sp>
        <p:nvSpPr>
          <p:cNvPr id="22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6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27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8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29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31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3169399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6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6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22" grpId="0" animBg="1"/>
      <p:bldP spid="23" grpId="0" animBg="1"/>
      <p:bldP spid="24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19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3599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8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3599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1"/>
            <a:ext cx="3699526" cy="13995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990554" y="152067"/>
            <a:ext cx="5860739" cy="3200733"/>
            <a:chOff x="2989595" y="273994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3118233" y="421156"/>
              <a:ext cx="5605272" cy="2802969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28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_____ </a:t>
              </a:r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would you like to eat?</a:t>
              </a: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I’d like some </a:t>
              </a:r>
              <a:r>
                <a:rPr lang="en-US" sz="2800" b="1" u="sng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egg</a:t>
              </a:r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please.</a:t>
              </a: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989595" y="273994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59" y="1013554"/>
            <a:ext cx="2527227" cy="2527227"/>
          </a:xfrm>
          <a:prstGeom prst="rect">
            <a:avLst/>
          </a:prstGeom>
        </p:spPr>
      </p:pic>
      <p:sp>
        <p:nvSpPr>
          <p:cNvPr id="22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6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27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8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29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31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342193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6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6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22" grpId="0" animBg="1"/>
      <p:bldP spid="23" grpId="0" animBg="1"/>
      <p:bldP spid="24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84860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egg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87648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74775" y="91333"/>
            <a:ext cx="6563815" cy="3109068"/>
            <a:chOff x="2882197" y="226034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3010835" y="348289"/>
              <a:ext cx="5605272" cy="2810566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3200" b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would you like to </a:t>
              </a:r>
              <a:r>
                <a:rPr lang="en-US" sz="32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drink?</a:t>
              </a:r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I’d like some </a:t>
              </a:r>
              <a:r>
                <a:rPr lang="en-US" sz="3200" b="1" u="sng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____</a:t>
              </a:r>
              <a:r>
                <a:rPr lang="en-US" sz="32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please.</a:t>
              </a: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82197" y="226034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29" y="1371600"/>
            <a:ext cx="2439754" cy="1561707"/>
          </a:xfrm>
          <a:prstGeom prst="round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4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26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7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28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29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2951549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8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6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6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17" grpId="0" animBg="1"/>
      <p:bldP spid="22" grpId="0" animBg="1"/>
      <p:bldP spid="23" grpId="0"/>
      <p:bldP spid="24" grpId="0"/>
      <p:bldP spid="24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drink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929105" y="767274"/>
            <a:ext cx="5752002" cy="2259611"/>
            <a:chOff x="2847600" y="734815"/>
            <a:chExt cx="5862548" cy="3083993"/>
          </a:xfrm>
        </p:grpSpPr>
        <p:sp>
          <p:nvSpPr>
            <p:cNvPr id="17" name="Flowchart: Alternate Process 3"/>
            <p:cNvSpPr/>
            <p:nvPr/>
          </p:nvSpPr>
          <p:spPr>
            <a:xfrm>
              <a:off x="2945694" y="873206"/>
              <a:ext cx="5664132" cy="2807207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would you like to </a:t>
              </a:r>
              <a:r>
                <a:rPr lang="en-US" sz="32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__?</a:t>
              </a:r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I’d like some </a:t>
              </a:r>
              <a:r>
                <a:rPr lang="en-US" sz="3200" b="1" u="sng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egg</a:t>
              </a:r>
              <a:r>
                <a:rPr lang="en-US" sz="32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32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please.</a:t>
              </a: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18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3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24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6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27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28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722010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8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6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6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20" grpId="0" animBg="1"/>
      <p:bldP spid="21" grpId="0" animBg="1"/>
      <p:bldP spid="22" grpId="0"/>
      <p:bldP spid="23" grpId="0"/>
      <p:bldP spid="23" grpId="1"/>
      <p:bldP spid="24" grpId="0"/>
      <p:bldP spid="24" grpId="1"/>
      <p:bldP spid="26" grpId="0"/>
      <p:bldP spid="26" grpId="1"/>
      <p:bldP spid="27" grpId="0"/>
      <p:bldP spid="27" grpId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858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milk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8280" y="5384800"/>
            <a:ext cx="3394726" cy="1473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egg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889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chicken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48603" y="228601"/>
            <a:ext cx="5457197" cy="2590800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would you like to eat?</a:t>
              </a: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I’d like some </a:t>
              </a:r>
              <a:r>
                <a:rPr lang="en-US" sz="2800" b="1" u="sng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____</a:t>
              </a:r>
              <a:r>
                <a:rPr lang="en-US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please.</a:t>
              </a:r>
            </a:p>
            <a:p>
              <a:pPr algn="ctr"/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91" y="1255889"/>
            <a:ext cx="1533420" cy="1282382"/>
          </a:xfrm>
          <a:prstGeom prst="rect">
            <a:avLst/>
          </a:prstGeom>
        </p:spPr>
      </p:pic>
      <p:sp>
        <p:nvSpPr>
          <p:cNvPr id="22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6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27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8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29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31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710071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6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6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22" grpId="0" animBg="1"/>
      <p:bldP spid="23" grpId="0" animBg="1"/>
      <p:bldP spid="24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828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590608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375 0.08287 L 0.00625 0.019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31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4 0.05625 L 3.68629E-17 -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56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114800" y="26670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33" y="25341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109205" y="32886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1" y="32173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109206" y="39617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26" y="39511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8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08" y="1981200"/>
            <a:ext cx="2031095" cy="1885935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0" y="1981200"/>
            <a:ext cx="2031095" cy="1885935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81200"/>
            <a:ext cx="2031095" cy="1885935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52" y="1981200"/>
            <a:ext cx="2033763" cy="1885935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990600" y="509531"/>
            <a:ext cx="606660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quare 1"/>
          <p:cNvSpPr/>
          <p:nvPr/>
        </p:nvSpPr>
        <p:spPr>
          <a:xfrm>
            <a:off x="5391287" y="3404993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square 1"/>
          <p:cNvSpPr/>
          <p:nvPr/>
        </p:nvSpPr>
        <p:spPr>
          <a:xfrm>
            <a:off x="8175563" y="3369140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square 1"/>
          <p:cNvSpPr/>
          <p:nvPr/>
        </p:nvSpPr>
        <p:spPr>
          <a:xfrm>
            <a:off x="11022985" y="3369140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square 1"/>
          <p:cNvSpPr/>
          <p:nvPr/>
        </p:nvSpPr>
        <p:spPr>
          <a:xfrm>
            <a:off x="2576612" y="333996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5364008" y="3487455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1027680" y="3392586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8169582" y="3469529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2540811" y="3357139"/>
            <a:ext cx="670449" cy="4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558294" y="1897296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3426711" y="1934058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6179500" y="1897296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9054921" y="1925220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29" y="5904819"/>
            <a:ext cx="481776" cy="409126"/>
          </a:xfrm>
          <a:prstGeom prst="rect">
            <a:avLst/>
          </a:prstGeom>
        </p:spPr>
      </p:pic>
      <p:pic>
        <p:nvPicPr>
          <p:cNvPr id="21" name="Track 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92" end="31428.3038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42" y="5142819"/>
            <a:ext cx="499229" cy="545595"/>
          </a:xfrm>
          <a:prstGeom prst="rect">
            <a:avLst/>
          </a:prstGeom>
        </p:spPr>
      </p:pic>
      <p:pic>
        <p:nvPicPr>
          <p:cNvPr id="22" name="Track 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066" end="21873.3038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66" y="5105096"/>
            <a:ext cx="451299" cy="568055"/>
          </a:xfrm>
          <a:prstGeom prst="rect">
            <a:avLst/>
          </a:prstGeom>
        </p:spPr>
      </p:pic>
      <p:pic>
        <p:nvPicPr>
          <p:cNvPr id="23" name="Track 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154" end="12171.3038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47" y="5094663"/>
            <a:ext cx="550372" cy="553560"/>
          </a:xfrm>
          <a:prstGeom prst="rect">
            <a:avLst/>
          </a:prstGeom>
        </p:spPr>
      </p:pic>
      <p:pic>
        <p:nvPicPr>
          <p:cNvPr id="24" name="Track 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1624" end="1375.3038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277" y="5094663"/>
            <a:ext cx="619796" cy="56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2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9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6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6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9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25" y="4842895"/>
            <a:ext cx="3473004" cy="1499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1" y="2304645"/>
            <a:ext cx="4936808" cy="661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982" y="2415145"/>
            <a:ext cx="4823324" cy="521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5" y="5166268"/>
            <a:ext cx="4552143" cy="1234419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50" y="3529384"/>
            <a:ext cx="1976713" cy="1317436"/>
          </a:xfrm>
          <a:prstGeom prst="roundRect">
            <a:avLst/>
          </a:prstGeom>
          <a:ln w="28575">
            <a:noFill/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28783"/>
            <a:ext cx="1976713" cy="1317436"/>
          </a:xfrm>
          <a:prstGeom prst="roundRect">
            <a:avLst/>
          </a:prstGeom>
          <a:ln w="28575">
            <a:noFill/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50" y="928783"/>
            <a:ext cx="1976713" cy="1317436"/>
          </a:xfrm>
          <a:prstGeom prst="roundRect">
            <a:avLst/>
          </a:prstGeom>
          <a:ln w="28575">
            <a:noFill/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76611"/>
            <a:ext cx="1976713" cy="1317436"/>
          </a:xfrm>
          <a:prstGeom prst="roundRect">
            <a:avLst/>
          </a:prstGeom>
          <a:ln w="28575">
            <a:noFill/>
            <a:prstDash val="sysDash"/>
          </a:ln>
        </p:spPr>
      </p:pic>
      <p:sp>
        <p:nvSpPr>
          <p:cNvPr id="36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457725" y="2252037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bread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7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394533" y="2252037"/>
            <a:ext cx="150487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chicken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8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682079" y="5322634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eggs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394533" y="5296246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juice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71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76333"/>
            <a:ext cx="11539842" cy="54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51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9980879" y="2843226"/>
            <a:ext cx="100540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egg</a:t>
            </a:r>
          </a:p>
        </p:txBody>
      </p:sp>
      <p:sp>
        <p:nvSpPr>
          <p:cNvPr id="13" name="Bùi Liễu"/>
          <p:cNvSpPr/>
          <p:nvPr/>
        </p:nvSpPr>
        <p:spPr>
          <a:xfrm>
            <a:off x="9442091" y="1629282"/>
            <a:ext cx="2050909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4807" b="9767"/>
          <a:stretch/>
        </p:blipFill>
        <p:spPr>
          <a:xfrm flipH="1">
            <a:off x="6664426" y="1643074"/>
            <a:ext cx="1535965" cy="1277185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795158" y="4084019"/>
            <a:ext cx="2049386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5446" y="1705542"/>
            <a:ext cx="1364198" cy="136419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895214" y="5301509"/>
            <a:ext cx="190308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chicken</a:t>
            </a:r>
          </a:p>
        </p:txBody>
      </p:sp>
      <p:sp>
        <p:nvSpPr>
          <p:cNvPr id="54" name="Bùi Liễu"/>
          <p:cNvSpPr/>
          <p:nvPr/>
        </p:nvSpPr>
        <p:spPr>
          <a:xfrm>
            <a:off x="3720801" y="4084019"/>
            <a:ext cx="1950859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819" y="4166225"/>
            <a:ext cx="1669850" cy="1258114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844956" y="5334941"/>
            <a:ext cx="13901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59" name="Bùi Liễu"/>
          <p:cNvSpPr/>
          <p:nvPr/>
        </p:nvSpPr>
        <p:spPr>
          <a:xfrm>
            <a:off x="6507043" y="4062145"/>
            <a:ext cx="1995164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5" r="35266"/>
          <a:stretch/>
        </p:blipFill>
        <p:spPr>
          <a:xfrm flipH="1">
            <a:off x="7240056" y="4144214"/>
            <a:ext cx="599919" cy="1412046"/>
          </a:xfrm>
          <a:prstGeom prst="rect">
            <a:avLst/>
          </a:prstGeom>
        </p:spPr>
      </p:pic>
      <p:sp>
        <p:nvSpPr>
          <p:cNvPr id="63" name="Bùi Liễu"/>
          <p:cNvSpPr txBox="1"/>
          <p:nvPr/>
        </p:nvSpPr>
        <p:spPr>
          <a:xfrm>
            <a:off x="9929583" y="5300466"/>
            <a:ext cx="110799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milk</a:t>
            </a:r>
          </a:p>
        </p:txBody>
      </p:sp>
      <p:sp>
        <p:nvSpPr>
          <p:cNvPr id="64" name="Bùi Liễu"/>
          <p:cNvSpPr/>
          <p:nvPr/>
        </p:nvSpPr>
        <p:spPr>
          <a:xfrm>
            <a:off x="9347354" y="4084019"/>
            <a:ext cx="199516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5" name="Bùi Liễu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22165"/>
          <a:stretch/>
        </p:blipFill>
        <p:spPr>
          <a:xfrm>
            <a:off x="9789543" y="4144214"/>
            <a:ext cx="1244673" cy="1280125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210" y="3362732"/>
            <a:ext cx="337162" cy="286320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09" y="5781528"/>
            <a:ext cx="341812" cy="290269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71" y="5696656"/>
            <a:ext cx="349135" cy="296488"/>
          </a:xfrm>
          <a:prstGeom prst="rect">
            <a:avLst/>
          </a:prstGeom>
        </p:spPr>
      </p:pic>
      <p:pic>
        <p:nvPicPr>
          <p:cNvPr id="69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18" y="5706823"/>
            <a:ext cx="337163" cy="286321"/>
          </a:xfrm>
          <a:prstGeom prst="rect">
            <a:avLst/>
          </a:prstGeom>
        </p:spPr>
      </p:pic>
      <p:sp>
        <p:nvSpPr>
          <p:cNvPr id="29" name="Bùi Liễu"/>
          <p:cNvSpPr txBox="1"/>
          <p:nvPr/>
        </p:nvSpPr>
        <p:spPr>
          <a:xfrm>
            <a:off x="1379437" y="2810265"/>
            <a:ext cx="8515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eat</a:t>
            </a:r>
          </a:p>
        </p:txBody>
      </p:sp>
      <p:sp>
        <p:nvSpPr>
          <p:cNvPr id="30" name="Bùi Liễu"/>
          <p:cNvSpPr/>
          <p:nvPr/>
        </p:nvSpPr>
        <p:spPr>
          <a:xfrm>
            <a:off x="795158" y="1545874"/>
            <a:ext cx="1950859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662" y="1700173"/>
            <a:ext cx="1669850" cy="1258114"/>
          </a:xfrm>
          <a:prstGeom prst="rect">
            <a:avLst/>
          </a:prstGeom>
        </p:spPr>
      </p:pic>
      <p:sp>
        <p:nvSpPr>
          <p:cNvPr id="33" name="Bùi Liễu"/>
          <p:cNvSpPr txBox="1"/>
          <p:nvPr/>
        </p:nvSpPr>
        <p:spPr>
          <a:xfrm>
            <a:off x="3957786" y="2796796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drink</a:t>
            </a:r>
          </a:p>
        </p:txBody>
      </p:sp>
      <p:sp>
        <p:nvSpPr>
          <p:cNvPr id="34" name="Bùi Liễu"/>
          <p:cNvSpPr/>
          <p:nvPr/>
        </p:nvSpPr>
        <p:spPr>
          <a:xfrm>
            <a:off x="3581400" y="1524000"/>
            <a:ext cx="1995164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Bùi Liễu"/>
          <p:cNvSpPr txBox="1"/>
          <p:nvPr/>
        </p:nvSpPr>
        <p:spPr>
          <a:xfrm>
            <a:off x="6837230" y="2762321"/>
            <a:ext cx="1441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bread</a:t>
            </a:r>
          </a:p>
        </p:txBody>
      </p:sp>
      <p:sp>
        <p:nvSpPr>
          <p:cNvPr id="38" name="Bùi Liễu"/>
          <p:cNvSpPr/>
          <p:nvPr/>
        </p:nvSpPr>
        <p:spPr>
          <a:xfrm>
            <a:off x="6421711" y="1545874"/>
            <a:ext cx="199516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33" y="3227613"/>
            <a:ext cx="337163" cy="286321"/>
          </a:xfrm>
          <a:prstGeom prst="rect">
            <a:avLst/>
          </a:prstGeom>
        </p:spPr>
      </p:pic>
      <p:sp>
        <p:nvSpPr>
          <p:cNvPr id="43" name="Bùi Liễu"/>
          <p:cNvSpPr txBox="1"/>
          <p:nvPr/>
        </p:nvSpPr>
        <p:spPr>
          <a:xfrm>
            <a:off x="4111836" y="5271337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drink</a:t>
            </a:r>
          </a:p>
        </p:txBody>
      </p:sp>
      <p:pic>
        <p:nvPicPr>
          <p:cNvPr id="44" name="Bùi Liễ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68" y="4216818"/>
            <a:ext cx="1393149" cy="1326611"/>
          </a:xfrm>
          <a:prstGeom prst="roundRect">
            <a:avLst/>
          </a:prstGeom>
        </p:spPr>
      </p:pic>
      <p:pic>
        <p:nvPicPr>
          <p:cNvPr id="45" name="Bùi Liễu 096814278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t="4762" r="24138" b="7142"/>
          <a:stretch/>
        </p:blipFill>
        <p:spPr>
          <a:xfrm>
            <a:off x="4118555" y="1635619"/>
            <a:ext cx="920854" cy="1292093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52" y="3146797"/>
            <a:ext cx="347385" cy="295002"/>
          </a:xfrm>
          <a:prstGeom prst="rect">
            <a:avLst/>
          </a:prstGeom>
        </p:spPr>
      </p:pic>
      <p:pic>
        <p:nvPicPr>
          <p:cNvPr id="5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4" y="3169577"/>
            <a:ext cx="312411" cy="265302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19" y="5781528"/>
            <a:ext cx="339872" cy="2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37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8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24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7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9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2" grpId="0"/>
      <p:bldP spid="53" grpId="0"/>
      <p:bldP spid="58" grpId="0"/>
      <p:bldP spid="63" grpId="0"/>
      <p:bldP spid="29" grpId="0"/>
      <p:bldP spid="33" grpId="0"/>
      <p:bldP spid="37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87340" y="1954049"/>
            <a:ext cx="8839200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 would youlike to eat/drink?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I’d like some ___, please.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555953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người khác muốn ăn/uống gì.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65" y="3765100"/>
            <a:ext cx="4372949" cy="27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49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60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52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105662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3"/>
            <a:ext cx="3318526" cy="1465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430603" y="497169"/>
            <a:ext cx="4479178" cy="2744104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br_ad</a:t>
              </a:r>
              <a:endPara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9140" y="865144"/>
            <a:ext cx="2578140" cy="2578140"/>
          </a:xfrm>
          <a:prstGeom prst="round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3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24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6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27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28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6805965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6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6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20" grpId="0" animBg="1"/>
      <p:bldP spid="21" grpId="0" animBg="1"/>
      <p:bldP spid="22" grpId="0"/>
      <p:bldP spid="23" grpId="0"/>
      <p:bldP spid="23" grpId="1"/>
      <p:bldP spid="24" grpId="0"/>
      <p:bldP spid="24" grpId="1"/>
      <p:bldP spid="26" grpId="0"/>
      <p:bldP spid="26" grpId="1"/>
      <p:bldP spid="27" grpId="0"/>
      <p:bldP spid="27" grpId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858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8280" y="5384800"/>
            <a:ext cx="3394726" cy="1473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889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dirty="0" err="1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564334" y="738323"/>
            <a:ext cx="4771397" cy="2769553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ch_ken</a:t>
              </a:r>
              <a:endPara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3140" y="1564999"/>
            <a:ext cx="1907659" cy="1595354"/>
          </a:xfrm>
          <a:prstGeom prst="roundRect">
            <a:avLst/>
          </a:prstGeom>
        </p:spPr>
      </p:pic>
      <p:sp>
        <p:nvSpPr>
          <p:cNvPr id="23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7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28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9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31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32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2986953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6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6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23" grpId="0" animBg="1"/>
      <p:bldP spid="24" grpId="0" animBg="1"/>
      <p:bldP spid="26" grpId="0"/>
      <p:bldP spid="27" grpId="0"/>
      <p:bldP spid="27" grpId="1"/>
      <p:bldP spid="28" grpId="0"/>
      <p:bldP spid="28" grpId="1"/>
      <p:bldP spid="29" grpId="0"/>
      <p:bldP spid="29" grpId="1"/>
      <p:bldP spid="31" grpId="0"/>
      <p:bldP spid="31" grpId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19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3599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8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3599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milk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1"/>
            <a:ext cx="3699526" cy="13995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egg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769443" y="732358"/>
            <a:ext cx="4314197" cy="2769553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Hình ảnh 26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2783" y="961766"/>
            <a:ext cx="2575930" cy="2575930"/>
          </a:xfrm>
          <a:prstGeom prst="roundRect">
            <a:avLst/>
          </a:prstGeom>
        </p:spPr>
      </p:pic>
      <p:sp>
        <p:nvSpPr>
          <p:cNvPr id="23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7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28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9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31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32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2581086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6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6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23" grpId="0" animBg="1"/>
      <p:bldP spid="24" grpId="0" animBg="1"/>
      <p:bldP spid="26" grpId="0"/>
      <p:bldP spid="27" grpId="0"/>
      <p:bldP spid="27" grpId="1"/>
      <p:bldP spid="28" grpId="0"/>
      <p:bldP spid="28" grpId="1"/>
      <p:bldP spid="29" grpId="0"/>
      <p:bldP spid="29" grpId="1"/>
      <p:bldP spid="31" grpId="0"/>
      <p:bldP spid="31" grpId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186" b="7184"/>
          <a:stretch/>
        </p:blipFill>
        <p:spPr>
          <a:xfrm>
            <a:off x="-105662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3"/>
            <a:ext cx="3318526" cy="1465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bread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milk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627048" y="735647"/>
            <a:ext cx="4700087" cy="3003551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81803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84" y="1231577"/>
            <a:ext cx="2880521" cy="1840723"/>
          </a:xfrm>
          <a:prstGeom prst="round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3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24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26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27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28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1577619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6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6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20" grpId="0" animBg="1"/>
      <p:bldP spid="21" grpId="0" animBg="1"/>
      <p:bldP spid="22" grpId="0"/>
      <p:bldP spid="23" grpId="0"/>
      <p:bldP spid="23" grpId="1"/>
      <p:bldP spid="24" grpId="0"/>
      <p:bldP spid="24" grpId="1"/>
      <p:bldP spid="26" grpId="0"/>
      <p:bldP spid="26" grpId="1"/>
      <p:bldP spid="27" grpId="0"/>
      <p:bldP spid="27" grpId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186" b="7184"/>
          <a:stretch/>
        </p:blipFill>
        <p:spPr>
          <a:xfrm>
            <a:off x="-105662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164211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9316" y="5122646"/>
            <a:ext cx="3318526" cy="1465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16368" y="5136502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078989" y="838200"/>
            <a:ext cx="3933197" cy="269335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 smtClean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18077" r="6284" b="10438"/>
          <a:stretch/>
        </p:blipFill>
        <p:spPr>
          <a:xfrm flipH="1">
            <a:off x="5486399" y="5486399"/>
            <a:ext cx="1066800" cy="914401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136502"/>
            <a:ext cx="1334579" cy="1334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9489" y="5410200"/>
            <a:ext cx="623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A.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68784" y="5607679"/>
            <a:ext cx="623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6561" y="5488237"/>
            <a:ext cx="623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82" y="5331365"/>
            <a:ext cx="1278786" cy="1069435"/>
          </a:xfrm>
          <a:prstGeom prst="rect">
            <a:avLst/>
          </a:prstGeom>
        </p:spPr>
      </p:pic>
      <p:pic>
        <p:nvPicPr>
          <p:cNvPr id="6" name="brea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03496" y="1652437"/>
            <a:ext cx="1088721" cy="1088721"/>
          </a:xfrm>
          <a:prstGeom prst="rect">
            <a:avLst/>
          </a:prstGeom>
        </p:spPr>
      </p:pic>
      <p:sp>
        <p:nvSpPr>
          <p:cNvPr id="26" name="Bùi Liễu 0968142780"/>
          <p:cNvSpPr/>
          <p:nvPr/>
        </p:nvSpPr>
        <p:spPr>
          <a:xfrm>
            <a:off x="823811" y="1045750"/>
            <a:ext cx="990600" cy="99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Bùi Liễu 0968142780"/>
          <p:cNvSpPr/>
          <p:nvPr/>
        </p:nvSpPr>
        <p:spPr>
          <a:xfrm>
            <a:off x="963081" y="1185020"/>
            <a:ext cx="712060" cy="7120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5</a:t>
            </a:r>
            <a:endParaRPr lang="vi-VN" sz="3200" b="1"/>
          </a:p>
        </p:txBody>
      </p:sp>
      <p:sp>
        <p:nvSpPr>
          <p:cNvPr id="29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</a:t>
            </a:r>
            <a:endParaRPr lang="vi-VN" sz="3200" b="1"/>
          </a:p>
        </p:txBody>
      </p:sp>
      <p:sp>
        <p:nvSpPr>
          <p:cNvPr id="31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3</a:t>
            </a:r>
            <a:endParaRPr lang="vi-VN" sz="3200" b="1"/>
          </a:p>
        </p:txBody>
      </p:sp>
      <p:sp>
        <p:nvSpPr>
          <p:cNvPr id="32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2</a:t>
            </a:r>
            <a:endParaRPr lang="vi-VN" sz="3200" b="1"/>
          </a:p>
        </p:txBody>
      </p:sp>
      <p:sp>
        <p:nvSpPr>
          <p:cNvPr id="33" name="Bùi Liễu 0968142780"/>
          <p:cNvSpPr txBox="1"/>
          <p:nvPr/>
        </p:nvSpPr>
        <p:spPr>
          <a:xfrm>
            <a:off x="1151802" y="1232258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1</a:t>
            </a:r>
            <a:endParaRPr lang="vi-VN" sz="3200" b="1"/>
          </a:p>
        </p:txBody>
      </p:sp>
      <p:sp>
        <p:nvSpPr>
          <p:cNvPr id="41" name="Bùi Liễu 0968142780"/>
          <p:cNvSpPr txBox="1"/>
          <p:nvPr/>
        </p:nvSpPr>
        <p:spPr>
          <a:xfrm>
            <a:off x="431215" y="1232258"/>
            <a:ext cx="177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Time out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1520860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6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6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26" grpId="0" animBg="1"/>
      <p:bldP spid="27" grpId="0" animBg="1"/>
      <p:bldP spid="28" grpId="0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355</Words>
  <Application>Microsoft Office PowerPoint</Application>
  <PresentationFormat>Widescreen</PresentationFormat>
  <Paragraphs>242</Paragraphs>
  <Slides>24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 </vt:lpstr>
      <vt:lpstr>Berlin Sans FB Demi</vt:lpstr>
      <vt:lpstr>Calibri</vt:lpstr>
      <vt:lpstr>Century Gothic</vt:lpstr>
      <vt:lpstr>Comic Sans MS</vt:lpstr>
      <vt:lpstr>Fredoka One</vt:lpstr>
      <vt:lpstr>Helvetica Neue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22</cp:revision>
  <dcterms:created xsi:type="dcterms:W3CDTF">2006-08-16T00:00:00Z</dcterms:created>
  <dcterms:modified xsi:type="dcterms:W3CDTF">2023-02-08T08:56:00Z</dcterms:modified>
</cp:coreProperties>
</file>