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audio2.wav" ContentType="audio/x-wav"/>
  <Override PartName="/ppt/media/media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media3.wav" ContentType="audio/x-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media5.wav" ContentType="audio/x-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media/media6.wav" ContentType="audio/x-wav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media7.wav" ContentType="audio/x-wav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media8.wav" ContentType="audio/x-wav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media/media9.wav" ContentType="audio/x-wav"/>
  <Override PartName="/ppt/media/media10.wav" ContentType="audio/x-wav"/>
  <Override PartName="/ppt/media/media11.wav" ContentType="audio/x-wav"/>
  <Override PartName="/ppt/media/audio8.wav" ContentType="audio/x-wav"/>
  <Override PartName="/ppt/media/audio9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9" r:id="rId2"/>
    <p:sldId id="260" r:id="rId3"/>
    <p:sldId id="352" r:id="rId4"/>
    <p:sldId id="262" r:id="rId5"/>
    <p:sldId id="263" r:id="rId6"/>
    <p:sldId id="264" r:id="rId7"/>
    <p:sldId id="346" r:id="rId8"/>
    <p:sldId id="348" r:id="rId9"/>
    <p:sldId id="265" r:id="rId10"/>
    <p:sldId id="266" r:id="rId11"/>
    <p:sldId id="267" r:id="rId12"/>
    <p:sldId id="347" r:id="rId13"/>
    <p:sldId id="268" r:id="rId14"/>
    <p:sldId id="269" r:id="rId15"/>
    <p:sldId id="274" r:id="rId16"/>
    <p:sldId id="275" r:id="rId17"/>
    <p:sldId id="276" r:id="rId18"/>
    <p:sldId id="277" r:id="rId19"/>
    <p:sldId id="278" r:id="rId20"/>
    <p:sldId id="279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49" r:id="rId31"/>
    <p:sldId id="350" r:id="rId32"/>
    <p:sldId id="322" r:id="rId33"/>
    <p:sldId id="323" r:id="rId34"/>
    <p:sldId id="324" r:id="rId35"/>
    <p:sldId id="325" r:id="rId36"/>
    <p:sldId id="328" r:id="rId37"/>
    <p:sldId id="308" r:id="rId38"/>
    <p:sldId id="351" r:id="rId39"/>
    <p:sldId id="344" r:id="rId40"/>
    <p:sldId id="31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94660"/>
  </p:normalViewPr>
  <p:slideViewPr>
    <p:cSldViewPr>
      <p:cViewPr varScale="1">
        <p:scale>
          <a:sx n="110" d="100"/>
          <a:sy n="110" d="100"/>
        </p:scale>
        <p:origin x="210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69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7" Type="http://schemas.openxmlformats.org/officeDocument/2006/relationships/image" Target="../media/image1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7" Type="http://schemas.openxmlformats.org/officeDocument/2006/relationships/image" Target="../media/image1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8.wav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7" Type="http://schemas.openxmlformats.org/officeDocument/2006/relationships/image" Target="../media/image11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9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microsoft.com/office/2007/relationships/media" Target="../media/media4.wav"/><Relationship Id="rId18" Type="http://schemas.openxmlformats.org/officeDocument/2006/relationships/image" Target="../media/image23.png"/><Relationship Id="rId3" Type="http://schemas.microsoft.com/office/2007/relationships/media" Target="../media/media7.wav"/><Relationship Id="rId21" Type="http://schemas.openxmlformats.org/officeDocument/2006/relationships/image" Target="../media/image11.png"/><Relationship Id="rId7" Type="http://schemas.microsoft.com/office/2007/relationships/media" Target="../media/media9.wav"/><Relationship Id="rId12" Type="http://schemas.openxmlformats.org/officeDocument/2006/relationships/audio" Target="../media/media3.wav"/><Relationship Id="rId17" Type="http://schemas.openxmlformats.org/officeDocument/2006/relationships/image" Target="../media/image22.png"/><Relationship Id="rId2" Type="http://schemas.openxmlformats.org/officeDocument/2006/relationships/audio" Target="../media/media6.wav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microsoft.com/office/2007/relationships/media" Target="../media/media3.wav"/><Relationship Id="rId24" Type="http://schemas.openxmlformats.org/officeDocument/2006/relationships/image" Target="../media/image27.png"/><Relationship Id="rId5" Type="http://schemas.microsoft.com/office/2007/relationships/media" Target="../media/media8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26.jpeg"/><Relationship Id="rId10" Type="http://schemas.openxmlformats.org/officeDocument/2006/relationships/audio" Target="../media/media5.wav"/><Relationship Id="rId19" Type="http://schemas.openxmlformats.org/officeDocument/2006/relationships/image" Target="../media/image24.png"/><Relationship Id="rId4" Type="http://schemas.openxmlformats.org/officeDocument/2006/relationships/audio" Target="../media/media7.wav"/><Relationship Id="rId9" Type="http://schemas.microsoft.com/office/2007/relationships/media" Target="../media/media5.wav"/><Relationship Id="rId14" Type="http://schemas.openxmlformats.org/officeDocument/2006/relationships/audio" Target="../media/media4.wav"/><Relationship Id="rId2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12" Type="http://schemas.openxmlformats.org/officeDocument/2006/relationships/image" Target="../media/image4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3.png"/><Relationship Id="rId5" Type="http://schemas.openxmlformats.org/officeDocument/2006/relationships/image" Target="../media/image44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7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12" Type="http://schemas.openxmlformats.org/officeDocument/2006/relationships/image" Target="../media/image5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3.png"/><Relationship Id="rId5" Type="http://schemas.openxmlformats.org/officeDocument/2006/relationships/image" Target="../media/image49.png"/><Relationship Id="rId10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52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8.png"/><Relationship Id="rId11" Type="http://schemas.openxmlformats.org/officeDocument/2006/relationships/image" Target="../media/image37.png"/><Relationship Id="rId5" Type="http://schemas.openxmlformats.org/officeDocument/2006/relationships/audio" Target="../media/audio9.wav"/><Relationship Id="rId15" Type="http://schemas.openxmlformats.org/officeDocument/2006/relationships/image" Target="../media/image53.png"/><Relationship Id="rId10" Type="http://schemas.openxmlformats.org/officeDocument/2006/relationships/image" Target="../media/image41.png"/><Relationship Id="rId4" Type="http://schemas.openxmlformats.org/officeDocument/2006/relationships/audio" Target="../media/audio8.wav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9.wav"/><Relationship Id="rId15" Type="http://schemas.openxmlformats.org/officeDocument/2006/relationships/image" Target="../media/image54.png"/><Relationship Id="rId10" Type="http://schemas.openxmlformats.org/officeDocument/2006/relationships/image" Target="../media/image39.png"/><Relationship Id="rId4" Type="http://schemas.openxmlformats.org/officeDocument/2006/relationships/audio" Target="../media/audio8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9.wav"/><Relationship Id="rId7" Type="http://schemas.openxmlformats.org/officeDocument/2006/relationships/image" Target="../media/image3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55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9.wav"/><Relationship Id="rId7" Type="http://schemas.openxmlformats.org/officeDocument/2006/relationships/image" Target="../media/image39.png"/><Relationship Id="rId12" Type="http://schemas.openxmlformats.org/officeDocument/2006/relationships/image" Target="../media/image5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56.jpeg"/><Relationship Id="rId5" Type="http://schemas.openxmlformats.org/officeDocument/2006/relationships/image" Target="../media/image37.png"/><Relationship Id="rId10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43.png"/><Relationship Id="rId12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8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3.png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image" Target="../media/image35.png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63.png"/><Relationship Id="rId5" Type="http://schemas.openxmlformats.org/officeDocument/2006/relationships/image" Target="../media/image61.png"/><Relationship Id="rId10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openxmlformats.org/officeDocument/2006/relationships/image" Target="../media/image4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microsoft.com/office/2007/relationships/media" Target="../media/media4.wav"/><Relationship Id="rId18" Type="http://schemas.openxmlformats.org/officeDocument/2006/relationships/image" Target="../media/image23.png"/><Relationship Id="rId3" Type="http://schemas.microsoft.com/office/2007/relationships/media" Target="../media/media7.wav"/><Relationship Id="rId21" Type="http://schemas.openxmlformats.org/officeDocument/2006/relationships/image" Target="../media/image11.png"/><Relationship Id="rId7" Type="http://schemas.microsoft.com/office/2007/relationships/media" Target="../media/media9.wav"/><Relationship Id="rId12" Type="http://schemas.openxmlformats.org/officeDocument/2006/relationships/audio" Target="../media/media3.wav"/><Relationship Id="rId17" Type="http://schemas.openxmlformats.org/officeDocument/2006/relationships/image" Target="../media/image22.png"/><Relationship Id="rId2" Type="http://schemas.openxmlformats.org/officeDocument/2006/relationships/audio" Target="../media/media6.wav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microsoft.com/office/2007/relationships/media" Target="../media/media3.wav"/><Relationship Id="rId24" Type="http://schemas.openxmlformats.org/officeDocument/2006/relationships/image" Target="../media/image27.png"/><Relationship Id="rId5" Type="http://schemas.microsoft.com/office/2007/relationships/media" Target="../media/media8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26.jpeg"/><Relationship Id="rId10" Type="http://schemas.openxmlformats.org/officeDocument/2006/relationships/audio" Target="../media/media5.wav"/><Relationship Id="rId19" Type="http://schemas.openxmlformats.org/officeDocument/2006/relationships/image" Target="../media/image24.png"/><Relationship Id="rId4" Type="http://schemas.openxmlformats.org/officeDocument/2006/relationships/audio" Target="../media/media7.wav"/><Relationship Id="rId9" Type="http://schemas.microsoft.com/office/2007/relationships/media" Target="../media/media5.wav"/><Relationship Id="rId14" Type="http://schemas.openxmlformats.org/officeDocument/2006/relationships/audio" Target="../media/media4.wav"/><Relationship Id="rId22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1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14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1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15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3315093" y="1802766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At the dining table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343400" y="2936512"/>
            <a:ext cx="44247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2 (1+2+3</a:t>
            </a:r>
          </a:p>
          <a:p>
            <a:pPr algn="ctr"/>
            <a:r>
              <a:rPr lang="en-US" sz="4400" b="1" smtClean="0">
                <a:latin typeface="Berlin Sans FB Demi" panose="020E0802020502020306" pitchFamily="34" charset="0"/>
              </a:rPr>
              <a:t>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0813"/>
            <a:ext cx="3505200" cy="2552593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484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egg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/>
              <a:t>eɡ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938382" y="4131111"/>
            <a:ext cx="2186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quả trứng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95449"/>
            <a:ext cx="3314699" cy="3314699"/>
          </a:xfrm>
          <a:prstGeom prst="rect">
            <a:avLst/>
          </a:prstGeom>
        </p:spPr>
      </p:pic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72200"/>
            <a:ext cx="380999" cy="32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50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302910" y="244308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chicken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300225" y="3352799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ˈtʃɪk.ɪn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763000" y="4267200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thịt gà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97" y="1927838"/>
            <a:ext cx="4116661" cy="2662527"/>
          </a:xfrm>
          <a:prstGeom prst="roundRect">
            <a:avLst/>
          </a:prstGeom>
        </p:spPr>
      </p:pic>
      <p:sp>
        <p:nvSpPr>
          <p:cNvPr id="8" name="Bùi Liễu 0968142780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661" y="60960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91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302910" y="244308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drink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300225" y="3352799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/>
              <a:t>drɪŋk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654866" y="4179504"/>
            <a:ext cx="4187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đồ uống/thức uống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00" y="1490404"/>
            <a:ext cx="3756300" cy="3576896"/>
          </a:xfrm>
          <a:prstGeom prst="round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086" y="6019800"/>
            <a:ext cx="405961" cy="32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01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302910" y="244308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water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300225" y="3352799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/>
              <a:t>ˈwɔː.tər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915400" y="4174813"/>
            <a:ext cx="1284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40405"/>
            <a:ext cx="3788089" cy="2424787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53" y="61722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2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698798" y="241634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milk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46840" y="3352800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mɪlk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328385" y="4061022"/>
            <a:ext cx="98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388" y="2015771"/>
            <a:ext cx="4234015" cy="2705638"/>
          </a:xfrm>
          <a:prstGeom prst="round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72200"/>
            <a:ext cx="381000" cy="3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2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05400" y="362540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9980879" y="2843226"/>
            <a:ext cx="100540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egg</a:t>
            </a:r>
          </a:p>
        </p:txBody>
      </p:sp>
      <p:sp>
        <p:nvSpPr>
          <p:cNvPr id="13" name="Bùi Liễu"/>
          <p:cNvSpPr/>
          <p:nvPr/>
        </p:nvSpPr>
        <p:spPr>
          <a:xfrm>
            <a:off x="9442091" y="1629282"/>
            <a:ext cx="2050909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t="14807" b="9767"/>
          <a:stretch/>
        </p:blipFill>
        <p:spPr>
          <a:xfrm flipH="1">
            <a:off x="6664426" y="1643074"/>
            <a:ext cx="1535965" cy="1277185"/>
          </a:xfrm>
          <a:prstGeom prst="rect">
            <a:avLst/>
          </a:prstGeom>
        </p:spPr>
      </p:pic>
      <p:sp>
        <p:nvSpPr>
          <p:cNvPr id="49" name="Bùi Liễu"/>
          <p:cNvSpPr/>
          <p:nvPr/>
        </p:nvSpPr>
        <p:spPr>
          <a:xfrm>
            <a:off x="795158" y="4084019"/>
            <a:ext cx="2049386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5446" y="1705542"/>
            <a:ext cx="1364198" cy="1364198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895214" y="5301509"/>
            <a:ext cx="190308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chicken</a:t>
            </a:r>
          </a:p>
        </p:txBody>
      </p:sp>
      <p:sp>
        <p:nvSpPr>
          <p:cNvPr id="54" name="Bùi Liễu"/>
          <p:cNvSpPr/>
          <p:nvPr/>
        </p:nvSpPr>
        <p:spPr>
          <a:xfrm>
            <a:off x="3720801" y="4084019"/>
            <a:ext cx="1950859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819" y="4166225"/>
            <a:ext cx="1669850" cy="1258114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6844956" y="5334941"/>
            <a:ext cx="139012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59" name="Bùi Liễu"/>
          <p:cNvSpPr/>
          <p:nvPr/>
        </p:nvSpPr>
        <p:spPr>
          <a:xfrm>
            <a:off x="6507043" y="4062145"/>
            <a:ext cx="1995164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5" r="35266"/>
          <a:stretch/>
        </p:blipFill>
        <p:spPr>
          <a:xfrm flipH="1">
            <a:off x="7240056" y="4144214"/>
            <a:ext cx="599919" cy="1412046"/>
          </a:xfrm>
          <a:prstGeom prst="rect">
            <a:avLst/>
          </a:prstGeom>
        </p:spPr>
      </p:pic>
      <p:sp>
        <p:nvSpPr>
          <p:cNvPr id="63" name="Bùi Liễu"/>
          <p:cNvSpPr txBox="1"/>
          <p:nvPr/>
        </p:nvSpPr>
        <p:spPr>
          <a:xfrm>
            <a:off x="9929583" y="5300466"/>
            <a:ext cx="110799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milk</a:t>
            </a:r>
          </a:p>
        </p:txBody>
      </p:sp>
      <p:sp>
        <p:nvSpPr>
          <p:cNvPr id="64" name="Bùi Liễu"/>
          <p:cNvSpPr/>
          <p:nvPr/>
        </p:nvSpPr>
        <p:spPr>
          <a:xfrm>
            <a:off x="9347354" y="4084019"/>
            <a:ext cx="1995164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5" name="Bùi Liễu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3" r="22165"/>
          <a:stretch/>
        </p:blipFill>
        <p:spPr>
          <a:xfrm>
            <a:off x="9789543" y="4144214"/>
            <a:ext cx="1244673" cy="1280125"/>
          </a:xfrm>
          <a:prstGeom prst="rect">
            <a:avLst/>
          </a:prstGeom>
        </p:spPr>
      </p:pic>
      <p:pic>
        <p:nvPicPr>
          <p:cNvPr id="6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210" y="3362732"/>
            <a:ext cx="337162" cy="286320"/>
          </a:xfrm>
          <a:prstGeom prst="rect">
            <a:avLst/>
          </a:prstGeom>
        </p:spPr>
      </p:pic>
      <p:pic>
        <p:nvPicPr>
          <p:cNvPr id="6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09" y="5781528"/>
            <a:ext cx="341812" cy="290269"/>
          </a:xfrm>
          <a:prstGeom prst="rect">
            <a:avLst/>
          </a:prstGeom>
        </p:spPr>
      </p:pic>
      <p:pic>
        <p:nvPicPr>
          <p:cNvPr id="68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71" y="5696656"/>
            <a:ext cx="349135" cy="296488"/>
          </a:xfrm>
          <a:prstGeom prst="rect">
            <a:avLst/>
          </a:prstGeom>
        </p:spPr>
      </p:pic>
      <p:pic>
        <p:nvPicPr>
          <p:cNvPr id="69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18" y="5706823"/>
            <a:ext cx="337163" cy="286321"/>
          </a:xfrm>
          <a:prstGeom prst="rect">
            <a:avLst/>
          </a:prstGeom>
        </p:spPr>
      </p:pic>
      <p:sp>
        <p:nvSpPr>
          <p:cNvPr id="29" name="Bùi Liễu"/>
          <p:cNvSpPr txBox="1"/>
          <p:nvPr/>
        </p:nvSpPr>
        <p:spPr>
          <a:xfrm>
            <a:off x="1379437" y="2810265"/>
            <a:ext cx="85151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eat</a:t>
            </a:r>
          </a:p>
        </p:txBody>
      </p:sp>
      <p:sp>
        <p:nvSpPr>
          <p:cNvPr id="30" name="Bùi Liễu"/>
          <p:cNvSpPr/>
          <p:nvPr/>
        </p:nvSpPr>
        <p:spPr>
          <a:xfrm>
            <a:off x="795158" y="1545874"/>
            <a:ext cx="1950859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1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662" y="1700173"/>
            <a:ext cx="1669850" cy="1258114"/>
          </a:xfrm>
          <a:prstGeom prst="rect">
            <a:avLst/>
          </a:prstGeom>
        </p:spPr>
      </p:pic>
      <p:sp>
        <p:nvSpPr>
          <p:cNvPr id="33" name="Bùi Liễu"/>
          <p:cNvSpPr txBox="1"/>
          <p:nvPr/>
        </p:nvSpPr>
        <p:spPr>
          <a:xfrm>
            <a:off x="3957786" y="2796796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drink</a:t>
            </a:r>
          </a:p>
        </p:txBody>
      </p:sp>
      <p:sp>
        <p:nvSpPr>
          <p:cNvPr id="34" name="Bùi Liễu"/>
          <p:cNvSpPr/>
          <p:nvPr/>
        </p:nvSpPr>
        <p:spPr>
          <a:xfrm>
            <a:off x="3581400" y="1524000"/>
            <a:ext cx="1995164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Bùi Liễu"/>
          <p:cNvSpPr txBox="1"/>
          <p:nvPr/>
        </p:nvSpPr>
        <p:spPr>
          <a:xfrm>
            <a:off x="6837230" y="2762321"/>
            <a:ext cx="1441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bread</a:t>
            </a:r>
          </a:p>
        </p:txBody>
      </p:sp>
      <p:sp>
        <p:nvSpPr>
          <p:cNvPr id="38" name="Bùi Liễu"/>
          <p:cNvSpPr/>
          <p:nvPr/>
        </p:nvSpPr>
        <p:spPr>
          <a:xfrm>
            <a:off x="6421711" y="1545874"/>
            <a:ext cx="1995164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6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133" y="3227613"/>
            <a:ext cx="337163" cy="286321"/>
          </a:xfrm>
          <a:prstGeom prst="rect">
            <a:avLst/>
          </a:prstGeom>
        </p:spPr>
      </p:pic>
      <p:sp>
        <p:nvSpPr>
          <p:cNvPr id="43" name="Bùi Liễu"/>
          <p:cNvSpPr txBox="1"/>
          <p:nvPr/>
        </p:nvSpPr>
        <p:spPr>
          <a:xfrm>
            <a:off x="4111836" y="5271337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drink</a:t>
            </a:r>
          </a:p>
        </p:txBody>
      </p:sp>
      <p:pic>
        <p:nvPicPr>
          <p:cNvPr id="44" name="Bùi Liễ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68" y="4216818"/>
            <a:ext cx="1393149" cy="1326611"/>
          </a:xfrm>
          <a:prstGeom prst="roundRect">
            <a:avLst/>
          </a:prstGeom>
        </p:spPr>
      </p:pic>
      <p:pic>
        <p:nvPicPr>
          <p:cNvPr id="45" name="Bùi Liễu 096814278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1" t="4762" r="24138" b="7142"/>
          <a:stretch/>
        </p:blipFill>
        <p:spPr>
          <a:xfrm>
            <a:off x="4118555" y="1635619"/>
            <a:ext cx="920854" cy="1292093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52" y="3146797"/>
            <a:ext cx="347385" cy="295002"/>
          </a:xfrm>
          <a:prstGeom prst="rect">
            <a:avLst/>
          </a:prstGeom>
        </p:spPr>
      </p:pic>
      <p:pic>
        <p:nvPicPr>
          <p:cNvPr id="51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54" y="3169577"/>
            <a:ext cx="312411" cy="265302"/>
          </a:xfrm>
          <a:prstGeom prst="rect">
            <a:avLst/>
          </a:prstGeom>
        </p:spPr>
      </p:pic>
      <p:pic>
        <p:nvPicPr>
          <p:cNvPr id="61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19" y="5781528"/>
            <a:ext cx="339872" cy="2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0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0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8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24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7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96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10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2" grpId="0"/>
      <p:bldP spid="53" grpId="0"/>
      <p:bldP spid="58" grpId="0"/>
      <p:bldP spid="63" grpId="0"/>
      <p:bldP spid="29" grpId="0"/>
      <p:bldP spid="33" grpId="0"/>
      <p:bldP spid="37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023302" y="679713"/>
            <a:ext cx="4291424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Checking vocabulary</a:t>
            </a:r>
            <a:endParaRPr lang="en-US" altLang="en-US" sz="32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123319" y="1763157"/>
            <a:ext cx="1585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eat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121236" y="3076663"/>
            <a:ext cx="1890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bread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084225" y="2398419"/>
            <a:ext cx="1542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drink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093477" y="4357136"/>
            <a:ext cx="1975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chicken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074427" y="5065593"/>
            <a:ext cx="2536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water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6169014" y="2556618"/>
            <a:ext cx="3581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thức uống, uống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6229350" y="3217093"/>
            <a:ext cx="428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bánh mì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 txBox="1"/>
          <p:nvPr/>
        </p:nvSpPr>
        <p:spPr>
          <a:xfrm>
            <a:off x="6229350" y="4559706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thịt gà 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/>
          <p:cNvSpPr txBox="1"/>
          <p:nvPr/>
        </p:nvSpPr>
        <p:spPr>
          <a:xfrm>
            <a:off x="6235975" y="5239042"/>
            <a:ext cx="255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"/>
          <p:cNvSpPr txBox="1"/>
          <p:nvPr/>
        </p:nvSpPr>
        <p:spPr>
          <a:xfrm>
            <a:off x="6257109" y="1933280"/>
            <a:ext cx="255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4067802" y="5753334"/>
            <a:ext cx="2536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milk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"/>
          <p:cNvSpPr txBox="1"/>
          <p:nvPr/>
        </p:nvSpPr>
        <p:spPr>
          <a:xfrm>
            <a:off x="6229350" y="5926783"/>
            <a:ext cx="255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4121236" y="3742501"/>
            <a:ext cx="1975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egg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Bùi Liễu"/>
          <p:cNvSpPr txBox="1"/>
          <p:nvPr/>
        </p:nvSpPr>
        <p:spPr>
          <a:xfrm>
            <a:off x="6257109" y="394507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trứng 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73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5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438400"/>
            <a:ext cx="7162800" cy="183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74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087340" y="1954049"/>
            <a:ext cx="8839200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What would you like to eat/drink?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I’d like some ___, please.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555953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người khác muốn ăn/uống gì.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65" y="3765100"/>
            <a:ext cx="4372949" cy="2714036"/>
          </a:xfrm>
          <a:prstGeom prst="rect">
            <a:avLst/>
          </a:prstGeom>
        </p:spPr>
      </p:pic>
      <p:sp>
        <p:nvSpPr>
          <p:cNvPr id="7" name="Bùi liễu 0968142780"/>
          <p:cNvSpPr/>
          <p:nvPr/>
        </p:nvSpPr>
        <p:spPr>
          <a:xfrm>
            <a:off x="1600200" y="5029200"/>
            <a:ext cx="194796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I’d = I would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98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Bùi Liễu"/>
          <p:cNvGrpSpPr/>
          <p:nvPr/>
        </p:nvGrpSpPr>
        <p:grpSpPr>
          <a:xfrm>
            <a:off x="5715000" y="1219200"/>
            <a:ext cx="6115594" cy="5105400"/>
            <a:chOff x="5334000" y="1013266"/>
            <a:chExt cx="6115594" cy="5105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334000" y="1013266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5669" y="3794983"/>
              <a:ext cx="2393330" cy="1529396"/>
            </a:xfrm>
            <a:prstGeom prst="roundRect">
              <a:avLst/>
            </a:prstGeom>
            <a:grpFill/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2676" y="1519025"/>
              <a:ext cx="2259848" cy="1444981"/>
            </a:xfrm>
            <a:prstGeom prst="roundRect">
              <a:avLst/>
            </a:prstGeom>
            <a:grpFill/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383" y="1372526"/>
              <a:ext cx="2253551" cy="1457526"/>
            </a:xfrm>
            <a:prstGeom prst="roundRect">
              <a:avLst/>
            </a:prstGeom>
            <a:grpFill/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860" y="3866136"/>
              <a:ext cx="2375027" cy="1520274"/>
            </a:xfrm>
            <a:prstGeom prst="roundRect">
              <a:avLst/>
            </a:prstGeom>
            <a:grpFill/>
          </p:spPr>
        </p:pic>
        <p:sp>
          <p:nvSpPr>
            <p:cNvPr id="10" name="Bùi Liễu"/>
            <p:cNvSpPr/>
            <p:nvPr/>
          </p:nvSpPr>
          <p:spPr>
            <a:xfrm>
              <a:off x="5531954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a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455964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b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565102" y="366755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c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389215" y="3698723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d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902475" y="2957506"/>
              <a:ext cx="2352598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eggs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788625" y="2962110"/>
              <a:ext cx="2340373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chicken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872676" y="5543850"/>
              <a:ext cx="2382397" cy="533669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847068" y="5537061"/>
              <a:ext cx="2281931" cy="581605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milk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"/>
          <p:cNvSpPr/>
          <p:nvPr/>
        </p:nvSpPr>
        <p:spPr>
          <a:xfrm>
            <a:off x="389895" y="1516585"/>
            <a:ext cx="5325105" cy="1075587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would you like to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eat / drink?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952272" y="3509104"/>
            <a:ext cx="4362133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I’d like some 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15" y="525598"/>
            <a:ext cx="476794" cy="40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3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832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913240"/>
            <a:ext cx="8018391" cy="557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34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51" y="708682"/>
            <a:ext cx="8350498" cy="5705111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90800" y="2667000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5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75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15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921" y="1722631"/>
            <a:ext cx="2027833" cy="2027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4254" y="1639915"/>
            <a:ext cx="838121" cy="745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26" y="1666364"/>
            <a:ext cx="2030345" cy="2030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12" y="2128379"/>
            <a:ext cx="2246585" cy="145302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egg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9450" y="1929646"/>
            <a:ext cx="579019" cy="579019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8" name="Heptagon 17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19" name="Heptagon 18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20" name="Heptagon 19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sp>
        <p:nvSpPr>
          <p:cNvPr id="21" name="TextBox 20"/>
          <p:cNvSpPr txBox="1"/>
          <p:nvPr/>
        </p:nvSpPr>
        <p:spPr>
          <a:xfrm>
            <a:off x="980488" y="444982"/>
            <a:ext cx="567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"/>
          <p:cNvSpPr/>
          <p:nvPr/>
        </p:nvSpPr>
        <p:spPr>
          <a:xfrm>
            <a:off x="736979" y="159750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"/>
          <p:cNvSpPr/>
          <p:nvPr/>
        </p:nvSpPr>
        <p:spPr>
          <a:xfrm>
            <a:off x="4364386" y="167913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sPham"/>
          <p:cNvSpPr/>
          <p:nvPr/>
        </p:nvSpPr>
        <p:spPr>
          <a:xfrm>
            <a:off x="8250301" y="150136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36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21" y="1639337"/>
            <a:ext cx="2183073" cy="2183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723" y="1630189"/>
            <a:ext cx="838121" cy="745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4530" y="1541539"/>
            <a:ext cx="3828705" cy="244357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bread</a:t>
              </a:r>
              <a:endParaRPr lang="en-US" sz="40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10" y="2115035"/>
            <a:ext cx="2080475" cy="13455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9554" y="1872512"/>
            <a:ext cx="579019" cy="5790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15" name="Right Arrow 14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Heptagon 15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17" name="Heptagon 16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18" name="Heptagon 17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89" y="2252078"/>
            <a:ext cx="2080474" cy="1329473"/>
          </a:xfrm>
          <a:prstGeom prst="rect">
            <a:avLst/>
          </a:prstGeom>
        </p:spPr>
      </p:pic>
      <p:sp>
        <p:nvSpPr>
          <p:cNvPr id="5" name="MsPham"/>
          <p:cNvSpPr/>
          <p:nvPr/>
        </p:nvSpPr>
        <p:spPr>
          <a:xfrm>
            <a:off x="829162" y="157106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"/>
          <p:cNvSpPr/>
          <p:nvPr/>
        </p:nvSpPr>
        <p:spPr>
          <a:xfrm>
            <a:off x="4429458" y="1547759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sPham"/>
          <p:cNvSpPr/>
          <p:nvPr/>
        </p:nvSpPr>
        <p:spPr>
          <a:xfrm>
            <a:off x="8153400" y="163574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8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65" y="2021736"/>
            <a:ext cx="2249436" cy="1454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milk</a:t>
              </a:r>
              <a:endParaRPr lang="en-US" sz="40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90" y="2114612"/>
            <a:ext cx="2254692" cy="1440803"/>
          </a:xfrm>
          <a:prstGeom prst="roundRect">
            <a:avLst>
              <a:gd name="adj" fmla="val 36379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22" y="1712178"/>
            <a:ext cx="2207479" cy="22074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8" name="Heptagon 17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19" name="Heptagon 18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20" name="Heptagon 19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sp>
        <p:nvSpPr>
          <p:cNvPr id="13" name="MsPham"/>
          <p:cNvSpPr/>
          <p:nvPr/>
        </p:nvSpPr>
        <p:spPr>
          <a:xfrm>
            <a:off x="685800" y="159521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"/>
          <p:cNvSpPr/>
          <p:nvPr/>
        </p:nvSpPr>
        <p:spPr>
          <a:xfrm>
            <a:off x="8304206" y="155351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"/>
          <p:cNvSpPr/>
          <p:nvPr/>
        </p:nvSpPr>
        <p:spPr>
          <a:xfrm>
            <a:off x="4407048" y="162110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0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34" y="2088645"/>
            <a:ext cx="2405182" cy="1555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7436" y="1668663"/>
            <a:ext cx="838121" cy="745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915244" y="4623941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chicken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84" y="2165108"/>
            <a:ext cx="2245337" cy="14372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6843" y="1849848"/>
            <a:ext cx="579019" cy="579019"/>
          </a:xfrm>
          <a:prstGeom prst="rect">
            <a:avLst/>
          </a:prstGeom>
        </p:spPr>
      </p:pic>
      <p:sp>
        <p:nvSpPr>
          <p:cNvPr id="13" name="Right Arrow 12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4" name="Heptagon 13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15" name="Heptagon 14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16" name="Heptagon 15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96" y="1640840"/>
            <a:ext cx="2320876" cy="2320876"/>
          </a:xfrm>
          <a:prstGeom prst="rect">
            <a:avLst/>
          </a:prstGeom>
        </p:spPr>
      </p:pic>
      <p:sp>
        <p:nvSpPr>
          <p:cNvPr id="21" name="MsPham"/>
          <p:cNvSpPr/>
          <p:nvPr/>
        </p:nvSpPr>
        <p:spPr>
          <a:xfrm>
            <a:off x="8137375" y="164447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"/>
          <p:cNvSpPr/>
          <p:nvPr/>
        </p:nvSpPr>
        <p:spPr>
          <a:xfrm>
            <a:off x="4468149" y="168626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"/>
          <p:cNvSpPr/>
          <p:nvPr/>
        </p:nvSpPr>
        <p:spPr>
          <a:xfrm>
            <a:off x="980488" y="153645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9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65" y="2021736"/>
            <a:ext cx="2249436" cy="1454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water</a:t>
              </a:r>
              <a:endParaRPr lang="en-US" sz="40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99" y="2114612"/>
            <a:ext cx="2250873" cy="1440803"/>
          </a:xfrm>
          <a:prstGeom prst="roundRect">
            <a:avLst>
              <a:gd name="adj" fmla="val 36379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22" y="1712178"/>
            <a:ext cx="2207479" cy="22074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8" name="Heptagon 17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19" name="Heptagon 18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20" name="Heptagon 19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sp>
        <p:nvSpPr>
          <p:cNvPr id="13" name="MsPham"/>
          <p:cNvSpPr/>
          <p:nvPr/>
        </p:nvSpPr>
        <p:spPr>
          <a:xfrm>
            <a:off x="716973" y="159995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"/>
          <p:cNvSpPr/>
          <p:nvPr/>
        </p:nvSpPr>
        <p:spPr>
          <a:xfrm>
            <a:off x="4519999" y="159521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"/>
          <p:cNvSpPr/>
          <p:nvPr/>
        </p:nvSpPr>
        <p:spPr>
          <a:xfrm>
            <a:off x="8304206" y="155351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9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65" y="2021736"/>
            <a:ext cx="2249436" cy="1454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90" y="2114612"/>
            <a:ext cx="2254692" cy="1440803"/>
          </a:xfrm>
          <a:prstGeom prst="roundRect">
            <a:avLst>
              <a:gd name="adj" fmla="val 36379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22" y="1712178"/>
            <a:ext cx="2207479" cy="22074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8" name="Heptagon 17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19" name="Heptagon 18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20" name="Heptagon 19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sp>
        <p:nvSpPr>
          <p:cNvPr id="13" name="MsPham"/>
          <p:cNvSpPr/>
          <p:nvPr/>
        </p:nvSpPr>
        <p:spPr>
          <a:xfrm>
            <a:off x="736979" y="159521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"/>
          <p:cNvSpPr/>
          <p:nvPr/>
        </p:nvSpPr>
        <p:spPr>
          <a:xfrm>
            <a:off x="4473946" y="158350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"/>
          <p:cNvSpPr/>
          <p:nvPr/>
        </p:nvSpPr>
        <p:spPr>
          <a:xfrm>
            <a:off x="8336863" y="1559307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mi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06075" y="5275879"/>
            <a:ext cx="932922" cy="93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22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921" y="1722631"/>
            <a:ext cx="2027833" cy="2027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4254" y="1639915"/>
            <a:ext cx="838121" cy="745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26" y="1666364"/>
            <a:ext cx="2030345" cy="2030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12" y="2128379"/>
            <a:ext cx="2246585" cy="145302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9450" y="1929646"/>
            <a:ext cx="579019" cy="579019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8" name="Heptagon 17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19" name="Heptagon 18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20" name="Heptagon 19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sp>
        <p:nvSpPr>
          <p:cNvPr id="14" name="MsPham"/>
          <p:cNvSpPr/>
          <p:nvPr/>
        </p:nvSpPr>
        <p:spPr>
          <a:xfrm>
            <a:off x="736979" y="159750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"/>
          <p:cNvSpPr/>
          <p:nvPr/>
        </p:nvSpPr>
        <p:spPr>
          <a:xfrm>
            <a:off x="4364386" y="1691979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sPham"/>
          <p:cNvSpPr/>
          <p:nvPr/>
        </p:nvSpPr>
        <p:spPr>
          <a:xfrm>
            <a:off x="8250301" y="150136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eg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75300" y="5221640"/>
            <a:ext cx="1041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60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  <p:bldP spid="16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6057" y="1624542"/>
            <a:ext cx="3809104" cy="2391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723" y="1630189"/>
            <a:ext cx="838121" cy="745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466" y="1584476"/>
            <a:ext cx="3769929" cy="2406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9554" y="1872512"/>
            <a:ext cx="579019" cy="5790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13" name="Right Arrow 12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4" name="Heptagon 13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15" name="Heptagon 14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16" name="Heptagon 15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grpSp>
        <p:nvGrpSpPr>
          <p:cNvPr id="19" name="Group 18"/>
          <p:cNvGrpSpPr/>
          <p:nvPr/>
        </p:nvGrpSpPr>
        <p:grpSpPr>
          <a:xfrm>
            <a:off x="1143000" y="2124055"/>
            <a:ext cx="10342395" cy="4540987"/>
            <a:chOff x="1640668" y="1627336"/>
            <a:chExt cx="11950116" cy="498874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40668" y="4023405"/>
              <a:ext cx="10658795" cy="259267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9898426" y="1627336"/>
              <a:ext cx="3692358" cy="15295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I’d like some egg, please.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47" y="5295726"/>
            <a:ext cx="1874853" cy="119807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096045" y="4671214"/>
            <a:ext cx="5318711" cy="813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What would you like to drink?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83598" y="2219586"/>
            <a:ext cx="3195603" cy="1392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I’d like some milk, please.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93426" y="2124055"/>
            <a:ext cx="2918000" cy="1392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I’d like some water, please.</a:t>
            </a:r>
          </a:p>
        </p:txBody>
      </p:sp>
      <p:sp>
        <p:nvSpPr>
          <p:cNvPr id="5" name="MsPham"/>
          <p:cNvSpPr/>
          <p:nvPr/>
        </p:nvSpPr>
        <p:spPr>
          <a:xfrm>
            <a:off x="740089" y="1630189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"/>
          <p:cNvSpPr/>
          <p:nvPr/>
        </p:nvSpPr>
        <p:spPr>
          <a:xfrm>
            <a:off x="4406353" y="160349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"/>
          <p:cNvSpPr/>
          <p:nvPr/>
        </p:nvSpPr>
        <p:spPr>
          <a:xfrm>
            <a:off x="8261799" y="165773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67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00602"/>
            <a:ext cx="5374386" cy="3762132"/>
          </a:xfrm>
          <a:prstGeom prst="rect">
            <a:avLst/>
          </a:prstGeom>
        </p:spPr>
      </p:pic>
      <p:sp>
        <p:nvSpPr>
          <p:cNvPr id="5" name="Bùi Liễu 4"/>
          <p:cNvSpPr txBox="1"/>
          <p:nvPr/>
        </p:nvSpPr>
        <p:spPr>
          <a:xfrm>
            <a:off x="3713837" y="1252148"/>
            <a:ext cx="604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Would you like some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040192" y="2113794"/>
            <a:ext cx="5360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Would you like some rice?</a:t>
            </a:r>
          </a:p>
        </p:txBody>
      </p:sp>
      <p:sp>
        <p:nvSpPr>
          <p:cNvPr id="7" name="Bùi Liễu"/>
          <p:cNvSpPr/>
          <p:nvPr/>
        </p:nvSpPr>
        <p:spPr>
          <a:xfrm>
            <a:off x="1055959" y="2630784"/>
            <a:ext cx="2830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sp>
        <p:nvSpPr>
          <p:cNvPr id="8" name="Bùi Liễu"/>
          <p:cNvSpPr/>
          <p:nvPr/>
        </p:nvSpPr>
        <p:spPr>
          <a:xfrm>
            <a:off x="1054336" y="3196893"/>
            <a:ext cx="2830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sp>
        <p:nvSpPr>
          <p:cNvPr id="9" name="Bùi Liễu"/>
          <p:cNvSpPr/>
          <p:nvPr/>
        </p:nvSpPr>
        <p:spPr>
          <a:xfrm>
            <a:off x="1054335" y="4264064"/>
            <a:ext cx="6015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Would you like some juice?</a:t>
            </a:r>
          </a:p>
        </p:txBody>
      </p:sp>
      <p:sp>
        <p:nvSpPr>
          <p:cNvPr id="10" name="Bùi Liễu"/>
          <p:cNvSpPr/>
          <p:nvPr/>
        </p:nvSpPr>
        <p:spPr>
          <a:xfrm>
            <a:off x="1100950" y="4801088"/>
            <a:ext cx="6015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</a:p>
        </p:txBody>
      </p:sp>
      <p:sp>
        <p:nvSpPr>
          <p:cNvPr id="11" name="Bùi Liễu"/>
          <p:cNvSpPr/>
          <p:nvPr/>
        </p:nvSpPr>
        <p:spPr>
          <a:xfrm>
            <a:off x="1117506" y="5364365"/>
            <a:ext cx="4424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araoke E3 UNIT 15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8099.0362"/>
                    <p14:bmk name="Bookmark 2" time="11771.0689"/>
                    <p14:bmk name="Bookmark 3" time="13833.0064"/>
                    <p14:bmk name="Bookmark 5" time="22272.3497"/>
                    <p14:bmk name="Bookmark 4" time="26068.1523"/>
                    <p14:bmk name="Bookmark 6" time="28108.3814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18" y="348741"/>
            <a:ext cx="1076322" cy="9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8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436" y="1668663"/>
            <a:ext cx="838121" cy="745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915244" y="4623941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drink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6843" y="1849848"/>
            <a:ext cx="579019" cy="579019"/>
          </a:xfrm>
          <a:prstGeom prst="rect">
            <a:avLst/>
          </a:prstGeom>
        </p:spPr>
      </p:pic>
      <p:sp>
        <p:nvSpPr>
          <p:cNvPr id="13" name="Right Arrow 12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4" name="Heptagon 13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15" name="Heptagon 14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16" name="Heptagon 15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96" y="1640840"/>
            <a:ext cx="2320876" cy="2320876"/>
          </a:xfrm>
          <a:prstGeom prst="rect">
            <a:avLst/>
          </a:prstGeom>
        </p:spPr>
      </p:pic>
      <p:sp>
        <p:nvSpPr>
          <p:cNvPr id="19" name="MsPham"/>
          <p:cNvSpPr/>
          <p:nvPr/>
        </p:nvSpPr>
        <p:spPr>
          <a:xfrm>
            <a:off x="980488" y="153645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1" t="4762" r="24138" b="7142"/>
          <a:stretch/>
        </p:blipFill>
        <p:spPr>
          <a:xfrm>
            <a:off x="9264481" y="1872555"/>
            <a:ext cx="1108338" cy="1665863"/>
          </a:xfrm>
          <a:prstGeom prst="rect">
            <a:avLst/>
          </a:prstGeom>
        </p:spPr>
      </p:pic>
      <p:sp>
        <p:nvSpPr>
          <p:cNvPr id="21" name="MsPham"/>
          <p:cNvSpPr/>
          <p:nvPr/>
        </p:nvSpPr>
        <p:spPr>
          <a:xfrm>
            <a:off x="8280515" y="160642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73" y="1975891"/>
            <a:ext cx="1718074" cy="1718074"/>
          </a:xfrm>
          <a:prstGeom prst="rect">
            <a:avLst/>
          </a:prstGeom>
        </p:spPr>
      </p:pic>
      <p:sp>
        <p:nvSpPr>
          <p:cNvPr id="20" name="MsPham"/>
          <p:cNvSpPr/>
          <p:nvPr/>
        </p:nvSpPr>
        <p:spPr>
          <a:xfrm>
            <a:off x="4510465" y="160642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3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65" y="2021736"/>
            <a:ext cx="2249436" cy="1454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drink</a:t>
              </a:r>
              <a:endParaRPr lang="en-US" sz="40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22" y="1712178"/>
            <a:ext cx="2207479" cy="22074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8" name="Heptagon 17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19" name="Heptagon 18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20" name="Heptagon 19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sp>
        <p:nvSpPr>
          <p:cNvPr id="13" name="MsPham"/>
          <p:cNvSpPr/>
          <p:nvPr/>
        </p:nvSpPr>
        <p:spPr>
          <a:xfrm>
            <a:off x="716973" y="159995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"/>
          <p:cNvSpPr/>
          <p:nvPr/>
        </p:nvSpPr>
        <p:spPr>
          <a:xfrm>
            <a:off x="8304206" y="155351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Bùi Liễu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42" y="2005857"/>
            <a:ext cx="1614760" cy="1537638"/>
          </a:xfrm>
          <a:prstGeom prst="roundRect">
            <a:avLst/>
          </a:prstGeom>
        </p:spPr>
      </p:pic>
      <p:sp>
        <p:nvSpPr>
          <p:cNvPr id="16" name="MsPham"/>
          <p:cNvSpPr/>
          <p:nvPr/>
        </p:nvSpPr>
        <p:spPr>
          <a:xfrm>
            <a:off x="4443464" y="156899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8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548" y="1970436"/>
            <a:ext cx="1587349" cy="1587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4254" y="1639915"/>
            <a:ext cx="838121" cy="745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05" y="2218476"/>
            <a:ext cx="1218835" cy="1218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19" y="2305197"/>
            <a:ext cx="2269852" cy="1468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9450" y="1929646"/>
            <a:ext cx="579019" cy="579019"/>
          </a:xfrm>
          <a:prstGeom prst="rect">
            <a:avLst/>
          </a:prstGeom>
        </p:spPr>
      </p:pic>
      <p:sp>
        <p:nvSpPr>
          <p:cNvPr id="13" name="Right Arrow 12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4" name="Heptagon 13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15" name="Heptagon 14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16" name="Heptagon 15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grpSp>
        <p:nvGrpSpPr>
          <p:cNvPr id="19" name="Group 18"/>
          <p:cNvGrpSpPr/>
          <p:nvPr/>
        </p:nvGrpSpPr>
        <p:grpSpPr>
          <a:xfrm>
            <a:off x="2215306" y="4781934"/>
            <a:ext cx="7614494" cy="1992252"/>
            <a:chOff x="1822585" y="4374943"/>
            <a:chExt cx="9451169" cy="22989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22585" y="4374943"/>
              <a:ext cx="9451169" cy="229893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540307" y="4676111"/>
              <a:ext cx="8015725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What would you like to eat</a:t>
              </a:r>
              <a:r>
                <a:rPr lang="en-US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?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I’d like some </a:t>
              </a:r>
              <a:r>
                <a:rPr lang="en-US" sz="2800" b="1" u="sng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egg</a:t>
              </a:r>
              <a:r>
                <a:rPr lang="en-US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, please.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8" name="MsPham"/>
          <p:cNvSpPr/>
          <p:nvPr/>
        </p:nvSpPr>
        <p:spPr>
          <a:xfrm>
            <a:off x="8317686" y="168133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sPham"/>
          <p:cNvSpPr/>
          <p:nvPr/>
        </p:nvSpPr>
        <p:spPr>
          <a:xfrm>
            <a:off x="4468149" y="163991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"/>
          <p:cNvSpPr/>
          <p:nvPr/>
        </p:nvSpPr>
        <p:spPr>
          <a:xfrm>
            <a:off x="774386" y="165895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25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727" y="1980930"/>
            <a:ext cx="2557265" cy="1653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7436" y="1668663"/>
            <a:ext cx="838121" cy="745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34" y="2237590"/>
            <a:ext cx="2154231" cy="1376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6843" y="1849848"/>
            <a:ext cx="579019" cy="579019"/>
          </a:xfrm>
          <a:prstGeom prst="rect">
            <a:avLst/>
          </a:prstGeom>
        </p:spPr>
      </p:pic>
      <p:sp>
        <p:nvSpPr>
          <p:cNvPr id="10" name="Right Arrow 9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1" name="Heptagon 10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12" name="Heptagon 11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13" name="Heptagon 12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947" y="2358816"/>
            <a:ext cx="1134154" cy="113415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76400" y="4648199"/>
            <a:ext cx="7959248" cy="1949987"/>
            <a:chOff x="1641619" y="4336409"/>
            <a:chExt cx="9451169" cy="229893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41619" y="4336409"/>
              <a:ext cx="9451169" cy="229893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503946" y="4676111"/>
              <a:ext cx="8015725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What would you like to eat?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I’d like some </a:t>
              </a:r>
              <a:r>
                <a:rPr lang="en-US" sz="2800" b="1" u="sng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chicken</a:t>
              </a:r>
              <a:r>
                <a:rPr lang="en-US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, please.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9" name="MsPham"/>
          <p:cNvSpPr/>
          <p:nvPr/>
        </p:nvSpPr>
        <p:spPr>
          <a:xfrm>
            <a:off x="736979" y="144780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MsPham"/>
          <p:cNvSpPr/>
          <p:nvPr/>
        </p:nvSpPr>
        <p:spPr>
          <a:xfrm>
            <a:off x="4526555" y="1581679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sPham"/>
          <p:cNvSpPr/>
          <p:nvPr/>
        </p:nvSpPr>
        <p:spPr>
          <a:xfrm>
            <a:off x="8311982" y="159995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5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68894" y="4748541"/>
            <a:ext cx="8077200" cy="2057399"/>
            <a:chOff x="1802569" y="4278239"/>
            <a:chExt cx="9451169" cy="22989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02569" y="4278239"/>
              <a:ext cx="9451169" cy="22989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03946" y="4676111"/>
              <a:ext cx="8015725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____ </a:t>
              </a:r>
              <a:r>
                <a:rPr lang="en-US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would you like to eat</a:t>
              </a:r>
              <a:r>
                <a:rPr lang="en-US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?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I’d like some egg, please.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8" name="Heptagon 17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a</a:t>
            </a:r>
            <a:endParaRPr lang="vi-VN" sz="3600" b="1"/>
          </a:p>
        </p:txBody>
      </p:sp>
      <p:sp>
        <p:nvSpPr>
          <p:cNvPr id="19" name="Heptagon 18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20" name="Heptagon 19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sp>
        <p:nvSpPr>
          <p:cNvPr id="22" name="Rectangle 21"/>
          <p:cNvSpPr/>
          <p:nvPr/>
        </p:nvSpPr>
        <p:spPr>
          <a:xfrm>
            <a:off x="5413316" y="2505670"/>
            <a:ext cx="1760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hat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16986" y="2488202"/>
            <a:ext cx="1556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Who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4206" y="2337267"/>
            <a:ext cx="2119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Where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MsPham"/>
          <p:cNvSpPr/>
          <p:nvPr/>
        </p:nvSpPr>
        <p:spPr>
          <a:xfrm>
            <a:off x="8336863" y="165773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"/>
          <p:cNvSpPr/>
          <p:nvPr/>
        </p:nvSpPr>
        <p:spPr>
          <a:xfrm>
            <a:off x="4508158" y="162110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"/>
          <p:cNvSpPr/>
          <p:nvPr/>
        </p:nvSpPr>
        <p:spPr>
          <a:xfrm>
            <a:off x="712957" y="1568996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9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423" y="1980930"/>
            <a:ext cx="2583874" cy="1653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7436" y="1668663"/>
            <a:ext cx="838121" cy="745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34" y="2237590"/>
            <a:ext cx="2154231" cy="1376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6843" y="1849848"/>
            <a:ext cx="579019" cy="579019"/>
          </a:xfrm>
          <a:prstGeom prst="rect">
            <a:avLst/>
          </a:prstGeom>
        </p:spPr>
      </p:pic>
      <p:sp>
        <p:nvSpPr>
          <p:cNvPr id="10" name="Right Arrow 9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1" name="Heptagon 10"/>
          <p:cNvSpPr/>
          <p:nvPr/>
        </p:nvSpPr>
        <p:spPr>
          <a:xfrm>
            <a:off x="736979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a</a:t>
            </a:r>
            <a:endParaRPr lang="vi-VN" sz="3600" b="1" dirty="0"/>
          </a:p>
        </p:txBody>
      </p:sp>
      <p:sp>
        <p:nvSpPr>
          <p:cNvPr id="12" name="Heptagon 11"/>
          <p:cNvSpPr/>
          <p:nvPr/>
        </p:nvSpPr>
        <p:spPr>
          <a:xfrm>
            <a:off x="4574798" y="3916262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  <a:endParaRPr lang="vi-VN" sz="3600" b="1"/>
          </a:p>
        </p:txBody>
      </p:sp>
      <p:sp>
        <p:nvSpPr>
          <p:cNvPr id="13" name="Heptagon 12"/>
          <p:cNvSpPr/>
          <p:nvPr/>
        </p:nvSpPr>
        <p:spPr>
          <a:xfrm>
            <a:off x="8374671" y="3957850"/>
            <a:ext cx="487018" cy="484921"/>
          </a:xfrm>
          <a:prstGeom prst="hep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c</a:t>
            </a:r>
            <a:endParaRPr lang="vi-VN" sz="3600" b="1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69269"/>
            <a:ext cx="1523701" cy="15237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4501" y="4554774"/>
            <a:ext cx="8602896" cy="209259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427461" y="4648200"/>
            <a:ext cx="7707139" cy="199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What would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you like to </a:t>
            </a:r>
            <a:r>
              <a:rPr lang="en-US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drink?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I’d like some </a:t>
            </a:r>
            <a:r>
              <a:rPr lang="en-US" sz="2800" b="1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water</a:t>
            </a:r>
            <a:r>
              <a:rPr lang="en-US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, please.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MsPham"/>
          <p:cNvSpPr/>
          <p:nvPr/>
        </p:nvSpPr>
        <p:spPr>
          <a:xfrm>
            <a:off x="832104" y="155094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MsPham"/>
          <p:cNvSpPr/>
          <p:nvPr/>
        </p:nvSpPr>
        <p:spPr>
          <a:xfrm>
            <a:off x="4468149" y="164252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sPham"/>
          <p:cNvSpPr/>
          <p:nvPr/>
        </p:nvSpPr>
        <p:spPr>
          <a:xfrm>
            <a:off x="8270485" y="155834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5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38200"/>
            <a:ext cx="2947181" cy="339475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438400" y="358140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 </a:t>
            </a:r>
            <a:endParaRPr lang="en-US" sz="9600" b="1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98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05400" y="362540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9980879" y="2843226"/>
            <a:ext cx="100540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egg</a:t>
            </a:r>
          </a:p>
        </p:txBody>
      </p:sp>
      <p:sp>
        <p:nvSpPr>
          <p:cNvPr id="13" name="Bùi Liễu"/>
          <p:cNvSpPr/>
          <p:nvPr/>
        </p:nvSpPr>
        <p:spPr>
          <a:xfrm>
            <a:off x="9442091" y="1629282"/>
            <a:ext cx="2050909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t="14807" b="9767"/>
          <a:stretch/>
        </p:blipFill>
        <p:spPr>
          <a:xfrm flipH="1">
            <a:off x="6664426" y="1643074"/>
            <a:ext cx="1535965" cy="1277185"/>
          </a:xfrm>
          <a:prstGeom prst="rect">
            <a:avLst/>
          </a:prstGeom>
        </p:spPr>
      </p:pic>
      <p:sp>
        <p:nvSpPr>
          <p:cNvPr id="49" name="Bùi Liễu"/>
          <p:cNvSpPr/>
          <p:nvPr/>
        </p:nvSpPr>
        <p:spPr>
          <a:xfrm>
            <a:off x="795158" y="4084019"/>
            <a:ext cx="2049386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5446" y="1705542"/>
            <a:ext cx="1364198" cy="1364198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895214" y="5301509"/>
            <a:ext cx="190308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chicken</a:t>
            </a:r>
          </a:p>
        </p:txBody>
      </p:sp>
      <p:sp>
        <p:nvSpPr>
          <p:cNvPr id="54" name="Bùi Liễu"/>
          <p:cNvSpPr/>
          <p:nvPr/>
        </p:nvSpPr>
        <p:spPr>
          <a:xfrm>
            <a:off x="3720801" y="4084019"/>
            <a:ext cx="1950859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819" y="4166225"/>
            <a:ext cx="1669850" cy="1258114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6844956" y="5334941"/>
            <a:ext cx="139012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59" name="Bùi Liễu"/>
          <p:cNvSpPr/>
          <p:nvPr/>
        </p:nvSpPr>
        <p:spPr>
          <a:xfrm>
            <a:off x="6507043" y="4062145"/>
            <a:ext cx="1995164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5" r="35266"/>
          <a:stretch/>
        </p:blipFill>
        <p:spPr>
          <a:xfrm flipH="1">
            <a:off x="7240056" y="4144214"/>
            <a:ext cx="599919" cy="1412046"/>
          </a:xfrm>
          <a:prstGeom prst="rect">
            <a:avLst/>
          </a:prstGeom>
        </p:spPr>
      </p:pic>
      <p:sp>
        <p:nvSpPr>
          <p:cNvPr id="63" name="Bùi Liễu"/>
          <p:cNvSpPr txBox="1"/>
          <p:nvPr/>
        </p:nvSpPr>
        <p:spPr>
          <a:xfrm>
            <a:off x="9929583" y="5300466"/>
            <a:ext cx="110799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milk</a:t>
            </a:r>
          </a:p>
        </p:txBody>
      </p:sp>
      <p:sp>
        <p:nvSpPr>
          <p:cNvPr id="64" name="Bùi Liễu"/>
          <p:cNvSpPr/>
          <p:nvPr/>
        </p:nvSpPr>
        <p:spPr>
          <a:xfrm>
            <a:off x="9347354" y="4084019"/>
            <a:ext cx="1995164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5" name="Bùi Liễu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3" r="22165"/>
          <a:stretch/>
        </p:blipFill>
        <p:spPr>
          <a:xfrm>
            <a:off x="9789543" y="4144214"/>
            <a:ext cx="1244673" cy="1280125"/>
          </a:xfrm>
          <a:prstGeom prst="rect">
            <a:avLst/>
          </a:prstGeom>
        </p:spPr>
      </p:pic>
      <p:pic>
        <p:nvPicPr>
          <p:cNvPr id="6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210" y="3362732"/>
            <a:ext cx="337162" cy="286320"/>
          </a:xfrm>
          <a:prstGeom prst="rect">
            <a:avLst/>
          </a:prstGeom>
        </p:spPr>
      </p:pic>
      <p:pic>
        <p:nvPicPr>
          <p:cNvPr id="6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09" y="5781528"/>
            <a:ext cx="341812" cy="290269"/>
          </a:xfrm>
          <a:prstGeom prst="rect">
            <a:avLst/>
          </a:prstGeom>
        </p:spPr>
      </p:pic>
      <p:pic>
        <p:nvPicPr>
          <p:cNvPr id="68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71" y="5696656"/>
            <a:ext cx="349135" cy="296488"/>
          </a:xfrm>
          <a:prstGeom prst="rect">
            <a:avLst/>
          </a:prstGeom>
        </p:spPr>
      </p:pic>
      <p:pic>
        <p:nvPicPr>
          <p:cNvPr id="69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18" y="5706823"/>
            <a:ext cx="337163" cy="286321"/>
          </a:xfrm>
          <a:prstGeom prst="rect">
            <a:avLst/>
          </a:prstGeom>
        </p:spPr>
      </p:pic>
      <p:sp>
        <p:nvSpPr>
          <p:cNvPr id="29" name="Bùi Liễu"/>
          <p:cNvSpPr txBox="1"/>
          <p:nvPr/>
        </p:nvSpPr>
        <p:spPr>
          <a:xfrm>
            <a:off x="1379437" y="2810265"/>
            <a:ext cx="85151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eat</a:t>
            </a:r>
          </a:p>
        </p:txBody>
      </p:sp>
      <p:sp>
        <p:nvSpPr>
          <p:cNvPr id="30" name="Bùi Liễu"/>
          <p:cNvSpPr/>
          <p:nvPr/>
        </p:nvSpPr>
        <p:spPr>
          <a:xfrm>
            <a:off x="795158" y="1545874"/>
            <a:ext cx="1950859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1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662" y="1700173"/>
            <a:ext cx="1669850" cy="1258114"/>
          </a:xfrm>
          <a:prstGeom prst="rect">
            <a:avLst/>
          </a:prstGeom>
        </p:spPr>
      </p:pic>
      <p:sp>
        <p:nvSpPr>
          <p:cNvPr id="33" name="Bùi Liễu"/>
          <p:cNvSpPr txBox="1"/>
          <p:nvPr/>
        </p:nvSpPr>
        <p:spPr>
          <a:xfrm>
            <a:off x="3957786" y="2796796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drink</a:t>
            </a:r>
          </a:p>
        </p:txBody>
      </p:sp>
      <p:sp>
        <p:nvSpPr>
          <p:cNvPr id="34" name="Bùi Liễu"/>
          <p:cNvSpPr/>
          <p:nvPr/>
        </p:nvSpPr>
        <p:spPr>
          <a:xfrm>
            <a:off x="3581400" y="1524000"/>
            <a:ext cx="1995164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Bùi Liễu"/>
          <p:cNvSpPr txBox="1"/>
          <p:nvPr/>
        </p:nvSpPr>
        <p:spPr>
          <a:xfrm>
            <a:off x="6837230" y="2762321"/>
            <a:ext cx="1441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bread</a:t>
            </a:r>
          </a:p>
        </p:txBody>
      </p:sp>
      <p:sp>
        <p:nvSpPr>
          <p:cNvPr id="38" name="Bùi Liễu"/>
          <p:cNvSpPr/>
          <p:nvPr/>
        </p:nvSpPr>
        <p:spPr>
          <a:xfrm>
            <a:off x="6421711" y="1545874"/>
            <a:ext cx="1995164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6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133" y="3227613"/>
            <a:ext cx="337163" cy="286321"/>
          </a:xfrm>
          <a:prstGeom prst="rect">
            <a:avLst/>
          </a:prstGeom>
        </p:spPr>
      </p:pic>
      <p:sp>
        <p:nvSpPr>
          <p:cNvPr id="43" name="Bùi Liễu"/>
          <p:cNvSpPr txBox="1"/>
          <p:nvPr/>
        </p:nvSpPr>
        <p:spPr>
          <a:xfrm>
            <a:off x="4111836" y="5271337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drink</a:t>
            </a:r>
          </a:p>
        </p:txBody>
      </p:sp>
      <p:pic>
        <p:nvPicPr>
          <p:cNvPr id="44" name="Bùi Liễ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68" y="4216818"/>
            <a:ext cx="1393149" cy="1326611"/>
          </a:xfrm>
          <a:prstGeom prst="roundRect">
            <a:avLst/>
          </a:prstGeom>
        </p:spPr>
      </p:pic>
      <p:pic>
        <p:nvPicPr>
          <p:cNvPr id="45" name="Bùi Liễu 096814278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1" t="4762" r="24138" b="7142"/>
          <a:stretch/>
        </p:blipFill>
        <p:spPr>
          <a:xfrm>
            <a:off x="4118555" y="1635619"/>
            <a:ext cx="920854" cy="1292093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52" y="3146797"/>
            <a:ext cx="347385" cy="295002"/>
          </a:xfrm>
          <a:prstGeom prst="rect">
            <a:avLst/>
          </a:prstGeom>
        </p:spPr>
      </p:pic>
      <p:pic>
        <p:nvPicPr>
          <p:cNvPr id="51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54" y="3169577"/>
            <a:ext cx="312411" cy="265302"/>
          </a:xfrm>
          <a:prstGeom prst="rect">
            <a:avLst/>
          </a:prstGeom>
        </p:spPr>
      </p:pic>
      <p:pic>
        <p:nvPicPr>
          <p:cNvPr id="61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19" y="5781528"/>
            <a:ext cx="339872" cy="2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84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0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8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24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7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96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10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2" grpId="0"/>
      <p:bldP spid="53" grpId="0"/>
      <p:bldP spid="58" grpId="0"/>
      <p:bldP spid="63" grpId="0"/>
      <p:bldP spid="29" grpId="0"/>
      <p:bldP spid="33" grpId="0"/>
      <p:bldP spid="37" grpId="0"/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087340" y="1954049"/>
            <a:ext cx="8839200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What would youlike to eat/drink?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I’d like some ___, please.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555953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người khác muốn ăn/uống gì.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65" y="3765100"/>
            <a:ext cx="4372949" cy="271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49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4114800" y="3320372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4114800" y="25146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4112216" y="4071476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38" y="3973996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01" y="2491334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575" y="3252114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3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13274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5760293" cy="3505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66" y="1430500"/>
            <a:ext cx="5660734" cy="3468189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1544167" y="1304306"/>
            <a:ext cx="2220114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</a:t>
            </a:r>
          </a:p>
          <a:p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 eat?</a:t>
            </a:r>
            <a:endParaRPr lang="vi-VN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2895600" y="4317299"/>
            <a:ext cx="3962400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bread, please.</a:t>
            </a:r>
            <a:endParaRPr lang="vi-VN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7314467" y="1333201"/>
            <a:ext cx="2374147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</a:t>
            </a:r>
          </a:p>
          <a:p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 drink?</a:t>
            </a:r>
            <a:endParaRPr lang="vi-VN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6778274" y="4379443"/>
            <a:ext cx="3679038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milk, please.</a:t>
            </a:r>
            <a:endParaRPr lang="vi-VN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67" y="631833"/>
            <a:ext cx="379157" cy="3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14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6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6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6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46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2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94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eat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iːt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9525000" y="4102723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199" y="6045341"/>
            <a:ext cx="367993" cy="295002"/>
          </a:xfrm>
          <a:prstGeom prst="rect">
            <a:avLst/>
          </a:prstGeom>
        </p:spPr>
      </p:pic>
      <p:pic>
        <p:nvPicPr>
          <p:cNvPr id="6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95449"/>
            <a:ext cx="3314699" cy="33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92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302910" y="244308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drink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300225" y="3352799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/>
              <a:t>drɪŋk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915400" y="4174813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086" y="6019800"/>
            <a:ext cx="405961" cy="325439"/>
          </a:xfrm>
          <a:prstGeom prst="rect">
            <a:avLst/>
          </a:prstGeom>
        </p:spPr>
      </p:pic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1" t="4762" r="24138" b="7142"/>
          <a:stretch/>
        </p:blipFill>
        <p:spPr>
          <a:xfrm>
            <a:off x="4045686" y="1752600"/>
            <a:ext cx="2084941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49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bread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617315" y="33263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bred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915400" y="4066418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bánh mì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775220"/>
            <a:ext cx="3276543" cy="3276543"/>
          </a:xfrm>
          <a:prstGeom prst="roundRect">
            <a:avLst/>
          </a:prstGeom>
        </p:spPr>
      </p:pic>
      <p:sp>
        <p:nvSpPr>
          <p:cNvPr id="8" name="Bùi Liễu 0968142780"/>
          <p:cNvSpPr/>
          <p:nvPr/>
        </p:nvSpPr>
        <p:spPr>
          <a:xfrm>
            <a:off x="2905056" y="1638299"/>
            <a:ext cx="4366202" cy="3429000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72200"/>
            <a:ext cx="381000" cy="3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16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474</Words>
  <Application>Microsoft Office PowerPoint</Application>
  <PresentationFormat>Widescreen</PresentationFormat>
  <Paragraphs>202</Paragraphs>
  <Slides>40</Slides>
  <Notes>1</Notes>
  <HiddenSlides>0</HiddenSlides>
  <MMClips>30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微軟正黑體</vt:lpstr>
      <vt:lpstr>Arial</vt:lpstr>
      <vt:lpstr>Arial Black</vt:lpstr>
      <vt:lpstr>Berlin Sans FB Demi</vt:lpstr>
      <vt:lpstr>Calibri</vt:lpstr>
      <vt:lpstr>Century Gothic</vt:lpstr>
      <vt:lpstr>Fredoka One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38</cp:revision>
  <dcterms:created xsi:type="dcterms:W3CDTF">2006-08-16T00:00:00Z</dcterms:created>
  <dcterms:modified xsi:type="dcterms:W3CDTF">2023-02-08T08:55:16Z</dcterms:modified>
</cp:coreProperties>
</file>