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7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media/media1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9" r:id="rId2"/>
    <p:sldId id="260" r:id="rId3"/>
    <p:sldId id="296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16" r:id="rId14"/>
    <p:sldId id="312" r:id="rId15"/>
    <p:sldId id="313" r:id="rId16"/>
    <p:sldId id="314" r:id="rId17"/>
    <p:sldId id="315" r:id="rId18"/>
    <p:sldId id="319" r:id="rId19"/>
    <p:sldId id="308" r:id="rId20"/>
    <p:sldId id="317" r:id="rId21"/>
    <p:sldId id="310" r:id="rId22"/>
    <p:sldId id="31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32" y="19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D9DDE-712C-4B30-A6BF-A5FEE288D206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DB7E2-A0CD-4280-B94C-1845F77888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59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69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03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35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65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06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3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91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98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 the</a:t>
            </a:r>
            <a:r>
              <a:rPr lang="en-US" baseline="0" dirty="0" smtClean="0"/>
              <a:t> clock to start the timer.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E0F6D-9F12-4999-8D8E-61C97F6BFD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05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2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4.wav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13.png"/><Relationship Id="rId4" Type="http://schemas.openxmlformats.org/officeDocument/2006/relationships/audio" Target="../media/audio4.wav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13.png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microsoft.com/office/2007/relationships/media" Target="../media/media11.wav"/><Relationship Id="rId18" Type="http://schemas.openxmlformats.org/officeDocument/2006/relationships/image" Target="../media/image41.png"/><Relationship Id="rId3" Type="http://schemas.microsoft.com/office/2007/relationships/media" Target="../media/media6.wav"/><Relationship Id="rId21" Type="http://schemas.openxmlformats.org/officeDocument/2006/relationships/image" Target="../media/image44.png"/><Relationship Id="rId7" Type="http://schemas.microsoft.com/office/2007/relationships/media" Target="../media/media8.wav"/><Relationship Id="rId12" Type="http://schemas.openxmlformats.org/officeDocument/2006/relationships/audio" Target="../media/media10.wav"/><Relationship Id="rId17" Type="http://schemas.openxmlformats.org/officeDocument/2006/relationships/image" Target="../media/image40.png"/><Relationship Id="rId2" Type="http://schemas.openxmlformats.org/officeDocument/2006/relationships/audio" Target="../media/media5.wav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microsoft.com/office/2007/relationships/media" Target="../media/media10.wav"/><Relationship Id="rId5" Type="http://schemas.microsoft.com/office/2007/relationships/media" Target="../media/media7.wav"/><Relationship Id="rId15" Type="http://schemas.openxmlformats.org/officeDocument/2006/relationships/slideLayout" Target="../slideLayouts/slideLayout12.xml"/><Relationship Id="rId23" Type="http://schemas.openxmlformats.org/officeDocument/2006/relationships/image" Target="../media/image45.jpeg"/><Relationship Id="rId10" Type="http://schemas.openxmlformats.org/officeDocument/2006/relationships/audio" Target="../media/media9.wav"/><Relationship Id="rId19" Type="http://schemas.openxmlformats.org/officeDocument/2006/relationships/image" Target="../media/image42.png"/><Relationship Id="rId4" Type="http://schemas.openxmlformats.org/officeDocument/2006/relationships/audio" Target="../media/media6.wav"/><Relationship Id="rId9" Type="http://schemas.microsoft.com/office/2007/relationships/media" Target="../media/media9.wav"/><Relationship Id="rId14" Type="http://schemas.openxmlformats.org/officeDocument/2006/relationships/audio" Target="../media/media11.wav"/><Relationship Id="rId22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494688" y="2024130"/>
            <a:ext cx="858112" cy="745199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15</a:t>
            </a:r>
            <a:endParaRPr lang="en-US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3315093" y="1802766"/>
            <a:ext cx="787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At the dining table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4267200" y="2930594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1 (4+5+6)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"/>
          <a:stretch/>
        </p:blipFill>
        <p:spPr>
          <a:xfrm>
            <a:off x="4495800" y="3730813"/>
            <a:ext cx="3505200" cy="2761474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5484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367286" y="0"/>
            <a:ext cx="125928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Bùi Liễu">
            <a:extLst>
              <a:ext uri="{FF2B5EF4-FFF2-40B4-BE49-F238E27FC236}">
                <a16:creationId xmlns=""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2590800" y="4829785"/>
            <a:ext cx="3228108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No, thanks.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>
            <a:extLst>
              <a:ext uri="{FF2B5EF4-FFF2-40B4-BE49-F238E27FC236}">
                <a16:creationId xmlns=""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6311149" y="4868404"/>
            <a:ext cx="3221994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please.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794" y="6205410"/>
            <a:ext cx="638480" cy="65259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310354" y="1839803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7" name="Rectangle: Rounded Corners 3">
            <a:extLst>
              <a:ext uri="{FF2B5EF4-FFF2-40B4-BE49-F238E27FC236}">
                <a16:creationId xmlns=""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725811" y="399277"/>
            <a:ext cx="6583680" cy="3067622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some rice?</a:t>
            </a: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B33887E1-2164-4232-ADE7-B2920F1B4E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280" y="917733"/>
            <a:ext cx="2470282" cy="2003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Bùi Liễu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9835649" y="509690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8/10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71" y="1203937"/>
            <a:ext cx="1021496" cy="907998"/>
          </a:xfrm>
          <a:prstGeom prst="rect">
            <a:avLst/>
          </a:prstGeom>
        </p:spPr>
      </p:pic>
      <p:sp>
        <p:nvSpPr>
          <p:cNvPr id="28" name="Bùi Liễu 0968142780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298123" y="3771860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sp>
        <p:nvSpPr>
          <p:cNvPr id="30" name="Bùi Liễu 0968142780"/>
          <p:cNvSpPr/>
          <p:nvPr/>
        </p:nvSpPr>
        <p:spPr>
          <a:xfrm>
            <a:off x="9381978" y="1256155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Bùi Liễu 0968142780"/>
          <p:cNvSpPr/>
          <p:nvPr/>
        </p:nvSpPr>
        <p:spPr>
          <a:xfrm>
            <a:off x="9381978" y="1256155"/>
            <a:ext cx="2698652" cy="4572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4034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3076755" y="900054"/>
            <a:ext cx="5820801" cy="1269646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normalizeH="0" baseline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kumimoji="0" lang="en-US" sz="3200" b="1" i="0" u="none" strike="noStrike" kern="1200" normalizeH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normalizeH="0" noProof="0" dirty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you like some juice?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Yes, </a:t>
            </a:r>
            <a:r>
              <a:rPr lang="en-US" sz="32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please.</a:t>
            </a:r>
            <a:endParaRPr lang="en-US" sz="300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" name="Bùi Liễu">
            <a:extLst>
              <a:ext uri="{FF2B5EF4-FFF2-40B4-BE49-F238E27FC236}">
                <a16:creationId xmlns=""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1127422" y="3870765"/>
            <a:ext cx="4660984" cy="2386447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>
            <a:extLst>
              <a:ext uri="{FF2B5EF4-FFF2-40B4-BE49-F238E27FC236}">
                <a16:creationId xmlns=""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318386" y="3870765"/>
            <a:ext cx="4771452" cy="2420657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kumimoji="0" lang="en-US" sz="3200" b="1" i="0" u="none" strike="noStrike" kern="1200" normalizeH="0" baseline="0" noProof="0" dirty="0">
              <a:ln w="0"/>
              <a:solidFill>
                <a:schemeClr val="tx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293" y="6162404"/>
            <a:ext cx="638480" cy="65259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252102" y="1774476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9798036" y="569012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9/10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91" y="4261453"/>
            <a:ext cx="2496738" cy="174373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328239"/>
            <a:ext cx="2496738" cy="1743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648" y="4089046"/>
            <a:ext cx="886220" cy="7877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3614857"/>
            <a:ext cx="1679627" cy="1688958"/>
          </a:xfrm>
          <a:prstGeom prst="rect">
            <a:avLst/>
          </a:prstGeom>
        </p:spPr>
      </p:pic>
      <p:sp>
        <p:nvSpPr>
          <p:cNvPr id="29" name="Bùi Liễu 0968142780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376472" y="2691104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sp>
        <p:nvSpPr>
          <p:cNvPr id="30" name="Bùi Liễu 0968142780"/>
          <p:cNvSpPr/>
          <p:nvPr/>
        </p:nvSpPr>
        <p:spPr>
          <a:xfrm>
            <a:off x="9381978" y="1256155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Bùi Liễu 0968142780"/>
          <p:cNvSpPr/>
          <p:nvPr/>
        </p:nvSpPr>
        <p:spPr>
          <a:xfrm>
            <a:off x="9381978" y="1256155"/>
            <a:ext cx="2698652" cy="4572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5199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3443306" y="868451"/>
            <a:ext cx="5525721" cy="1957063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normalizeH="0" baseline="0" noProof="0" dirty="0" smtClean="0">
              <a:ln w="0"/>
              <a:solidFill>
                <a:srgbClr val="FF000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normalizeH="0" baseline="0" noProof="0" dirty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kumimoji="0" lang="en-US" sz="3200" b="1" i="0" u="none" strike="noStrike" kern="1200" normalizeH="0" noProof="0" dirty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you like some rice?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No, thanks.</a:t>
            </a:r>
            <a:endParaRPr kumimoji="0" lang="en-US" sz="3200" b="1" i="0" u="none" strike="noStrike" kern="1200" normalizeH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Bùi Liễu">
            <a:extLst>
              <a:ext uri="{FF2B5EF4-FFF2-40B4-BE49-F238E27FC236}">
                <a16:creationId xmlns=""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1371600" y="3921947"/>
            <a:ext cx="4586548" cy="2386447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>
            <a:extLst>
              <a:ext uri="{FF2B5EF4-FFF2-40B4-BE49-F238E27FC236}">
                <a16:creationId xmlns=""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303241" y="3917738"/>
            <a:ext cx="4695252" cy="2420657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kumimoji="0" lang="en-US" sz="3200" b="1" i="0" u="none" strike="noStrike" kern="1200" normalizeH="0" baseline="0" noProof="0" dirty="0">
              <a:ln w="0"/>
              <a:solidFill>
                <a:schemeClr val="tx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760" y="6210293"/>
            <a:ext cx="638480" cy="64282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351469" y="1791113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9718800" y="540463"/>
            <a:ext cx="2118159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10/10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41207" y="4242405"/>
            <a:ext cx="2496737" cy="1743730"/>
            <a:chOff x="7741207" y="4242405"/>
            <a:chExt cx="2496737" cy="1743730"/>
          </a:xfrm>
        </p:grpSpPr>
        <p:sp>
          <p:nvSpPr>
            <p:cNvPr id="5" name="Rectangle 4"/>
            <p:cNvSpPr/>
            <p:nvPr/>
          </p:nvSpPr>
          <p:spPr>
            <a:xfrm>
              <a:off x="7741207" y="4242405"/>
              <a:ext cx="2496737" cy="1743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5362" y="4462829"/>
              <a:ext cx="1848426" cy="1499118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938152"/>
            <a:ext cx="903840" cy="797333"/>
          </a:xfrm>
          <a:prstGeom prst="rect">
            <a:avLst/>
          </a:prstGeom>
        </p:spPr>
      </p:pic>
      <p:sp>
        <p:nvSpPr>
          <p:cNvPr id="31" name="Bùi Liễu 0968142780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10200" y="3276600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sp>
        <p:nvSpPr>
          <p:cNvPr id="32" name="Bùi Liễu 0968142780"/>
          <p:cNvSpPr/>
          <p:nvPr/>
        </p:nvSpPr>
        <p:spPr>
          <a:xfrm>
            <a:off x="9381978" y="1256155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Bùi Liễu 0968142780"/>
          <p:cNvSpPr/>
          <p:nvPr/>
        </p:nvSpPr>
        <p:spPr>
          <a:xfrm>
            <a:off x="9381978" y="1256155"/>
            <a:ext cx="2698652" cy="4572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5" name="Group 34"/>
          <p:cNvGrpSpPr/>
          <p:nvPr/>
        </p:nvGrpSpPr>
        <p:grpSpPr>
          <a:xfrm>
            <a:off x="1556270" y="4283695"/>
            <a:ext cx="2496737" cy="1743730"/>
            <a:chOff x="7741207" y="4242405"/>
            <a:chExt cx="2496737" cy="1743730"/>
          </a:xfrm>
        </p:grpSpPr>
        <p:sp>
          <p:nvSpPr>
            <p:cNvPr id="36" name="Rectangle 35"/>
            <p:cNvSpPr/>
            <p:nvPr/>
          </p:nvSpPr>
          <p:spPr>
            <a:xfrm>
              <a:off x="7741207" y="4242405"/>
              <a:ext cx="2496737" cy="1743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5362" y="4462829"/>
              <a:ext cx="1848426" cy="1499118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481" y="3610285"/>
            <a:ext cx="1679627" cy="168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09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4290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923361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0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0" y="-3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4 0.05625 L 3.68629E-17 -4.4444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56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4" name="Bùi Liễu"/>
          <p:cNvSpPr txBox="1">
            <a:spLocks/>
          </p:cNvSpPr>
          <p:nvPr/>
        </p:nvSpPr>
        <p:spPr>
          <a:xfrm>
            <a:off x="4267200" y="2362200"/>
            <a:ext cx="437553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533" y="2229305"/>
            <a:ext cx="583834" cy="674400"/>
          </a:xfrm>
          <a:prstGeom prst="rect">
            <a:avLst/>
          </a:prstGeom>
        </p:spPr>
      </p:pic>
      <p:sp>
        <p:nvSpPr>
          <p:cNvPr id="16" name="Bùi Liễu"/>
          <p:cNvSpPr txBox="1">
            <a:spLocks/>
          </p:cNvSpPr>
          <p:nvPr/>
        </p:nvSpPr>
        <p:spPr>
          <a:xfrm>
            <a:off x="4261605" y="2983876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761" y="2912507"/>
            <a:ext cx="686400" cy="751835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4261606" y="3656999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26" y="3646381"/>
            <a:ext cx="769635" cy="7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71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27" y="1312625"/>
            <a:ext cx="2231666" cy="1963745"/>
          </a:xfrm>
          <a:prstGeom prst="roundRect">
            <a:avLst/>
          </a:prstGeom>
          <a:ln w="19050">
            <a:solidFill>
              <a:srgbClr val="00B0F0"/>
            </a:solidFill>
            <a:prstDash val="sysDash"/>
          </a:ln>
        </p:spPr>
      </p:pic>
      <p:pic>
        <p:nvPicPr>
          <p:cNvPr id="4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881" y="1394931"/>
            <a:ext cx="2228709" cy="1958468"/>
          </a:xfrm>
          <a:prstGeom prst="roundRect">
            <a:avLst/>
          </a:prstGeom>
          <a:ln w="19050">
            <a:solidFill>
              <a:srgbClr val="00B0F0"/>
            </a:solidFill>
            <a:prstDash val="sysDash"/>
          </a:ln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88" y="4209800"/>
            <a:ext cx="2258805" cy="1984915"/>
          </a:xfrm>
          <a:prstGeom prst="roundRect">
            <a:avLst/>
          </a:prstGeom>
          <a:ln w="19050">
            <a:solidFill>
              <a:srgbClr val="00B0F0"/>
            </a:solidFill>
            <a:prstDash val="sysDash"/>
          </a:ln>
        </p:spPr>
      </p:pic>
      <p:pic>
        <p:nvPicPr>
          <p:cNvPr id="6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61" y="4217893"/>
            <a:ext cx="2240389" cy="1968731"/>
          </a:xfrm>
          <a:prstGeom prst="roundRect">
            <a:avLst/>
          </a:prstGeom>
          <a:ln w="19050">
            <a:solidFill>
              <a:srgbClr val="00B0F0"/>
            </a:solidFill>
            <a:prstDash val="sysDash"/>
          </a:ln>
        </p:spPr>
      </p:pic>
      <p:sp>
        <p:nvSpPr>
          <p:cNvPr id="7" name="Bùi Liễu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550502" y="328051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5412111" y="2909271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Bùi Liễu"/>
          <p:cNvSpPr/>
          <p:nvPr/>
        </p:nvSpPr>
        <p:spPr>
          <a:xfrm>
            <a:off x="5388355" y="5783056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Bùi Liễu"/>
          <p:cNvSpPr/>
          <p:nvPr/>
        </p:nvSpPr>
        <p:spPr>
          <a:xfrm>
            <a:off x="9268992" y="5783056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Bùi Liễu"/>
          <p:cNvSpPr txBox="1">
            <a:spLocks/>
          </p:cNvSpPr>
          <p:nvPr/>
        </p:nvSpPr>
        <p:spPr>
          <a:xfrm>
            <a:off x="1416145" y="2044409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smtClean="0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3" name="Bùi Liễu"/>
          <p:cNvSpPr txBox="1">
            <a:spLocks/>
          </p:cNvSpPr>
          <p:nvPr/>
        </p:nvSpPr>
        <p:spPr>
          <a:xfrm>
            <a:off x="1423210" y="4638115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9220200" y="3003719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Bùi Liễu"/>
          <p:cNvSpPr/>
          <p:nvPr/>
        </p:nvSpPr>
        <p:spPr>
          <a:xfrm>
            <a:off x="3173238" y="1246636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7424522" y="1312625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/>
          <p:nvPr/>
        </p:nvSpPr>
        <p:spPr>
          <a:xfrm>
            <a:off x="3215247" y="4176586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7390560" y="4138486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9145343" y="2916173"/>
            <a:ext cx="793969" cy="714572"/>
          </a:xfrm>
          <a:prstGeom prst="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9145343" y="5736422"/>
            <a:ext cx="793969" cy="714572"/>
          </a:xfrm>
          <a:prstGeom prst="rect">
            <a:avLst/>
          </a:prstGeom>
        </p:spPr>
      </p:pic>
      <p:pic>
        <p:nvPicPr>
          <p:cNvPr id="2" name="Track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523094"/>
            <a:ext cx="461319" cy="391754"/>
          </a:xfrm>
          <a:prstGeom prst="rect">
            <a:avLst/>
          </a:prstGeom>
        </p:spPr>
      </p:pic>
      <p:pic>
        <p:nvPicPr>
          <p:cNvPr id="21" name="Track 4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796" end="11985.712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116" y="2268947"/>
            <a:ext cx="437317" cy="371372"/>
          </a:xfrm>
          <a:prstGeom prst="rect">
            <a:avLst/>
          </a:prstGeom>
        </p:spPr>
      </p:pic>
      <p:pic>
        <p:nvPicPr>
          <p:cNvPr id="22" name="Track 4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626" end="2360.712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116" y="4888419"/>
            <a:ext cx="437317" cy="37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1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9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81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61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"/>
          <p:cNvSpPr txBox="1">
            <a:spLocks/>
          </p:cNvSpPr>
          <p:nvPr/>
        </p:nvSpPr>
        <p:spPr>
          <a:xfrm>
            <a:off x="550502" y="328051"/>
            <a:ext cx="821249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19" y="3825432"/>
            <a:ext cx="1976713" cy="1364406"/>
          </a:xfrm>
          <a:prstGeom prst="roundRect">
            <a:avLst/>
          </a:prstGeom>
          <a:ln w="28575">
            <a:solidFill>
              <a:srgbClr val="00B0F0"/>
            </a:solidFill>
            <a:prstDash val="sysDash"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69" y="1224831"/>
            <a:ext cx="1976713" cy="1364406"/>
          </a:xfrm>
          <a:prstGeom prst="roundRect">
            <a:avLst/>
          </a:prstGeom>
          <a:ln w="28575">
            <a:solidFill>
              <a:srgbClr val="00B0F0"/>
            </a:solidFill>
            <a:prstDash val="sysDash"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419" y="1224831"/>
            <a:ext cx="1976713" cy="1364406"/>
          </a:xfrm>
          <a:prstGeom prst="roundRect">
            <a:avLst/>
          </a:prstGeom>
          <a:ln w="28575">
            <a:solidFill>
              <a:srgbClr val="00B0F0"/>
            </a:solidFill>
            <a:prstDash val="sysDash"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912" y="3888700"/>
            <a:ext cx="1976713" cy="1364406"/>
          </a:xfrm>
          <a:prstGeom prst="roundRect">
            <a:avLst/>
          </a:prstGeom>
          <a:ln w="28575">
            <a:solidFill>
              <a:srgbClr val="00B0F0"/>
            </a:solidFill>
            <a:prstDash val="sysDash"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84" y="5324439"/>
            <a:ext cx="3546247" cy="12458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256" y="2731075"/>
            <a:ext cx="3386963" cy="106930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05" y="2740758"/>
            <a:ext cx="3404005" cy="105455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358" y="5272741"/>
            <a:ext cx="3636758" cy="1278860"/>
          </a:xfrm>
          <a:prstGeom prst="rect">
            <a:avLst/>
          </a:prstGeom>
        </p:spPr>
      </p:pic>
      <p:sp>
        <p:nvSpPr>
          <p:cNvPr id="36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971800" y="3008573"/>
            <a:ext cx="108873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rice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37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056076" y="3008574"/>
            <a:ext cx="1504879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beans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38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860339" y="5513365"/>
            <a:ext cx="108873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fish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39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623441" y="5970267"/>
            <a:ext cx="1649184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please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40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356139" y="5513364"/>
            <a:ext cx="108873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juice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41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593170" y="5912171"/>
            <a:ext cx="108873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No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576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900602"/>
            <a:ext cx="5374386" cy="3762132"/>
          </a:xfrm>
          <a:prstGeom prst="rect">
            <a:avLst/>
          </a:prstGeom>
        </p:spPr>
      </p:pic>
      <p:sp>
        <p:nvSpPr>
          <p:cNvPr id="5" name="Bùi Liễu 4"/>
          <p:cNvSpPr txBox="1"/>
          <p:nvPr/>
        </p:nvSpPr>
        <p:spPr>
          <a:xfrm>
            <a:off x="3657600" y="1065584"/>
            <a:ext cx="6045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Would you like some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040192" y="2113794"/>
            <a:ext cx="53606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Would you like some rice?</a:t>
            </a:r>
          </a:p>
        </p:txBody>
      </p:sp>
      <p:sp>
        <p:nvSpPr>
          <p:cNvPr id="7" name="Bùi Liễu"/>
          <p:cNvSpPr/>
          <p:nvPr/>
        </p:nvSpPr>
        <p:spPr>
          <a:xfrm>
            <a:off x="1055959" y="2630784"/>
            <a:ext cx="2830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No, thanks.</a:t>
            </a:r>
          </a:p>
        </p:txBody>
      </p:sp>
      <p:sp>
        <p:nvSpPr>
          <p:cNvPr id="8" name="Bùi Liễu"/>
          <p:cNvSpPr/>
          <p:nvPr/>
        </p:nvSpPr>
        <p:spPr>
          <a:xfrm>
            <a:off x="1054336" y="3196893"/>
            <a:ext cx="2830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No, thanks.</a:t>
            </a:r>
          </a:p>
        </p:txBody>
      </p:sp>
      <p:sp>
        <p:nvSpPr>
          <p:cNvPr id="9" name="Bùi Liễu"/>
          <p:cNvSpPr/>
          <p:nvPr/>
        </p:nvSpPr>
        <p:spPr>
          <a:xfrm>
            <a:off x="1054335" y="4264064"/>
            <a:ext cx="6015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Would you like some juice?</a:t>
            </a:r>
          </a:p>
        </p:txBody>
      </p:sp>
      <p:sp>
        <p:nvSpPr>
          <p:cNvPr id="10" name="Bùi Liễu"/>
          <p:cNvSpPr/>
          <p:nvPr/>
        </p:nvSpPr>
        <p:spPr>
          <a:xfrm>
            <a:off x="1100950" y="4801088"/>
            <a:ext cx="6015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Yes, please.</a:t>
            </a:r>
          </a:p>
        </p:txBody>
      </p:sp>
      <p:sp>
        <p:nvSpPr>
          <p:cNvPr id="11" name="Bùi Liễu"/>
          <p:cNvSpPr/>
          <p:nvPr/>
        </p:nvSpPr>
        <p:spPr>
          <a:xfrm>
            <a:off x="1117506" y="5364365"/>
            <a:ext cx="4424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Yes, please.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21160"/>
                    <p14:bmk name="Bookmark 2" time="24611.2072"/>
                    <p14:bmk name="Bookmark 3" time="26751.3122"/>
                    <p14:bmk name="Bookmark 4" time="35311.7321"/>
                    <p14:bmk name="Bookmark 5" time="39056.9158"/>
                    <p14:bmk name="Bookmark 6" time="41326.9158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79995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87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7782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6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8" grpId="0"/>
          <p:bldP spid="9" grpId="0"/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7782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900602"/>
            <a:ext cx="5374386" cy="3762132"/>
          </a:xfrm>
          <a:prstGeom prst="rect">
            <a:avLst/>
          </a:prstGeom>
        </p:spPr>
      </p:pic>
      <p:sp>
        <p:nvSpPr>
          <p:cNvPr id="5" name="Bùi Liễu 4"/>
          <p:cNvSpPr txBox="1"/>
          <p:nvPr/>
        </p:nvSpPr>
        <p:spPr>
          <a:xfrm>
            <a:off x="3713837" y="1252148"/>
            <a:ext cx="6045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Would you like some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040192" y="2113794"/>
            <a:ext cx="53606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Would you like some rice?</a:t>
            </a:r>
          </a:p>
        </p:txBody>
      </p:sp>
      <p:sp>
        <p:nvSpPr>
          <p:cNvPr id="7" name="Bùi Liễu"/>
          <p:cNvSpPr/>
          <p:nvPr/>
        </p:nvSpPr>
        <p:spPr>
          <a:xfrm>
            <a:off x="1055959" y="2630784"/>
            <a:ext cx="2830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No, thanks.</a:t>
            </a:r>
          </a:p>
        </p:txBody>
      </p:sp>
      <p:sp>
        <p:nvSpPr>
          <p:cNvPr id="8" name="Bùi Liễu"/>
          <p:cNvSpPr/>
          <p:nvPr/>
        </p:nvSpPr>
        <p:spPr>
          <a:xfrm>
            <a:off x="1054336" y="3196893"/>
            <a:ext cx="2830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No, thanks.</a:t>
            </a:r>
          </a:p>
        </p:txBody>
      </p:sp>
      <p:sp>
        <p:nvSpPr>
          <p:cNvPr id="9" name="Bùi Liễu"/>
          <p:cNvSpPr/>
          <p:nvPr/>
        </p:nvSpPr>
        <p:spPr>
          <a:xfrm>
            <a:off x="1054335" y="4264064"/>
            <a:ext cx="6015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Would you like some juice?</a:t>
            </a:r>
          </a:p>
        </p:txBody>
      </p:sp>
      <p:sp>
        <p:nvSpPr>
          <p:cNvPr id="10" name="Bùi Liễu"/>
          <p:cNvSpPr/>
          <p:nvPr/>
        </p:nvSpPr>
        <p:spPr>
          <a:xfrm>
            <a:off x="1100950" y="4801088"/>
            <a:ext cx="6015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Yes, please.</a:t>
            </a:r>
          </a:p>
        </p:txBody>
      </p:sp>
      <p:sp>
        <p:nvSpPr>
          <p:cNvPr id="11" name="Bùi Liễu"/>
          <p:cNvSpPr/>
          <p:nvPr/>
        </p:nvSpPr>
        <p:spPr>
          <a:xfrm>
            <a:off x="1117506" y="5364365"/>
            <a:ext cx="4424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Yes, please.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araoke E3 UNIT 15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8099.0362"/>
                    <p14:bmk name="Bookmark 2" time="11771.0689"/>
                    <p14:bmk name="Bookmark 3" time="13833.0064"/>
                    <p14:bmk name="Bookmark 5" time="22272.3497"/>
                    <p14:bmk name="Bookmark 4" time="26068.1523"/>
                    <p14:bmk name="Bookmark 6" time="28108.3814"/>
                  </p14:bmkLst>
                </p14:media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818" y="348741"/>
            <a:ext cx="1076322" cy="94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3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8" grpId="0"/>
          <p:bldP spid="9" grpId="0"/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42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832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"/>
          <p:cNvSpPr/>
          <p:nvPr/>
        </p:nvSpPr>
        <p:spPr>
          <a:xfrm>
            <a:off x="7627399" y="1603514"/>
            <a:ext cx="2138563" cy="1881255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Bùi Liễu"/>
          <p:cNvSpPr/>
          <p:nvPr/>
        </p:nvSpPr>
        <p:spPr>
          <a:xfrm>
            <a:off x="864456" y="4112754"/>
            <a:ext cx="2015837" cy="1881254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Bùi Liễu"/>
          <p:cNvSpPr/>
          <p:nvPr/>
        </p:nvSpPr>
        <p:spPr>
          <a:xfrm>
            <a:off x="2023099" y="1597560"/>
            <a:ext cx="2172789" cy="1884652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"/>
          <p:cNvSpPr/>
          <p:nvPr/>
        </p:nvSpPr>
        <p:spPr>
          <a:xfrm>
            <a:off x="6351155" y="4088231"/>
            <a:ext cx="2012091" cy="1881255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Bùi Liễu"/>
          <p:cNvSpPr/>
          <p:nvPr/>
        </p:nvSpPr>
        <p:spPr>
          <a:xfrm>
            <a:off x="9107770" y="4074729"/>
            <a:ext cx="2012091" cy="1881255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Bùi Liễu"/>
          <p:cNvSpPr/>
          <p:nvPr/>
        </p:nvSpPr>
        <p:spPr>
          <a:xfrm>
            <a:off x="4928143" y="1597560"/>
            <a:ext cx="1995164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Bùi Liễu"/>
          <p:cNvSpPr/>
          <p:nvPr/>
        </p:nvSpPr>
        <p:spPr>
          <a:xfrm>
            <a:off x="3572085" y="4088231"/>
            <a:ext cx="2012091" cy="1881255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Bùi Liễu  0968142780"/>
          <p:cNvSpPr txBox="1"/>
          <p:nvPr/>
        </p:nvSpPr>
        <p:spPr>
          <a:xfrm>
            <a:off x="5105400" y="362540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4" name="Bùi Liễu"/>
          <p:cNvSpPr txBox="1"/>
          <p:nvPr/>
        </p:nvSpPr>
        <p:spPr>
          <a:xfrm>
            <a:off x="8334961" y="2848833"/>
            <a:ext cx="809638" cy="6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C00000"/>
                </a:solidFill>
              </a:rPr>
              <a:t>fish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1388761" y="5356534"/>
            <a:ext cx="1016179" cy="620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C00000"/>
                </a:solidFill>
              </a:rPr>
              <a:t>meat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9" name="Bùi Liễu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0" b="15235"/>
          <a:stretch/>
        </p:blipFill>
        <p:spPr>
          <a:xfrm flipH="1">
            <a:off x="7841771" y="2025549"/>
            <a:ext cx="1856791" cy="885843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1657" y="4241821"/>
            <a:ext cx="1606720" cy="1244122"/>
          </a:xfrm>
          <a:prstGeom prst="rect">
            <a:avLst/>
          </a:prstGeom>
        </p:spPr>
      </p:pic>
      <p:sp>
        <p:nvSpPr>
          <p:cNvPr id="12" name="Bùi Liễu"/>
          <p:cNvSpPr txBox="1"/>
          <p:nvPr/>
        </p:nvSpPr>
        <p:spPr>
          <a:xfrm>
            <a:off x="2555564" y="2870356"/>
            <a:ext cx="118494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C00000"/>
                </a:solidFill>
              </a:rPr>
              <a:t>food</a:t>
            </a:r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5" t="11004" r="10354" b="12775"/>
          <a:stretch/>
        </p:blipFill>
        <p:spPr>
          <a:xfrm flipH="1">
            <a:off x="2127456" y="1674540"/>
            <a:ext cx="1955885" cy="1313355"/>
          </a:xfrm>
          <a:prstGeom prst="rect">
            <a:avLst/>
          </a:prstGeom>
        </p:spPr>
      </p:pic>
      <p:sp>
        <p:nvSpPr>
          <p:cNvPr id="16" name="Bùi Liễu"/>
          <p:cNvSpPr txBox="1"/>
          <p:nvPr/>
        </p:nvSpPr>
        <p:spPr>
          <a:xfrm>
            <a:off x="6811482" y="5345819"/>
            <a:ext cx="1222718" cy="6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C00000"/>
                </a:solidFill>
              </a:rPr>
              <a:t>beans</a:t>
            </a:r>
          </a:p>
        </p:txBody>
      </p:sp>
      <p:pic>
        <p:nvPicPr>
          <p:cNvPr id="18" name="Bùi Liễu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19" y="4283894"/>
            <a:ext cx="1675250" cy="1169999"/>
          </a:xfrm>
          <a:prstGeom prst="rect">
            <a:avLst/>
          </a:prstGeom>
        </p:spPr>
      </p:pic>
      <p:sp>
        <p:nvSpPr>
          <p:cNvPr id="24" name="Bùi Liễu"/>
          <p:cNvSpPr txBox="1"/>
          <p:nvPr/>
        </p:nvSpPr>
        <p:spPr>
          <a:xfrm>
            <a:off x="9694510" y="5331125"/>
            <a:ext cx="995525" cy="6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C00000"/>
                </a:solidFill>
              </a:rPr>
              <a:t>juice</a:t>
            </a:r>
          </a:p>
        </p:txBody>
      </p:sp>
      <p:pic>
        <p:nvPicPr>
          <p:cNvPr id="26" name="Bùi Liễu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3" r="14216"/>
          <a:stretch/>
        </p:blipFill>
        <p:spPr>
          <a:xfrm>
            <a:off x="9615075" y="4166608"/>
            <a:ext cx="1090269" cy="1189926"/>
          </a:xfrm>
          <a:prstGeom prst="rect">
            <a:avLst/>
          </a:prstGeom>
        </p:spPr>
      </p:pic>
      <p:pic>
        <p:nvPicPr>
          <p:cNvPr id="29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073" y="5765483"/>
            <a:ext cx="261750" cy="209833"/>
          </a:xfrm>
          <a:prstGeom prst="rect">
            <a:avLst/>
          </a:prstGeom>
        </p:spPr>
      </p:pic>
      <p:pic>
        <p:nvPicPr>
          <p:cNvPr id="30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40" y="3215381"/>
            <a:ext cx="304799" cy="244343"/>
          </a:xfrm>
          <a:prstGeom prst="rect">
            <a:avLst/>
          </a:prstGeom>
        </p:spPr>
      </p:pic>
      <p:pic>
        <p:nvPicPr>
          <p:cNvPr id="31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709" y="5719187"/>
            <a:ext cx="304800" cy="244344"/>
          </a:xfrm>
          <a:prstGeom prst="rect">
            <a:avLst/>
          </a:prstGeom>
        </p:spPr>
      </p:pic>
      <p:sp>
        <p:nvSpPr>
          <p:cNvPr id="63" name="Bùi Liễu"/>
          <p:cNvSpPr txBox="1"/>
          <p:nvPr/>
        </p:nvSpPr>
        <p:spPr>
          <a:xfrm>
            <a:off x="5614995" y="2804537"/>
            <a:ext cx="755348" cy="62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C00000"/>
                </a:solidFill>
              </a:rPr>
              <a:t>rice</a:t>
            </a:r>
          </a:p>
        </p:txBody>
      </p:sp>
      <p:pic>
        <p:nvPicPr>
          <p:cNvPr id="65" name="Bùi Liễu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9968" y="1750330"/>
            <a:ext cx="1470664" cy="1192743"/>
          </a:xfrm>
          <a:prstGeom prst="rect">
            <a:avLst/>
          </a:prstGeom>
        </p:spPr>
      </p:pic>
      <p:pic>
        <p:nvPicPr>
          <p:cNvPr id="61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37" y="3279636"/>
            <a:ext cx="298264" cy="239103"/>
          </a:xfrm>
          <a:prstGeom prst="rect">
            <a:avLst/>
          </a:prstGeom>
        </p:spPr>
      </p:pic>
      <p:pic>
        <p:nvPicPr>
          <p:cNvPr id="44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59" y="3321938"/>
            <a:ext cx="271688" cy="217799"/>
          </a:xfrm>
          <a:prstGeom prst="rect">
            <a:avLst/>
          </a:prstGeom>
        </p:spPr>
      </p:pic>
      <p:sp>
        <p:nvSpPr>
          <p:cNvPr id="66" name="Bùi Liễu"/>
          <p:cNvSpPr txBox="1"/>
          <p:nvPr/>
        </p:nvSpPr>
        <p:spPr>
          <a:xfrm>
            <a:off x="4012829" y="5332894"/>
            <a:ext cx="126188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C00000"/>
                </a:solidFill>
              </a:rPr>
              <a:t>bean</a:t>
            </a:r>
          </a:p>
        </p:txBody>
      </p:sp>
      <p:pic>
        <p:nvPicPr>
          <p:cNvPr id="70" name="bean (wav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120" y="5741138"/>
            <a:ext cx="312905" cy="250841"/>
          </a:xfrm>
          <a:prstGeom prst="rect">
            <a:avLst/>
          </a:prstGeom>
        </p:spPr>
      </p:pic>
      <p:pic>
        <p:nvPicPr>
          <p:cNvPr id="71" name="beans (wav)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90" y="5719226"/>
            <a:ext cx="289875" cy="23237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23" cstate="print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2"/>
          <a:stretch/>
        </p:blipFill>
        <p:spPr>
          <a:xfrm rot="16395524">
            <a:off x="4245682" y="3831485"/>
            <a:ext cx="668799" cy="185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34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2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2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6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33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9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4" grpId="0"/>
      <p:bldP spid="7" grpId="0"/>
      <p:bldP spid="12" grpId="0"/>
      <p:bldP spid="16" grpId="0"/>
      <p:bldP spid="24" grpId="0"/>
      <p:bldP spid="63" grpId="0"/>
      <p:bldP spid="6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95600" y="1676400"/>
            <a:ext cx="7620000" cy="2296729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Would you like some ______?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Yes, please.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No, thanks.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574388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Mời ai ăn (uống) đồ ăn/nước uống.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75" y="4045989"/>
            <a:ext cx="3377130" cy="246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5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4290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5" name="Bùi Liễu"/>
          <p:cNvSpPr/>
          <p:nvPr/>
        </p:nvSpPr>
        <p:spPr>
          <a:xfrm>
            <a:off x="9372600" y="54864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487927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0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0" y="-3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4 0.05625 L 3.68629E-17 -4.4444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56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4" name="Bùi Liễu 0968142780"/>
          <p:cNvSpPr txBox="1"/>
          <p:nvPr/>
        </p:nvSpPr>
        <p:spPr>
          <a:xfrm>
            <a:off x="3124200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800" b="1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800" b="1" dirty="0">
              <a:solidFill>
                <a:srgbClr val="00B050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6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0601" y="89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94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11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ùi Liễu"/>
          <p:cNvSpPr/>
          <p:nvPr/>
        </p:nvSpPr>
        <p:spPr>
          <a:xfrm>
            <a:off x="-225062" y="0"/>
            <a:ext cx="125928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Bùi Liễu">
            <a:extLst>
              <a:ext uri="{FF2B5EF4-FFF2-40B4-BE49-F238E27FC236}">
                <a16:creationId xmlns=""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6607631" y="4522579"/>
            <a:ext cx="2079169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>
            <a:extLst>
              <a:ext uri="{FF2B5EF4-FFF2-40B4-BE49-F238E27FC236}">
                <a16:creationId xmlns=""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3559631" y="5794557"/>
            <a:ext cx="2079169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>
            <a:extLst>
              <a:ext uri="{FF2B5EF4-FFF2-40B4-BE49-F238E27FC236}">
                <a16:creationId xmlns=""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3559631" y="4521976"/>
            <a:ext cx="2079169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>
            <a:extLst>
              <a:ext uri="{FF2B5EF4-FFF2-40B4-BE49-F238E27FC236}">
                <a16:creationId xmlns=""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629401" y="5823430"/>
            <a:ext cx="2069645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b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3200" b="1" i="0" u="none" strike="noStrike" kern="1200" normalizeH="0" noProof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91" y="6174385"/>
            <a:ext cx="638480" cy="652590"/>
          </a:xfrm>
          <a:prstGeom prst="rect">
            <a:avLst/>
          </a:prstGeom>
        </p:spPr>
      </p:pic>
      <p:sp>
        <p:nvSpPr>
          <p:cNvPr id="27" name="Rectangle: Rounded Corners 3">
            <a:extLst>
              <a:ext uri="{FF2B5EF4-FFF2-40B4-BE49-F238E27FC236}">
                <a16:creationId xmlns=""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3841854" y="132460"/>
            <a:ext cx="4459057" cy="3067622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2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_sh</a:t>
            </a: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Bùi Liễu">
            <a:extLst>
              <a:ext uri="{FF2B5EF4-FFF2-40B4-BE49-F238E27FC236}">
                <a16:creationId xmlns="" xmlns:a16="http://schemas.microsoft.com/office/drawing/2014/main" id="{B33887E1-2164-4232-ADE7-B2920F1B4E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70" y="1047446"/>
            <a:ext cx="2487629" cy="1737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Bùi Liễu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9875750" y="521218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2/10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ùi Liễu 0968142780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209632" y="3297739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sp>
        <p:nvSpPr>
          <p:cNvPr id="30" name="Bùi Liễu 0968142780"/>
          <p:cNvSpPr/>
          <p:nvPr/>
        </p:nvSpPr>
        <p:spPr>
          <a:xfrm>
            <a:off x="9475687" y="1256155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Bùi Liễu 0968142780"/>
          <p:cNvSpPr/>
          <p:nvPr/>
        </p:nvSpPr>
        <p:spPr>
          <a:xfrm>
            <a:off x="9489846" y="1256155"/>
            <a:ext cx="2698652" cy="4572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Bùi Liễu"/>
          <p:cNvSpPr/>
          <p:nvPr/>
        </p:nvSpPr>
        <p:spPr>
          <a:xfrm>
            <a:off x="9381978" y="1823285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20411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4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ùi Liễu"/>
          <p:cNvSpPr/>
          <p:nvPr/>
        </p:nvSpPr>
        <p:spPr>
          <a:xfrm>
            <a:off x="-214886" y="-66197"/>
            <a:ext cx="125928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Bùi Liễu">
            <a:extLst>
              <a:ext uri="{FF2B5EF4-FFF2-40B4-BE49-F238E27FC236}">
                <a16:creationId xmlns=""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6577580" y="4432467"/>
            <a:ext cx="2465280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3200" b="1" i="0" u="none" strike="noStrike" kern="1200" normalizeH="0" noProof="0" dirty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>
            <a:extLst>
              <a:ext uri="{FF2B5EF4-FFF2-40B4-BE49-F238E27FC236}">
                <a16:creationId xmlns=""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3198998" y="4420402"/>
            <a:ext cx="2458648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meat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 7">
            <a:extLst>
              <a:ext uri="{FF2B5EF4-FFF2-40B4-BE49-F238E27FC236}">
                <a16:creationId xmlns=""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3186213" y="5825999"/>
            <a:ext cx="2465280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 8">
            <a:extLst>
              <a:ext uri="{FF2B5EF4-FFF2-40B4-BE49-F238E27FC236}">
                <a16:creationId xmlns=""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629402" y="5823430"/>
            <a:ext cx="2438398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kumimoji="0" lang="en-US" sz="3200" b="1" i="0" u="none" strike="noStrike" kern="1200" normalizeH="0" noProof="0" dirty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beans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961318"/>
            <a:ext cx="638480" cy="652590"/>
          </a:xfrm>
          <a:prstGeom prst="rect">
            <a:avLst/>
          </a:prstGeom>
        </p:spPr>
      </p:pic>
      <p:sp>
        <p:nvSpPr>
          <p:cNvPr id="26" name="Bùi Liễu"/>
          <p:cNvSpPr/>
          <p:nvPr/>
        </p:nvSpPr>
        <p:spPr>
          <a:xfrm>
            <a:off x="9381978" y="1823285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7" name="Bùi Liễu">
            <a:extLst>
              <a:ext uri="{FF2B5EF4-FFF2-40B4-BE49-F238E27FC236}">
                <a16:creationId xmlns=""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3742618" y="155912"/>
            <a:ext cx="4677880" cy="3067622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Bùi Liễu">
            <a:extLst>
              <a:ext uri="{FF2B5EF4-FFF2-40B4-BE49-F238E27FC236}">
                <a16:creationId xmlns="" xmlns:a16="http://schemas.microsoft.com/office/drawing/2014/main" id="{B33887E1-2164-4232-ADE7-B2920F1B4E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92" y="734117"/>
            <a:ext cx="2804219" cy="1958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Bùi Liễu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9767882" y="531509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3/10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ùi Liễu 0968142780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362030" y="3448797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sp>
        <p:nvSpPr>
          <p:cNvPr id="30" name="Bùi Liễu 0968142780"/>
          <p:cNvSpPr/>
          <p:nvPr/>
        </p:nvSpPr>
        <p:spPr>
          <a:xfrm>
            <a:off x="9381978" y="1256155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Bùi Liễu 0968142780"/>
          <p:cNvSpPr/>
          <p:nvPr/>
        </p:nvSpPr>
        <p:spPr>
          <a:xfrm>
            <a:off x="9381978" y="1256155"/>
            <a:ext cx="2698652" cy="4572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6181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4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ùi Liễu"/>
          <p:cNvSpPr/>
          <p:nvPr/>
        </p:nvSpPr>
        <p:spPr>
          <a:xfrm>
            <a:off x="-367286" y="0"/>
            <a:ext cx="125928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Bùi Liễu">
            <a:extLst>
              <a:ext uri="{FF2B5EF4-FFF2-40B4-BE49-F238E27FC236}">
                <a16:creationId xmlns=""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6607631" y="4522579"/>
            <a:ext cx="2602721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sz="3200" b="1" i="0" u="none" strike="noStrike" kern="1200" normalizeH="0" noProof="0" dirty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>
            <a:extLst>
              <a:ext uri="{FF2B5EF4-FFF2-40B4-BE49-F238E27FC236}">
                <a16:creationId xmlns=""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2919801" y="5796888"/>
            <a:ext cx="2602721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rice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>
            <a:extLst>
              <a:ext uri="{FF2B5EF4-FFF2-40B4-BE49-F238E27FC236}">
                <a16:creationId xmlns=""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2919801" y="4524307"/>
            <a:ext cx="2602721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beans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>
            <a:extLst>
              <a:ext uri="{FF2B5EF4-FFF2-40B4-BE49-F238E27FC236}">
                <a16:creationId xmlns=""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629402" y="5823430"/>
            <a:ext cx="2590798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kumimoji="0" lang="en-US" sz="3200" b="1" i="0" u="none" strike="noStrike" kern="1200" normalizeH="0" noProof="0" dirty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182" y="6176716"/>
            <a:ext cx="638480" cy="652590"/>
          </a:xfrm>
          <a:prstGeom prst="rect">
            <a:avLst/>
          </a:prstGeom>
        </p:spPr>
      </p:pic>
      <p:sp>
        <p:nvSpPr>
          <p:cNvPr id="27" name="Bùi Liễu">
            <a:extLst>
              <a:ext uri="{FF2B5EF4-FFF2-40B4-BE49-F238E27FC236}">
                <a16:creationId xmlns=""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3733800" y="145237"/>
            <a:ext cx="4800849" cy="2864901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Bùi Liễu">
            <a:extLst>
              <a:ext uri="{FF2B5EF4-FFF2-40B4-BE49-F238E27FC236}">
                <a16:creationId xmlns="" xmlns:a16="http://schemas.microsoft.com/office/drawing/2014/main" id="{B33887E1-2164-4232-ADE7-B2920F1B4E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64185"/>
            <a:ext cx="2713769" cy="2200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Bùi Liễu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9767882" y="491903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4/10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ùi Liễu 0968142780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10200" y="3276600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sp>
        <p:nvSpPr>
          <p:cNvPr id="30" name="Bùi Liễu 0968142780"/>
          <p:cNvSpPr/>
          <p:nvPr/>
        </p:nvSpPr>
        <p:spPr>
          <a:xfrm>
            <a:off x="9381978" y="1256155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Bùi Liễu 0968142780"/>
          <p:cNvSpPr/>
          <p:nvPr/>
        </p:nvSpPr>
        <p:spPr>
          <a:xfrm>
            <a:off x="9381978" y="1256155"/>
            <a:ext cx="2698652" cy="4572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6565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4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Bùi Liễu">
            <a:extLst>
              <a:ext uri="{FF2B5EF4-FFF2-40B4-BE49-F238E27FC236}">
                <a16:creationId xmlns=""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3689681" y="256005"/>
            <a:ext cx="4646556" cy="287051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Bùi Liễu">
            <a:extLst>
              <a:ext uri="{FF2B5EF4-FFF2-40B4-BE49-F238E27FC236}">
                <a16:creationId xmlns=""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2819400" y="4631330"/>
            <a:ext cx="2756407" cy="768097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3200" b="1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>
            <a:extLst>
              <a:ext uri="{FF2B5EF4-FFF2-40B4-BE49-F238E27FC236}">
                <a16:creationId xmlns=""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6506308" y="4631330"/>
            <a:ext cx="2756407" cy="768098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normalizeH="0" baseline="0" noProof="0" dirty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normalizeH="0" baseline="0" noProof="0" dirty="0" smtClean="0">
                <a:ln w="0"/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  <a:endParaRPr kumimoji="0" lang="en-US" sz="3200" b="1" i="0" u="none" strike="noStrike" kern="1200" normalizeH="0" baseline="0" noProof="0" dirty="0">
              <a:ln w="0"/>
              <a:solidFill>
                <a:schemeClr val="tx1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>
            <a:extLst>
              <a:ext uri="{FF2B5EF4-FFF2-40B4-BE49-F238E27FC236}">
                <a16:creationId xmlns=""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2819400" y="5943599"/>
            <a:ext cx="2756407" cy="771157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3200" b="1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>
            <a:extLst>
              <a:ext uri="{FF2B5EF4-FFF2-40B4-BE49-F238E27FC236}">
                <a16:creationId xmlns=""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506308" y="5943599"/>
            <a:ext cx="2756407" cy="771158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</a:t>
            </a:r>
            <a:r>
              <a:rPr lang="en-US" sz="3200" b="1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beans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="" xmlns:a16="http://schemas.microsoft.com/office/drawing/2014/main" id="{677DF91A-2088-4390-BC5C-79FB747B6A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508" y="586391"/>
            <a:ext cx="3062983" cy="2139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976" y="5940362"/>
            <a:ext cx="638480" cy="652590"/>
          </a:xfrm>
          <a:prstGeom prst="rect">
            <a:avLst/>
          </a:prstGeom>
        </p:spPr>
      </p:pic>
      <p:sp>
        <p:nvSpPr>
          <p:cNvPr id="27" name="Bùi Liễu"/>
          <p:cNvSpPr/>
          <p:nvPr/>
        </p:nvSpPr>
        <p:spPr>
          <a:xfrm>
            <a:off x="9417091" y="1938063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8" name="Bùi Liễu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9789199" y="513644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5/10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ùi Liễu 0968142780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334000" y="3269759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sp>
        <p:nvSpPr>
          <p:cNvPr id="30" name="Bùi Liễu 0968142780"/>
          <p:cNvSpPr/>
          <p:nvPr/>
        </p:nvSpPr>
        <p:spPr>
          <a:xfrm>
            <a:off x="9381978" y="1256155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Bùi Liễu 0968142780"/>
          <p:cNvSpPr/>
          <p:nvPr/>
        </p:nvSpPr>
        <p:spPr>
          <a:xfrm>
            <a:off x="9381978" y="1256155"/>
            <a:ext cx="2698652" cy="4572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3257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4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ùi Liễu"/>
          <p:cNvSpPr/>
          <p:nvPr/>
        </p:nvSpPr>
        <p:spPr>
          <a:xfrm>
            <a:off x="-367286" y="0"/>
            <a:ext cx="125928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Bùi Liễu  5">
            <a:extLst>
              <a:ext uri="{FF2B5EF4-FFF2-40B4-BE49-F238E27FC236}">
                <a16:creationId xmlns=""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6607632" y="4522579"/>
            <a:ext cx="2449620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sz="3200" b="1" i="0" u="none" strike="noStrike" kern="1200" normalizeH="0" noProof="0" dirty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 6">
            <a:extLst>
              <a:ext uri="{FF2B5EF4-FFF2-40B4-BE49-F238E27FC236}">
                <a16:creationId xmlns="" xmlns:a16="http://schemas.microsoft.com/office/drawing/2014/main" id="{5536F541-0C65-455B-9BB5-521DCC018D5C}"/>
              </a:ext>
            </a:extLst>
          </p:cNvPr>
          <p:cNvSpPr/>
          <p:nvPr/>
        </p:nvSpPr>
        <p:spPr>
          <a:xfrm>
            <a:off x="3155497" y="5780138"/>
            <a:ext cx="2449620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 7">
            <a:extLst>
              <a:ext uri="{FF2B5EF4-FFF2-40B4-BE49-F238E27FC236}">
                <a16:creationId xmlns="" xmlns:a16="http://schemas.microsoft.com/office/drawing/2014/main" id="{1EC00FFD-5C52-40A0-949A-655A86F27DFB}"/>
              </a:ext>
            </a:extLst>
          </p:cNvPr>
          <p:cNvSpPr/>
          <p:nvPr/>
        </p:nvSpPr>
        <p:spPr>
          <a:xfrm>
            <a:off x="3124200" y="4509865"/>
            <a:ext cx="2449620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 8">
            <a:extLst>
              <a:ext uri="{FF2B5EF4-FFF2-40B4-BE49-F238E27FC236}">
                <a16:creationId xmlns=""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629402" y="5823430"/>
            <a:ext cx="2438398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kumimoji="0" lang="en-US" sz="3200" b="1" i="0" u="none" strike="noStrike" kern="1200" normalizeH="0" noProof="0" dirty="0" smtClean="0">
                <a:ln w="0"/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430" y="6191564"/>
            <a:ext cx="638480" cy="652590"/>
          </a:xfrm>
          <a:prstGeom prst="rect">
            <a:avLst/>
          </a:prstGeom>
        </p:spPr>
      </p:pic>
      <p:sp>
        <p:nvSpPr>
          <p:cNvPr id="26" name="Bùi Liễu"/>
          <p:cNvSpPr/>
          <p:nvPr/>
        </p:nvSpPr>
        <p:spPr>
          <a:xfrm>
            <a:off x="9422145" y="1826133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7" name="Bùi Liễu">
            <a:extLst>
              <a:ext uri="{FF2B5EF4-FFF2-40B4-BE49-F238E27FC236}">
                <a16:creationId xmlns=""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3599596" y="154310"/>
            <a:ext cx="4754080" cy="3067622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200" b="1" dirty="0" err="1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e_ns</a:t>
            </a: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Bùi Liễu">
            <a:extLst>
              <a:ext uri="{FF2B5EF4-FFF2-40B4-BE49-F238E27FC236}">
                <a16:creationId xmlns="" xmlns:a16="http://schemas.microsoft.com/office/drawing/2014/main" id="{B33887E1-2164-4232-ADE7-B2920F1B4E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745" y="1047446"/>
            <a:ext cx="2487628" cy="1737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Bùi Liễu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9767882" y="547030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6/10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ùi Liễu 0968142780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10200" y="3276600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sp>
        <p:nvSpPr>
          <p:cNvPr id="30" name="Bùi Liễu 0968142780"/>
          <p:cNvSpPr/>
          <p:nvPr/>
        </p:nvSpPr>
        <p:spPr>
          <a:xfrm>
            <a:off x="9381978" y="1256155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Bùi Liễu 0968142780"/>
          <p:cNvSpPr/>
          <p:nvPr/>
        </p:nvSpPr>
        <p:spPr>
          <a:xfrm>
            <a:off x="9381978" y="1249715"/>
            <a:ext cx="2698652" cy="4572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5089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4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20181" y="0"/>
            <a:ext cx="125928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AC89ED5-73B1-426B-802B-90BEFF70DF04}"/>
              </a:ext>
            </a:extLst>
          </p:cNvPr>
          <p:cNvSpPr/>
          <p:nvPr/>
        </p:nvSpPr>
        <p:spPr>
          <a:xfrm>
            <a:off x="2761427" y="129799"/>
            <a:ext cx="6583680" cy="3217638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57200">
              <a:defRPr/>
            </a:pPr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some beans?</a:t>
            </a:r>
            <a:endParaRPr lang="en-US" sz="32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57200">
              <a:defRPr/>
            </a:pPr>
            <a:endParaRPr lang="en-US" sz="32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>
            <a:extLst>
              <a:ext uri="{FF2B5EF4-FFF2-40B4-BE49-F238E27FC236}">
                <a16:creationId xmlns="" xmlns:a16="http://schemas.microsoft.com/office/drawing/2014/main" id="{14811EA4-71A2-4280-901B-093C4DF088E5}"/>
              </a:ext>
            </a:extLst>
          </p:cNvPr>
          <p:cNvSpPr/>
          <p:nvPr/>
        </p:nvSpPr>
        <p:spPr>
          <a:xfrm>
            <a:off x="2596466" y="4794903"/>
            <a:ext cx="3194538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thanks.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>
            <a:extLst>
              <a:ext uri="{FF2B5EF4-FFF2-40B4-BE49-F238E27FC236}">
                <a16:creationId xmlns="" xmlns:a16="http://schemas.microsoft.com/office/drawing/2014/main" id="{DF5FFCB7-ADC6-45EA-88E9-962F0570576A}"/>
              </a:ext>
            </a:extLst>
          </p:cNvPr>
          <p:cNvSpPr/>
          <p:nvPr/>
        </p:nvSpPr>
        <p:spPr>
          <a:xfrm>
            <a:off x="6573344" y="4780965"/>
            <a:ext cx="3194538" cy="759656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32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please.</a:t>
            </a:r>
            <a:endParaRPr lang="en-US" sz="32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="" xmlns:a16="http://schemas.microsoft.com/office/drawing/2014/main" id="{6BD6B414-8B79-456B-8EE9-5143E0397F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02" y="1226954"/>
            <a:ext cx="2493324" cy="1741345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642" y="6168025"/>
            <a:ext cx="638480" cy="65259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385519" y="180531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/>
              <a:t>Click the clock to start the timer. </a:t>
            </a:r>
            <a:endParaRPr lang="en-US" sz="1600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9767882" y="507575"/>
            <a:ext cx="1926844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kumimoji="0" lang="en-US" sz="2000" i="0" u="none" strike="noStrike" kern="1200" normalizeH="0" noProof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7/10</a:t>
            </a:r>
            <a:endParaRPr kumimoji="0" lang="en-US" sz="2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66" y="429450"/>
            <a:ext cx="1679627" cy="1688958"/>
          </a:xfrm>
          <a:prstGeom prst="rect">
            <a:avLst/>
          </a:prstGeom>
        </p:spPr>
      </p:pic>
      <p:sp>
        <p:nvSpPr>
          <p:cNvPr id="28" name="Bùi Liễu 0968142780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390716" y="3502856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sp>
        <p:nvSpPr>
          <p:cNvPr id="29" name="Bùi Liễu 0968142780"/>
          <p:cNvSpPr/>
          <p:nvPr/>
        </p:nvSpPr>
        <p:spPr>
          <a:xfrm>
            <a:off x="9381978" y="1256155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Bùi Liễu 0968142780"/>
          <p:cNvSpPr/>
          <p:nvPr/>
        </p:nvSpPr>
        <p:spPr>
          <a:xfrm>
            <a:off x="9381978" y="1256155"/>
            <a:ext cx="2698652" cy="4572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7527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FD0B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515</Words>
  <Application>Microsoft Office PowerPoint</Application>
  <PresentationFormat>Widescreen</PresentationFormat>
  <Paragraphs>150</Paragraphs>
  <Slides>22</Slides>
  <Notes>9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 </vt:lpstr>
      <vt:lpstr>Berlin Sans FB Demi</vt:lpstr>
      <vt:lpstr>Calibri</vt:lpstr>
      <vt:lpstr>Comic Sans MS</vt:lpstr>
      <vt:lpstr>Fredoka One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17</cp:revision>
  <dcterms:created xsi:type="dcterms:W3CDTF">2006-08-16T00:00:00Z</dcterms:created>
  <dcterms:modified xsi:type="dcterms:W3CDTF">2023-02-08T08:53:40Z</dcterms:modified>
</cp:coreProperties>
</file>