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77" r:id="rId5"/>
    <p:sldId id="278" r:id="rId6"/>
    <p:sldId id="259" r:id="rId7"/>
    <p:sldId id="279" r:id="rId8"/>
    <p:sldId id="280" r:id="rId9"/>
    <p:sldId id="261" r:id="rId10"/>
    <p:sldId id="281" r:id="rId11"/>
    <p:sldId id="282" r:id="rId12"/>
    <p:sldId id="286" r:id="rId13"/>
    <p:sldId id="283" r:id="rId14"/>
    <p:sldId id="284" r:id="rId15"/>
    <p:sldId id="287" r:id="rId16"/>
    <p:sldId id="288" r:id="rId17"/>
    <p:sldId id="290" r:id="rId18"/>
    <p:sldId id="291" r:id="rId19"/>
    <p:sldId id="293" r:id="rId20"/>
    <p:sldId id="294" r:id="rId21"/>
    <p:sldId id="295" r:id="rId22"/>
    <p:sldId id="270" r:id="rId23"/>
    <p:sldId id="2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C8EE"/>
    <a:srgbClr val="C9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2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43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2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65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7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56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72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8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649B-7018-48F6-8220-41791C670F73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A814F03-50CE-4F05-82C8-B343D3749C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2649B-7018-48F6-8220-41791C670F73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CACA0-E3F5-4006-804A-C87BD525AD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91B1A2-4E3B-4033-9834-E2C2B417A35F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4925961" y="-2453333"/>
            <a:ext cx="1079500" cy="1079500"/>
          </a:xfrm>
          <a:prstGeom prst="ellipse">
            <a:avLst/>
          </a:prstGeom>
          <a:blipFill dpi="0" rotWithShape="0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6D3215C-B0B1-43FE-B099-31F8607F82B4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16238794" y="8458200"/>
            <a:ext cx="1079500" cy="1079500"/>
          </a:xfrm>
          <a:prstGeom prst="ellipse">
            <a:avLst/>
          </a:prstGeom>
          <a:blipFill dpi="0" rotWithShape="0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7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slide" Target="slide7.xml"/><Relationship Id="rId5" Type="http://schemas.microsoft.com/office/2007/relationships/hdphoto" Target="../media/hdphoto1.wdp"/><Relationship Id="rId10" Type="http://schemas.openxmlformats.org/officeDocument/2006/relationships/slide" Target="slide6.xml"/><Relationship Id="rId4" Type="http://schemas.openxmlformats.org/officeDocument/2006/relationships/image" Target="../media/image6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oogle Shape;742;p25"/>
          <p:cNvGrpSpPr/>
          <p:nvPr/>
        </p:nvGrpSpPr>
        <p:grpSpPr>
          <a:xfrm>
            <a:off x="2010099" y="1659517"/>
            <a:ext cx="8193417" cy="3188590"/>
            <a:chOff x="1243016" y="946100"/>
            <a:chExt cx="6878360" cy="3267300"/>
          </a:xfrm>
          <a:solidFill>
            <a:srgbClr val="E45B1C">
              <a:lumMod val="20000"/>
              <a:lumOff val="80000"/>
            </a:srgbClr>
          </a:solidFill>
        </p:grpSpPr>
        <p:sp>
          <p:nvSpPr>
            <p:cNvPr id="5" name="Google Shape;743;p25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744;p25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  <a:grpFill/>
          </p:grpSpPr>
          <p:sp>
            <p:nvSpPr>
              <p:cNvPr id="7" name="Google Shape;745;p25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746;p25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747;p25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48;p25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49;p25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50;p25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51;p25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52;p25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85061" y="2419576"/>
            <a:ext cx="3242208" cy="389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8886345" y="1183724"/>
            <a:ext cx="3202684" cy="6148008"/>
          </a:xfrm>
          <a:prstGeom prst="rect">
            <a:avLst/>
          </a:prstGeom>
        </p:spPr>
      </p:pic>
      <p:grpSp>
        <p:nvGrpSpPr>
          <p:cNvPr id="17" name="Google Shape;2100;p38"/>
          <p:cNvGrpSpPr/>
          <p:nvPr/>
        </p:nvGrpSpPr>
        <p:grpSpPr>
          <a:xfrm rot="1352534">
            <a:off x="8685667" y="968820"/>
            <a:ext cx="2427711" cy="1362765"/>
            <a:chOff x="1044486" y="1141211"/>
            <a:chExt cx="3061571" cy="1889836"/>
          </a:xfrm>
        </p:grpSpPr>
        <p:sp>
          <p:nvSpPr>
            <p:cNvPr id="18" name="Google Shape;2101;p38"/>
            <p:cNvSpPr/>
            <p:nvPr/>
          </p:nvSpPr>
          <p:spPr>
            <a:xfrm>
              <a:off x="1044486" y="1141211"/>
              <a:ext cx="3061527" cy="1889811"/>
            </a:xfrm>
            <a:custGeom>
              <a:avLst/>
              <a:gdLst/>
              <a:ahLst/>
              <a:cxnLst/>
              <a:rect l="l" t="t" r="r" b="b"/>
              <a:pathLst>
                <a:path w="31336" h="19343" extrusionOk="0">
                  <a:moveTo>
                    <a:pt x="15833" y="0"/>
                  </a:moveTo>
                  <a:cubicBezTo>
                    <a:pt x="15578" y="0"/>
                    <a:pt x="15315" y="9"/>
                    <a:pt x="15052" y="27"/>
                  </a:cubicBezTo>
                  <a:cubicBezTo>
                    <a:pt x="10049" y="353"/>
                    <a:pt x="6680" y="3740"/>
                    <a:pt x="5315" y="6542"/>
                  </a:cubicBezTo>
                  <a:cubicBezTo>
                    <a:pt x="4329" y="8568"/>
                    <a:pt x="4061" y="10554"/>
                    <a:pt x="3972" y="12339"/>
                  </a:cubicBezTo>
                  <a:cubicBezTo>
                    <a:pt x="3811" y="12459"/>
                    <a:pt x="3691" y="12629"/>
                    <a:pt x="3628" y="12821"/>
                  </a:cubicBezTo>
                  <a:cubicBezTo>
                    <a:pt x="3561" y="13039"/>
                    <a:pt x="3552" y="13271"/>
                    <a:pt x="3601" y="13490"/>
                  </a:cubicBezTo>
                  <a:cubicBezTo>
                    <a:pt x="3200" y="13307"/>
                    <a:pt x="2776" y="13169"/>
                    <a:pt x="2338" y="13088"/>
                  </a:cubicBezTo>
                  <a:cubicBezTo>
                    <a:pt x="2134" y="13053"/>
                    <a:pt x="1933" y="13035"/>
                    <a:pt x="1741" y="13035"/>
                  </a:cubicBezTo>
                  <a:cubicBezTo>
                    <a:pt x="1252" y="13035"/>
                    <a:pt x="820" y="13153"/>
                    <a:pt x="522" y="13410"/>
                  </a:cubicBezTo>
                  <a:cubicBezTo>
                    <a:pt x="121" y="13753"/>
                    <a:pt x="0" y="14347"/>
                    <a:pt x="246" y="14994"/>
                  </a:cubicBezTo>
                  <a:cubicBezTo>
                    <a:pt x="482" y="15610"/>
                    <a:pt x="1062" y="16248"/>
                    <a:pt x="1714" y="16587"/>
                  </a:cubicBezTo>
                  <a:cubicBezTo>
                    <a:pt x="1990" y="16734"/>
                    <a:pt x="2294" y="16819"/>
                    <a:pt x="2602" y="16837"/>
                  </a:cubicBezTo>
                  <a:cubicBezTo>
                    <a:pt x="2584" y="17042"/>
                    <a:pt x="2633" y="17247"/>
                    <a:pt x="2745" y="17417"/>
                  </a:cubicBezTo>
                  <a:cubicBezTo>
                    <a:pt x="2985" y="17801"/>
                    <a:pt x="3445" y="18064"/>
                    <a:pt x="3878" y="18158"/>
                  </a:cubicBezTo>
                  <a:cubicBezTo>
                    <a:pt x="4000" y="18182"/>
                    <a:pt x="4122" y="18195"/>
                    <a:pt x="4242" y="18195"/>
                  </a:cubicBezTo>
                  <a:cubicBezTo>
                    <a:pt x="4532" y="18195"/>
                    <a:pt x="4808" y="18122"/>
                    <a:pt x="5016" y="17970"/>
                  </a:cubicBezTo>
                  <a:cubicBezTo>
                    <a:pt x="5257" y="17783"/>
                    <a:pt x="5400" y="17493"/>
                    <a:pt x="5391" y="17189"/>
                  </a:cubicBezTo>
                  <a:lnTo>
                    <a:pt x="5391" y="17189"/>
                  </a:lnTo>
                  <a:cubicBezTo>
                    <a:pt x="5632" y="17431"/>
                    <a:pt x="5955" y="17561"/>
                    <a:pt x="6284" y="17561"/>
                  </a:cubicBezTo>
                  <a:cubicBezTo>
                    <a:pt x="6411" y="17561"/>
                    <a:pt x="6538" y="17541"/>
                    <a:pt x="6663" y="17502"/>
                  </a:cubicBezTo>
                  <a:lnTo>
                    <a:pt x="6663" y="17502"/>
                  </a:lnTo>
                  <a:cubicBezTo>
                    <a:pt x="6636" y="17805"/>
                    <a:pt x="6707" y="18104"/>
                    <a:pt x="6863" y="18367"/>
                  </a:cubicBezTo>
                  <a:cubicBezTo>
                    <a:pt x="7263" y="19054"/>
                    <a:pt x="7933" y="19343"/>
                    <a:pt x="8583" y="19343"/>
                  </a:cubicBezTo>
                  <a:cubicBezTo>
                    <a:pt x="9259" y="19343"/>
                    <a:pt x="9914" y="19029"/>
                    <a:pt x="10219" y="18524"/>
                  </a:cubicBezTo>
                  <a:cubicBezTo>
                    <a:pt x="10353" y="18296"/>
                    <a:pt x="10424" y="18042"/>
                    <a:pt x="10433" y="17774"/>
                  </a:cubicBezTo>
                  <a:cubicBezTo>
                    <a:pt x="10600" y="17884"/>
                    <a:pt x="10791" y="17938"/>
                    <a:pt x="10982" y="17938"/>
                  </a:cubicBezTo>
                  <a:cubicBezTo>
                    <a:pt x="11179" y="17938"/>
                    <a:pt x="11377" y="17880"/>
                    <a:pt x="11549" y="17765"/>
                  </a:cubicBezTo>
                  <a:cubicBezTo>
                    <a:pt x="11817" y="17591"/>
                    <a:pt x="12022" y="17328"/>
                    <a:pt x="12129" y="17024"/>
                  </a:cubicBezTo>
                  <a:cubicBezTo>
                    <a:pt x="12405" y="17243"/>
                    <a:pt x="12768" y="17362"/>
                    <a:pt x="13151" y="17362"/>
                  </a:cubicBezTo>
                  <a:cubicBezTo>
                    <a:pt x="13269" y="17362"/>
                    <a:pt x="13388" y="17351"/>
                    <a:pt x="13508" y="17328"/>
                  </a:cubicBezTo>
                  <a:cubicBezTo>
                    <a:pt x="14262" y="17185"/>
                    <a:pt x="15025" y="16596"/>
                    <a:pt x="15431" y="15842"/>
                  </a:cubicBezTo>
                  <a:cubicBezTo>
                    <a:pt x="15623" y="15489"/>
                    <a:pt x="15743" y="15101"/>
                    <a:pt x="15739" y="14730"/>
                  </a:cubicBezTo>
                  <a:cubicBezTo>
                    <a:pt x="15730" y="14128"/>
                    <a:pt x="15382" y="13642"/>
                    <a:pt x="14900" y="13361"/>
                  </a:cubicBezTo>
                  <a:cubicBezTo>
                    <a:pt x="14543" y="13160"/>
                    <a:pt x="14128" y="13053"/>
                    <a:pt x="13691" y="13012"/>
                  </a:cubicBezTo>
                  <a:cubicBezTo>
                    <a:pt x="13753" y="12780"/>
                    <a:pt x="13744" y="12535"/>
                    <a:pt x="13660" y="12307"/>
                  </a:cubicBezTo>
                  <a:cubicBezTo>
                    <a:pt x="13530" y="11982"/>
                    <a:pt x="13258" y="11776"/>
                    <a:pt x="12941" y="11687"/>
                  </a:cubicBezTo>
                  <a:cubicBezTo>
                    <a:pt x="13276" y="10817"/>
                    <a:pt x="14133" y="9777"/>
                    <a:pt x="15489" y="9675"/>
                  </a:cubicBezTo>
                  <a:cubicBezTo>
                    <a:pt x="15561" y="9670"/>
                    <a:pt x="15632" y="9666"/>
                    <a:pt x="15703" y="9666"/>
                  </a:cubicBezTo>
                  <a:cubicBezTo>
                    <a:pt x="17064" y="9666"/>
                    <a:pt x="18055" y="10634"/>
                    <a:pt x="18488" y="11464"/>
                  </a:cubicBezTo>
                  <a:cubicBezTo>
                    <a:pt x="18724" y="11919"/>
                    <a:pt x="18840" y="12432"/>
                    <a:pt x="18898" y="12932"/>
                  </a:cubicBezTo>
                  <a:cubicBezTo>
                    <a:pt x="18758" y="12894"/>
                    <a:pt x="18612" y="12875"/>
                    <a:pt x="18467" y="12875"/>
                  </a:cubicBezTo>
                  <a:cubicBezTo>
                    <a:pt x="18339" y="12875"/>
                    <a:pt x="18211" y="12890"/>
                    <a:pt x="18086" y="12919"/>
                  </a:cubicBezTo>
                  <a:cubicBezTo>
                    <a:pt x="17341" y="13106"/>
                    <a:pt x="16837" y="13829"/>
                    <a:pt x="16806" y="14668"/>
                  </a:cubicBezTo>
                  <a:cubicBezTo>
                    <a:pt x="16788" y="15047"/>
                    <a:pt x="16868" y="15422"/>
                    <a:pt x="17033" y="15761"/>
                  </a:cubicBezTo>
                  <a:cubicBezTo>
                    <a:pt x="17301" y="16297"/>
                    <a:pt x="17792" y="16698"/>
                    <a:pt x="18300" y="16917"/>
                  </a:cubicBezTo>
                  <a:cubicBezTo>
                    <a:pt x="18653" y="17069"/>
                    <a:pt x="19028" y="17158"/>
                    <a:pt x="19407" y="17185"/>
                  </a:cubicBezTo>
                  <a:cubicBezTo>
                    <a:pt x="19425" y="17372"/>
                    <a:pt x="19496" y="17546"/>
                    <a:pt x="19612" y="17689"/>
                  </a:cubicBezTo>
                  <a:cubicBezTo>
                    <a:pt x="19836" y="17970"/>
                    <a:pt x="20188" y="18113"/>
                    <a:pt x="20518" y="18135"/>
                  </a:cubicBezTo>
                  <a:cubicBezTo>
                    <a:pt x="20559" y="18139"/>
                    <a:pt x="20600" y="18141"/>
                    <a:pt x="20641" y="18141"/>
                  </a:cubicBezTo>
                  <a:cubicBezTo>
                    <a:pt x="20898" y="18141"/>
                    <a:pt x="21151" y="18068"/>
                    <a:pt x="21371" y="17926"/>
                  </a:cubicBezTo>
                  <a:cubicBezTo>
                    <a:pt x="21482" y="17845"/>
                    <a:pt x="21580" y="17747"/>
                    <a:pt x="21656" y="17631"/>
                  </a:cubicBezTo>
                  <a:cubicBezTo>
                    <a:pt x="21830" y="18077"/>
                    <a:pt x="22147" y="18457"/>
                    <a:pt x="22562" y="18702"/>
                  </a:cubicBezTo>
                  <a:cubicBezTo>
                    <a:pt x="22953" y="18928"/>
                    <a:pt x="23393" y="19024"/>
                    <a:pt x="23827" y="19024"/>
                  </a:cubicBezTo>
                  <a:cubicBezTo>
                    <a:pt x="24002" y="19024"/>
                    <a:pt x="24177" y="19008"/>
                    <a:pt x="24347" y="18979"/>
                  </a:cubicBezTo>
                  <a:cubicBezTo>
                    <a:pt x="24842" y="18894"/>
                    <a:pt x="25329" y="18698"/>
                    <a:pt x="25690" y="18341"/>
                  </a:cubicBezTo>
                  <a:cubicBezTo>
                    <a:pt x="25922" y="18109"/>
                    <a:pt x="26083" y="17823"/>
                    <a:pt x="26163" y="17506"/>
                  </a:cubicBezTo>
                  <a:cubicBezTo>
                    <a:pt x="26342" y="17685"/>
                    <a:pt x="26578" y="17787"/>
                    <a:pt x="26833" y="17792"/>
                  </a:cubicBezTo>
                  <a:cubicBezTo>
                    <a:pt x="27163" y="17778"/>
                    <a:pt x="27462" y="17604"/>
                    <a:pt x="27640" y="17328"/>
                  </a:cubicBezTo>
                  <a:cubicBezTo>
                    <a:pt x="27738" y="17171"/>
                    <a:pt x="27792" y="16997"/>
                    <a:pt x="27801" y="16814"/>
                  </a:cubicBezTo>
                  <a:cubicBezTo>
                    <a:pt x="28104" y="16962"/>
                    <a:pt x="28426" y="17064"/>
                    <a:pt x="28760" y="17127"/>
                  </a:cubicBezTo>
                  <a:cubicBezTo>
                    <a:pt x="28918" y="17153"/>
                    <a:pt x="29077" y="17167"/>
                    <a:pt x="29235" y="17167"/>
                  </a:cubicBezTo>
                  <a:cubicBezTo>
                    <a:pt x="29639" y="17167"/>
                    <a:pt x="30034" y="17077"/>
                    <a:pt x="30371" y="16881"/>
                  </a:cubicBezTo>
                  <a:cubicBezTo>
                    <a:pt x="30867" y="16591"/>
                    <a:pt x="31197" y="16087"/>
                    <a:pt x="31264" y="15516"/>
                  </a:cubicBezTo>
                  <a:cubicBezTo>
                    <a:pt x="31335" y="14913"/>
                    <a:pt x="31067" y="14226"/>
                    <a:pt x="30563" y="13838"/>
                  </a:cubicBezTo>
                  <a:cubicBezTo>
                    <a:pt x="30327" y="13660"/>
                    <a:pt x="30041" y="13557"/>
                    <a:pt x="29747" y="13539"/>
                  </a:cubicBezTo>
                  <a:cubicBezTo>
                    <a:pt x="29849" y="13307"/>
                    <a:pt x="29880" y="13053"/>
                    <a:pt x="29836" y="12803"/>
                  </a:cubicBezTo>
                  <a:cubicBezTo>
                    <a:pt x="29738" y="12281"/>
                    <a:pt x="29323" y="11901"/>
                    <a:pt x="28863" y="11767"/>
                  </a:cubicBezTo>
                  <a:cubicBezTo>
                    <a:pt x="28725" y="11728"/>
                    <a:pt x="28584" y="11709"/>
                    <a:pt x="28443" y="11709"/>
                  </a:cubicBezTo>
                  <a:cubicBezTo>
                    <a:pt x="28152" y="11709"/>
                    <a:pt x="27863" y="11792"/>
                    <a:pt x="27613" y="11955"/>
                  </a:cubicBezTo>
                  <a:cubicBezTo>
                    <a:pt x="27462" y="10023"/>
                    <a:pt x="27127" y="7738"/>
                    <a:pt x="25980" y="5779"/>
                  </a:cubicBezTo>
                  <a:cubicBezTo>
                    <a:pt x="24418" y="3115"/>
                    <a:pt x="20817" y="0"/>
                    <a:pt x="158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02;p38"/>
            <p:cNvSpPr/>
            <p:nvPr/>
          </p:nvSpPr>
          <p:spPr>
            <a:xfrm>
              <a:off x="1428164" y="1141211"/>
              <a:ext cx="2326823" cy="1405219"/>
            </a:xfrm>
            <a:custGeom>
              <a:avLst/>
              <a:gdLst/>
              <a:ahLst/>
              <a:cxnLst/>
              <a:rect l="l" t="t" r="r" b="b"/>
              <a:pathLst>
                <a:path w="23816" h="14383" extrusionOk="0">
                  <a:moveTo>
                    <a:pt x="11910" y="0"/>
                  </a:moveTo>
                  <a:cubicBezTo>
                    <a:pt x="11647" y="0"/>
                    <a:pt x="11388" y="9"/>
                    <a:pt x="11129" y="27"/>
                  </a:cubicBezTo>
                  <a:cubicBezTo>
                    <a:pt x="6127" y="348"/>
                    <a:pt x="2758" y="3740"/>
                    <a:pt x="1392" y="6542"/>
                  </a:cubicBezTo>
                  <a:cubicBezTo>
                    <a:pt x="205" y="8978"/>
                    <a:pt x="54" y="11352"/>
                    <a:pt x="9" y="13387"/>
                  </a:cubicBezTo>
                  <a:lnTo>
                    <a:pt x="0" y="13802"/>
                  </a:lnTo>
                  <a:lnTo>
                    <a:pt x="411" y="13892"/>
                  </a:lnTo>
                  <a:cubicBezTo>
                    <a:pt x="1071" y="14039"/>
                    <a:pt x="1749" y="14155"/>
                    <a:pt x="2428" y="14235"/>
                  </a:cubicBezTo>
                  <a:cubicBezTo>
                    <a:pt x="3240" y="14333"/>
                    <a:pt x="4061" y="14382"/>
                    <a:pt x="4877" y="14382"/>
                  </a:cubicBezTo>
                  <a:cubicBezTo>
                    <a:pt x="6051" y="14382"/>
                    <a:pt x="7220" y="14280"/>
                    <a:pt x="8372" y="14079"/>
                  </a:cubicBezTo>
                  <a:lnTo>
                    <a:pt x="8764" y="14012"/>
                  </a:lnTo>
                  <a:lnTo>
                    <a:pt x="8751" y="13610"/>
                  </a:lnTo>
                  <a:cubicBezTo>
                    <a:pt x="8737" y="13088"/>
                    <a:pt x="8751" y="12406"/>
                    <a:pt x="9005" y="11723"/>
                  </a:cubicBezTo>
                  <a:cubicBezTo>
                    <a:pt x="9326" y="10844"/>
                    <a:pt x="10192" y="9782"/>
                    <a:pt x="11562" y="9675"/>
                  </a:cubicBezTo>
                  <a:cubicBezTo>
                    <a:pt x="11638" y="9666"/>
                    <a:pt x="11709" y="9666"/>
                    <a:pt x="11781" y="9666"/>
                  </a:cubicBezTo>
                  <a:cubicBezTo>
                    <a:pt x="13142" y="9666"/>
                    <a:pt x="14132" y="10634"/>
                    <a:pt x="14565" y="11464"/>
                  </a:cubicBezTo>
                  <a:cubicBezTo>
                    <a:pt x="14896" y="12093"/>
                    <a:pt x="14985" y="12838"/>
                    <a:pt x="15029" y="13490"/>
                  </a:cubicBezTo>
                  <a:lnTo>
                    <a:pt x="15056" y="13874"/>
                  </a:lnTo>
                  <a:lnTo>
                    <a:pt x="15431" y="13954"/>
                  </a:lnTo>
                  <a:cubicBezTo>
                    <a:pt x="16814" y="14235"/>
                    <a:pt x="18220" y="14378"/>
                    <a:pt x="19635" y="14382"/>
                  </a:cubicBezTo>
                  <a:cubicBezTo>
                    <a:pt x="20259" y="14382"/>
                    <a:pt x="20889" y="14356"/>
                    <a:pt x="21518" y="14293"/>
                  </a:cubicBezTo>
                  <a:cubicBezTo>
                    <a:pt x="22151" y="14235"/>
                    <a:pt x="22790" y="14141"/>
                    <a:pt x="23423" y="14021"/>
                  </a:cubicBezTo>
                  <a:lnTo>
                    <a:pt x="23816" y="13945"/>
                  </a:lnTo>
                  <a:lnTo>
                    <a:pt x="23776" y="13271"/>
                  </a:lnTo>
                  <a:cubicBezTo>
                    <a:pt x="23651" y="11129"/>
                    <a:pt x="23477" y="8202"/>
                    <a:pt x="22053" y="5779"/>
                  </a:cubicBezTo>
                  <a:cubicBezTo>
                    <a:pt x="20491" y="3115"/>
                    <a:pt x="16895" y="0"/>
                    <a:pt x="11910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103;p38"/>
            <p:cNvSpPr/>
            <p:nvPr/>
          </p:nvSpPr>
          <p:spPr>
            <a:xfrm>
              <a:off x="1619563" y="1319517"/>
              <a:ext cx="1954489" cy="1226917"/>
            </a:xfrm>
            <a:custGeom>
              <a:avLst/>
              <a:gdLst/>
              <a:ahLst/>
              <a:cxnLst/>
              <a:rect l="l" t="t" r="r" b="b"/>
              <a:pathLst>
                <a:path w="20005" h="12558" extrusionOk="0">
                  <a:moveTo>
                    <a:pt x="9929" y="0"/>
                  </a:moveTo>
                  <a:cubicBezTo>
                    <a:pt x="9710" y="0"/>
                    <a:pt x="9487" y="9"/>
                    <a:pt x="9268" y="27"/>
                  </a:cubicBezTo>
                  <a:cubicBezTo>
                    <a:pt x="5034" y="362"/>
                    <a:pt x="2213" y="3762"/>
                    <a:pt x="1084" y="6573"/>
                  </a:cubicBezTo>
                  <a:cubicBezTo>
                    <a:pt x="272" y="8599"/>
                    <a:pt x="89" y="10572"/>
                    <a:pt x="22" y="11884"/>
                  </a:cubicBezTo>
                  <a:lnTo>
                    <a:pt x="0" y="12352"/>
                  </a:lnTo>
                  <a:lnTo>
                    <a:pt x="469" y="12410"/>
                  </a:lnTo>
                  <a:cubicBezTo>
                    <a:pt x="1169" y="12490"/>
                    <a:pt x="1816" y="12535"/>
                    <a:pt x="2445" y="12548"/>
                  </a:cubicBezTo>
                  <a:cubicBezTo>
                    <a:pt x="2611" y="12553"/>
                    <a:pt x="2776" y="12553"/>
                    <a:pt x="2936" y="12553"/>
                  </a:cubicBezTo>
                  <a:cubicBezTo>
                    <a:pt x="4101" y="12553"/>
                    <a:pt x="5266" y="12455"/>
                    <a:pt x="6413" y="12254"/>
                  </a:cubicBezTo>
                  <a:lnTo>
                    <a:pt x="6801" y="12187"/>
                  </a:lnTo>
                  <a:lnTo>
                    <a:pt x="6792" y="11785"/>
                  </a:lnTo>
                  <a:cubicBezTo>
                    <a:pt x="6774" y="11263"/>
                    <a:pt x="6792" y="10581"/>
                    <a:pt x="7042" y="9898"/>
                  </a:cubicBezTo>
                  <a:cubicBezTo>
                    <a:pt x="7367" y="9019"/>
                    <a:pt x="8229" y="7957"/>
                    <a:pt x="9603" y="7850"/>
                  </a:cubicBezTo>
                  <a:cubicBezTo>
                    <a:pt x="9675" y="7841"/>
                    <a:pt x="9746" y="7841"/>
                    <a:pt x="9817" y="7841"/>
                  </a:cubicBezTo>
                  <a:cubicBezTo>
                    <a:pt x="11178" y="7841"/>
                    <a:pt x="12169" y="8809"/>
                    <a:pt x="12606" y="9639"/>
                  </a:cubicBezTo>
                  <a:cubicBezTo>
                    <a:pt x="12932" y="10268"/>
                    <a:pt x="13021" y="11013"/>
                    <a:pt x="13066" y="11665"/>
                  </a:cubicBezTo>
                  <a:lnTo>
                    <a:pt x="13093" y="12049"/>
                  </a:lnTo>
                  <a:lnTo>
                    <a:pt x="13472" y="12129"/>
                  </a:lnTo>
                  <a:cubicBezTo>
                    <a:pt x="14838" y="12410"/>
                    <a:pt x="16230" y="12553"/>
                    <a:pt x="17627" y="12557"/>
                  </a:cubicBezTo>
                  <a:lnTo>
                    <a:pt x="17631" y="12553"/>
                  </a:lnTo>
                  <a:cubicBezTo>
                    <a:pt x="18291" y="12553"/>
                    <a:pt x="18938" y="12522"/>
                    <a:pt x="19559" y="12468"/>
                  </a:cubicBezTo>
                  <a:lnTo>
                    <a:pt x="20005" y="12428"/>
                  </a:lnTo>
                  <a:lnTo>
                    <a:pt x="19969" y="11973"/>
                  </a:lnTo>
                  <a:cubicBezTo>
                    <a:pt x="19835" y="10152"/>
                    <a:pt x="19554" y="7805"/>
                    <a:pt x="18559" y="5810"/>
                  </a:cubicBezTo>
                  <a:cubicBezTo>
                    <a:pt x="17220" y="3128"/>
                    <a:pt x="14159" y="0"/>
                    <a:pt x="9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04;p38"/>
            <p:cNvSpPr/>
            <p:nvPr/>
          </p:nvSpPr>
          <p:spPr>
            <a:xfrm>
              <a:off x="1806957" y="1510428"/>
              <a:ext cx="1584010" cy="1036011"/>
            </a:xfrm>
            <a:custGeom>
              <a:avLst/>
              <a:gdLst/>
              <a:ahLst/>
              <a:cxnLst/>
              <a:rect l="l" t="t" r="r" b="b"/>
              <a:pathLst>
                <a:path w="16213" h="10604" extrusionOk="0">
                  <a:moveTo>
                    <a:pt x="8006" y="1"/>
                  </a:moveTo>
                  <a:cubicBezTo>
                    <a:pt x="7828" y="1"/>
                    <a:pt x="7645" y="5"/>
                    <a:pt x="7462" y="23"/>
                  </a:cubicBezTo>
                  <a:cubicBezTo>
                    <a:pt x="4008" y="327"/>
                    <a:pt x="1732" y="3406"/>
                    <a:pt x="831" y="5954"/>
                  </a:cubicBezTo>
                  <a:cubicBezTo>
                    <a:pt x="402" y="7172"/>
                    <a:pt x="139" y="8511"/>
                    <a:pt x="37" y="10059"/>
                  </a:cubicBezTo>
                  <a:lnTo>
                    <a:pt x="1" y="10581"/>
                  </a:lnTo>
                  <a:lnTo>
                    <a:pt x="527" y="10594"/>
                  </a:lnTo>
                  <a:cubicBezTo>
                    <a:pt x="693" y="10599"/>
                    <a:pt x="853" y="10599"/>
                    <a:pt x="1018" y="10599"/>
                  </a:cubicBezTo>
                  <a:cubicBezTo>
                    <a:pt x="1465" y="10599"/>
                    <a:pt x="1915" y="10586"/>
                    <a:pt x="2348" y="10554"/>
                  </a:cubicBezTo>
                  <a:cubicBezTo>
                    <a:pt x="3067" y="10510"/>
                    <a:pt x="3785" y="10425"/>
                    <a:pt x="4495" y="10300"/>
                  </a:cubicBezTo>
                  <a:lnTo>
                    <a:pt x="4883" y="10233"/>
                  </a:lnTo>
                  <a:lnTo>
                    <a:pt x="4874" y="9831"/>
                  </a:lnTo>
                  <a:cubicBezTo>
                    <a:pt x="4856" y="9309"/>
                    <a:pt x="4874" y="8627"/>
                    <a:pt x="5124" y="7944"/>
                  </a:cubicBezTo>
                  <a:cubicBezTo>
                    <a:pt x="5449" y="7065"/>
                    <a:pt x="6311" y="6003"/>
                    <a:pt x="7685" y="5896"/>
                  </a:cubicBezTo>
                  <a:cubicBezTo>
                    <a:pt x="7757" y="5887"/>
                    <a:pt x="7828" y="5887"/>
                    <a:pt x="7899" y="5887"/>
                  </a:cubicBezTo>
                  <a:cubicBezTo>
                    <a:pt x="9260" y="5887"/>
                    <a:pt x="10251" y="6855"/>
                    <a:pt x="10688" y="7685"/>
                  </a:cubicBezTo>
                  <a:cubicBezTo>
                    <a:pt x="11014" y="8314"/>
                    <a:pt x="11103" y="9059"/>
                    <a:pt x="11148" y="9711"/>
                  </a:cubicBezTo>
                  <a:lnTo>
                    <a:pt x="11175" y="10095"/>
                  </a:lnTo>
                  <a:lnTo>
                    <a:pt x="11554" y="10175"/>
                  </a:lnTo>
                  <a:cubicBezTo>
                    <a:pt x="12424" y="10354"/>
                    <a:pt x="13308" y="10478"/>
                    <a:pt x="14196" y="10541"/>
                  </a:cubicBezTo>
                  <a:cubicBezTo>
                    <a:pt x="14700" y="10581"/>
                    <a:pt x="15209" y="10603"/>
                    <a:pt x="15709" y="10603"/>
                  </a:cubicBezTo>
                  <a:lnTo>
                    <a:pt x="16213" y="10603"/>
                  </a:lnTo>
                  <a:lnTo>
                    <a:pt x="16168" y="10095"/>
                  </a:lnTo>
                  <a:cubicBezTo>
                    <a:pt x="16052" y="8823"/>
                    <a:pt x="15816" y="6935"/>
                    <a:pt x="15061" y="5266"/>
                  </a:cubicBezTo>
                  <a:cubicBezTo>
                    <a:pt x="13968" y="2839"/>
                    <a:pt x="11465" y="1"/>
                    <a:pt x="8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105;p38"/>
            <p:cNvSpPr/>
            <p:nvPr/>
          </p:nvSpPr>
          <p:spPr>
            <a:xfrm>
              <a:off x="1977937" y="1782529"/>
              <a:ext cx="1275278" cy="762646"/>
            </a:xfrm>
            <a:custGeom>
              <a:avLst/>
              <a:gdLst/>
              <a:ahLst/>
              <a:cxnLst/>
              <a:rect l="l" t="t" r="r" b="b"/>
              <a:pathLst>
                <a:path w="13053" h="7806" extrusionOk="0">
                  <a:moveTo>
                    <a:pt x="6149" y="0"/>
                  </a:moveTo>
                  <a:cubicBezTo>
                    <a:pt x="6002" y="0"/>
                    <a:pt x="5850" y="9"/>
                    <a:pt x="5699" y="23"/>
                  </a:cubicBezTo>
                  <a:cubicBezTo>
                    <a:pt x="2874" y="286"/>
                    <a:pt x="1116" y="2959"/>
                    <a:pt x="469" y="5172"/>
                  </a:cubicBezTo>
                  <a:cubicBezTo>
                    <a:pt x="272" y="5837"/>
                    <a:pt x="138" y="6520"/>
                    <a:pt x="67" y="7212"/>
                  </a:cubicBezTo>
                  <a:lnTo>
                    <a:pt x="0" y="7805"/>
                  </a:lnTo>
                  <a:lnTo>
                    <a:pt x="598" y="7769"/>
                  </a:lnTo>
                  <a:cubicBezTo>
                    <a:pt x="1317" y="7725"/>
                    <a:pt x="2035" y="7640"/>
                    <a:pt x="2745" y="7515"/>
                  </a:cubicBezTo>
                  <a:lnTo>
                    <a:pt x="3133" y="7448"/>
                  </a:lnTo>
                  <a:lnTo>
                    <a:pt x="3124" y="7046"/>
                  </a:lnTo>
                  <a:cubicBezTo>
                    <a:pt x="3106" y="6524"/>
                    <a:pt x="3124" y="5842"/>
                    <a:pt x="3374" y="5159"/>
                  </a:cubicBezTo>
                  <a:cubicBezTo>
                    <a:pt x="3699" y="4280"/>
                    <a:pt x="4561" y="3218"/>
                    <a:pt x="5935" y="3111"/>
                  </a:cubicBezTo>
                  <a:cubicBezTo>
                    <a:pt x="6007" y="3102"/>
                    <a:pt x="6078" y="3102"/>
                    <a:pt x="6149" y="3102"/>
                  </a:cubicBezTo>
                  <a:cubicBezTo>
                    <a:pt x="7510" y="3102"/>
                    <a:pt x="8501" y="4070"/>
                    <a:pt x="8938" y="4900"/>
                  </a:cubicBezTo>
                  <a:cubicBezTo>
                    <a:pt x="9264" y="5529"/>
                    <a:pt x="9353" y="6274"/>
                    <a:pt x="9398" y="6926"/>
                  </a:cubicBezTo>
                  <a:lnTo>
                    <a:pt x="9425" y="7310"/>
                  </a:lnTo>
                  <a:lnTo>
                    <a:pt x="9804" y="7390"/>
                  </a:lnTo>
                  <a:cubicBezTo>
                    <a:pt x="10674" y="7569"/>
                    <a:pt x="11562" y="7693"/>
                    <a:pt x="12450" y="7756"/>
                  </a:cubicBezTo>
                  <a:lnTo>
                    <a:pt x="13053" y="7801"/>
                  </a:lnTo>
                  <a:lnTo>
                    <a:pt x="12937" y="7203"/>
                  </a:lnTo>
                  <a:cubicBezTo>
                    <a:pt x="12731" y="6176"/>
                    <a:pt x="12464" y="5311"/>
                    <a:pt x="12107" y="4552"/>
                  </a:cubicBezTo>
                  <a:cubicBezTo>
                    <a:pt x="11129" y="2450"/>
                    <a:pt x="8983" y="0"/>
                    <a:pt x="6149" y="0"/>
                  </a:cubicBezTo>
                  <a:close/>
                </a:path>
              </a:pathLst>
            </a:custGeom>
            <a:solidFill>
              <a:srgbClr val="A9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06;p38"/>
            <p:cNvSpPr/>
            <p:nvPr/>
          </p:nvSpPr>
          <p:spPr>
            <a:xfrm>
              <a:off x="1476527" y="1188010"/>
              <a:ext cx="2229221" cy="1310841"/>
            </a:xfrm>
            <a:custGeom>
              <a:avLst/>
              <a:gdLst/>
              <a:ahLst/>
              <a:cxnLst/>
              <a:rect l="l" t="t" r="r" b="b"/>
              <a:pathLst>
                <a:path w="22817" h="13417" extrusionOk="0">
                  <a:moveTo>
                    <a:pt x="11432" y="1"/>
                  </a:moveTo>
                  <a:cubicBezTo>
                    <a:pt x="11186" y="1"/>
                    <a:pt x="10938" y="9"/>
                    <a:pt x="10688" y="25"/>
                  </a:cubicBezTo>
                  <a:cubicBezTo>
                    <a:pt x="6172" y="320"/>
                    <a:pt x="2816" y="3247"/>
                    <a:pt x="1330" y="6286"/>
                  </a:cubicBezTo>
                  <a:cubicBezTo>
                    <a:pt x="197" y="8615"/>
                    <a:pt x="45" y="10931"/>
                    <a:pt x="0" y="12940"/>
                  </a:cubicBezTo>
                  <a:cubicBezTo>
                    <a:pt x="652" y="13082"/>
                    <a:pt x="1308" y="13194"/>
                    <a:pt x="1968" y="13274"/>
                  </a:cubicBezTo>
                  <a:cubicBezTo>
                    <a:pt x="2758" y="13369"/>
                    <a:pt x="3552" y="13416"/>
                    <a:pt x="4345" y="13416"/>
                  </a:cubicBezTo>
                  <a:cubicBezTo>
                    <a:pt x="5492" y="13416"/>
                    <a:pt x="6638" y="13318"/>
                    <a:pt x="7769" y="13123"/>
                  </a:cubicBezTo>
                  <a:cubicBezTo>
                    <a:pt x="7752" y="12484"/>
                    <a:pt x="7787" y="11779"/>
                    <a:pt x="8055" y="11056"/>
                  </a:cubicBezTo>
                  <a:cubicBezTo>
                    <a:pt x="8470" y="9927"/>
                    <a:pt x="9514" y="8825"/>
                    <a:pt x="11009" y="8714"/>
                  </a:cubicBezTo>
                  <a:cubicBezTo>
                    <a:pt x="11093" y="8707"/>
                    <a:pt x="11177" y="8704"/>
                    <a:pt x="11260" y="8704"/>
                  </a:cubicBezTo>
                  <a:cubicBezTo>
                    <a:pt x="12726" y="8704"/>
                    <a:pt x="13924" y="9690"/>
                    <a:pt x="14494" y="10775"/>
                  </a:cubicBezTo>
                  <a:cubicBezTo>
                    <a:pt x="14865" y="11485"/>
                    <a:pt x="14967" y="12310"/>
                    <a:pt x="15012" y="12998"/>
                  </a:cubicBezTo>
                  <a:cubicBezTo>
                    <a:pt x="16364" y="13275"/>
                    <a:pt x="17738" y="13417"/>
                    <a:pt x="19115" y="13417"/>
                  </a:cubicBezTo>
                  <a:cubicBezTo>
                    <a:pt x="19729" y="13417"/>
                    <a:pt x="20343" y="13389"/>
                    <a:pt x="20956" y="13332"/>
                  </a:cubicBezTo>
                  <a:cubicBezTo>
                    <a:pt x="21581" y="13274"/>
                    <a:pt x="22201" y="13185"/>
                    <a:pt x="22817" y="13069"/>
                  </a:cubicBezTo>
                  <a:cubicBezTo>
                    <a:pt x="22687" y="10914"/>
                    <a:pt x="22567" y="7951"/>
                    <a:pt x="21148" y="5527"/>
                  </a:cubicBezTo>
                  <a:cubicBezTo>
                    <a:pt x="19427" y="2602"/>
                    <a:pt x="15852" y="1"/>
                    <a:pt x="11432" y="1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07;p38"/>
            <p:cNvSpPr/>
            <p:nvPr/>
          </p:nvSpPr>
          <p:spPr>
            <a:xfrm>
              <a:off x="1668805" y="1366805"/>
              <a:ext cx="1855128" cy="1132148"/>
            </a:xfrm>
            <a:custGeom>
              <a:avLst/>
              <a:gdLst/>
              <a:ahLst/>
              <a:cxnLst/>
              <a:rect l="l" t="t" r="r" b="b"/>
              <a:pathLst>
                <a:path w="18988" h="11588" extrusionOk="0">
                  <a:moveTo>
                    <a:pt x="9442" y="0"/>
                  </a:moveTo>
                  <a:cubicBezTo>
                    <a:pt x="9236" y="0"/>
                    <a:pt x="9028" y="8"/>
                    <a:pt x="8818" y="25"/>
                  </a:cubicBezTo>
                  <a:cubicBezTo>
                    <a:pt x="5038" y="319"/>
                    <a:pt x="2245" y="3247"/>
                    <a:pt x="1022" y="6286"/>
                  </a:cubicBezTo>
                  <a:cubicBezTo>
                    <a:pt x="317" y="8057"/>
                    <a:pt x="81" y="9820"/>
                    <a:pt x="0" y="11444"/>
                  </a:cubicBezTo>
                  <a:cubicBezTo>
                    <a:pt x="643" y="11520"/>
                    <a:pt x="1285" y="11569"/>
                    <a:pt x="1933" y="11578"/>
                  </a:cubicBezTo>
                  <a:cubicBezTo>
                    <a:pt x="2094" y="11582"/>
                    <a:pt x="2255" y="11584"/>
                    <a:pt x="2417" y="11584"/>
                  </a:cubicBezTo>
                  <a:cubicBezTo>
                    <a:pt x="3550" y="11584"/>
                    <a:pt x="4684" y="11488"/>
                    <a:pt x="5801" y="11293"/>
                  </a:cubicBezTo>
                  <a:cubicBezTo>
                    <a:pt x="5784" y="10654"/>
                    <a:pt x="5819" y="9949"/>
                    <a:pt x="6087" y="9226"/>
                  </a:cubicBezTo>
                  <a:cubicBezTo>
                    <a:pt x="6502" y="8097"/>
                    <a:pt x="7546" y="6995"/>
                    <a:pt x="9041" y="6884"/>
                  </a:cubicBezTo>
                  <a:cubicBezTo>
                    <a:pt x="9125" y="6877"/>
                    <a:pt x="9209" y="6874"/>
                    <a:pt x="9292" y="6874"/>
                  </a:cubicBezTo>
                  <a:cubicBezTo>
                    <a:pt x="10758" y="6874"/>
                    <a:pt x="11956" y="7860"/>
                    <a:pt x="12526" y="8945"/>
                  </a:cubicBezTo>
                  <a:cubicBezTo>
                    <a:pt x="12897" y="9655"/>
                    <a:pt x="12999" y="10480"/>
                    <a:pt x="13044" y="11172"/>
                  </a:cubicBezTo>
                  <a:cubicBezTo>
                    <a:pt x="14378" y="11444"/>
                    <a:pt x="15739" y="11583"/>
                    <a:pt x="17105" y="11587"/>
                  </a:cubicBezTo>
                  <a:cubicBezTo>
                    <a:pt x="17734" y="11587"/>
                    <a:pt x="18363" y="11560"/>
                    <a:pt x="18988" y="11502"/>
                  </a:cubicBezTo>
                  <a:cubicBezTo>
                    <a:pt x="18845" y="9606"/>
                    <a:pt x="18564" y="7406"/>
                    <a:pt x="17622" y="5527"/>
                  </a:cubicBezTo>
                  <a:cubicBezTo>
                    <a:pt x="16164" y="2602"/>
                    <a:pt x="13147" y="0"/>
                    <a:pt x="9442" y="0"/>
                  </a:cubicBezTo>
                  <a:close/>
                </a:path>
              </a:pathLst>
            </a:custGeom>
            <a:solidFill>
              <a:srgbClr val="E6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108;p38"/>
            <p:cNvSpPr/>
            <p:nvPr/>
          </p:nvSpPr>
          <p:spPr>
            <a:xfrm>
              <a:off x="1857567" y="1557521"/>
              <a:ext cx="1482402" cy="941633"/>
            </a:xfrm>
            <a:custGeom>
              <a:avLst/>
              <a:gdLst/>
              <a:ahLst/>
              <a:cxnLst/>
              <a:rect l="l" t="t" r="r" b="b"/>
              <a:pathLst>
                <a:path w="15173" h="9638" extrusionOk="0">
                  <a:moveTo>
                    <a:pt x="7508" y="1"/>
                  </a:moveTo>
                  <a:cubicBezTo>
                    <a:pt x="7343" y="1"/>
                    <a:pt x="7175" y="8"/>
                    <a:pt x="7006" y="23"/>
                  </a:cubicBezTo>
                  <a:cubicBezTo>
                    <a:pt x="3968" y="291"/>
                    <a:pt x="1736" y="2919"/>
                    <a:pt x="768" y="5655"/>
                  </a:cubicBezTo>
                  <a:cubicBezTo>
                    <a:pt x="291" y="7007"/>
                    <a:pt x="85" y="8354"/>
                    <a:pt x="1" y="9631"/>
                  </a:cubicBezTo>
                  <a:cubicBezTo>
                    <a:pt x="157" y="9635"/>
                    <a:pt x="313" y="9637"/>
                    <a:pt x="469" y="9637"/>
                  </a:cubicBezTo>
                  <a:cubicBezTo>
                    <a:pt x="906" y="9637"/>
                    <a:pt x="1342" y="9620"/>
                    <a:pt x="1777" y="9590"/>
                  </a:cubicBezTo>
                  <a:cubicBezTo>
                    <a:pt x="2482" y="9546"/>
                    <a:pt x="3182" y="9465"/>
                    <a:pt x="3874" y="9341"/>
                  </a:cubicBezTo>
                  <a:cubicBezTo>
                    <a:pt x="3856" y="8707"/>
                    <a:pt x="3887" y="8002"/>
                    <a:pt x="4155" y="7274"/>
                  </a:cubicBezTo>
                  <a:cubicBezTo>
                    <a:pt x="4570" y="6150"/>
                    <a:pt x="5619" y="5043"/>
                    <a:pt x="7109" y="4932"/>
                  </a:cubicBezTo>
                  <a:cubicBezTo>
                    <a:pt x="7191" y="4926"/>
                    <a:pt x="7272" y="4923"/>
                    <a:pt x="7352" y="4923"/>
                  </a:cubicBezTo>
                  <a:cubicBezTo>
                    <a:pt x="8822" y="4923"/>
                    <a:pt x="10023" y="5906"/>
                    <a:pt x="10594" y="6998"/>
                  </a:cubicBezTo>
                  <a:cubicBezTo>
                    <a:pt x="10969" y="7707"/>
                    <a:pt x="11067" y="8533"/>
                    <a:pt x="11116" y="9220"/>
                  </a:cubicBezTo>
                  <a:cubicBezTo>
                    <a:pt x="11969" y="9399"/>
                    <a:pt x="12830" y="9519"/>
                    <a:pt x="13696" y="9581"/>
                  </a:cubicBezTo>
                  <a:cubicBezTo>
                    <a:pt x="14191" y="9617"/>
                    <a:pt x="14682" y="9635"/>
                    <a:pt x="15173" y="9635"/>
                  </a:cubicBezTo>
                  <a:cubicBezTo>
                    <a:pt x="15034" y="8104"/>
                    <a:pt x="14767" y="6427"/>
                    <a:pt x="14106" y="4972"/>
                  </a:cubicBezTo>
                  <a:cubicBezTo>
                    <a:pt x="12923" y="2338"/>
                    <a:pt x="10485" y="1"/>
                    <a:pt x="7508" y="1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109;p38"/>
            <p:cNvSpPr/>
            <p:nvPr/>
          </p:nvSpPr>
          <p:spPr>
            <a:xfrm>
              <a:off x="2031087" y="1829915"/>
              <a:ext cx="1164584" cy="664653"/>
            </a:xfrm>
            <a:custGeom>
              <a:avLst/>
              <a:gdLst/>
              <a:ahLst/>
              <a:cxnLst/>
              <a:rect l="l" t="t" r="r" b="b"/>
              <a:pathLst>
                <a:path w="11920" h="6803" extrusionOk="0">
                  <a:moveTo>
                    <a:pt x="5626" y="1"/>
                  </a:moveTo>
                  <a:cubicBezTo>
                    <a:pt x="5492" y="1"/>
                    <a:pt x="5357" y="7"/>
                    <a:pt x="5222" y="20"/>
                  </a:cubicBezTo>
                  <a:cubicBezTo>
                    <a:pt x="2776" y="247"/>
                    <a:pt x="1072" y="2501"/>
                    <a:pt x="384" y="4839"/>
                  </a:cubicBezTo>
                  <a:cubicBezTo>
                    <a:pt x="201" y="5482"/>
                    <a:pt x="72" y="6137"/>
                    <a:pt x="1" y="6802"/>
                  </a:cubicBezTo>
                  <a:cubicBezTo>
                    <a:pt x="701" y="6758"/>
                    <a:pt x="1402" y="6673"/>
                    <a:pt x="2093" y="6553"/>
                  </a:cubicBezTo>
                  <a:cubicBezTo>
                    <a:pt x="2076" y="5914"/>
                    <a:pt x="2111" y="5209"/>
                    <a:pt x="2379" y="4486"/>
                  </a:cubicBezTo>
                  <a:cubicBezTo>
                    <a:pt x="2794" y="3357"/>
                    <a:pt x="3838" y="2255"/>
                    <a:pt x="5333" y="2144"/>
                  </a:cubicBezTo>
                  <a:cubicBezTo>
                    <a:pt x="5417" y="2137"/>
                    <a:pt x="5501" y="2134"/>
                    <a:pt x="5584" y="2134"/>
                  </a:cubicBezTo>
                  <a:cubicBezTo>
                    <a:pt x="7050" y="2134"/>
                    <a:pt x="8248" y="3120"/>
                    <a:pt x="8818" y="4205"/>
                  </a:cubicBezTo>
                  <a:cubicBezTo>
                    <a:pt x="9189" y="4915"/>
                    <a:pt x="9291" y="5740"/>
                    <a:pt x="9336" y="6432"/>
                  </a:cubicBezTo>
                  <a:cubicBezTo>
                    <a:pt x="10188" y="6606"/>
                    <a:pt x="11049" y="6727"/>
                    <a:pt x="11920" y="6789"/>
                  </a:cubicBezTo>
                  <a:cubicBezTo>
                    <a:pt x="11750" y="5923"/>
                    <a:pt x="11500" y="5053"/>
                    <a:pt x="11130" y="4254"/>
                  </a:cubicBezTo>
                  <a:cubicBezTo>
                    <a:pt x="10077" y="2001"/>
                    <a:pt x="8028" y="1"/>
                    <a:pt x="5626" y="1"/>
                  </a:cubicBezTo>
                  <a:close/>
                </a:path>
              </a:pathLst>
            </a:custGeom>
            <a:solidFill>
              <a:srgbClr val="A9D0D0"/>
            </a:solidFill>
            <a:ln w="9525" cap="flat" cmpd="sng">
              <a:solidFill>
                <a:srgbClr val="A9D0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110;p38"/>
            <p:cNvSpPr/>
            <p:nvPr/>
          </p:nvSpPr>
          <p:spPr>
            <a:xfrm>
              <a:off x="2685108" y="2096447"/>
              <a:ext cx="1420949" cy="903920"/>
            </a:xfrm>
            <a:custGeom>
              <a:avLst/>
              <a:gdLst/>
              <a:ahLst/>
              <a:cxnLst/>
              <a:rect l="l" t="t" r="r" b="b"/>
              <a:pathLst>
                <a:path w="14544" h="9252" extrusionOk="0">
                  <a:moveTo>
                    <a:pt x="6561" y="1"/>
                  </a:moveTo>
                  <a:cubicBezTo>
                    <a:pt x="5719" y="1"/>
                    <a:pt x="4914" y="554"/>
                    <a:pt x="4637" y="1428"/>
                  </a:cubicBezTo>
                  <a:cubicBezTo>
                    <a:pt x="4529" y="1790"/>
                    <a:pt x="4503" y="2169"/>
                    <a:pt x="4552" y="2539"/>
                  </a:cubicBezTo>
                  <a:cubicBezTo>
                    <a:pt x="4348" y="2395"/>
                    <a:pt x="4119" y="2310"/>
                    <a:pt x="3895" y="2310"/>
                  </a:cubicBezTo>
                  <a:cubicBezTo>
                    <a:pt x="3684" y="2310"/>
                    <a:pt x="3478" y="2386"/>
                    <a:pt x="3302" y="2557"/>
                  </a:cubicBezTo>
                  <a:cubicBezTo>
                    <a:pt x="3075" y="2771"/>
                    <a:pt x="2905" y="3155"/>
                    <a:pt x="2901" y="3534"/>
                  </a:cubicBezTo>
                  <a:cubicBezTo>
                    <a:pt x="2527" y="3257"/>
                    <a:pt x="2088" y="3103"/>
                    <a:pt x="1670" y="3103"/>
                  </a:cubicBezTo>
                  <a:cubicBezTo>
                    <a:pt x="1544" y="3103"/>
                    <a:pt x="1419" y="3117"/>
                    <a:pt x="1299" y="3146"/>
                  </a:cubicBezTo>
                  <a:cubicBezTo>
                    <a:pt x="553" y="3334"/>
                    <a:pt x="49" y="4057"/>
                    <a:pt x="18" y="4895"/>
                  </a:cubicBezTo>
                  <a:cubicBezTo>
                    <a:pt x="0" y="5275"/>
                    <a:pt x="80" y="5650"/>
                    <a:pt x="246" y="5989"/>
                  </a:cubicBezTo>
                  <a:cubicBezTo>
                    <a:pt x="513" y="6524"/>
                    <a:pt x="1004" y="6926"/>
                    <a:pt x="1513" y="7145"/>
                  </a:cubicBezTo>
                  <a:cubicBezTo>
                    <a:pt x="1865" y="7292"/>
                    <a:pt x="2240" y="7385"/>
                    <a:pt x="2620" y="7412"/>
                  </a:cubicBezTo>
                  <a:cubicBezTo>
                    <a:pt x="2637" y="7595"/>
                    <a:pt x="2709" y="7774"/>
                    <a:pt x="2825" y="7917"/>
                  </a:cubicBezTo>
                  <a:cubicBezTo>
                    <a:pt x="3048" y="8198"/>
                    <a:pt x="3401" y="8336"/>
                    <a:pt x="3731" y="8363"/>
                  </a:cubicBezTo>
                  <a:cubicBezTo>
                    <a:pt x="3770" y="8366"/>
                    <a:pt x="3810" y="8368"/>
                    <a:pt x="3849" y="8368"/>
                  </a:cubicBezTo>
                  <a:cubicBezTo>
                    <a:pt x="4108" y="8368"/>
                    <a:pt x="4362" y="8292"/>
                    <a:pt x="4583" y="8153"/>
                  </a:cubicBezTo>
                  <a:cubicBezTo>
                    <a:pt x="4695" y="8073"/>
                    <a:pt x="4793" y="7970"/>
                    <a:pt x="4869" y="7854"/>
                  </a:cubicBezTo>
                  <a:cubicBezTo>
                    <a:pt x="5043" y="8305"/>
                    <a:pt x="5359" y="8684"/>
                    <a:pt x="5775" y="8925"/>
                  </a:cubicBezTo>
                  <a:cubicBezTo>
                    <a:pt x="6162" y="9154"/>
                    <a:pt x="6605" y="9252"/>
                    <a:pt x="7040" y="9252"/>
                  </a:cubicBezTo>
                  <a:cubicBezTo>
                    <a:pt x="7216" y="9252"/>
                    <a:pt x="7390" y="9236"/>
                    <a:pt x="7559" y="9206"/>
                  </a:cubicBezTo>
                  <a:cubicBezTo>
                    <a:pt x="8055" y="9126"/>
                    <a:pt x="8541" y="8925"/>
                    <a:pt x="8903" y="8568"/>
                  </a:cubicBezTo>
                  <a:cubicBezTo>
                    <a:pt x="9135" y="8336"/>
                    <a:pt x="9295" y="8050"/>
                    <a:pt x="9376" y="7734"/>
                  </a:cubicBezTo>
                  <a:cubicBezTo>
                    <a:pt x="9554" y="7912"/>
                    <a:pt x="9791" y="8015"/>
                    <a:pt x="10045" y="8015"/>
                  </a:cubicBezTo>
                  <a:cubicBezTo>
                    <a:pt x="10371" y="8006"/>
                    <a:pt x="10674" y="7832"/>
                    <a:pt x="10853" y="7551"/>
                  </a:cubicBezTo>
                  <a:cubicBezTo>
                    <a:pt x="10946" y="7399"/>
                    <a:pt x="11004" y="7225"/>
                    <a:pt x="11013" y="7042"/>
                  </a:cubicBezTo>
                  <a:cubicBezTo>
                    <a:pt x="11317" y="7189"/>
                    <a:pt x="11638" y="7292"/>
                    <a:pt x="11973" y="7350"/>
                  </a:cubicBezTo>
                  <a:cubicBezTo>
                    <a:pt x="12131" y="7376"/>
                    <a:pt x="12291" y="7390"/>
                    <a:pt x="12449" y="7390"/>
                  </a:cubicBezTo>
                  <a:cubicBezTo>
                    <a:pt x="12853" y="7390"/>
                    <a:pt x="13247" y="7301"/>
                    <a:pt x="13584" y="7109"/>
                  </a:cubicBezTo>
                  <a:cubicBezTo>
                    <a:pt x="14079" y="6819"/>
                    <a:pt x="14409" y="6310"/>
                    <a:pt x="14476" y="5743"/>
                  </a:cubicBezTo>
                  <a:cubicBezTo>
                    <a:pt x="14543" y="5136"/>
                    <a:pt x="14275" y="4449"/>
                    <a:pt x="13771" y="4065"/>
                  </a:cubicBezTo>
                  <a:cubicBezTo>
                    <a:pt x="13535" y="3887"/>
                    <a:pt x="13253" y="3784"/>
                    <a:pt x="12959" y="3766"/>
                  </a:cubicBezTo>
                  <a:cubicBezTo>
                    <a:pt x="13062" y="3534"/>
                    <a:pt x="13093" y="3280"/>
                    <a:pt x="13048" y="3030"/>
                  </a:cubicBezTo>
                  <a:cubicBezTo>
                    <a:pt x="12950" y="2508"/>
                    <a:pt x="12535" y="2129"/>
                    <a:pt x="12075" y="1995"/>
                  </a:cubicBezTo>
                  <a:cubicBezTo>
                    <a:pt x="11937" y="1956"/>
                    <a:pt x="11795" y="1936"/>
                    <a:pt x="11654" y="1936"/>
                  </a:cubicBezTo>
                  <a:cubicBezTo>
                    <a:pt x="11313" y="1936"/>
                    <a:pt x="10977" y="2049"/>
                    <a:pt x="10705" y="2267"/>
                  </a:cubicBezTo>
                  <a:cubicBezTo>
                    <a:pt x="10380" y="2535"/>
                    <a:pt x="10166" y="2914"/>
                    <a:pt x="10099" y="3329"/>
                  </a:cubicBezTo>
                  <a:cubicBezTo>
                    <a:pt x="9974" y="3137"/>
                    <a:pt x="9786" y="2990"/>
                    <a:pt x="9576" y="2905"/>
                  </a:cubicBezTo>
                  <a:cubicBezTo>
                    <a:pt x="9451" y="2863"/>
                    <a:pt x="9321" y="2841"/>
                    <a:pt x="9190" y="2841"/>
                  </a:cubicBezTo>
                  <a:cubicBezTo>
                    <a:pt x="9047" y="2841"/>
                    <a:pt x="8904" y="2867"/>
                    <a:pt x="8769" y="2919"/>
                  </a:cubicBezTo>
                  <a:cubicBezTo>
                    <a:pt x="8831" y="2499"/>
                    <a:pt x="8782" y="2071"/>
                    <a:pt x="8630" y="1678"/>
                  </a:cubicBezTo>
                  <a:cubicBezTo>
                    <a:pt x="8184" y="494"/>
                    <a:pt x="7356" y="1"/>
                    <a:pt x="6561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111;p38"/>
            <p:cNvSpPr/>
            <p:nvPr/>
          </p:nvSpPr>
          <p:spPr>
            <a:xfrm>
              <a:off x="1044486" y="2132597"/>
              <a:ext cx="1538580" cy="898449"/>
            </a:xfrm>
            <a:custGeom>
              <a:avLst/>
              <a:gdLst/>
              <a:ahLst/>
              <a:cxnLst/>
              <a:rect l="l" t="t" r="r" b="b"/>
              <a:pathLst>
                <a:path w="15748" h="9196" extrusionOk="0">
                  <a:moveTo>
                    <a:pt x="8364" y="1"/>
                  </a:moveTo>
                  <a:cubicBezTo>
                    <a:pt x="8118" y="1"/>
                    <a:pt x="7871" y="29"/>
                    <a:pt x="7631" y="81"/>
                  </a:cubicBezTo>
                  <a:cubicBezTo>
                    <a:pt x="6944" y="233"/>
                    <a:pt x="6297" y="576"/>
                    <a:pt x="5859" y="1170"/>
                  </a:cubicBezTo>
                  <a:cubicBezTo>
                    <a:pt x="5600" y="1536"/>
                    <a:pt x="5444" y="1973"/>
                    <a:pt x="5409" y="2424"/>
                  </a:cubicBezTo>
                  <a:cubicBezTo>
                    <a:pt x="5150" y="2169"/>
                    <a:pt x="4815" y="2018"/>
                    <a:pt x="4503" y="2018"/>
                  </a:cubicBezTo>
                  <a:cubicBezTo>
                    <a:pt x="4097" y="2022"/>
                    <a:pt x="3744" y="2290"/>
                    <a:pt x="3633" y="2674"/>
                  </a:cubicBezTo>
                  <a:cubicBezTo>
                    <a:pt x="3561" y="2892"/>
                    <a:pt x="3552" y="3124"/>
                    <a:pt x="3601" y="3343"/>
                  </a:cubicBezTo>
                  <a:cubicBezTo>
                    <a:pt x="3200" y="3160"/>
                    <a:pt x="2776" y="3026"/>
                    <a:pt x="2343" y="2941"/>
                  </a:cubicBezTo>
                  <a:cubicBezTo>
                    <a:pt x="2137" y="2906"/>
                    <a:pt x="1935" y="2888"/>
                    <a:pt x="1744" y="2888"/>
                  </a:cubicBezTo>
                  <a:cubicBezTo>
                    <a:pt x="1254" y="2888"/>
                    <a:pt x="825" y="3006"/>
                    <a:pt x="527" y="3263"/>
                  </a:cubicBezTo>
                  <a:cubicBezTo>
                    <a:pt x="121" y="3611"/>
                    <a:pt x="0" y="4200"/>
                    <a:pt x="246" y="4851"/>
                  </a:cubicBezTo>
                  <a:cubicBezTo>
                    <a:pt x="482" y="5463"/>
                    <a:pt x="1062" y="6105"/>
                    <a:pt x="1718" y="6440"/>
                  </a:cubicBezTo>
                  <a:cubicBezTo>
                    <a:pt x="1995" y="6587"/>
                    <a:pt x="2294" y="6672"/>
                    <a:pt x="2606" y="6690"/>
                  </a:cubicBezTo>
                  <a:cubicBezTo>
                    <a:pt x="2588" y="6895"/>
                    <a:pt x="2637" y="7100"/>
                    <a:pt x="2749" y="7270"/>
                  </a:cubicBezTo>
                  <a:cubicBezTo>
                    <a:pt x="2985" y="7654"/>
                    <a:pt x="3450" y="7921"/>
                    <a:pt x="3878" y="8011"/>
                  </a:cubicBezTo>
                  <a:cubicBezTo>
                    <a:pt x="4001" y="8035"/>
                    <a:pt x="4124" y="8048"/>
                    <a:pt x="4245" y="8048"/>
                  </a:cubicBezTo>
                  <a:cubicBezTo>
                    <a:pt x="4536" y="8048"/>
                    <a:pt x="4811" y="7975"/>
                    <a:pt x="5016" y="7823"/>
                  </a:cubicBezTo>
                  <a:cubicBezTo>
                    <a:pt x="5261" y="7636"/>
                    <a:pt x="5400" y="7346"/>
                    <a:pt x="5395" y="7042"/>
                  </a:cubicBezTo>
                  <a:lnTo>
                    <a:pt x="5395" y="7042"/>
                  </a:lnTo>
                  <a:cubicBezTo>
                    <a:pt x="5633" y="7284"/>
                    <a:pt x="5955" y="7414"/>
                    <a:pt x="6286" y="7414"/>
                  </a:cubicBezTo>
                  <a:cubicBezTo>
                    <a:pt x="6413" y="7414"/>
                    <a:pt x="6541" y="7394"/>
                    <a:pt x="6667" y="7355"/>
                  </a:cubicBezTo>
                  <a:lnTo>
                    <a:pt x="6667" y="7355"/>
                  </a:lnTo>
                  <a:cubicBezTo>
                    <a:pt x="6640" y="7658"/>
                    <a:pt x="6712" y="7957"/>
                    <a:pt x="6868" y="8220"/>
                  </a:cubicBezTo>
                  <a:cubicBezTo>
                    <a:pt x="7268" y="8907"/>
                    <a:pt x="7937" y="9196"/>
                    <a:pt x="8587" y="9196"/>
                  </a:cubicBezTo>
                  <a:cubicBezTo>
                    <a:pt x="9264" y="9196"/>
                    <a:pt x="9918" y="8882"/>
                    <a:pt x="10224" y="8377"/>
                  </a:cubicBezTo>
                  <a:cubicBezTo>
                    <a:pt x="10357" y="8149"/>
                    <a:pt x="10429" y="7895"/>
                    <a:pt x="10433" y="7631"/>
                  </a:cubicBezTo>
                  <a:cubicBezTo>
                    <a:pt x="10602" y="7738"/>
                    <a:pt x="10792" y="7792"/>
                    <a:pt x="10983" y="7792"/>
                  </a:cubicBezTo>
                  <a:cubicBezTo>
                    <a:pt x="11181" y="7792"/>
                    <a:pt x="11378" y="7734"/>
                    <a:pt x="11549" y="7618"/>
                  </a:cubicBezTo>
                  <a:cubicBezTo>
                    <a:pt x="11821" y="7444"/>
                    <a:pt x="12026" y="7181"/>
                    <a:pt x="12129" y="6877"/>
                  </a:cubicBezTo>
                  <a:cubicBezTo>
                    <a:pt x="12409" y="7096"/>
                    <a:pt x="12770" y="7215"/>
                    <a:pt x="13154" y="7215"/>
                  </a:cubicBezTo>
                  <a:cubicBezTo>
                    <a:pt x="13272" y="7215"/>
                    <a:pt x="13392" y="7204"/>
                    <a:pt x="13512" y="7181"/>
                  </a:cubicBezTo>
                  <a:cubicBezTo>
                    <a:pt x="14262" y="7038"/>
                    <a:pt x="15025" y="6449"/>
                    <a:pt x="15436" y="5695"/>
                  </a:cubicBezTo>
                  <a:cubicBezTo>
                    <a:pt x="15627" y="5342"/>
                    <a:pt x="15748" y="4954"/>
                    <a:pt x="15743" y="4583"/>
                  </a:cubicBezTo>
                  <a:cubicBezTo>
                    <a:pt x="15735" y="3981"/>
                    <a:pt x="15387" y="3495"/>
                    <a:pt x="14900" y="3214"/>
                  </a:cubicBezTo>
                  <a:cubicBezTo>
                    <a:pt x="14543" y="3013"/>
                    <a:pt x="14128" y="2906"/>
                    <a:pt x="13695" y="2865"/>
                  </a:cubicBezTo>
                  <a:cubicBezTo>
                    <a:pt x="13753" y="2633"/>
                    <a:pt x="13744" y="2388"/>
                    <a:pt x="13664" y="2160"/>
                  </a:cubicBezTo>
                  <a:cubicBezTo>
                    <a:pt x="13499" y="1750"/>
                    <a:pt x="13102" y="1536"/>
                    <a:pt x="12682" y="1491"/>
                  </a:cubicBezTo>
                  <a:cubicBezTo>
                    <a:pt x="12637" y="1488"/>
                    <a:pt x="12593" y="1486"/>
                    <a:pt x="12548" y="1486"/>
                  </a:cubicBezTo>
                  <a:cubicBezTo>
                    <a:pt x="12175" y="1486"/>
                    <a:pt x="11811" y="1602"/>
                    <a:pt x="11504" y="1817"/>
                  </a:cubicBezTo>
                  <a:cubicBezTo>
                    <a:pt x="11335" y="1937"/>
                    <a:pt x="11183" y="2080"/>
                    <a:pt x="11058" y="2250"/>
                  </a:cubicBezTo>
                  <a:cubicBezTo>
                    <a:pt x="10955" y="1589"/>
                    <a:pt x="10598" y="964"/>
                    <a:pt x="10099" y="572"/>
                  </a:cubicBezTo>
                  <a:cubicBezTo>
                    <a:pt x="9589" y="174"/>
                    <a:pt x="8977" y="1"/>
                    <a:pt x="8364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112;p38"/>
          <p:cNvGrpSpPr/>
          <p:nvPr/>
        </p:nvGrpSpPr>
        <p:grpSpPr>
          <a:xfrm rot="-1421948">
            <a:off x="10821325" y="527628"/>
            <a:ext cx="805777" cy="741882"/>
            <a:chOff x="4132573" y="1085716"/>
            <a:chExt cx="1000643" cy="1090527"/>
          </a:xfrm>
        </p:grpSpPr>
        <p:sp>
          <p:nvSpPr>
            <p:cNvPr id="30" name="Google Shape;2113;p38"/>
            <p:cNvSpPr/>
            <p:nvPr/>
          </p:nvSpPr>
          <p:spPr>
            <a:xfrm>
              <a:off x="4133452" y="1085716"/>
              <a:ext cx="999764" cy="1090332"/>
            </a:xfrm>
            <a:custGeom>
              <a:avLst/>
              <a:gdLst/>
              <a:ahLst/>
              <a:cxnLst/>
              <a:rect l="l" t="t" r="r" b="b"/>
              <a:pathLst>
                <a:path w="10233" h="11160" extrusionOk="0">
                  <a:moveTo>
                    <a:pt x="5130" y="0"/>
                  </a:moveTo>
                  <a:cubicBezTo>
                    <a:pt x="4661" y="0"/>
                    <a:pt x="4191" y="282"/>
                    <a:pt x="3914" y="675"/>
                  </a:cubicBezTo>
                  <a:cubicBezTo>
                    <a:pt x="3570" y="1162"/>
                    <a:pt x="3476" y="1777"/>
                    <a:pt x="3476" y="2371"/>
                  </a:cubicBezTo>
                  <a:cubicBezTo>
                    <a:pt x="3476" y="2554"/>
                    <a:pt x="3481" y="2737"/>
                    <a:pt x="3499" y="2920"/>
                  </a:cubicBezTo>
                  <a:cubicBezTo>
                    <a:pt x="3173" y="2710"/>
                    <a:pt x="2829" y="2532"/>
                    <a:pt x="2468" y="2389"/>
                  </a:cubicBezTo>
                  <a:cubicBezTo>
                    <a:pt x="2148" y="2268"/>
                    <a:pt x="1790" y="2181"/>
                    <a:pt x="1447" y="2181"/>
                  </a:cubicBezTo>
                  <a:cubicBezTo>
                    <a:pt x="1096" y="2181"/>
                    <a:pt x="762" y="2272"/>
                    <a:pt x="504" y="2509"/>
                  </a:cubicBezTo>
                  <a:cubicBezTo>
                    <a:pt x="63" y="2911"/>
                    <a:pt x="18" y="3620"/>
                    <a:pt x="268" y="4160"/>
                  </a:cubicBezTo>
                  <a:cubicBezTo>
                    <a:pt x="518" y="4700"/>
                    <a:pt x="1009" y="5093"/>
                    <a:pt x="1522" y="5392"/>
                  </a:cubicBezTo>
                  <a:cubicBezTo>
                    <a:pt x="1678" y="5481"/>
                    <a:pt x="1834" y="5566"/>
                    <a:pt x="1999" y="5642"/>
                  </a:cubicBezTo>
                  <a:cubicBezTo>
                    <a:pt x="1656" y="5820"/>
                    <a:pt x="1330" y="6030"/>
                    <a:pt x="1031" y="6271"/>
                  </a:cubicBezTo>
                  <a:cubicBezTo>
                    <a:pt x="491" y="6704"/>
                    <a:pt x="0" y="7355"/>
                    <a:pt x="148" y="8034"/>
                  </a:cubicBezTo>
                  <a:cubicBezTo>
                    <a:pt x="272" y="8614"/>
                    <a:pt x="866" y="9011"/>
                    <a:pt x="1455" y="9065"/>
                  </a:cubicBezTo>
                  <a:cubicBezTo>
                    <a:pt x="1510" y="9069"/>
                    <a:pt x="1566" y="9071"/>
                    <a:pt x="1621" y="9071"/>
                  </a:cubicBezTo>
                  <a:cubicBezTo>
                    <a:pt x="2156" y="9071"/>
                    <a:pt x="2677" y="8863"/>
                    <a:pt x="3146" y="8596"/>
                  </a:cubicBezTo>
                  <a:cubicBezTo>
                    <a:pt x="3307" y="8507"/>
                    <a:pt x="3459" y="8409"/>
                    <a:pt x="3610" y="8301"/>
                  </a:cubicBezTo>
                  <a:lnTo>
                    <a:pt x="3610" y="8301"/>
                  </a:lnTo>
                  <a:cubicBezTo>
                    <a:pt x="3588" y="8690"/>
                    <a:pt x="3606" y="9078"/>
                    <a:pt x="3664" y="9466"/>
                  </a:cubicBezTo>
                  <a:cubicBezTo>
                    <a:pt x="3771" y="10144"/>
                    <a:pt x="4083" y="10899"/>
                    <a:pt x="4744" y="11108"/>
                  </a:cubicBezTo>
                  <a:cubicBezTo>
                    <a:pt x="4854" y="11143"/>
                    <a:pt x="4967" y="11159"/>
                    <a:pt x="5079" y="11159"/>
                  </a:cubicBezTo>
                  <a:cubicBezTo>
                    <a:pt x="5547" y="11159"/>
                    <a:pt x="6015" y="10881"/>
                    <a:pt x="6292" y="10492"/>
                  </a:cubicBezTo>
                  <a:cubicBezTo>
                    <a:pt x="6636" y="10006"/>
                    <a:pt x="6734" y="9386"/>
                    <a:pt x="6734" y="8792"/>
                  </a:cubicBezTo>
                  <a:cubicBezTo>
                    <a:pt x="6734" y="8609"/>
                    <a:pt x="6730" y="8426"/>
                    <a:pt x="6712" y="8248"/>
                  </a:cubicBezTo>
                  <a:lnTo>
                    <a:pt x="6712" y="8248"/>
                  </a:lnTo>
                  <a:cubicBezTo>
                    <a:pt x="7037" y="8458"/>
                    <a:pt x="7386" y="8636"/>
                    <a:pt x="7743" y="8774"/>
                  </a:cubicBezTo>
                  <a:cubicBezTo>
                    <a:pt x="8064" y="8901"/>
                    <a:pt x="8425" y="8990"/>
                    <a:pt x="8770" y="8990"/>
                  </a:cubicBezTo>
                  <a:cubicBezTo>
                    <a:pt x="9120" y="8990"/>
                    <a:pt x="9452" y="8899"/>
                    <a:pt x="9710" y="8663"/>
                  </a:cubicBezTo>
                  <a:cubicBezTo>
                    <a:pt x="10152" y="8266"/>
                    <a:pt x="10201" y="7556"/>
                    <a:pt x="9956" y="7016"/>
                  </a:cubicBezTo>
                  <a:cubicBezTo>
                    <a:pt x="9706" y="6481"/>
                    <a:pt x="9215" y="6084"/>
                    <a:pt x="8702" y="5780"/>
                  </a:cubicBezTo>
                  <a:cubicBezTo>
                    <a:pt x="8546" y="5686"/>
                    <a:pt x="8390" y="5606"/>
                    <a:pt x="8229" y="5526"/>
                  </a:cubicBezTo>
                  <a:cubicBezTo>
                    <a:pt x="8573" y="5352"/>
                    <a:pt x="8898" y="5142"/>
                    <a:pt x="9197" y="4901"/>
                  </a:cubicBezTo>
                  <a:cubicBezTo>
                    <a:pt x="9737" y="4468"/>
                    <a:pt x="10233" y="3821"/>
                    <a:pt x="10090" y="3147"/>
                  </a:cubicBezTo>
                  <a:cubicBezTo>
                    <a:pt x="9965" y="2563"/>
                    <a:pt x="9376" y="2166"/>
                    <a:pt x="8782" y="2108"/>
                  </a:cubicBezTo>
                  <a:cubicBezTo>
                    <a:pt x="8723" y="2102"/>
                    <a:pt x="8663" y="2100"/>
                    <a:pt x="8603" y="2100"/>
                  </a:cubicBezTo>
                  <a:cubicBezTo>
                    <a:pt x="8072" y="2100"/>
                    <a:pt x="7553" y="2306"/>
                    <a:pt x="7091" y="2567"/>
                  </a:cubicBezTo>
                  <a:cubicBezTo>
                    <a:pt x="6921" y="2661"/>
                    <a:pt x="6761" y="2764"/>
                    <a:pt x="6605" y="2875"/>
                  </a:cubicBezTo>
                  <a:cubicBezTo>
                    <a:pt x="6627" y="2482"/>
                    <a:pt x="6609" y="2081"/>
                    <a:pt x="6547" y="1693"/>
                  </a:cubicBezTo>
                  <a:cubicBezTo>
                    <a:pt x="6435" y="1005"/>
                    <a:pt x="6118" y="256"/>
                    <a:pt x="5462" y="50"/>
                  </a:cubicBezTo>
                  <a:cubicBezTo>
                    <a:pt x="5353" y="16"/>
                    <a:pt x="5242" y="0"/>
                    <a:pt x="513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4;p38"/>
            <p:cNvSpPr/>
            <p:nvPr/>
          </p:nvSpPr>
          <p:spPr>
            <a:xfrm>
              <a:off x="4132573" y="1085813"/>
              <a:ext cx="1000253" cy="1090430"/>
            </a:xfrm>
            <a:custGeom>
              <a:avLst/>
              <a:gdLst/>
              <a:ahLst/>
              <a:cxnLst/>
              <a:rect l="l" t="t" r="r" b="b"/>
              <a:pathLst>
                <a:path w="10238" h="11161" extrusionOk="0">
                  <a:moveTo>
                    <a:pt x="5135" y="1"/>
                  </a:moveTo>
                  <a:cubicBezTo>
                    <a:pt x="4666" y="1"/>
                    <a:pt x="4193" y="280"/>
                    <a:pt x="3918" y="674"/>
                  </a:cubicBezTo>
                  <a:cubicBezTo>
                    <a:pt x="3575" y="1161"/>
                    <a:pt x="3481" y="1781"/>
                    <a:pt x="3481" y="2374"/>
                  </a:cubicBezTo>
                  <a:cubicBezTo>
                    <a:pt x="3481" y="2557"/>
                    <a:pt x="3485" y="2736"/>
                    <a:pt x="3503" y="2923"/>
                  </a:cubicBezTo>
                  <a:cubicBezTo>
                    <a:pt x="3178" y="2709"/>
                    <a:pt x="2834" y="2535"/>
                    <a:pt x="2472" y="2392"/>
                  </a:cubicBezTo>
                  <a:cubicBezTo>
                    <a:pt x="2153" y="2271"/>
                    <a:pt x="1794" y="2185"/>
                    <a:pt x="1451" y="2185"/>
                  </a:cubicBezTo>
                  <a:cubicBezTo>
                    <a:pt x="1100" y="2185"/>
                    <a:pt x="764" y="2275"/>
                    <a:pt x="505" y="2513"/>
                  </a:cubicBezTo>
                  <a:cubicBezTo>
                    <a:pt x="67" y="2910"/>
                    <a:pt x="23" y="3624"/>
                    <a:pt x="273" y="4164"/>
                  </a:cubicBezTo>
                  <a:cubicBezTo>
                    <a:pt x="522" y="4699"/>
                    <a:pt x="1009" y="5092"/>
                    <a:pt x="1526" y="5395"/>
                  </a:cubicBezTo>
                  <a:cubicBezTo>
                    <a:pt x="1678" y="5480"/>
                    <a:pt x="1834" y="5569"/>
                    <a:pt x="2004" y="5645"/>
                  </a:cubicBezTo>
                  <a:cubicBezTo>
                    <a:pt x="1660" y="5819"/>
                    <a:pt x="1335" y="6034"/>
                    <a:pt x="1036" y="6275"/>
                  </a:cubicBezTo>
                  <a:cubicBezTo>
                    <a:pt x="496" y="6707"/>
                    <a:pt x="0" y="7359"/>
                    <a:pt x="152" y="8033"/>
                  </a:cubicBezTo>
                  <a:cubicBezTo>
                    <a:pt x="277" y="8613"/>
                    <a:pt x="866" y="9010"/>
                    <a:pt x="1460" y="9064"/>
                  </a:cubicBezTo>
                  <a:cubicBezTo>
                    <a:pt x="1519" y="9069"/>
                    <a:pt x="1579" y="9071"/>
                    <a:pt x="1638" y="9071"/>
                  </a:cubicBezTo>
                  <a:cubicBezTo>
                    <a:pt x="2170" y="9071"/>
                    <a:pt x="2690" y="8864"/>
                    <a:pt x="3155" y="8595"/>
                  </a:cubicBezTo>
                  <a:cubicBezTo>
                    <a:pt x="3311" y="8506"/>
                    <a:pt x="3463" y="8412"/>
                    <a:pt x="3615" y="8305"/>
                  </a:cubicBezTo>
                  <a:lnTo>
                    <a:pt x="3615" y="8305"/>
                  </a:lnTo>
                  <a:cubicBezTo>
                    <a:pt x="3593" y="8689"/>
                    <a:pt x="3610" y="9081"/>
                    <a:pt x="3673" y="9465"/>
                  </a:cubicBezTo>
                  <a:cubicBezTo>
                    <a:pt x="3776" y="10148"/>
                    <a:pt x="4092" y="10898"/>
                    <a:pt x="4748" y="11107"/>
                  </a:cubicBezTo>
                  <a:cubicBezTo>
                    <a:pt x="4861" y="11143"/>
                    <a:pt x="4976" y="11160"/>
                    <a:pt x="5091" y="11160"/>
                  </a:cubicBezTo>
                  <a:cubicBezTo>
                    <a:pt x="5560" y="11160"/>
                    <a:pt x="6025" y="10882"/>
                    <a:pt x="6297" y="10491"/>
                  </a:cubicBezTo>
                  <a:cubicBezTo>
                    <a:pt x="6640" y="10005"/>
                    <a:pt x="6743" y="9389"/>
                    <a:pt x="6743" y="8791"/>
                  </a:cubicBezTo>
                  <a:cubicBezTo>
                    <a:pt x="6743" y="8613"/>
                    <a:pt x="6734" y="8430"/>
                    <a:pt x="6721" y="8247"/>
                  </a:cubicBezTo>
                  <a:lnTo>
                    <a:pt x="6721" y="8247"/>
                  </a:lnTo>
                  <a:cubicBezTo>
                    <a:pt x="7046" y="8457"/>
                    <a:pt x="7390" y="8635"/>
                    <a:pt x="7752" y="8778"/>
                  </a:cubicBezTo>
                  <a:cubicBezTo>
                    <a:pt x="8071" y="8902"/>
                    <a:pt x="8432" y="8990"/>
                    <a:pt x="8777" y="8990"/>
                  </a:cubicBezTo>
                  <a:cubicBezTo>
                    <a:pt x="9126" y="8990"/>
                    <a:pt x="9459" y="8900"/>
                    <a:pt x="9715" y="8666"/>
                  </a:cubicBezTo>
                  <a:cubicBezTo>
                    <a:pt x="10161" y="8269"/>
                    <a:pt x="10210" y="7555"/>
                    <a:pt x="9960" y="7020"/>
                  </a:cubicBezTo>
                  <a:cubicBezTo>
                    <a:pt x="9711" y="6475"/>
                    <a:pt x="9224" y="6083"/>
                    <a:pt x="8706" y="5784"/>
                  </a:cubicBezTo>
                  <a:cubicBezTo>
                    <a:pt x="8550" y="5690"/>
                    <a:pt x="8394" y="5610"/>
                    <a:pt x="8229" y="5529"/>
                  </a:cubicBezTo>
                  <a:cubicBezTo>
                    <a:pt x="8577" y="5351"/>
                    <a:pt x="8898" y="5141"/>
                    <a:pt x="9202" y="4900"/>
                  </a:cubicBezTo>
                  <a:cubicBezTo>
                    <a:pt x="9742" y="4472"/>
                    <a:pt x="10237" y="3825"/>
                    <a:pt x="10094" y="3146"/>
                  </a:cubicBezTo>
                  <a:cubicBezTo>
                    <a:pt x="9969" y="2566"/>
                    <a:pt x="9376" y="2169"/>
                    <a:pt x="8787" y="2111"/>
                  </a:cubicBezTo>
                  <a:cubicBezTo>
                    <a:pt x="8724" y="2105"/>
                    <a:pt x="8662" y="2102"/>
                    <a:pt x="8600" y="2102"/>
                  </a:cubicBezTo>
                  <a:cubicBezTo>
                    <a:pt x="8074" y="2102"/>
                    <a:pt x="7554" y="2311"/>
                    <a:pt x="7091" y="2571"/>
                  </a:cubicBezTo>
                  <a:cubicBezTo>
                    <a:pt x="6926" y="2664"/>
                    <a:pt x="6765" y="2767"/>
                    <a:pt x="6609" y="2879"/>
                  </a:cubicBezTo>
                  <a:cubicBezTo>
                    <a:pt x="6631" y="2481"/>
                    <a:pt x="6614" y="2084"/>
                    <a:pt x="6551" y="1692"/>
                  </a:cubicBezTo>
                  <a:cubicBezTo>
                    <a:pt x="6440" y="1009"/>
                    <a:pt x="6123" y="259"/>
                    <a:pt x="5462" y="49"/>
                  </a:cubicBezTo>
                  <a:cubicBezTo>
                    <a:pt x="5355" y="16"/>
                    <a:pt x="5245" y="1"/>
                    <a:pt x="5135" y="1"/>
                  </a:cubicBezTo>
                  <a:close/>
                </a:path>
              </a:pathLst>
            </a:custGeom>
            <a:solidFill>
              <a:srgbClr val="B8A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115;p38"/>
            <p:cNvSpPr/>
            <p:nvPr/>
          </p:nvSpPr>
          <p:spPr>
            <a:xfrm>
              <a:off x="4253431" y="1190453"/>
              <a:ext cx="776715" cy="851944"/>
            </a:xfrm>
            <a:custGeom>
              <a:avLst/>
              <a:gdLst/>
              <a:ahLst/>
              <a:cxnLst/>
              <a:rect l="l" t="t" r="r" b="b"/>
              <a:pathLst>
                <a:path w="7950" h="8720" extrusionOk="0">
                  <a:moveTo>
                    <a:pt x="3785" y="0"/>
                  </a:moveTo>
                  <a:cubicBezTo>
                    <a:pt x="3730" y="0"/>
                    <a:pt x="3685" y="47"/>
                    <a:pt x="3685" y="103"/>
                  </a:cubicBezTo>
                  <a:cubicBezTo>
                    <a:pt x="3681" y="772"/>
                    <a:pt x="3752" y="3584"/>
                    <a:pt x="3770" y="4329"/>
                  </a:cubicBezTo>
                  <a:lnTo>
                    <a:pt x="303" y="2481"/>
                  </a:lnTo>
                  <a:cubicBezTo>
                    <a:pt x="287" y="2474"/>
                    <a:pt x="271" y="2471"/>
                    <a:pt x="257" y="2471"/>
                  </a:cubicBezTo>
                  <a:cubicBezTo>
                    <a:pt x="161" y="2471"/>
                    <a:pt x="104" y="2607"/>
                    <a:pt x="205" y="2669"/>
                  </a:cubicBezTo>
                  <a:lnTo>
                    <a:pt x="3672" y="4516"/>
                  </a:lnTo>
                  <a:cubicBezTo>
                    <a:pt x="3043" y="4918"/>
                    <a:pt x="669" y="6422"/>
                    <a:pt x="98" y="6756"/>
                  </a:cubicBezTo>
                  <a:cubicBezTo>
                    <a:pt x="1" y="6809"/>
                    <a:pt x="43" y="6953"/>
                    <a:pt x="146" y="6953"/>
                  </a:cubicBezTo>
                  <a:cubicBezTo>
                    <a:pt x="148" y="6953"/>
                    <a:pt x="150" y="6953"/>
                    <a:pt x="151" y="6953"/>
                  </a:cubicBezTo>
                  <a:cubicBezTo>
                    <a:pt x="173" y="6953"/>
                    <a:pt x="191" y="6948"/>
                    <a:pt x="209" y="6939"/>
                  </a:cubicBezTo>
                  <a:cubicBezTo>
                    <a:pt x="780" y="6605"/>
                    <a:pt x="3159" y="5096"/>
                    <a:pt x="3788" y="4695"/>
                  </a:cubicBezTo>
                  <a:lnTo>
                    <a:pt x="3971" y="8622"/>
                  </a:lnTo>
                  <a:cubicBezTo>
                    <a:pt x="3975" y="8675"/>
                    <a:pt x="4020" y="8720"/>
                    <a:pt x="4078" y="8720"/>
                  </a:cubicBezTo>
                  <a:lnTo>
                    <a:pt x="4083" y="8720"/>
                  </a:lnTo>
                  <a:cubicBezTo>
                    <a:pt x="4141" y="8720"/>
                    <a:pt x="4185" y="8666"/>
                    <a:pt x="4181" y="8608"/>
                  </a:cubicBezTo>
                  <a:lnTo>
                    <a:pt x="4002" y="4686"/>
                  </a:lnTo>
                  <a:lnTo>
                    <a:pt x="4002" y="4686"/>
                  </a:lnTo>
                  <a:cubicBezTo>
                    <a:pt x="4667" y="5021"/>
                    <a:pt x="7170" y="6297"/>
                    <a:pt x="7755" y="6618"/>
                  </a:cubicBezTo>
                  <a:cubicBezTo>
                    <a:pt x="7770" y="6625"/>
                    <a:pt x="7785" y="6628"/>
                    <a:pt x="7800" y="6628"/>
                  </a:cubicBezTo>
                  <a:cubicBezTo>
                    <a:pt x="7892" y="6628"/>
                    <a:pt x="7950" y="6493"/>
                    <a:pt x="7853" y="6431"/>
                  </a:cubicBezTo>
                  <a:cubicBezTo>
                    <a:pt x="7269" y="6109"/>
                    <a:pt x="4779" y="4842"/>
                    <a:pt x="4100" y="4503"/>
                  </a:cubicBezTo>
                  <a:lnTo>
                    <a:pt x="7461" y="2477"/>
                  </a:lnTo>
                  <a:cubicBezTo>
                    <a:pt x="7561" y="2414"/>
                    <a:pt x="7501" y="2280"/>
                    <a:pt x="7408" y="2280"/>
                  </a:cubicBezTo>
                  <a:cubicBezTo>
                    <a:pt x="7390" y="2280"/>
                    <a:pt x="7369" y="2286"/>
                    <a:pt x="7349" y="2298"/>
                  </a:cubicBezTo>
                  <a:lnTo>
                    <a:pt x="3984" y="4324"/>
                  </a:lnTo>
                  <a:cubicBezTo>
                    <a:pt x="3962" y="3579"/>
                    <a:pt x="3891" y="768"/>
                    <a:pt x="3895" y="103"/>
                  </a:cubicBezTo>
                  <a:cubicBezTo>
                    <a:pt x="3895" y="45"/>
                    <a:pt x="3850" y="0"/>
                    <a:pt x="3792" y="0"/>
                  </a:cubicBezTo>
                  <a:cubicBezTo>
                    <a:pt x="3790" y="0"/>
                    <a:pt x="3788" y="0"/>
                    <a:pt x="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116;p38"/>
            <p:cNvSpPr/>
            <p:nvPr/>
          </p:nvSpPr>
          <p:spPr>
            <a:xfrm>
              <a:off x="4490067" y="1499974"/>
              <a:ext cx="326220" cy="270922"/>
            </a:xfrm>
            <a:custGeom>
              <a:avLst/>
              <a:gdLst/>
              <a:ahLst/>
              <a:cxnLst/>
              <a:rect l="l" t="t" r="r" b="b"/>
              <a:pathLst>
                <a:path w="3339" h="2773" extrusionOk="0">
                  <a:moveTo>
                    <a:pt x="1450" y="0"/>
                  </a:moveTo>
                  <a:cubicBezTo>
                    <a:pt x="1440" y="0"/>
                    <a:pt x="1430" y="0"/>
                    <a:pt x="1420" y="1"/>
                  </a:cubicBezTo>
                  <a:cubicBezTo>
                    <a:pt x="1413" y="1"/>
                    <a:pt x="1407" y="1"/>
                    <a:pt x="1400" y="1"/>
                  </a:cubicBezTo>
                  <a:cubicBezTo>
                    <a:pt x="1086" y="1"/>
                    <a:pt x="776" y="107"/>
                    <a:pt x="527" y="304"/>
                  </a:cubicBezTo>
                  <a:cubicBezTo>
                    <a:pt x="259" y="523"/>
                    <a:pt x="81" y="840"/>
                    <a:pt x="41" y="1188"/>
                  </a:cubicBezTo>
                  <a:cubicBezTo>
                    <a:pt x="0" y="1656"/>
                    <a:pt x="197" y="2116"/>
                    <a:pt x="563" y="2415"/>
                  </a:cubicBezTo>
                  <a:cubicBezTo>
                    <a:pt x="844" y="2633"/>
                    <a:pt x="1187" y="2705"/>
                    <a:pt x="1518" y="2758"/>
                  </a:cubicBezTo>
                  <a:cubicBezTo>
                    <a:pt x="1577" y="2768"/>
                    <a:pt x="1635" y="2772"/>
                    <a:pt x="1692" y="2772"/>
                  </a:cubicBezTo>
                  <a:cubicBezTo>
                    <a:pt x="2693" y="2772"/>
                    <a:pt x="3339" y="1378"/>
                    <a:pt x="2562" y="496"/>
                  </a:cubicBezTo>
                  <a:cubicBezTo>
                    <a:pt x="2279" y="182"/>
                    <a:pt x="1876" y="0"/>
                    <a:pt x="1450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2117;p38"/>
          <p:cNvGrpSpPr/>
          <p:nvPr/>
        </p:nvGrpSpPr>
        <p:grpSpPr>
          <a:xfrm rot="-234348">
            <a:off x="1346979" y="1457259"/>
            <a:ext cx="1117628" cy="943328"/>
            <a:chOff x="6157391" y="1873228"/>
            <a:chExt cx="1179489" cy="1050414"/>
          </a:xfrm>
        </p:grpSpPr>
        <p:sp>
          <p:nvSpPr>
            <p:cNvPr id="35" name="Google Shape;2118;p38"/>
            <p:cNvSpPr/>
            <p:nvPr/>
          </p:nvSpPr>
          <p:spPr>
            <a:xfrm>
              <a:off x="6157391" y="1873228"/>
              <a:ext cx="1179067" cy="1050414"/>
            </a:xfrm>
            <a:custGeom>
              <a:avLst/>
              <a:gdLst/>
              <a:ahLst/>
              <a:cxnLst/>
              <a:rect l="l" t="t" r="r" b="b"/>
              <a:pathLst>
                <a:path w="13982" h="12456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5" y="10889"/>
                    <a:pt x="2705" y="11144"/>
                  </a:cubicBezTo>
                  <a:cubicBezTo>
                    <a:pt x="2460" y="11452"/>
                    <a:pt x="2156" y="11711"/>
                    <a:pt x="1813" y="11907"/>
                  </a:cubicBezTo>
                  <a:cubicBezTo>
                    <a:pt x="1634" y="12010"/>
                    <a:pt x="1420" y="12148"/>
                    <a:pt x="1438" y="12353"/>
                  </a:cubicBezTo>
                  <a:cubicBezTo>
                    <a:pt x="1447" y="12447"/>
                    <a:pt x="2424" y="12456"/>
                    <a:pt x="2527" y="12456"/>
                  </a:cubicBezTo>
                  <a:cubicBezTo>
                    <a:pt x="2910" y="12447"/>
                    <a:pt x="3290" y="12393"/>
                    <a:pt x="3656" y="12300"/>
                  </a:cubicBezTo>
                  <a:cubicBezTo>
                    <a:pt x="4450" y="12099"/>
                    <a:pt x="5012" y="11728"/>
                    <a:pt x="5610" y="11197"/>
                  </a:cubicBezTo>
                  <a:cubicBezTo>
                    <a:pt x="5641" y="11171"/>
                    <a:pt x="5945" y="10849"/>
                    <a:pt x="5967" y="10849"/>
                  </a:cubicBezTo>
                  <a:cubicBezTo>
                    <a:pt x="5967" y="10849"/>
                    <a:pt x="5967" y="10849"/>
                    <a:pt x="5967" y="10849"/>
                  </a:cubicBezTo>
                  <a:cubicBezTo>
                    <a:pt x="6495" y="10988"/>
                    <a:pt x="7025" y="11054"/>
                    <a:pt x="7547" y="11054"/>
                  </a:cubicBezTo>
                  <a:cubicBezTo>
                    <a:pt x="10216" y="11054"/>
                    <a:pt x="12672" y="9318"/>
                    <a:pt x="13482" y="6646"/>
                  </a:cubicBezTo>
                  <a:cubicBezTo>
                    <a:pt x="13982" y="5030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119;p38"/>
            <p:cNvSpPr/>
            <p:nvPr/>
          </p:nvSpPr>
          <p:spPr>
            <a:xfrm>
              <a:off x="6157391" y="1873228"/>
              <a:ext cx="1179489" cy="1050077"/>
            </a:xfrm>
            <a:custGeom>
              <a:avLst/>
              <a:gdLst/>
              <a:ahLst/>
              <a:cxnLst/>
              <a:rect l="l" t="t" r="r" b="b"/>
              <a:pathLst>
                <a:path w="13987" h="12452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0" y="10889"/>
                    <a:pt x="2710" y="11144"/>
                  </a:cubicBezTo>
                  <a:cubicBezTo>
                    <a:pt x="2460" y="11452"/>
                    <a:pt x="2161" y="11711"/>
                    <a:pt x="1817" y="11907"/>
                  </a:cubicBezTo>
                  <a:cubicBezTo>
                    <a:pt x="1639" y="12010"/>
                    <a:pt x="1420" y="12148"/>
                    <a:pt x="1442" y="12353"/>
                  </a:cubicBezTo>
                  <a:cubicBezTo>
                    <a:pt x="1451" y="12447"/>
                    <a:pt x="2428" y="12451"/>
                    <a:pt x="2531" y="12451"/>
                  </a:cubicBezTo>
                  <a:cubicBezTo>
                    <a:pt x="2910" y="12442"/>
                    <a:pt x="3290" y="12393"/>
                    <a:pt x="3660" y="12300"/>
                  </a:cubicBezTo>
                  <a:cubicBezTo>
                    <a:pt x="4450" y="12099"/>
                    <a:pt x="5017" y="11728"/>
                    <a:pt x="5615" y="11193"/>
                  </a:cubicBezTo>
                  <a:cubicBezTo>
                    <a:pt x="5646" y="11166"/>
                    <a:pt x="5949" y="10849"/>
                    <a:pt x="5971" y="10849"/>
                  </a:cubicBezTo>
                  <a:cubicBezTo>
                    <a:pt x="5971" y="10849"/>
                    <a:pt x="5971" y="10849"/>
                    <a:pt x="5972" y="10849"/>
                  </a:cubicBezTo>
                  <a:cubicBezTo>
                    <a:pt x="6497" y="10987"/>
                    <a:pt x="7025" y="11052"/>
                    <a:pt x="7545" y="11052"/>
                  </a:cubicBezTo>
                  <a:cubicBezTo>
                    <a:pt x="10216" y="11052"/>
                    <a:pt x="12671" y="9317"/>
                    <a:pt x="13482" y="6646"/>
                  </a:cubicBezTo>
                  <a:cubicBezTo>
                    <a:pt x="13986" y="5026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120;p38"/>
            <p:cNvSpPr/>
            <p:nvPr/>
          </p:nvSpPr>
          <p:spPr>
            <a:xfrm>
              <a:off x="6459971" y="2106488"/>
              <a:ext cx="560019" cy="495860"/>
            </a:xfrm>
            <a:custGeom>
              <a:avLst/>
              <a:gdLst/>
              <a:ahLst/>
              <a:cxnLst/>
              <a:rect l="l" t="t" r="r" b="b"/>
              <a:pathLst>
                <a:path w="6641" h="5880" extrusionOk="0">
                  <a:moveTo>
                    <a:pt x="1201" y="542"/>
                  </a:moveTo>
                  <a:lnTo>
                    <a:pt x="1191" y="549"/>
                  </a:lnTo>
                  <a:cubicBezTo>
                    <a:pt x="1194" y="547"/>
                    <a:pt x="1198" y="542"/>
                    <a:pt x="1201" y="542"/>
                  </a:cubicBezTo>
                  <a:close/>
                  <a:moveTo>
                    <a:pt x="5244" y="517"/>
                  </a:moveTo>
                  <a:cubicBezTo>
                    <a:pt x="5338" y="517"/>
                    <a:pt x="5432" y="537"/>
                    <a:pt x="5521" y="578"/>
                  </a:cubicBezTo>
                  <a:cubicBezTo>
                    <a:pt x="5547" y="591"/>
                    <a:pt x="5547" y="636"/>
                    <a:pt x="5521" y="653"/>
                  </a:cubicBezTo>
                  <a:cubicBezTo>
                    <a:pt x="5266" y="783"/>
                    <a:pt x="4976" y="854"/>
                    <a:pt x="4744" y="1024"/>
                  </a:cubicBezTo>
                  <a:cubicBezTo>
                    <a:pt x="4485" y="1207"/>
                    <a:pt x="4285" y="1461"/>
                    <a:pt x="4088" y="1702"/>
                  </a:cubicBezTo>
                  <a:cubicBezTo>
                    <a:pt x="4081" y="1710"/>
                    <a:pt x="4073" y="1713"/>
                    <a:pt x="4065" y="1713"/>
                  </a:cubicBezTo>
                  <a:cubicBezTo>
                    <a:pt x="4041" y="1713"/>
                    <a:pt x="4017" y="1684"/>
                    <a:pt x="4030" y="1657"/>
                  </a:cubicBezTo>
                  <a:cubicBezTo>
                    <a:pt x="4173" y="1399"/>
                    <a:pt x="4338" y="1153"/>
                    <a:pt x="4526" y="926"/>
                  </a:cubicBezTo>
                  <a:lnTo>
                    <a:pt x="4526" y="926"/>
                  </a:lnTo>
                  <a:cubicBezTo>
                    <a:pt x="4293" y="1095"/>
                    <a:pt x="4079" y="1292"/>
                    <a:pt x="3887" y="1506"/>
                  </a:cubicBezTo>
                  <a:cubicBezTo>
                    <a:pt x="4115" y="1095"/>
                    <a:pt x="4396" y="743"/>
                    <a:pt x="4887" y="618"/>
                  </a:cubicBezTo>
                  <a:cubicBezTo>
                    <a:pt x="4996" y="552"/>
                    <a:pt x="5120" y="517"/>
                    <a:pt x="5244" y="517"/>
                  </a:cubicBezTo>
                  <a:close/>
                  <a:moveTo>
                    <a:pt x="1270" y="299"/>
                  </a:moveTo>
                  <a:cubicBezTo>
                    <a:pt x="1296" y="299"/>
                    <a:pt x="1315" y="326"/>
                    <a:pt x="1299" y="350"/>
                  </a:cubicBezTo>
                  <a:cubicBezTo>
                    <a:pt x="1259" y="417"/>
                    <a:pt x="1219" y="484"/>
                    <a:pt x="1188" y="551"/>
                  </a:cubicBezTo>
                  <a:cubicBezTo>
                    <a:pt x="1189" y="551"/>
                    <a:pt x="1190" y="550"/>
                    <a:pt x="1191" y="549"/>
                  </a:cubicBezTo>
                  <a:lnTo>
                    <a:pt x="1191" y="549"/>
                  </a:lnTo>
                  <a:lnTo>
                    <a:pt x="1183" y="555"/>
                  </a:lnTo>
                  <a:cubicBezTo>
                    <a:pt x="657" y="1613"/>
                    <a:pt x="1152" y="3010"/>
                    <a:pt x="1875" y="3893"/>
                  </a:cubicBezTo>
                  <a:cubicBezTo>
                    <a:pt x="1889" y="3911"/>
                    <a:pt x="1875" y="3940"/>
                    <a:pt x="1855" y="3940"/>
                  </a:cubicBezTo>
                  <a:cubicBezTo>
                    <a:pt x="1850" y="3940"/>
                    <a:pt x="1845" y="3938"/>
                    <a:pt x="1839" y="3933"/>
                  </a:cubicBezTo>
                  <a:cubicBezTo>
                    <a:pt x="1540" y="3706"/>
                    <a:pt x="1179" y="3237"/>
                    <a:pt x="911" y="2706"/>
                  </a:cubicBezTo>
                  <a:lnTo>
                    <a:pt x="911" y="2706"/>
                  </a:lnTo>
                  <a:cubicBezTo>
                    <a:pt x="1014" y="3081"/>
                    <a:pt x="1165" y="3438"/>
                    <a:pt x="1362" y="3773"/>
                  </a:cubicBezTo>
                  <a:cubicBezTo>
                    <a:pt x="951" y="3206"/>
                    <a:pt x="616" y="2528"/>
                    <a:pt x="558" y="1849"/>
                  </a:cubicBezTo>
                  <a:cubicBezTo>
                    <a:pt x="554" y="1778"/>
                    <a:pt x="554" y="1711"/>
                    <a:pt x="558" y="1640"/>
                  </a:cubicBezTo>
                  <a:cubicBezTo>
                    <a:pt x="478" y="1051"/>
                    <a:pt x="643" y="528"/>
                    <a:pt x="1259" y="301"/>
                  </a:cubicBezTo>
                  <a:cubicBezTo>
                    <a:pt x="1263" y="300"/>
                    <a:pt x="1266" y="299"/>
                    <a:pt x="1270" y="299"/>
                  </a:cubicBezTo>
                  <a:close/>
                  <a:moveTo>
                    <a:pt x="6115" y="2794"/>
                  </a:moveTo>
                  <a:cubicBezTo>
                    <a:pt x="6148" y="2794"/>
                    <a:pt x="6177" y="2824"/>
                    <a:pt x="6168" y="2862"/>
                  </a:cubicBezTo>
                  <a:cubicBezTo>
                    <a:pt x="6020" y="3139"/>
                    <a:pt x="5855" y="3407"/>
                    <a:pt x="5677" y="3666"/>
                  </a:cubicBezTo>
                  <a:cubicBezTo>
                    <a:pt x="5556" y="3889"/>
                    <a:pt x="5414" y="4103"/>
                    <a:pt x="5248" y="4295"/>
                  </a:cubicBezTo>
                  <a:cubicBezTo>
                    <a:pt x="5106" y="4464"/>
                    <a:pt x="4945" y="4616"/>
                    <a:pt x="4775" y="4754"/>
                  </a:cubicBezTo>
                  <a:lnTo>
                    <a:pt x="4775" y="4754"/>
                  </a:lnTo>
                  <a:cubicBezTo>
                    <a:pt x="5007" y="4527"/>
                    <a:pt x="5222" y="4281"/>
                    <a:pt x="5414" y="4023"/>
                  </a:cubicBezTo>
                  <a:lnTo>
                    <a:pt x="5414" y="4023"/>
                  </a:lnTo>
                  <a:cubicBezTo>
                    <a:pt x="4985" y="4540"/>
                    <a:pt x="4463" y="4955"/>
                    <a:pt x="3749" y="5165"/>
                  </a:cubicBezTo>
                  <a:cubicBezTo>
                    <a:pt x="3747" y="5165"/>
                    <a:pt x="3746" y="5165"/>
                    <a:pt x="3744" y="5165"/>
                  </a:cubicBezTo>
                  <a:cubicBezTo>
                    <a:pt x="3726" y="5165"/>
                    <a:pt x="3719" y="5142"/>
                    <a:pt x="3736" y="5134"/>
                  </a:cubicBezTo>
                  <a:cubicBezTo>
                    <a:pt x="4686" y="4612"/>
                    <a:pt x="5449" y="3674"/>
                    <a:pt x="6078" y="2809"/>
                  </a:cubicBezTo>
                  <a:cubicBezTo>
                    <a:pt x="6090" y="2799"/>
                    <a:pt x="6103" y="2794"/>
                    <a:pt x="6115" y="2794"/>
                  </a:cubicBezTo>
                  <a:close/>
                  <a:moveTo>
                    <a:pt x="1552" y="0"/>
                  </a:moveTo>
                  <a:cubicBezTo>
                    <a:pt x="1285" y="0"/>
                    <a:pt x="1022" y="70"/>
                    <a:pt x="790" y="229"/>
                  </a:cubicBezTo>
                  <a:cubicBezTo>
                    <a:pt x="108" y="698"/>
                    <a:pt x="1" y="1591"/>
                    <a:pt x="188" y="2336"/>
                  </a:cubicBezTo>
                  <a:cubicBezTo>
                    <a:pt x="371" y="3085"/>
                    <a:pt x="786" y="3799"/>
                    <a:pt x="1281" y="4397"/>
                  </a:cubicBezTo>
                  <a:cubicBezTo>
                    <a:pt x="1562" y="4732"/>
                    <a:pt x="1879" y="5035"/>
                    <a:pt x="2227" y="5299"/>
                  </a:cubicBezTo>
                  <a:cubicBezTo>
                    <a:pt x="2401" y="5428"/>
                    <a:pt x="2589" y="5540"/>
                    <a:pt x="2781" y="5633"/>
                  </a:cubicBezTo>
                  <a:cubicBezTo>
                    <a:pt x="2906" y="5696"/>
                    <a:pt x="3013" y="5776"/>
                    <a:pt x="3133" y="5839"/>
                  </a:cubicBezTo>
                  <a:cubicBezTo>
                    <a:pt x="3189" y="5867"/>
                    <a:pt x="3255" y="5879"/>
                    <a:pt x="3327" y="5879"/>
                  </a:cubicBezTo>
                  <a:cubicBezTo>
                    <a:pt x="3625" y="5879"/>
                    <a:pt x="4022" y="5669"/>
                    <a:pt x="4231" y="5558"/>
                  </a:cubicBezTo>
                  <a:cubicBezTo>
                    <a:pt x="4592" y="5375"/>
                    <a:pt x="4918" y="5143"/>
                    <a:pt x="5208" y="4861"/>
                  </a:cubicBezTo>
                  <a:cubicBezTo>
                    <a:pt x="5779" y="4313"/>
                    <a:pt x="6190" y="3621"/>
                    <a:pt x="6400" y="2858"/>
                  </a:cubicBezTo>
                  <a:cubicBezTo>
                    <a:pt x="6569" y="2224"/>
                    <a:pt x="6641" y="1430"/>
                    <a:pt x="6284" y="841"/>
                  </a:cubicBezTo>
                  <a:cubicBezTo>
                    <a:pt x="6047" y="446"/>
                    <a:pt x="5633" y="246"/>
                    <a:pt x="5204" y="246"/>
                  </a:cubicBezTo>
                  <a:cubicBezTo>
                    <a:pt x="5017" y="246"/>
                    <a:pt x="4829" y="283"/>
                    <a:pt x="4650" y="359"/>
                  </a:cubicBezTo>
                  <a:cubicBezTo>
                    <a:pt x="4039" y="618"/>
                    <a:pt x="3611" y="1269"/>
                    <a:pt x="3535" y="1925"/>
                  </a:cubicBezTo>
                  <a:cubicBezTo>
                    <a:pt x="3521" y="1943"/>
                    <a:pt x="3504" y="1956"/>
                    <a:pt x="3495" y="1974"/>
                  </a:cubicBezTo>
                  <a:lnTo>
                    <a:pt x="3477" y="1952"/>
                  </a:lnTo>
                  <a:cubicBezTo>
                    <a:pt x="3455" y="1751"/>
                    <a:pt x="3405" y="1555"/>
                    <a:pt x="3339" y="1367"/>
                  </a:cubicBezTo>
                  <a:cubicBezTo>
                    <a:pt x="3214" y="1001"/>
                    <a:pt x="2995" y="680"/>
                    <a:pt x="2700" y="430"/>
                  </a:cubicBezTo>
                  <a:cubicBezTo>
                    <a:pt x="2383" y="167"/>
                    <a:pt x="1964" y="0"/>
                    <a:pt x="1552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78629" y="5051522"/>
            <a:ext cx="9087336" cy="43430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79158" y="5177490"/>
            <a:ext cx="9087336" cy="428759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233054" y="1787805"/>
            <a:ext cx="72866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gradFill>
                  <a:gsLst>
                    <a:gs pos="51968">
                      <a:srgbClr val="FF7500"/>
                    </a:gs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KÍNH CHÀO QUÝ THẦY CÔ</a:t>
            </a:r>
          </a:p>
        </p:txBody>
      </p:sp>
    </p:spTree>
    <p:extLst>
      <p:ext uri="{BB962C8B-B14F-4D97-AF65-F5344CB8AC3E}">
        <p14:creationId xmlns:p14="http://schemas.microsoft.com/office/powerpoint/2010/main" val="182281954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0"/>
            <a:ext cx="12360476" cy="7006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8377" y="4078420"/>
            <a:ext cx="377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0619" y="151194"/>
            <a:ext cx="6566769" cy="1496075"/>
            <a:chOff x="5974281" y="1400659"/>
            <a:chExt cx="5199097" cy="635267"/>
          </a:xfrm>
        </p:grpSpPr>
        <p:sp>
          <p:nvSpPr>
            <p:cNvPr id="9" name="Rounded Rectangle 8"/>
            <p:cNvSpPr/>
            <p:nvPr/>
          </p:nvSpPr>
          <p:spPr>
            <a:xfrm>
              <a:off x="6074829" y="1452485"/>
              <a:ext cx="4967835" cy="52696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45913" y="1483540"/>
              <a:ext cx="4532966" cy="405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974281" y="1400659"/>
              <a:ext cx="5199097" cy="635267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0619" y="2148342"/>
            <a:ext cx="1878318" cy="643329"/>
            <a:chOff x="938547" y="4372415"/>
            <a:chExt cx="1439553" cy="1353457"/>
          </a:xfrm>
        </p:grpSpPr>
        <p:sp>
          <p:nvSpPr>
            <p:cNvPr id="14" name="Rounded Rectangle 13"/>
            <p:cNvSpPr/>
            <p:nvPr/>
          </p:nvSpPr>
          <p:spPr>
            <a:xfrm>
              <a:off x="938547" y="4372415"/>
              <a:ext cx="1367900" cy="135345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85425" y="4478564"/>
              <a:ext cx="1092675" cy="1100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0619" y="2926988"/>
            <a:ext cx="1784826" cy="643329"/>
            <a:chOff x="938547" y="4372415"/>
            <a:chExt cx="1367900" cy="1353457"/>
          </a:xfrm>
        </p:grpSpPr>
        <p:sp>
          <p:nvSpPr>
            <p:cNvPr id="17" name="Rounded Rectangle 16"/>
            <p:cNvSpPr/>
            <p:nvPr/>
          </p:nvSpPr>
          <p:spPr>
            <a:xfrm>
              <a:off x="938547" y="4372415"/>
              <a:ext cx="1367900" cy="135345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07243" y="4502116"/>
              <a:ext cx="1092675" cy="1100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ight Brace 18"/>
          <p:cNvSpPr/>
          <p:nvPr/>
        </p:nvSpPr>
        <p:spPr>
          <a:xfrm>
            <a:off x="2268344" y="2198798"/>
            <a:ext cx="520700" cy="1371520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hevron 20"/>
          <p:cNvSpPr/>
          <p:nvPr/>
        </p:nvSpPr>
        <p:spPr>
          <a:xfrm>
            <a:off x="2992244" y="2470006"/>
            <a:ext cx="622300" cy="934269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694895" y="5885874"/>
            <a:ext cx="9087336" cy="43430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771755" y="6011798"/>
            <a:ext cx="9087336" cy="4287596"/>
          </a:xfrm>
          <a:prstGeom prst="rect">
            <a:avLst/>
          </a:prstGeom>
        </p:spPr>
      </p:pic>
      <p:sp>
        <p:nvSpPr>
          <p:cNvPr id="22" name="Chevron 21"/>
          <p:cNvSpPr/>
          <p:nvPr/>
        </p:nvSpPr>
        <p:spPr>
          <a:xfrm>
            <a:off x="3442011" y="2470006"/>
            <a:ext cx="4882296" cy="934269"/>
          </a:xfrm>
          <a:custGeom>
            <a:avLst/>
            <a:gdLst>
              <a:gd name="connsiteX0" fmla="*/ 0 w 4882296"/>
              <a:gd name="connsiteY0" fmla="*/ 0 h 934269"/>
              <a:gd name="connsiteX1" fmla="*/ 4415162 w 4882296"/>
              <a:gd name="connsiteY1" fmla="*/ 0 h 934269"/>
              <a:gd name="connsiteX2" fmla="*/ 4882296 w 4882296"/>
              <a:gd name="connsiteY2" fmla="*/ 467135 h 934269"/>
              <a:gd name="connsiteX3" fmla="*/ 4415162 w 4882296"/>
              <a:gd name="connsiteY3" fmla="*/ 934269 h 934269"/>
              <a:gd name="connsiteX4" fmla="*/ 0 w 4882296"/>
              <a:gd name="connsiteY4" fmla="*/ 934269 h 934269"/>
              <a:gd name="connsiteX5" fmla="*/ 467135 w 4882296"/>
              <a:gd name="connsiteY5" fmla="*/ 467135 h 934269"/>
              <a:gd name="connsiteX6" fmla="*/ 0 w 4882296"/>
              <a:gd name="connsiteY6" fmla="*/ 0 h 934269"/>
              <a:gd name="connsiteX0" fmla="*/ 0 w 4882296"/>
              <a:gd name="connsiteY0" fmla="*/ 0 h 934269"/>
              <a:gd name="connsiteX1" fmla="*/ 4415162 w 4882296"/>
              <a:gd name="connsiteY1" fmla="*/ 0 h 934269"/>
              <a:gd name="connsiteX2" fmla="*/ 4882296 w 4882296"/>
              <a:gd name="connsiteY2" fmla="*/ 467135 h 934269"/>
              <a:gd name="connsiteX3" fmla="*/ 4415162 w 4882296"/>
              <a:gd name="connsiteY3" fmla="*/ 934269 h 934269"/>
              <a:gd name="connsiteX4" fmla="*/ 0 w 4882296"/>
              <a:gd name="connsiteY4" fmla="*/ 934269 h 934269"/>
              <a:gd name="connsiteX5" fmla="*/ 289335 w 4882296"/>
              <a:gd name="connsiteY5" fmla="*/ 467135 h 934269"/>
              <a:gd name="connsiteX6" fmla="*/ 0 w 4882296"/>
              <a:gd name="connsiteY6" fmla="*/ 0 h 93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2296" h="934269">
                <a:moveTo>
                  <a:pt x="0" y="0"/>
                </a:moveTo>
                <a:lnTo>
                  <a:pt x="4415162" y="0"/>
                </a:lnTo>
                <a:lnTo>
                  <a:pt x="4882296" y="467135"/>
                </a:lnTo>
                <a:lnTo>
                  <a:pt x="4415162" y="934269"/>
                </a:lnTo>
                <a:lnTo>
                  <a:pt x="0" y="934269"/>
                </a:lnTo>
                <a:lnTo>
                  <a:pt x="289335" y="4671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2011" y="2450168"/>
            <a:ext cx="4321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altLang="en-US" sz="2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86724" y="4005785"/>
            <a:ext cx="2869263" cy="643329"/>
            <a:chOff x="938547" y="4372415"/>
            <a:chExt cx="1120249" cy="1353457"/>
          </a:xfrm>
        </p:grpSpPr>
        <p:sp>
          <p:nvSpPr>
            <p:cNvPr id="30" name="Rounded Rectangle 29"/>
            <p:cNvSpPr/>
            <p:nvPr/>
          </p:nvSpPr>
          <p:spPr>
            <a:xfrm>
              <a:off x="938547" y="4372415"/>
              <a:ext cx="1120249" cy="135345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38547" y="4534135"/>
              <a:ext cx="1095362" cy="1100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5251" y="4763324"/>
            <a:ext cx="3312634" cy="1001586"/>
            <a:chOff x="931464" y="4372415"/>
            <a:chExt cx="1092675" cy="2107170"/>
          </a:xfrm>
        </p:grpSpPr>
        <p:sp>
          <p:nvSpPr>
            <p:cNvPr id="33" name="Rounded Rectangle 32"/>
            <p:cNvSpPr/>
            <p:nvPr/>
          </p:nvSpPr>
          <p:spPr>
            <a:xfrm>
              <a:off x="938547" y="4372415"/>
              <a:ext cx="1053717" cy="135345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31464" y="4472303"/>
              <a:ext cx="1092675" cy="20072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5250" y="5520861"/>
            <a:ext cx="3216000" cy="643329"/>
            <a:chOff x="938546" y="4372415"/>
            <a:chExt cx="1661050" cy="1353457"/>
          </a:xfrm>
        </p:grpSpPr>
        <p:sp>
          <p:nvSpPr>
            <p:cNvPr id="36" name="Rounded Rectangle 35"/>
            <p:cNvSpPr/>
            <p:nvPr/>
          </p:nvSpPr>
          <p:spPr>
            <a:xfrm>
              <a:off x="938547" y="4372415"/>
              <a:ext cx="1661049" cy="135345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38546" y="4575744"/>
              <a:ext cx="1561432" cy="1100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789044" y="1636311"/>
            <a:ext cx="377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Thay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42010" y="4823378"/>
            <a:ext cx="585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97885" y="5608183"/>
            <a:ext cx="585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7143" l="3143" r="94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07" y="51000"/>
            <a:ext cx="3978317" cy="3978317"/>
          </a:xfrm>
          <a:prstGeom prst="rect">
            <a:avLst/>
          </a:prstGeom>
        </p:spPr>
      </p:pic>
      <p:sp>
        <p:nvSpPr>
          <p:cNvPr id="2" name="Right Brace 18">
            <a:extLst>
              <a:ext uri="{FF2B5EF4-FFF2-40B4-BE49-F238E27FC236}">
                <a16:creationId xmlns:a16="http://schemas.microsoft.com/office/drawing/2014/main" id="{145BEF22-5718-9FC7-4C94-089AD928CDB0}"/>
              </a:ext>
            </a:extLst>
          </p:cNvPr>
          <p:cNvSpPr/>
          <p:nvPr/>
        </p:nvSpPr>
        <p:spPr>
          <a:xfrm>
            <a:off x="8972780" y="4274588"/>
            <a:ext cx="520700" cy="1737209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evron 21">
            <a:extLst>
              <a:ext uri="{FF2B5EF4-FFF2-40B4-BE49-F238E27FC236}">
                <a16:creationId xmlns:a16="http://schemas.microsoft.com/office/drawing/2014/main" id="{E30982ED-0F37-F745-55BE-486CED86752B}"/>
              </a:ext>
            </a:extLst>
          </p:cNvPr>
          <p:cNvSpPr/>
          <p:nvPr/>
        </p:nvSpPr>
        <p:spPr>
          <a:xfrm>
            <a:off x="9718770" y="4252640"/>
            <a:ext cx="2307978" cy="1737209"/>
          </a:xfrm>
          <a:custGeom>
            <a:avLst/>
            <a:gdLst>
              <a:gd name="connsiteX0" fmla="*/ 0 w 4882296"/>
              <a:gd name="connsiteY0" fmla="*/ 0 h 934269"/>
              <a:gd name="connsiteX1" fmla="*/ 4415162 w 4882296"/>
              <a:gd name="connsiteY1" fmla="*/ 0 h 934269"/>
              <a:gd name="connsiteX2" fmla="*/ 4882296 w 4882296"/>
              <a:gd name="connsiteY2" fmla="*/ 467135 h 934269"/>
              <a:gd name="connsiteX3" fmla="*/ 4415162 w 4882296"/>
              <a:gd name="connsiteY3" fmla="*/ 934269 h 934269"/>
              <a:gd name="connsiteX4" fmla="*/ 0 w 4882296"/>
              <a:gd name="connsiteY4" fmla="*/ 934269 h 934269"/>
              <a:gd name="connsiteX5" fmla="*/ 467135 w 4882296"/>
              <a:gd name="connsiteY5" fmla="*/ 467135 h 934269"/>
              <a:gd name="connsiteX6" fmla="*/ 0 w 4882296"/>
              <a:gd name="connsiteY6" fmla="*/ 0 h 934269"/>
              <a:gd name="connsiteX0" fmla="*/ 0 w 4882296"/>
              <a:gd name="connsiteY0" fmla="*/ 0 h 934269"/>
              <a:gd name="connsiteX1" fmla="*/ 4415162 w 4882296"/>
              <a:gd name="connsiteY1" fmla="*/ 0 h 934269"/>
              <a:gd name="connsiteX2" fmla="*/ 4882296 w 4882296"/>
              <a:gd name="connsiteY2" fmla="*/ 467135 h 934269"/>
              <a:gd name="connsiteX3" fmla="*/ 4415162 w 4882296"/>
              <a:gd name="connsiteY3" fmla="*/ 934269 h 934269"/>
              <a:gd name="connsiteX4" fmla="*/ 0 w 4882296"/>
              <a:gd name="connsiteY4" fmla="*/ 934269 h 934269"/>
              <a:gd name="connsiteX5" fmla="*/ 289335 w 4882296"/>
              <a:gd name="connsiteY5" fmla="*/ 467135 h 934269"/>
              <a:gd name="connsiteX6" fmla="*/ 0 w 4882296"/>
              <a:gd name="connsiteY6" fmla="*/ 0 h 93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2296" h="934269">
                <a:moveTo>
                  <a:pt x="0" y="0"/>
                </a:moveTo>
                <a:lnTo>
                  <a:pt x="4415162" y="0"/>
                </a:lnTo>
                <a:lnTo>
                  <a:pt x="4882296" y="467135"/>
                </a:lnTo>
                <a:lnTo>
                  <a:pt x="4415162" y="934269"/>
                </a:lnTo>
                <a:lnTo>
                  <a:pt x="0" y="934269"/>
                </a:lnTo>
                <a:lnTo>
                  <a:pt x="289335" y="4671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13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1" grpId="0" animBg="1"/>
      <p:bldP spid="22" grpId="0" animBg="1"/>
      <p:bldP spid="20" grpId="0"/>
      <p:bldP spid="41" grpId="0"/>
      <p:bldP spid="42" grpId="0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0"/>
            <a:ext cx="12360476" cy="7006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694895" y="5885874"/>
            <a:ext cx="9087336" cy="4343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771755" y="6011798"/>
            <a:ext cx="9087336" cy="4287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7143" l="3143" r="94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8" y="1187244"/>
            <a:ext cx="3978317" cy="3978317"/>
          </a:xfrm>
          <a:prstGeom prst="rect">
            <a:avLst/>
          </a:prstGeom>
        </p:spPr>
      </p:pic>
      <p:sp>
        <p:nvSpPr>
          <p:cNvPr id="8" name="Flowchart: Preparation 7"/>
          <p:cNvSpPr/>
          <p:nvPr/>
        </p:nvSpPr>
        <p:spPr>
          <a:xfrm>
            <a:off x="221707" y="1257736"/>
            <a:ext cx="4902200" cy="4927164"/>
          </a:xfrm>
          <a:prstGeom prst="flowChartPreparation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hevron 8"/>
          <p:cNvSpPr/>
          <p:nvPr/>
        </p:nvSpPr>
        <p:spPr>
          <a:xfrm>
            <a:off x="4247607" y="1190320"/>
            <a:ext cx="7753893" cy="5033898"/>
          </a:xfrm>
          <a:custGeom>
            <a:avLst/>
            <a:gdLst>
              <a:gd name="connsiteX0" fmla="*/ 0 w 6737893"/>
              <a:gd name="connsiteY0" fmla="*/ 0 h 4309998"/>
              <a:gd name="connsiteX1" fmla="*/ 4582894 w 6737893"/>
              <a:gd name="connsiteY1" fmla="*/ 0 h 4309998"/>
              <a:gd name="connsiteX2" fmla="*/ 6737893 w 6737893"/>
              <a:gd name="connsiteY2" fmla="*/ 2154999 h 4309998"/>
              <a:gd name="connsiteX3" fmla="*/ 4582894 w 6737893"/>
              <a:gd name="connsiteY3" fmla="*/ 4309998 h 4309998"/>
              <a:gd name="connsiteX4" fmla="*/ 0 w 6737893"/>
              <a:gd name="connsiteY4" fmla="*/ 4309998 h 4309998"/>
              <a:gd name="connsiteX5" fmla="*/ 2154999 w 6737893"/>
              <a:gd name="connsiteY5" fmla="*/ 2154999 h 4309998"/>
              <a:gd name="connsiteX6" fmla="*/ 0 w 6737893"/>
              <a:gd name="connsiteY6" fmla="*/ 0 h 4309998"/>
              <a:gd name="connsiteX0" fmla="*/ 0 w 6737893"/>
              <a:gd name="connsiteY0" fmla="*/ 0 h 4309998"/>
              <a:gd name="connsiteX1" fmla="*/ 4582894 w 6737893"/>
              <a:gd name="connsiteY1" fmla="*/ 0 h 4309998"/>
              <a:gd name="connsiteX2" fmla="*/ 6737893 w 6737893"/>
              <a:gd name="connsiteY2" fmla="*/ 2154999 h 4309998"/>
              <a:gd name="connsiteX3" fmla="*/ 4582894 w 6737893"/>
              <a:gd name="connsiteY3" fmla="*/ 4309998 h 4309998"/>
              <a:gd name="connsiteX4" fmla="*/ 0 w 6737893"/>
              <a:gd name="connsiteY4" fmla="*/ 4309998 h 4309998"/>
              <a:gd name="connsiteX5" fmla="*/ 999299 w 6737893"/>
              <a:gd name="connsiteY5" fmla="*/ 2142299 h 4309998"/>
              <a:gd name="connsiteX6" fmla="*/ 0 w 6737893"/>
              <a:gd name="connsiteY6" fmla="*/ 0 h 4309998"/>
              <a:gd name="connsiteX0" fmla="*/ 0 w 6737893"/>
              <a:gd name="connsiteY0" fmla="*/ 0 h 4309998"/>
              <a:gd name="connsiteX1" fmla="*/ 4582894 w 6737893"/>
              <a:gd name="connsiteY1" fmla="*/ 0 h 4309998"/>
              <a:gd name="connsiteX2" fmla="*/ 6737893 w 6737893"/>
              <a:gd name="connsiteY2" fmla="*/ 2154999 h 4309998"/>
              <a:gd name="connsiteX3" fmla="*/ 4582894 w 6737893"/>
              <a:gd name="connsiteY3" fmla="*/ 4309998 h 4309998"/>
              <a:gd name="connsiteX4" fmla="*/ 0 w 6737893"/>
              <a:gd name="connsiteY4" fmla="*/ 4309998 h 4309998"/>
              <a:gd name="connsiteX5" fmla="*/ 888212 w 6737893"/>
              <a:gd name="connsiteY5" fmla="*/ 2154999 h 4309998"/>
              <a:gd name="connsiteX6" fmla="*/ 0 w 6737893"/>
              <a:gd name="connsiteY6" fmla="*/ 0 h 4309998"/>
              <a:gd name="connsiteX0" fmla="*/ 0 w 6737893"/>
              <a:gd name="connsiteY0" fmla="*/ 0 h 4309998"/>
              <a:gd name="connsiteX1" fmla="*/ 6049241 w 6737893"/>
              <a:gd name="connsiteY1" fmla="*/ 0 h 4309998"/>
              <a:gd name="connsiteX2" fmla="*/ 6737893 w 6737893"/>
              <a:gd name="connsiteY2" fmla="*/ 2154999 h 4309998"/>
              <a:gd name="connsiteX3" fmla="*/ 4582894 w 6737893"/>
              <a:gd name="connsiteY3" fmla="*/ 4309998 h 4309998"/>
              <a:gd name="connsiteX4" fmla="*/ 0 w 6737893"/>
              <a:gd name="connsiteY4" fmla="*/ 4309998 h 4309998"/>
              <a:gd name="connsiteX5" fmla="*/ 888212 w 6737893"/>
              <a:gd name="connsiteY5" fmla="*/ 2154999 h 4309998"/>
              <a:gd name="connsiteX6" fmla="*/ 0 w 6737893"/>
              <a:gd name="connsiteY6" fmla="*/ 0 h 4309998"/>
              <a:gd name="connsiteX0" fmla="*/ 0 w 6737893"/>
              <a:gd name="connsiteY0" fmla="*/ 0 h 4309998"/>
              <a:gd name="connsiteX1" fmla="*/ 6049241 w 6737893"/>
              <a:gd name="connsiteY1" fmla="*/ 0 h 4309998"/>
              <a:gd name="connsiteX2" fmla="*/ 6737893 w 6737893"/>
              <a:gd name="connsiteY2" fmla="*/ 2154999 h 4309998"/>
              <a:gd name="connsiteX3" fmla="*/ 6138111 w 6737893"/>
              <a:gd name="connsiteY3" fmla="*/ 4309998 h 4309998"/>
              <a:gd name="connsiteX4" fmla="*/ 0 w 6737893"/>
              <a:gd name="connsiteY4" fmla="*/ 4309998 h 4309998"/>
              <a:gd name="connsiteX5" fmla="*/ 888212 w 6737893"/>
              <a:gd name="connsiteY5" fmla="*/ 2154999 h 4309998"/>
              <a:gd name="connsiteX6" fmla="*/ 0 w 6737893"/>
              <a:gd name="connsiteY6" fmla="*/ 0 h 4309998"/>
              <a:gd name="connsiteX0" fmla="*/ 0 w 6737893"/>
              <a:gd name="connsiteY0" fmla="*/ 0 h 4309998"/>
              <a:gd name="connsiteX1" fmla="*/ 6049241 w 6737893"/>
              <a:gd name="connsiteY1" fmla="*/ 0 h 4309998"/>
              <a:gd name="connsiteX2" fmla="*/ 6737893 w 6737893"/>
              <a:gd name="connsiteY2" fmla="*/ 2154999 h 4309998"/>
              <a:gd name="connsiteX3" fmla="*/ 6138111 w 6737893"/>
              <a:gd name="connsiteY3" fmla="*/ 4309998 h 4309998"/>
              <a:gd name="connsiteX4" fmla="*/ 0 w 6737893"/>
              <a:gd name="connsiteY4" fmla="*/ 4309998 h 4309998"/>
              <a:gd name="connsiteX5" fmla="*/ 932647 w 6737893"/>
              <a:gd name="connsiteY5" fmla="*/ 2599499 h 4309998"/>
              <a:gd name="connsiteX6" fmla="*/ 0 w 6737893"/>
              <a:gd name="connsiteY6" fmla="*/ 0 h 4309998"/>
              <a:gd name="connsiteX0" fmla="*/ 0 w 6737893"/>
              <a:gd name="connsiteY0" fmla="*/ 0 h 5008498"/>
              <a:gd name="connsiteX1" fmla="*/ 6049241 w 6737893"/>
              <a:gd name="connsiteY1" fmla="*/ 0 h 5008498"/>
              <a:gd name="connsiteX2" fmla="*/ 6737893 w 6737893"/>
              <a:gd name="connsiteY2" fmla="*/ 2154999 h 5008498"/>
              <a:gd name="connsiteX3" fmla="*/ 6138111 w 6737893"/>
              <a:gd name="connsiteY3" fmla="*/ 4309998 h 5008498"/>
              <a:gd name="connsiteX4" fmla="*/ 11109 w 6737893"/>
              <a:gd name="connsiteY4" fmla="*/ 5008498 h 5008498"/>
              <a:gd name="connsiteX5" fmla="*/ 932647 w 6737893"/>
              <a:gd name="connsiteY5" fmla="*/ 2599499 h 5008498"/>
              <a:gd name="connsiteX6" fmla="*/ 0 w 6737893"/>
              <a:gd name="connsiteY6" fmla="*/ 0 h 5008498"/>
              <a:gd name="connsiteX0" fmla="*/ 0 w 6737893"/>
              <a:gd name="connsiteY0" fmla="*/ 0 h 5008498"/>
              <a:gd name="connsiteX1" fmla="*/ 6049241 w 6737893"/>
              <a:gd name="connsiteY1" fmla="*/ 0 h 5008498"/>
              <a:gd name="connsiteX2" fmla="*/ 6737893 w 6737893"/>
              <a:gd name="connsiteY2" fmla="*/ 2154999 h 5008498"/>
              <a:gd name="connsiteX3" fmla="*/ 6138111 w 6737893"/>
              <a:gd name="connsiteY3" fmla="*/ 4309998 h 5008498"/>
              <a:gd name="connsiteX4" fmla="*/ 11109 w 6737893"/>
              <a:gd name="connsiteY4" fmla="*/ 5008498 h 5008498"/>
              <a:gd name="connsiteX5" fmla="*/ 888212 w 6737893"/>
              <a:gd name="connsiteY5" fmla="*/ 2535999 h 5008498"/>
              <a:gd name="connsiteX6" fmla="*/ 0 w 6737893"/>
              <a:gd name="connsiteY6" fmla="*/ 0 h 5008498"/>
              <a:gd name="connsiteX0" fmla="*/ 0 w 6737893"/>
              <a:gd name="connsiteY0" fmla="*/ 0 h 5008498"/>
              <a:gd name="connsiteX1" fmla="*/ 6049241 w 6737893"/>
              <a:gd name="connsiteY1" fmla="*/ 0 h 5008498"/>
              <a:gd name="connsiteX2" fmla="*/ 6737893 w 6737893"/>
              <a:gd name="connsiteY2" fmla="*/ 2154999 h 5008498"/>
              <a:gd name="connsiteX3" fmla="*/ 6215872 w 6737893"/>
              <a:gd name="connsiteY3" fmla="*/ 4932298 h 5008498"/>
              <a:gd name="connsiteX4" fmla="*/ 11109 w 6737893"/>
              <a:gd name="connsiteY4" fmla="*/ 5008498 h 5008498"/>
              <a:gd name="connsiteX5" fmla="*/ 888212 w 6737893"/>
              <a:gd name="connsiteY5" fmla="*/ 2535999 h 5008498"/>
              <a:gd name="connsiteX6" fmla="*/ 0 w 6737893"/>
              <a:gd name="connsiteY6" fmla="*/ 0 h 5008498"/>
              <a:gd name="connsiteX0" fmla="*/ 0 w 6737893"/>
              <a:gd name="connsiteY0" fmla="*/ 25400 h 5033898"/>
              <a:gd name="connsiteX1" fmla="*/ 6215871 w 6737893"/>
              <a:gd name="connsiteY1" fmla="*/ 0 h 5033898"/>
              <a:gd name="connsiteX2" fmla="*/ 6737893 w 6737893"/>
              <a:gd name="connsiteY2" fmla="*/ 2180399 h 5033898"/>
              <a:gd name="connsiteX3" fmla="*/ 6215872 w 6737893"/>
              <a:gd name="connsiteY3" fmla="*/ 4957698 h 5033898"/>
              <a:gd name="connsiteX4" fmla="*/ 11109 w 6737893"/>
              <a:gd name="connsiteY4" fmla="*/ 5033898 h 5033898"/>
              <a:gd name="connsiteX5" fmla="*/ 888212 w 6737893"/>
              <a:gd name="connsiteY5" fmla="*/ 2561399 h 5033898"/>
              <a:gd name="connsiteX6" fmla="*/ 0 w 6737893"/>
              <a:gd name="connsiteY6" fmla="*/ 25400 h 5033898"/>
              <a:gd name="connsiteX0" fmla="*/ 0 w 6782328"/>
              <a:gd name="connsiteY0" fmla="*/ 25400 h 5033898"/>
              <a:gd name="connsiteX1" fmla="*/ 6215871 w 6782328"/>
              <a:gd name="connsiteY1" fmla="*/ 0 h 5033898"/>
              <a:gd name="connsiteX2" fmla="*/ 6782328 w 6782328"/>
              <a:gd name="connsiteY2" fmla="*/ 2561399 h 5033898"/>
              <a:gd name="connsiteX3" fmla="*/ 6215872 w 6782328"/>
              <a:gd name="connsiteY3" fmla="*/ 4957698 h 5033898"/>
              <a:gd name="connsiteX4" fmla="*/ 11109 w 6782328"/>
              <a:gd name="connsiteY4" fmla="*/ 5033898 h 5033898"/>
              <a:gd name="connsiteX5" fmla="*/ 888212 w 6782328"/>
              <a:gd name="connsiteY5" fmla="*/ 2561399 h 5033898"/>
              <a:gd name="connsiteX6" fmla="*/ 0 w 6782328"/>
              <a:gd name="connsiteY6" fmla="*/ 25400 h 503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2328" h="5033898">
                <a:moveTo>
                  <a:pt x="0" y="25400"/>
                </a:moveTo>
                <a:lnTo>
                  <a:pt x="6215871" y="0"/>
                </a:lnTo>
                <a:lnTo>
                  <a:pt x="6782328" y="2561399"/>
                </a:lnTo>
                <a:lnTo>
                  <a:pt x="6215872" y="4957698"/>
                </a:lnTo>
                <a:lnTo>
                  <a:pt x="11109" y="5033898"/>
                </a:lnTo>
                <a:lnTo>
                  <a:pt x="888212" y="2561399"/>
                </a:lnTo>
                <a:lnTo>
                  <a:pt x="0" y="25400"/>
                </a:lnTo>
                <a:close/>
              </a:path>
            </a:pathLst>
          </a:custGeom>
          <a:ln w="38100"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46317" y="1438238"/>
            <a:ext cx="6174959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giới.Để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56710" y="121986"/>
            <a:ext cx="56479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dirty="0" err="1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5400" dirty="0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5400" dirty="0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5400" dirty="0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43160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oogle Shape;742;p25"/>
          <p:cNvGrpSpPr/>
          <p:nvPr/>
        </p:nvGrpSpPr>
        <p:grpSpPr>
          <a:xfrm>
            <a:off x="2010099" y="1008203"/>
            <a:ext cx="8193417" cy="3318041"/>
            <a:chOff x="1243016" y="946100"/>
            <a:chExt cx="6878360" cy="3267300"/>
          </a:xfrm>
          <a:solidFill>
            <a:srgbClr val="E45B1C">
              <a:lumMod val="20000"/>
              <a:lumOff val="80000"/>
            </a:srgbClr>
          </a:solidFill>
        </p:grpSpPr>
        <p:sp>
          <p:nvSpPr>
            <p:cNvPr id="5" name="Google Shape;743;p25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744;p25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  <a:grpFill/>
          </p:grpSpPr>
          <p:sp>
            <p:nvSpPr>
              <p:cNvPr id="7" name="Google Shape;745;p25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746;p25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747;p25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48;p25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49;p25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50;p25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51;p25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52;p25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-153164" y="2422265"/>
            <a:ext cx="3242208" cy="389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9851722" y="1197241"/>
            <a:ext cx="3202684" cy="6148008"/>
          </a:xfrm>
          <a:prstGeom prst="rect">
            <a:avLst/>
          </a:prstGeom>
        </p:spPr>
      </p:pic>
      <p:grpSp>
        <p:nvGrpSpPr>
          <p:cNvPr id="17" name="Google Shape;2100;p38"/>
          <p:cNvGrpSpPr/>
          <p:nvPr/>
        </p:nvGrpSpPr>
        <p:grpSpPr>
          <a:xfrm rot="1352534">
            <a:off x="8775496" y="205241"/>
            <a:ext cx="2427711" cy="1362765"/>
            <a:chOff x="1044486" y="1141211"/>
            <a:chExt cx="3061571" cy="1889836"/>
          </a:xfrm>
        </p:grpSpPr>
        <p:sp>
          <p:nvSpPr>
            <p:cNvPr id="18" name="Google Shape;2101;p38"/>
            <p:cNvSpPr/>
            <p:nvPr/>
          </p:nvSpPr>
          <p:spPr>
            <a:xfrm>
              <a:off x="1044486" y="1141211"/>
              <a:ext cx="3061527" cy="1889811"/>
            </a:xfrm>
            <a:custGeom>
              <a:avLst/>
              <a:gdLst/>
              <a:ahLst/>
              <a:cxnLst/>
              <a:rect l="l" t="t" r="r" b="b"/>
              <a:pathLst>
                <a:path w="31336" h="19343" extrusionOk="0">
                  <a:moveTo>
                    <a:pt x="15833" y="0"/>
                  </a:moveTo>
                  <a:cubicBezTo>
                    <a:pt x="15578" y="0"/>
                    <a:pt x="15315" y="9"/>
                    <a:pt x="15052" y="27"/>
                  </a:cubicBezTo>
                  <a:cubicBezTo>
                    <a:pt x="10049" y="353"/>
                    <a:pt x="6680" y="3740"/>
                    <a:pt x="5315" y="6542"/>
                  </a:cubicBezTo>
                  <a:cubicBezTo>
                    <a:pt x="4329" y="8568"/>
                    <a:pt x="4061" y="10554"/>
                    <a:pt x="3972" y="12339"/>
                  </a:cubicBezTo>
                  <a:cubicBezTo>
                    <a:pt x="3811" y="12459"/>
                    <a:pt x="3691" y="12629"/>
                    <a:pt x="3628" y="12821"/>
                  </a:cubicBezTo>
                  <a:cubicBezTo>
                    <a:pt x="3561" y="13039"/>
                    <a:pt x="3552" y="13271"/>
                    <a:pt x="3601" y="13490"/>
                  </a:cubicBezTo>
                  <a:cubicBezTo>
                    <a:pt x="3200" y="13307"/>
                    <a:pt x="2776" y="13169"/>
                    <a:pt x="2338" y="13088"/>
                  </a:cubicBezTo>
                  <a:cubicBezTo>
                    <a:pt x="2134" y="13053"/>
                    <a:pt x="1933" y="13035"/>
                    <a:pt x="1741" y="13035"/>
                  </a:cubicBezTo>
                  <a:cubicBezTo>
                    <a:pt x="1252" y="13035"/>
                    <a:pt x="820" y="13153"/>
                    <a:pt x="522" y="13410"/>
                  </a:cubicBezTo>
                  <a:cubicBezTo>
                    <a:pt x="121" y="13753"/>
                    <a:pt x="0" y="14347"/>
                    <a:pt x="246" y="14994"/>
                  </a:cubicBezTo>
                  <a:cubicBezTo>
                    <a:pt x="482" y="15610"/>
                    <a:pt x="1062" y="16248"/>
                    <a:pt x="1714" y="16587"/>
                  </a:cubicBezTo>
                  <a:cubicBezTo>
                    <a:pt x="1990" y="16734"/>
                    <a:pt x="2294" y="16819"/>
                    <a:pt x="2602" y="16837"/>
                  </a:cubicBezTo>
                  <a:cubicBezTo>
                    <a:pt x="2584" y="17042"/>
                    <a:pt x="2633" y="17247"/>
                    <a:pt x="2745" y="17417"/>
                  </a:cubicBezTo>
                  <a:cubicBezTo>
                    <a:pt x="2985" y="17801"/>
                    <a:pt x="3445" y="18064"/>
                    <a:pt x="3878" y="18158"/>
                  </a:cubicBezTo>
                  <a:cubicBezTo>
                    <a:pt x="4000" y="18182"/>
                    <a:pt x="4122" y="18195"/>
                    <a:pt x="4242" y="18195"/>
                  </a:cubicBezTo>
                  <a:cubicBezTo>
                    <a:pt x="4532" y="18195"/>
                    <a:pt x="4808" y="18122"/>
                    <a:pt x="5016" y="17970"/>
                  </a:cubicBezTo>
                  <a:cubicBezTo>
                    <a:pt x="5257" y="17783"/>
                    <a:pt x="5400" y="17493"/>
                    <a:pt x="5391" y="17189"/>
                  </a:cubicBezTo>
                  <a:lnTo>
                    <a:pt x="5391" y="17189"/>
                  </a:lnTo>
                  <a:cubicBezTo>
                    <a:pt x="5632" y="17431"/>
                    <a:pt x="5955" y="17561"/>
                    <a:pt x="6284" y="17561"/>
                  </a:cubicBezTo>
                  <a:cubicBezTo>
                    <a:pt x="6411" y="17561"/>
                    <a:pt x="6538" y="17541"/>
                    <a:pt x="6663" y="17502"/>
                  </a:cubicBezTo>
                  <a:lnTo>
                    <a:pt x="6663" y="17502"/>
                  </a:lnTo>
                  <a:cubicBezTo>
                    <a:pt x="6636" y="17805"/>
                    <a:pt x="6707" y="18104"/>
                    <a:pt x="6863" y="18367"/>
                  </a:cubicBezTo>
                  <a:cubicBezTo>
                    <a:pt x="7263" y="19054"/>
                    <a:pt x="7933" y="19343"/>
                    <a:pt x="8583" y="19343"/>
                  </a:cubicBezTo>
                  <a:cubicBezTo>
                    <a:pt x="9259" y="19343"/>
                    <a:pt x="9914" y="19029"/>
                    <a:pt x="10219" y="18524"/>
                  </a:cubicBezTo>
                  <a:cubicBezTo>
                    <a:pt x="10353" y="18296"/>
                    <a:pt x="10424" y="18042"/>
                    <a:pt x="10433" y="17774"/>
                  </a:cubicBezTo>
                  <a:cubicBezTo>
                    <a:pt x="10600" y="17884"/>
                    <a:pt x="10791" y="17938"/>
                    <a:pt x="10982" y="17938"/>
                  </a:cubicBezTo>
                  <a:cubicBezTo>
                    <a:pt x="11179" y="17938"/>
                    <a:pt x="11377" y="17880"/>
                    <a:pt x="11549" y="17765"/>
                  </a:cubicBezTo>
                  <a:cubicBezTo>
                    <a:pt x="11817" y="17591"/>
                    <a:pt x="12022" y="17328"/>
                    <a:pt x="12129" y="17024"/>
                  </a:cubicBezTo>
                  <a:cubicBezTo>
                    <a:pt x="12405" y="17243"/>
                    <a:pt x="12768" y="17362"/>
                    <a:pt x="13151" y="17362"/>
                  </a:cubicBezTo>
                  <a:cubicBezTo>
                    <a:pt x="13269" y="17362"/>
                    <a:pt x="13388" y="17351"/>
                    <a:pt x="13508" y="17328"/>
                  </a:cubicBezTo>
                  <a:cubicBezTo>
                    <a:pt x="14262" y="17185"/>
                    <a:pt x="15025" y="16596"/>
                    <a:pt x="15431" y="15842"/>
                  </a:cubicBezTo>
                  <a:cubicBezTo>
                    <a:pt x="15623" y="15489"/>
                    <a:pt x="15743" y="15101"/>
                    <a:pt x="15739" y="14730"/>
                  </a:cubicBezTo>
                  <a:cubicBezTo>
                    <a:pt x="15730" y="14128"/>
                    <a:pt x="15382" y="13642"/>
                    <a:pt x="14900" y="13361"/>
                  </a:cubicBezTo>
                  <a:cubicBezTo>
                    <a:pt x="14543" y="13160"/>
                    <a:pt x="14128" y="13053"/>
                    <a:pt x="13691" y="13012"/>
                  </a:cubicBezTo>
                  <a:cubicBezTo>
                    <a:pt x="13753" y="12780"/>
                    <a:pt x="13744" y="12535"/>
                    <a:pt x="13660" y="12307"/>
                  </a:cubicBezTo>
                  <a:cubicBezTo>
                    <a:pt x="13530" y="11982"/>
                    <a:pt x="13258" y="11776"/>
                    <a:pt x="12941" y="11687"/>
                  </a:cubicBezTo>
                  <a:cubicBezTo>
                    <a:pt x="13276" y="10817"/>
                    <a:pt x="14133" y="9777"/>
                    <a:pt x="15489" y="9675"/>
                  </a:cubicBezTo>
                  <a:cubicBezTo>
                    <a:pt x="15561" y="9670"/>
                    <a:pt x="15632" y="9666"/>
                    <a:pt x="15703" y="9666"/>
                  </a:cubicBezTo>
                  <a:cubicBezTo>
                    <a:pt x="17064" y="9666"/>
                    <a:pt x="18055" y="10634"/>
                    <a:pt x="18488" y="11464"/>
                  </a:cubicBezTo>
                  <a:cubicBezTo>
                    <a:pt x="18724" y="11919"/>
                    <a:pt x="18840" y="12432"/>
                    <a:pt x="18898" y="12932"/>
                  </a:cubicBezTo>
                  <a:cubicBezTo>
                    <a:pt x="18758" y="12894"/>
                    <a:pt x="18612" y="12875"/>
                    <a:pt x="18467" y="12875"/>
                  </a:cubicBezTo>
                  <a:cubicBezTo>
                    <a:pt x="18339" y="12875"/>
                    <a:pt x="18211" y="12890"/>
                    <a:pt x="18086" y="12919"/>
                  </a:cubicBezTo>
                  <a:cubicBezTo>
                    <a:pt x="17341" y="13106"/>
                    <a:pt x="16837" y="13829"/>
                    <a:pt x="16806" y="14668"/>
                  </a:cubicBezTo>
                  <a:cubicBezTo>
                    <a:pt x="16788" y="15047"/>
                    <a:pt x="16868" y="15422"/>
                    <a:pt x="17033" y="15761"/>
                  </a:cubicBezTo>
                  <a:cubicBezTo>
                    <a:pt x="17301" y="16297"/>
                    <a:pt x="17792" y="16698"/>
                    <a:pt x="18300" y="16917"/>
                  </a:cubicBezTo>
                  <a:cubicBezTo>
                    <a:pt x="18653" y="17069"/>
                    <a:pt x="19028" y="17158"/>
                    <a:pt x="19407" y="17185"/>
                  </a:cubicBezTo>
                  <a:cubicBezTo>
                    <a:pt x="19425" y="17372"/>
                    <a:pt x="19496" y="17546"/>
                    <a:pt x="19612" y="17689"/>
                  </a:cubicBezTo>
                  <a:cubicBezTo>
                    <a:pt x="19836" y="17970"/>
                    <a:pt x="20188" y="18113"/>
                    <a:pt x="20518" y="18135"/>
                  </a:cubicBezTo>
                  <a:cubicBezTo>
                    <a:pt x="20559" y="18139"/>
                    <a:pt x="20600" y="18141"/>
                    <a:pt x="20641" y="18141"/>
                  </a:cubicBezTo>
                  <a:cubicBezTo>
                    <a:pt x="20898" y="18141"/>
                    <a:pt x="21151" y="18068"/>
                    <a:pt x="21371" y="17926"/>
                  </a:cubicBezTo>
                  <a:cubicBezTo>
                    <a:pt x="21482" y="17845"/>
                    <a:pt x="21580" y="17747"/>
                    <a:pt x="21656" y="17631"/>
                  </a:cubicBezTo>
                  <a:cubicBezTo>
                    <a:pt x="21830" y="18077"/>
                    <a:pt x="22147" y="18457"/>
                    <a:pt x="22562" y="18702"/>
                  </a:cubicBezTo>
                  <a:cubicBezTo>
                    <a:pt x="22953" y="18928"/>
                    <a:pt x="23393" y="19024"/>
                    <a:pt x="23827" y="19024"/>
                  </a:cubicBezTo>
                  <a:cubicBezTo>
                    <a:pt x="24002" y="19024"/>
                    <a:pt x="24177" y="19008"/>
                    <a:pt x="24347" y="18979"/>
                  </a:cubicBezTo>
                  <a:cubicBezTo>
                    <a:pt x="24842" y="18894"/>
                    <a:pt x="25329" y="18698"/>
                    <a:pt x="25690" y="18341"/>
                  </a:cubicBezTo>
                  <a:cubicBezTo>
                    <a:pt x="25922" y="18109"/>
                    <a:pt x="26083" y="17823"/>
                    <a:pt x="26163" y="17506"/>
                  </a:cubicBezTo>
                  <a:cubicBezTo>
                    <a:pt x="26342" y="17685"/>
                    <a:pt x="26578" y="17787"/>
                    <a:pt x="26833" y="17792"/>
                  </a:cubicBezTo>
                  <a:cubicBezTo>
                    <a:pt x="27163" y="17778"/>
                    <a:pt x="27462" y="17604"/>
                    <a:pt x="27640" y="17328"/>
                  </a:cubicBezTo>
                  <a:cubicBezTo>
                    <a:pt x="27738" y="17171"/>
                    <a:pt x="27792" y="16997"/>
                    <a:pt x="27801" y="16814"/>
                  </a:cubicBezTo>
                  <a:cubicBezTo>
                    <a:pt x="28104" y="16962"/>
                    <a:pt x="28426" y="17064"/>
                    <a:pt x="28760" y="17127"/>
                  </a:cubicBezTo>
                  <a:cubicBezTo>
                    <a:pt x="28918" y="17153"/>
                    <a:pt x="29077" y="17167"/>
                    <a:pt x="29235" y="17167"/>
                  </a:cubicBezTo>
                  <a:cubicBezTo>
                    <a:pt x="29639" y="17167"/>
                    <a:pt x="30034" y="17077"/>
                    <a:pt x="30371" y="16881"/>
                  </a:cubicBezTo>
                  <a:cubicBezTo>
                    <a:pt x="30867" y="16591"/>
                    <a:pt x="31197" y="16087"/>
                    <a:pt x="31264" y="15516"/>
                  </a:cubicBezTo>
                  <a:cubicBezTo>
                    <a:pt x="31335" y="14913"/>
                    <a:pt x="31067" y="14226"/>
                    <a:pt x="30563" y="13838"/>
                  </a:cubicBezTo>
                  <a:cubicBezTo>
                    <a:pt x="30327" y="13660"/>
                    <a:pt x="30041" y="13557"/>
                    <a:pt x="29747" y="13539"/>
                  </a:cubicBezTo>
                  <a:cubicBezTo>
                    <a:pt x="29849" y="13307"/>
                    <a:pt x="29880" y="13053"/>
                    <a:pt x="29836" y="12803"/>
                  </a:cubicBezTo>
                  <a:cubicBezTo>
                    <a:pt x="29738" y="12281"/>
                    <a:pt x="29323" y="11901"/>
                    <a:pt x="28863" y="11767"/>
                  </a:cubicBezTo>
                  <a:cubicBezTo>
                    <a:pt x="28725" y="11728"/>
                    <a:pt x="28584" y="11709"/>
                    <a:pt x="28443" y="11709"/>
                  </a:cubicBezTo>
                  <a:cubicBezTo>
                    <a:pt x="28152" y="11709"/>
                    <a:pt x="27863" y="11792"/>
                    <a:pt x="27613" y="11955"/>
                  </a:cubicBezTo>
                  <a:cubicBezTo>
                    <a:pt x="27462" y="10023"/>
                    <a:pt x="27127" y="7738"/>
                    <a:pt x="25980" y="5779"/>
                  </a:cubicBezTo>
                  <a:cubicBezTo>
                    <a:pt x="24418" y="3115"/>
                    <a:pt x="20817" y="0"/>
                    <a:pt x="158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02;p38"/>
            <p:cNvSpPr/>
            <p:nvPr/>
          </p:nvSpPr>
          <p:spPr>
            <a:xfrm>
              <a:off x="1428164" y="1141211"/>
              <a:ext cx="2326823" cy="1405219"/>
            </a:xfrm>
            <a:custGeom>
              <a:avLst/>
              <a:gdLst/>
              <a:ahLst/>
              <a:cxnLst/>
              <a:rect l="l" t="t" r="r" b="b"/>
              <a:pathLst>
                <a:path w="23816" h="14383" extrusionOk="0">
                  <a:moveTo>
                    <a:pt x="11910" y="0"/>
                  </a:moveTo>
                  <a:cubicBezTo>
                    <a:pt x="11647" y="0"/>
                    <a:pt x="11388" y="9"/>
                    <a:pt x="11129" y="27"/>
                  </a:cubicBezTo>
                  <a:cubicBezTo>
                    <a:pt x="6127" y="348"/>
                    <a:pt x="2758" y="3740"/>
                    <a:pt x="1392" y="6542"/>
                  </a:cubicBezTo>
                  <a:cubicBezTo>
                    <a:pt x="205" y="8978"/>
                    <a:pt x="54" y="11352"/>
                    <a:pt x="9" y="13387"/>
                  </a:cubicBezTo>
                  <a:lnTo>
                    <a:pt x="0" y="13802"/>
                  </a:lnTo>
                  <a:lnTo>
                    <a:pt x="411" y="13892"/>
                  </a:lnTo>
                  <a:cubicBezTo>
                    <a:pt x="1071" y="14039"/>
                    <a:pt x="1749" y="14155"/>
                    <a:pt x="2428" y="14235"/>
                  </a:cubicBezTo>
                  <a:cubicBezTo>
                    <a:pt x="3240" y="14333"/>
                    <a:pt x="4061" y="14382"/>
                    <a:pt x="4877" y="14382"/>
                  </a:cubicBezTo>
                  <a:cubicBezTo>
                    <a:pt x="6051" y="14382"/>
                    <a:pt x="7220" y="14280"/>
                    <a:pt x="8372" y="14079"/>
                  </a:cubicBezTo>
                  <a:lnTo>
                    <a:pt x="8764" y="14012"/>
                  </a:lnTo>
                  <a:lnTo>
                    <a:pt x="8751" y="13610"/>
                  </a:lnTo>
                  <a:cubicBezTo>
                    <a:pt x="8737" y="13088"/>
                    <a:pt x="8751" y="12406"/>
                    <a:pt x="9005" y="11723"/>
                  </a:cubicBezTo>
                  <a:cubicBezTo>
                    <a:pt x="9326" y="10844"/>
                    <a:pt x="10192" y="9782"/>
                    <a:pt x="11562" y="9675"/>
                  </a:cubicBezTo>
                  <a:cubicBezTo>
                    <a:pt x="11638" y="9666"/>
                    <a:pt x="11709" y="9666"/>
                    <a:pt x="11781" y="9666"/>
                  </a:cubicBezTo>
                  <a:cubicBezTo>
                    <a:pt x="13142" y="9666"/>
                    <a:pt x="14132" y="10634"/>
                    <a:pt x="14565" y="11464"/>
                  </a:cubicBezTo>
                  <a:cubicBezTo>
                    <a:pt x="14896" y="12093"/>
                    <a:pt x="14985" y="12838"/>
                    <a:pt x="15029" y="13490"/>
                  </a:cubicBezTo>
                  <a:lnTo>
                    <a:pt x="15056" y="13874"/>
                  </a:lnTo>
                  <a:lnTo>
                    <a:pt x="15431" y="13954"/>
                  </a:lnTo>
                  <a:cubicBezTo>
                    <a:pt x="16814" y="14235"/>
                    <a:pt x="18220" y="14378"/>
                    <a:pt x="19635" y="14382"/>
                  </a:cubicBezTo>
                  <a:cubicBezTo>
                    <a:pt x="20259" y="14382"/>
                    <a:pt x="20889" y="14356"/>
                    <a:pt x="21518" y="14293"/>
                  </a:cubicBezTo>
                  <a:cubicBezTo>
                    <a:pt x="22151" y="14235"/>
                    <a:pt x="22790" y="14141"/>
                    <a:pt x="23423" y="14021"/>
                  </a:cubicBezTo>
                  <a:lnTo>
                    <a:pt x="23816" y="13945"/>
                  </a:lnTo>
                  <a:lnTo>
                    <a:pt x="23776" y="13271"/>
                  </a:lnTo>
                  <a:cubicBezTo>
                    <a:pt x="23651" y="11129"/>
                    <a:pt x="23477" y="8202"/>
                    <a:pt x="22053" y="5779"/>
                  </a:cubicBezTo>
                  <a:cubicBezTo>
                    <a:pt x="20491" y="3115"/>
                    <a:pt x="16895" y="0"/>
                    <a:pt x="11910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103;p38"/>
            <p:cNvSpPr/>
            <p:nvPr/>
          </p:nvSpPr>
          <p:spPr>
            <a:xfrm>
              <a:off x="1619563" y="1319517"/>
              <a:ext cx="1954489" cy="1226917"/>
            </a:xfrm>
            <a:custGeom>
              <a:avLst/>
              <a:gdLst/>
              <a:ahLst/>
              <a:cxnLst/>
              <a:rect l="l" t="t" r="r" b="b"/>
              <a:pathLst>
                <a:path w="20005" h="12558" extrusionOk="0">
                  <a:moveTo>
                    <a:pt x="9929" y="0"/>
                  </a:moveTo>
                  <a:cubicBezTo>
                    <a:pt x="9710" y="0"/>
                    <a:pt x="9487" y="9"/>
                    <a:pt x="9268" y="27"/>
                  </a:cubicBezTo>
                  <a:cubicBezTo>
                    <a:pt x="5034" y="362"/>
                    <a:pt x="2213" y="3762"/>
                    <a:pt x="1084" y="6573"/>
                  </a:cubicBezTo>
                  <a:cubicBezTo>
                    <a:pt x="272" y="8599"/>
                    <a:pt x="89" y="10572"/>
                    <a:pt x="22" y="11884"/>
                  </a:cubicBezTo>
                  <a:lnTo>
                    <a:pt x="0" y="12352"/>
                  </a:lnTo>
                  <a:lnTo>
                    <a:pt x="469" y="12410"/>
                  </a:lnTo>
                  <a:cubicBezTo>
                    <a:pt x="1169" y="12490"/>
                    <a:pt x="1816" y="12535"/>
                    <a:pt x="2445" y="12548"/>
                  </a:cubicBezTo>
                  <a:cubicBezTo>
                    <a:pt x="2611" y="12553"/>
                    <a:pt x="2776" y="12553"/>
                    <a:pt x="2936" y="12553"/>
                  </a:cubicBezTo>
                  <a:cubicBezTo>
                    <a:pt x="4101" y="12553"/>
                    <a:pt x="5266" y="12455"/>
                    <a:pt x="6413" y="12254"/>
                  </a:cubicBezTo>
                  <a:lnTo>
                    <a:pt x="6801" y="12187"/>
                  </a:lnTo>
                  <a:lnTo>
                    <a:pt x="6792" y="11785"/>
                  </a:lnTo>
                  <a:cubicBezTo>
                    <a:pt x="6774" y="11263"/>
                    <a:pt x="6792" y="10581"/>
                    <a:pt x="7042" y="9898"/>
                  </a:cubicBezTo>
                  <a:cubicBezTo>
                    <a:pt x="7367" y="9019"/>
                    <a:pt x="8229" y="7957"/>
                    <a:pt x="9603" y="7850"/>
                  </a:cubicBezTo>
                  <a:cubicBezTo>
                    <a:pt x="9675" y="7841"/>
                    <a:pt x="9746" y="7841"/>
                    <a:pt x="9817" y="7841"/>
                  </a:cubicBezTo>
                  <a:cubicBezTo>
                    <a:pt x="11178" y="7841"/>
                    <a:pt x="12169" y="8809"/>
                    <a:pt x="12606" y="9639"/>
                  </a:cubicBezTo>
                  <a:cubicBezTo>
                    <a:pt x="12932" y="10268"/>
                    <a:pt x="13021" y="11013"/>
                    <a:pt x="13066" y="11665"/>
                  </a:cubicBezTo>
                  <a:lnTo>
                    <a:pt x="13093" y="12049"/>
                  </a:lnTo>
                  <a:lnTo>
                    <a:pt x="13472" y="12129"/>
                  </a:lnTo>
                  <a:cubicBezTo>
                    <a:pt x="14838" y="12410"/>
                    <a:pt x="16230" y="12553"/>
                    <a:pt x="17627" y="12557"/>
                  </a:cubicBezTo>
                  <a:lnTo>
                    <a:pt x="17631" y="12553"/>
                  </a:lnTo>
                  <a:cubicBezTo>
                    <a:pt x="18291" y="12553"/>
                    <a:pt x="18938" y="12522"/>
                    <a:pt x="19559" y="12468"/>
                  </a:cubicBezTo>
                  <a:lnTo>
                    <a:pt x="20005" y="12428"/>
                  </a:lnTo>
                  <a:lnTo>
                    <a:pt x="19969" y="11973"/>
                  </a:lnTo>
                  <a:cubicBezTo>
                    <a:pt x="19835" y="10152"/>
                    <a:pt x="19554" y="7805"/>
                    <a:pt x="18559" y="5810"/>
                  </a:cubicBezTo>
                  <a:cubicBezTo>
                    <a:pt x="17220" y="3128"/>
                    <a:pt x="14159" y="0"/>
                    <a:pt x="9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04;p38"/>
            <p:cNvSpPr/>
            <p:nvPr/>
          </p:nvSpPr>
          <p:spPr>
            <a:xfrm>
              <a:off x="1806957" y="1510428"/>
              <a:ext cx="1584010" cy="1036011"/>
            </a:xfrm>
            <a:custGeom>
              <a:avLst/>
              <a:gdLst/>
              <a:ahLst/>
              <a:cxnLst/>
              <a:rect l="l" t="t" r="r" b="b"/>
              <a:pathLst>
                <a:path w="16213" h="10604" extrusionOk="0">
                  <a:moveTo>
                    <a:pt x="8006" y="1"/>
                  </a:moveTo>
                  <a:cubicBezTo>
                    <a:pt x="7828" y="1"/>
                    <a:pt x="7645" y="5"/>
                    <a:pt x="7462" y="23"/>
                  </a:cubicBezTo>
                  <a:cubicBezTo>
                    <a:pt x="4008" y="327"/>
                    <a:pt x="1732" y="3406"/>
                    <a:pt x="831" y="5954"/>
                  </a:cubicBezTo>
                  <a:cubicBezTo>
                    <a:pt x="402" y="7172"/>
                    <a:pt x="139" y="8511"/>
                    <a:pt x="37" y="10059"/>
                  </a:cubicBezTo>
                  <a:lnTo>
                    <a:pt x="1" y="10581"/>
                  </a:lnTo>
                  <a:lnTo>
                    <a:pt x="527" y="10594"/>
                  </a:lnTo>
                  <a:cubicBezTo>
                    <a:pt x="693" y="10599"/>
                    <a:pt x="853" y="10599"/>
                    <a:pt x="1018" y="10599"/>
                  </a:cubicBezTo>
                  <a:cubicBezTo>
                    <a:pt x="1465" y="10599"/>
                    <a:pt x="1915" y="10586"/>
                    <a:pt x="2348" y="10554"/>
                  </a:cubicBezTo>
                  <a:cubicBezTo>
                    <a:pt x="3067" y="10510"/>
                    <a:pt x="3785" y="10425"/>
                    <a:pt x="4495" y="10300"/>
                  </a:cubicBezTo>
                  <a:lnTo>
                    <a:pt x="4883" y="10233"/>
                  </a:lnTo>
                  <a:lnTo>
                    <a:pt x="4874" y="9831"/>
                  </a:lnTo>
                  <a:cubicBezTo>
                    <a:pt x="4856" y="9309"/>
                    <a:pt x="4874" y="8627"/>
                    <a:pt x="5124" y="7944"/>
                  </a:cubicBezTo>
                  <a:cubicBezTo>
                    <a:pt x="5449" y="7065"/>
                    <a:pt x="6311" y="6003"/>
                    <a:pt x="7685" y="5896"/>
                  </a:cubicBezTo>
                  <a:cubicBezTo>
                    <a:pt x="7757" y="5887"/>
                    <a:pt x="7828" y="5887"/>
                    <a:pt x="7899" y="5887"/>
                  </a:cubicBezTo>
                  <a:cubicBezTo>
                    <a:pt x="9260" y="5887"/>
                    <a:pt x="10251" y="6855"/>
                    <a:pt x="10688" y="7685"/>
                  </a:cubicBezTo>
                  <a:cubicBezTo>
                    <a:pt x="11014" y="8314"/>
                    <a:pt x="11103" y="9059"/>
                    <a:pt x="11148" y="9711"/>
                  </a:cubicBezTo>
                  <a:lnTo>
                    <a:pt x="11175" y="10095"/>
                  </a:lnTo>
                  <a:lnTo>
                    <a:pt x="11554" y="10175"/>
                  </a:lnTo>
                  <a:cubicBezTo>
                    <a:pt x="12424" y="10354"/>
                    <a:pt x="13308" y="10478"/>
                    <a:pt x="14196" y="10541"/>
                  </a:cubicBezTo>
                  <a:cubicBezTo>
                    <a:pt x="14700" y="10581"/>
                    <a:pt x="15209" y="10603"/>
                    <a:pt x="15709" y="10603"/>
                  </a:cubicBezTo>
                  <a:lnTo>
                    <a:pt x="16213" y="10603"/>
                  </a:lnTo>
                  <a:lnTo>
                    <a:pt x="16168" y="10095"/>
                  </a:lnTo>
                  <a:cubicBezTo>
                    <a:pt x="16052" y="8823"/>
                    <a:pt x="15816" y="6935"/>
                    <a:pt x="15061" y="5266"/>
                  </a:cubicBezTo>
                  <a:cubicBezTo>
                    <a:pt x="13968" y="2839"/>
                    <a:pt x="11465" y="1"/>
                    <a:pt x="8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105;p38"/>
            <p:cNvSpPr/>
            <p:nvPr/>
          </p:nvSpPr>
          <p:spPr>
            <a:xfrm>
              <a:off x="1977937" y="1782529"/>
              <a:ext cx="1275278" cy="762646"/>
            </a:xfrm>
            <a:custGeom>
              <a:avLst/>
              <a:gdLst/>
              <a:ahLst/>
              <a:cxnLst/>
              <a:rect l="l" t="t" r="r" b="b"/>
              <a:pathLst>
                <a:path w="13053" h="7806" extrusionOk="0">
                  <a:moveTo>
                    <a:pt x="6149" y="0"/>
                  </a:moveTo>
                  <a:cubicBezTo>
                    <a:pt x="6002" y="0"/>
                    <a:pt x="5850" y="9"/>
                    <a:pt x="5699" y="23"/>
                  </a:cubicBezTo>
                  <a:cubicBezTo>
                    <a:pt x="2874" y="286"/>
                    <a:pt x="1116" y="2959"/>
                    <a:pt x="469" y="5172"/>
                  </a:cubicBezTo>
                  <a:cubicBezTo>
                    <a:pt x="272" y="5837"/>
                    <a:pt x="138" y="6520"/>
                    <a:pt x="67" y="7212"/>
                  </a:cubicBezTo>
                  <a:lnTo>
                    <a:pt x="0" y="7805"/>
                  </a:lnTo>
                  <a:lnTo>
                    <a:pt x="598" y="7769"/>
                  </a:lnTo>
                  <a:cubicBezTo>
                    <a:pt x="1317" y="7725"/>
                    <a:pt x="2035" y="7640"/>
                    <a:pt x="2745" y="7515"/>
                  </a:cubicBezTo>
                  <a:lnTo>
                    <a:pt x="3133" y="7448"/>
                  </a:lnTo>
                  <a:lnTo>
                    <a:pt x="3124" y="7046"/>
                  </a:lnTo>
                  <a:cubicBezTo>
                    <a:pt x="3106" y="6524"/>
                    <a:pt x="3124" y="5842"/>
                    <a:pt x="3374" y="5159"/>
                  </a:cubicBezTo>
                  <a:cubicBezTo>
                    <a:pt x="3699" y="4280"/>
                    <a:pt x="4561" y="3218"/>
                    <a:pt x="5935" y="3111"/>
                  </a:cubicBezTo>
                  <a:cubicBezTo>
                    <a:pt x="6007" y="3102"/>
                    <a:pt x="6078" y="3102"/>
                    <a:pt x="6149" y="3102"/>
                  </a:cubicBezTo>
                  <a:cubicBezTo>
                    <a:pt x="7510" y="3102"/>
                    <a:pt x="8501" y="4070"/>
                    <a:pt x="8938" y="4900"/>
                  </a:cubicBezTo>
                  <a:cubicBezTo>
                    <a:pt x="9264" y="5529"/>
                    <a:pt x="9353" y="6274"/>
                    <a:pt x="9398" y="6926"/>
                  </a:cubicBezTo>
                  <a:lnTo>
                    <a:pt x="9425" y="7310"/>
                  </a:lnTo>
                  <a:lnTo>
                    <a:pt x="9804" y="7390"/>
                  </a:lnTo>
                  <a:cubicBezTo>
                    <a:pt x="10674" y="7569"/>
                    <a:pt x="11562" y="7693"/>
                    <a:pt x="12450" y="7756"/>
                  </a:cubicBezTo>
                  <a:lnTo>
                    <a:pt x="13053" y="7801"/>
                  </a:lnTo>
                  <a:lnTo>
                    <a:pt x="12937" y="7203"/>
                  </a:lnTo>
                  <a:cubicBezTo>
                    <a:pt x="12731" y="6176"/>
                    <a:pt x="12464" y="5311"/>
                    <a:pt x="12107" y="4552"/>
                  </a:cubicBezTo>
                  <a:cubicBezTo>
                    <a:pt x="11129" y="2450"/>
                    <a:pt x="8983" y="0"/>
                    <a:pt x="6149" y="0"/>
                  </a:cubicBezTo>
                  <a:close/>
                </a:path>
              </a:pathLst>
            </a:custGeom>
            <a:solidFill>
              <a:srgbClr val="A9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06;p38"/>
            <p:cNvSpPr/>
            <p:nvPr/>
          </p:nvSpPr>
          <p:spPr>
            <a:xfrm>
              <a:off x="1476527" y="1188010"/>
              <a:ext cx="2229221" cy="1310841"/>
            </a:xfrm>
            <a:custGeom>
              <a:avLst/>
              <a:gdLst/>
              <a:ahLst/>
              <a:cxnLst/>
              <a:rect l="l" t="t" r="r" b="b"/>
              <a:pathLst>
                <a:path w="22817" h="13417" extrusionOk="0">
                  <a:moveTo>
                    <a:pt x="11432" y="1"/>
                  </a:moveTo>
                  <a:cubicBezTo>
                    <a:pt x="11186" y="1"/>
                    <a:pt x="10938" y="9"/>
                    <a:pt x="10688" y="25"/>
                  </a:cubicBezTo>
                  <a:cubicBezTo>
                    <a:pt x="6172" y="320"/>
                    <a:pt x="2816" y="3247"/>
                    <a:pt x="1330" y="6286"/>
                  </a:cubicBezTo>
                  <a:cubicBezTo>
                    <a:pt x="197" y="8615"/>
                    <a:pt x="45" y="10931"/>
                    <a:pt x="0" y="12940"/>
                  </a:cubicBezTo>
                  <a:cubicBezTo>
                    <a:pt x="652" y="13082"/>
                    <a:pt x="1308" y="13194"/>
                    <a:pt x="1968" y="13274"/>
                  </a:cubicBezTo>
                  <a:cubicBezTo>
                    <a:pt x="2758" y="13369"/>
                    <a:pt x="3552" y="13416"/>
                    <a:pt x="4345" y="13416"/>
                  </a:cubicBezTo>
                  <a:cubicBezTo>
                    <a:pt x="5492" y="13416"/>
                    <a:pt x="6638" y="13318"/>
                    <a:pt x="7769" y="13123"/>
                  </a:cubicBezTo>
                  <a:cubicBezTo>
                    <a:pt x="7752" y="12484"/>
                    <a:pt x="7787" y="11779"/>
                    <a:pt x="8055" y="11056"/>
                  </a:cubicBezTo>
                  <a:cubicBezTo>
                    <a:pt x="8470" y="9927"/>
                    <a:pt x="9514" y="8825"/>
                    <a:pt x="11009" y="8714"/>
                  </a:cubicBezTo>
                  <a:cubicBezTo>
                    <a:pt x="11093" y="8707"/>
                    <a:pt x="11177" y="8704"/>
                    <a:pt x="11260" y="8704"/>
                  </a:cubicBezTo>
                  <a:cubicBezTo>
                    <a:pt x="12726" y="8704"/>
                    <a:pt x="13924" y="9690"/>
                    <a:pt x="14494" y="10775"/>
                  </a:cubicBezTo>
                  <a:cubicBezTo>
                    <a:pt x="14865" y="11485"/>
                    <a:pt x="14967" y="12310"/>
                    <a:pt x="15012" y="12998"/>
                  </a:cubicBezTo>
                  <a:cubicBezTo>
                    <a:pt x="16364" y="13275"/>
                    <a:pt x="17738" y="13417"/>
                    <a:pt x="19115" y="13417"/>
                  </a:cubicBezTo>
                  <a:cubicBezTo>
                    <a:pt x="19729" y="13417"/>
                    <a:pt x="20343" y="13389"/>
                    <a:pt x="20956" y="13332"/>
                  </a:cubicBezTo>
                  <a:cubicBezTo>
                    <a:pt x="21581" y="13274"/>
                    <a:pt x="22201" y="13185"/>
                    <a:pt x="22817" y="13069"/>
                  </a:cubicBezTo>
                  <a:cubicBezTo>
                    <a:pt x="22687" y="10914"/>
                    <a:pt x="22567" y="7951"/>
                    <a:pt x="21148" y="5527"/>
                  </a:cubicBezTo>
                  <a:cubicBezTo>
                    <a:pt x="19427" y="2602"/>
                    <a:pt x="15852" y="1"/>
                    <a:pt x="11432" y="1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07;p38"/>
            <p:cNvSpPr/>
            <p:nvPr/>
          </p:nvSpPr>
          <p:spPr>
            <a:xfrm>
              <a:off x="1668805" y="1366805"/>
              <a:ext cx="1855128" cy="1132148"/>
            </a:xfrm>
            <a:custGeom>
              <a:avLst/>
              <a:gdLst/>
              <a:ahLst/>
              <a:cxnLst/>
              <a:rect l="l" t="t" r="r" b="b"/>
              <a:pathLst>
                <a:path w="18988" h="11588" extrusionOk="0">
                  <a:moveTo>
                    <a:pt x="9442" y="0"/>
                  </a:moveTo>
                  <a:cubicBezTo>
                    <a:pt x="9236" y="0"/>
                    <a:pt x="9028" y="8"/>
                    <a:pt x="8818" y="25"/>
                  </a:cubicBezTo>
                  <a:cubicBezTo>
                    <a:pt x="5038" y="319"/>
                    <a:pt x="2245" y="3247"/>
                    <a:pt x="1022" y="6286"/>
                  </a:cubicBezTo>
                  <a:cubicBezTo>
                    <a:pt x="317" y="8057"/>
                    <a:pt x="81" y="9820"/>
                    <a:pt x="0" y="11444"/>
                  </a:cubicBezTo>
                  <a:cubicBezTo>
                    <a:pt x="643" y="11520"/>
                    <a:pt x="1285" y="11569"/>
                    <a:pt x="1933" y="11578"/>
                  </a:cubicBezTo>
                  <a:cubicBezTo>
                    <a:pt x="2094" y="11582"/>
                    <a:pt x="2255" y="11584"/>
                    <a:pt x="2417" y="11584"/>
                  </a:cubicBezTo>
                  <a:cubicBezTo>
                    <a:pt x="3550" y="11584"/>
                    <a:pt x="4684" y="11488"/>
                    <a:pt x="5801" y="11293"/>
                  </a:cubicBezTo>
                  <a:cubicBezTo>
                    <a:pt x="5784" y="10654"/>
                    <a:pt x="5819" y="9949"/>
                    <a:pt x="6087" y="9226"/>
                  </a:cubicBezTo>
                  <a:cubicBezTo>
                    <a:pt x="6502" y="8097"/>
                    <a:pt x="7546" y="6995"/>
                    <a:pt x="9041" y="6884"/>
                  </a:cubicBezTo>
                  <a:cubicBezTo>
                    <a:pt x="9125" y="6877"/>
                    <a:pt x="9209" y="6874"/>
                    <a:pt x="9292" y="6874"/>
                  </a:cubicBezTo>
                  <a:cubicBezTo>
                    <a:pt x="10758" y="6874"/>
                    <a:pt x="11956" y="7860"/>
                    <a:pt x="12526" y="8945"/>
                  </a:cubicBezTo>
                  <a:cubicBezTo>
                    <a:pt x="12897" y="9655"/>
                    <a:pt x="12999" y="10480"/>
                    <a:pt x="13044" y="11172"/>
                  </a:cubicBezTo>
                  <a:cubicBezTo>
                    <a:pt x="14378" y="11444"/>
                    <a:pt x="15739" y="11583"/>
                    <a:pt x="17105" y="11587"/>
                  </a:cubicBezTo>
                  <a:cubicBezTo>
                    <a:pt x="17734" y="11587"/>
                    <a:pt x="18363" y="11560"/>
                    <a:pt x="18988" y="11502"/>
                  </a:cubicBezTo>
                  <a:cubicBezTo>
                    <a:pt x="18845" y="9606"/>
                    <a:pt x="18564" y="7406"/>
                    <a:pt x="17622" y="5527"/>
                  </a:cubicBezTo>
                  <a:cubicBezTo>
                    <a:pt x="16164" y="2602"/>
                    <a:pt x="13147" y="0"/>
                    <a:pt x="9442" y="0"/>
                  </a:cubicBezTo>
                  <a:close/>
                </a:path>
              </a:pathLst>
            </a:custGeom>
            <a:solidFill>
              <a:srgbClr val="E6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108;p38"/>
            <p:cNvSpPr/>
            <p:nvPr/>
          </p:nvSpPr>
          <p:spPr>
            <a:xfrm>
              <a:off x="1857567" y="1557521"/>
              <a:ext cx="1482402" cy="941633"/>
            </a:xfrm>
            <a:custGeom>
              <a:avLst/>
              <a:gdLst/>
              <a:ahLst/>
              <a:cxnLst/>
              <a:rect l="l" t="t" r="r" b="b"/>
              <a:pathLst>
                <a:path w="15173" h="9638" extrusionOk="0">
                  <a:moveTo>
                    <a:pt x="7508" y="1"/>
                  </a:moveTo>
                  <a:cubicBezTo>
                    <a:pt x="7343" y="1"/>
                    <a:pt x="7175" y="8"/>
                    <a:pt x="7006" y="23"/>
                  </a:cubicBezTo>
                  <a:cubicBezTo>
                    <a:pt x="3968" y="291"/>
                    <a:pt x="1736" y="2919"/>
                    <a:pt x="768" y="5655"/>
                  </a:cubicBezTo>
                  <a:cubicBezTo>
                    <a:pt x="291" y="7007"/>
                    <a:pt x="85" y="8354"/>
                    <a:pt x="1" y="9631"/>
                  </a:cubicBezTo>
                  <a:cubicBezTo>
                    <a:pt x="157" y="9635"/>
                    <a:pt x="313" y="9637"/>
                    <a:pt x="469" y="9637"/>
                  </a:cubicBezTo>
                  <a:cubicBezTo>
                    <a:pt x="906" y="9637"/>
                    <a:pt x="1342" y="9620"/>
                    <a:pt x="1777" y="9590"/>
                  </a:cubicBezTo>
                  <a:cubicBezTo>
                    <a:pt x="2482" y="9546"/>
                    <a:pt x="3182" y="9465"/>
                    <a:pt x="3874" y="9341"/>
                  </a:cubicBezTo>
                  <a:cubicBezTo>
                    <a:pt x="3856" y="8707"/>
                    <a:pt x="3887" y="8002"/>
                    <a:pt x="4155" y="7274"/>
                  </a:cubicBezTo>
                  <a:cubicBezTo>
                    <a:pt x="4570" y="6150"/>
                    <a:pt x="5619" y="5043"/>
                    <a:pt x="7109" y="4932"/>
                  </a:cubicBezTo>
                  <a:cubicBezTo>
                    <a:pt x="7191" y="4926"/>
                    <a:pt x="7272" y="4923"/>
                    <a:pt x="7352" y="4923"/>
                  </a:cubicBezTo>
                  <a:cubicBezTo>
                    <a:pt x="8822" y="4923"/>
                    <a:pt x="10023" y="5906"/>
                    <a:pt x="10594" y="6998"/>
                  </a:cubicBezTo>
                  <a:cubicBezTo>
                    <a:pt x="10969" y="7707"/>
                    <a:pt x="11067" y="8533"/>
                    <a:pt x="11116" y="9220"/>
                  </a:cubicBezTo>
                  <a:cubicBezTo>
                    <a:pt x="11969" y="9399"/>
                    <a:pt x="12830" y="9519"/>
                    <a:pt x="13696" y="9581"/>
                  </a:cubicBezTo>
                  <a:cubicBezTo>
                    <a:pt x="14191" y="9617"/>
                    <a:pt x="14682" y="9635"/>
                    <a:pt x="15173" y="9635"/>
                  </a:cubicBezTo>
                  <a:cubicBezTo>
                    <a:pt x="15034" y="8104"/>
                    <a:pt x="14767" y="6427"/>
                    <a:pt x="14106" y="4972"/>
                  </a:cubicBezTo>
                  <a:cubicBezTo>
                    <a:pt x="12923" y="2338"/>
                    <a:pt x="10485" y="1"/>
                    <a:pt x="7508" y="1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109;p38"/>
            <p:cNvSpPr/>
            <p:nvPr/>
          </p:nvSpPr>
          <p:spPr>
            <a:xfrm>
              <a:off x="2031087" y="1829915"/>
              <a:ext cx="1164584" cy="664653"/>
            </a:xfrm>
            <a:custGeom>
              <a:avLst/>
              <a:gdLst/>
              <a:ahLst/>
              <a:cxnLst/>
              <a:rect l="l" t="t" r="r" b="b"/>
              <a:pathLst>
                <a:path w="11920" h="6803" extrusionOk="0">
                  <a:moveTo>
                    <a:pt x="5626" y="1"/>
                  </a:moveTo>
                  <a:cubicBezTo>
                    <a:pt x="5492" y="1"/>
                    <a:pt x="5357" y="7"/>
                    <a:pt x="5222" y="20"/>
                  </a:cubicBezTo>
                  <a:cubicBezTo>
                    <a:pt x="2776" y="247"/>
                    <a:pt x="1072" y="2501"/>
                    <a:pt x="384" y="4839"/>
                  </a:cubicBezTo>
                  <a:cubicBezTo>
                    <a:pt x="201" y="5482"/>
                    <a:pt x="72" y="6137"/>
                    <a:pt x="1" y="6802"/>
                  </a:cubicBezTo>
                  <a:cubicBezTo>
                    <a:pt x="701" y="6758"/>
                    <a:pt x="1402" y="6673"/>
                    <a:pt x="2093" y="6553"/>
                  </a:cubicBezTo>
                  <a:cubicBezTo>
                    <a:pt x="2076" y="5914"/>
                    <a:pt x="2111" y="5209"/>
                    <a:pt x="2379" y="4486"/>
                  </a:cubicBezTo>
                  <a:cubicBezTo>
                    <a:pt x="2794" y="3357"/>
                    <a:pt x="3838" y="2255"/>
                    <a:pt x="5333" y="2144"/>
                  </a:cubicBezTo>
                  <a:cubicBezTo>
                    <a:pt x="5417" y="2137"/>
                    <a:pt x="5501" y="2134"/>
                    <a:pt x="5584" y="2134"/>
                  </a:cubicBezTo>
                  <a:cubicBezTo>
                    <a:pt x="7050" y="2134"/>
                    <a:pt x="8248" y="3120"/>
                    <a:pt x="8818" y="4205"/>
                  </a:cubicBezTo>
                  <a:cubicBezTo>
                    <a:pt x="9189" y="4915"/>
                    <a:pt x="9291" y="5740"/>
                    <a:pt x="9336" y="6432"/>
                  </a:cubicBezTo>
                  <a:cubicBezTo>
                    <a:pt x="10188" y="6606"/>
                    <a:pt x="11049" y="6727"/>
                    <a:pt x="11920" y="6789"/>
                  </a:cubicBezTo>
                  <a:cubicBezTo>
                    <a:pt x="11750" y="5923"/>
                    <a:pt x="11500" y="5053"/>
                    <a:pt x="11130" y="4254"/>
                  </a:cubicBezTo>
                  <a:cubicBezTo>
                    <a:pt x="10077" y="2001"/>
                    <a:pt x="8028" y="1"/>
                    <a:pt x="5626" y="1"/>
                  </a:cubicBezTo>
                  <a:close/>
                </a:path>
              </a:pathLst>
            </a:custGeom>
            <a:solidFill>
              <a:srgbClr val="A9D0D0"/>
            </a:solidFill>
            <a:ln w="9525" cap="flat" cmpd="sng">
              <a:solidFill>
                <a:srgbClr val="A9D0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110;p38"/>
            <p:cNvSpPr/>
            <p:nvPr/>
          </p:nvSpPr>
          <p:spPr>
            <a:xfrm>
              <a:off x="2685108" y="2096447"/>
              <a:ext cx="1420949" cy="903920"/>
            </a:xfrm>
            <a:custGeom>
              <a:avLst/>
              <a:gdLst/>
              <a:ahLst/>
              <a:cxnLst/>
              <a:rect l="l" t="t" r="r" b="b"/>
              <a:pathLst>
                <a:path w="14544" h="9252" extrusionOk="0">
                  <a:moveTo>
                    <a:pt x="6561" y="1"/>
                  </a:moveTo>
                  <a:cubicBezTo>
                    <a:pt x="5719" y="1"/>
                    <a:pt x="4914" y="554"/>
                    <a:pt x="4637" y="1428"/>
                  </a:cubicBezTo>
                  <a:cubicBezTo>
                    <a:pt x="4529" y="1790"/>
                    <a:pt x="4503" y="2169"/>
                    <a:pt x="4552" y="2539"/>
                  </a:cubicBezTo>
                  <a:cubicBezTo>
                    <a:pt x="4348" y="2395"/>
                    <a:pt x="4119" y="2310"/>
                    <a:pt x="3895" y="2310"/>
                  </a:cubicBezTo>
                  <a:cubicBezTo>
                    <a:pt x="3684" y="2310"/>
                    <a:pt x="3478" y="2386"/>
                    <a:pt x="3302" y="2557"/>
                  </a:cubicBezTo>
                  <a:cubicBezTo>
                    <a:pt x="3075" y="2771"/>
                    <a:pt x="2905" y="3155"/>
                    <a:pt x="2901" y="3534"/>
                  </a:cubicBezTo>
                  <a:cubicBezTo>
                    <a:pt x="2527" y="3257"/>
                    <a:pt x="2088" y="3103"/>
                    <a:pt x="1670" y="3103"/>
                  </a:cubicBezTo>
                  <a:cubicBezTo>
                    <a:pt x="1544" y="3103"/>
                    <a:pt x="1419" y="3117"/>
                    <a:pt x="1299" y="3146"/>
                  </a:cubicBezTo>
                  <a:cubicBezTo>
                    <a:pt x="553" y="3334"/>
                    <a:pt x="49" y="4057"/>
                    <a:pt x="18" y="4895"/>
                  </a:cubicBezTo>
                  <a:cubicBezTo>
                    <a:pt x="0" y="5275"/>
                    <a:pt x="80" y="5650"/>
                    <a:pt x="246" y="5989"/>
                  </a:cubicBezTo>
                  <a:cubicBezTo>
                    <a:pt x="513" y="6524"/>
                    <a:pt x="1004" y="6926"/>
                    <a:pt x="1513" y="7145"/>
                  </a:cubicBezTo>
                  <a:cubicBezTo>
                    <a:pt x="1865" y="7292"/>
                    <a:pt x="2240" y="7385"/>
                    <a:pt x="2620" y="7412"/>
                  </a:cubicBezTo>
                  <a:cubicBezTo>
                    <a:pt x="2637" y="7595"/>
                    <a:pt x="2709" y="7774"/>
                    <a:pt x="2825" y="7917"/>
                  </a:cubicBezTo>
                  <a:cubicBezTo>
                    <a:pt x="3048" y="8198"/>
                    <a:pt x="3401" y="8336"/>
                    <a:pt x="3731" y="8363"/>
                  </a:cubicBezTo>
                  <a:cubicBezTo>
                    <a:pt x="3770" y="8366"/>
                    <a:pt x="3810" y="8368"/>
                    <a:pt x="3849" y="8368"/>
                  </a:cubicBezTo>
                  <a:cubicBezTo>
                    <a:pt x="4108" y="8368"/>
                    <a:pt x="4362" y="8292"/>
                    <a:pt x="4583" y="8153"/>
                  </a:cubicBezTo>
                  <a:cubicBezTo>
                    <a:pt x="4695" y="8073"/>
                    <a:pt x="4793" y="7970"/>
                    <a:pt x="4869" y="7854"/>
                  </a:cubicBezTo>
                  <a:cubicBezTo>
                    <a:pt x="5043" y="8305"/>
                    <a:pt x="5359" y="8684"/>
                    <a:pt x="5775" y="8925"/>
                  </a:cubicBezTo>
                  <a:cubicBezTo>
                    <a:pt x="6162" y="9154"/>
                    <a:pt x="6605" y="9252"/>
                    <a:pt x="7040" y="9252"/>
                  </a:cubicBezTo>
                  <a:cubicBezTo>
                    <a:pt x="7216" y="9252"/>
                    <a:pt x="7390" y="9236"/>
                    <a:pt x="7559" y="9206"/>
                  </a:cubicBezTo>
                  <a:cubicBezTo>
                    <a:pt x="8055" y="9126"/>
                    <a:pt x="8541" y="8925"/>
                    <a:pt x="8903" y="8568"/>
                  </a:cubicBezTo>
                  <a:cubicBezTo>
                    <a:pt x="9135" y="8336"/>
                    <a:pt x="9295" y="8050"/>
                    <a:pt x="9376" y="7734"/>
                  </a:cubicBezTo>
                  <a:cubicBezTo>
                    <a:pt x="9554" y="7912"/>
                    <a:pt x="9791" y="8015"/>
                    <a:pt x="10045" y="8015"/>
                  </a:cubicBezTo>
                  <a:cubicBezTo>
                    <a:pt x="10371" y="8006"/>
                    <a:pt x="10674" y="7832"/>
                    <a:pt x="10853" y="7551"/>
                  </a:cubicBezTo>
                  <a:cubicBezTo>
                    <a:pt x="10946" y="7399"/>
                    <a:pt x="11004" y="7225"/>
                    <a:pt x="11013" y="7042"/>
                  </a:cubicBezTo>
                  <a:cubicBezTo>
                    <a:pt x="11317" y="7189"/>
                    <a:pt x="11638" y="7292"/>
                    <a:pt x="11973" y="7350"/>
                  </a:cubicBezTo>
                  <a:cubicBezTo>
                    <a:pt x="12131" y="7376"/>
                    <a:pt x="12291" y="7390"/>
                    <a:pt x="12449" y="7390"/>
                  </a:cubicBezTo>
                  <a:cubicBezTo>
                    <a:pt x="12853" y="7390"/>
                    <a:pt x="13247" y="7301"/>
                    <a:pt x="13584" y="7109"/>
                  </a:cubicBezTo>
                  <a:cubicBezTo>
                    <a:pt x="14079" y="6819"/>
                    <a:pt x="14409" y="6310"/>
                    <a:pt x="14476" y="5743"/>
                  </a:cubicBezTo>
                  <a:cubicBezTo>
                    <a:pt x="14543" y="5136"/>
                    <a:pt x="14275" y="4449"/>
                    <a:pt x="13771" y="4065"/>
                  </a:cubicBezTo>
                  <a:cubicBezTo>
                    <a:pt x="13535" y="3887"/>
                    <a:pt x="13253" y="3784"/>
                    <a:pt x="12959" y="3766"/>
                  </a:cubicBezTo>
                  <a:cubicBezTo>
                    <a:pt x="13062" y="3534"/>
                    <a:pt x="13093" y="3280"/>
                    <a:pt x="13048" y="3030"/>
                  </a:cubicBezTo>
                  <a:cubicBezTo>
                    <a:pt x="12950" y="2508"/>
                    <a:pt x="12535" y="2129"/>
                    <a:pt x="12075" y="1995"/>
                  </a:cubicBezTo>
                  <a:cubicBezTo>
                    <a:pt x="11937" y="1956"/>
                    <a:pt x="11795" y="1936"/>
                    <a:pt x="11654" y="1936"/>
                  </a:cubicBezTo>
                  <a:cubicBezTo>
                    <a:pt x="11313" y="1936"/>
                    <a:pt x="10977" y="2049"/>
                    <a:pt x="10705" y="2267"/>
                  </a:cubicBezTo>
                  <a:cubicBezTo>
                    <a:pt x="10380" y="2535"/>
                    <a:pt x="10166" y="2914"/>
                    <a:pt x="10099" y="3329"/>
                  </a:cubicBezTo>
                  <a:cubicBezTo>
                    <a:pt x="9974" y="3137"/>
                    <a:pt x="9786" y="2990"/>
                    <a:pt x="9576" y="2905"/>
                  </a:cubicBezTo>
                  <a:cubicBezTo>
                    <a:pt x="9451" y="2863"/>
                    <a:pt x="9321" y="2841"/>
                    <a:pt x="9190" y="2841"/>
                  </a:cubicBezTo>
                  <a:cubicBezTo>
                    <a:pt x="9047" y="2841"/>
                    <a:pt x="8904" y="2867"/>
                    <a:pt x="8769" y="2919"/>
                  </a:cubicBezTo>
                  <a:cubicBezTo>
                    <a:pt x="8831" y="2499"/>
                    <a:pt x="8782" y="2071"/>
                    <a:pt x="8630" y="1678"/>
                  </a:cubicBezTo>
                  <a:cubicBezTo>
                    <a:pt x="8184" y="494"/>
                    <a:pt x="7356" y="1"/>
                    <a:pt x="6561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111;p38"/>
            <p:cNvSpPr/>
            <p:nvPr/>
          </p:nvSpPr>
          <p:spPr>
            <a:xfrm>
              <a:off x="1044486" y="2132597"/>
              <a:ext cx="1538580" cy="898449"/>
            </a:xfrm>
            <a:custGeom>
              <a:avLst/>
              <a:gdLst/>
              <a:ahLst/>
              <a:cxnLst/>
              <a:rect l="l" t="t" r="r" b="b"/>
              <a:pathLst>
                <a:path w="15748" h="9196" extrusionOk="0">
                  <a:moveTo>
                    <a:pt x="8364" y="1"/>
                  </a:moveTo>
                  <a:cubicBezTo>
                    <a:pt x="8118" y="1"/>
                    <a:pt x="7871" y="29"/>
                    <a:pt x="7631" y="81"/>
                  </a:cubicBezTo>
                  <a:cubicBezTo>
                    <a:pt x="6944" y="233"/>
                    <a:pt x="6297" y="576"/>
                    <a:pt x="5859" y="1170"/>
                  </a:cubicBezTo>
                  <a:cubicBezTo>
                    <a:pt x="5600" y="1536"/>
                    <a:pt x="5444" y="1973"/>
                    <a:pt x="5409" y="2424"/>
                  </a:cubicBezTo>
                  <a:cubicBezTo>
                    <a:pt x="5150" y="2169"/>
                    <a:pt x="4815" y="2018"/>
                    <a:pt x="4503" y="2018"/>
                  </a:cubicBezTo>
                  <a:cubicBezTo>
                    <a:pt x="4097" y="2022"/>
                    <a:pt x="3744" y="2290"/>
                    <a:pt x="3633" y="2674"/>
                  </a:cubicBezTo>
                  <a:cubicBezTo>
                    <a:pt x="3561" y="2892"/>
                    <a:pt x="3552" y="3124"/>
                    <a:pt x="3601" y="3343"/>
                  </a:cubicBezTo>
                  <a:cubicBezTo>
                    <a:pt x="3200" y="3160"/>
                    <a:pt x="2776" y="3026"/>
                    <a:pt x="2343" y="2941"/>
                  </a:cubicBezTo>
                  <a:cubicBezTo>
                    <a:pt x="2137" y="2906"/>
                    <a:pt x="1935" y="2888"/>
                    <a:pt x="1744" y="2888"/>
                  </a:cubicBezTo>
                  <a:cubicBezTo>
                    <a:pt x="1254" y="2888"/>
                    <a:pt x="825" y="3006"/>
                    <a:pt x="527" y="3263"/>
                  </a:cubicBezTo>
                  <a:cubicBezTo>
                    <a:pt x="121" y="3611"/>
                    <a:pt x="0" y="4200"/>
                    <a:pt x="246" y="4851"/>
                  </a:cubicBezTo>
                  <a:cubicBezTo>
                    <a:pt x="482" y="5463"/>
                    <a:pt x="1062" y="6105"/>
                    <a:pt x="1718" y="6440"/>
                  </a:cubicBezTo>
                  <a:cubicBezTo>
                    <a:pt x="1995" y="6587"/>
                    <a:pt x="2294" y="6672"/>
                    <a:pt x="2606" y="6690"/>
                  </a:cubicBezTo>
                  <a:cubicBezTo>
                    <a:pt x="2588" y="6895"/>
                    <a:pt x="2637" y="7100"/>
                    <a:pt x="2749" y="7270"/>
                  </a:cubicBezTo>
                  <a:cubicBezTo>
                    <a:pt x="2985" y="7654"/>
                    <a:pt x="3450" y="7921"/>
                    <a:pt x="3878" y="8011"/>
                  </a:cubicBezTo>
                  <a:cubicBezTo>
                    <a:pt x="4001" y="8035"/>
                    <a:pt x="4124" y="8048"/>
                    <a:pt x="4245" y="8048"/>
                  </a:cubicBezTo>
                  <a:cubicBezTo>
                    <a:pt x="4536" y="8048"/>
                    <a:pt x="4811" y="7975"/>
                    <a:pt x="5016" y="7823"/>
                  </a:cubicBezTo>
                  <a:cubicBezTo>
                    <a:pt x="5261" y="7636"/>
                    <a:pt x="5400" y="7346"/>
                    <a:pt x="5395" y="7042"/>
                  </a:cubicBezTo>
                  <a:lnTo>
                    <a:pt x="5395" y="7042"/>
                  </a:lnTo>
                  <a:cubicBezTo>
                    <a:pt x="5633" y="7284"/>
                    <a:pt x="5955" y="7414"/>
                    <a:pt x="6286" y="7414"/>
                  </a:cubicBezTo>
                  <a:cubicBezTo>
                    <a:pt x="6413" y="7414"/>
                    <a:pt x="6541" y="7394"/>
                    <a:pt x="6667" y="7355"/>
                  </a:cubicBezTo>
                  <a:lnTo>
                    <a:pt x="6667" y="7355"/>
                  </a:lnTo>
                  <a:cubicBezTo>
                    <a:pt x="6640" y="7658"/>
                    <a:pt x="6712" y="7957"/>
                    <a:pt x="6868" y="8220"/>
                  </a:cubicBezTo>
                  <a:cubicBezTo>
                    <a:pt x="7268" y="8907"/>
                    <a:pt x="7937" y="9196"/>
                    <a:pt x="8587" y="9196"/>
                  </a:cubicBezTo>
                  <a:cubicBezTo>
                    <a:pt x="9264" y="9196"/>
                    <a:pt x="9918" y="8882"/>
                    <a:pt x="10224" y="8377"/>
                  </a:cubicBezTo>
                  <a:cubicBezTo>
                    <a:pt x="10357" y="8149"/>
                    <a:pt x="10429" y="7895"/>
                    <a:pt x="10433" y="7631"/>
                  </a:cubicBezTo>
                  <a:cubicBezTo>
                    <a:pt x="10602" y="7738"/>
                    <a:pt x="10792" y="7792"/>
                    <a:pt x="10983" y="7792"/>
                  </a:cubicBezTo>
                  <a:cubicBezTo>
                    <a:pt x="11181" y="7792"/>
                    <a:pt x="11378" y="7734"/>
                    <a:pt x="11549" y="7618"/>
                  </a:cubicBezTo>
                  <a:cubicBezTo>
                    <a:pt x="11821" y="7444"/>
                    <a:pt x="12026" y="7181"/>
                    <a:pt x="12129" y="6877"/>
                  </a:cubicBezTo>
                  <a:cubicBezTo>
                    <a:pt x="12409" y="7096"/>
                    <a:pt x="12770" y="7215"/>
                    <a:pt x="13154" y="7215"/>
                  </a:cubicBezTo>
                  <a:cubicBezTo>
                    <a:pt x="13272" y="7215"/>
                    <a:pt x="13392" y="7204"/>
                    <a:pt x="13512" y="7181"/>
                  </a:cubicBezTo>
                  <a:cubicBezTo>
                    <a:pt x="14262" y="7038"/>
                    <a:pt x="15025" y="6449"/>
                    <a:pt x="15436" y="5695"/>
                  </a:cubicBezTo>
                  <a:cubicBezTo>
                    <a:pt x="15627" y="5342"/>
                    <a:pt x="15748" y="4954"/>
                    <a:pt x="15743" y="4583"/>
                  </a:cubicBezTo>
                  <a:cubicBezTo>
                    <a:pt x="15735" y="3981"/>
                    <a:pt x="15387" y="3495"/>
                    <a:pt x="14900" y="3214"/>
                  </a:cubicBezTo>
                  <a:cubicBezTo>
                    <a:pt x="14543" y="3013"/>
                    <a:pt x="14128" y="2906"/>
                    <a:pt x="13695" y="2865"/>
                  </a:cubicBezTo>
                  <a:cubicBezTo>
                    <a:pt x="13753" y="2633"/>
                    <a:pt x="13744" y="2388"/>
                    <a:pt x="13664" y="2160"/>
                  </a:cubicBezTo>
                  <a:cubicBezTo>
                    <a:pt x="13499" y="1750"/>
                    <a:pt x="13102" y="1536"/>
                    <a:pt x="12682" y="1491"/>
                  </a:cubicBezTo>
                  <a:cubicBezTo>
                    <a:pt x="12637" y="1488"/>
                    <a:pt x="12593" y="1486"/>
                    <a:pt x="12548" y="1486"/>
                  </a:cubicBezTo>
                  <a:cubicBezTo>
                    <a:pt x="12175" y="1486"/>
                    <a:pt x="11811" y="1602"/>
                    <a:pt x="11504" y="1817"/>
                  </a:cubicBezTo>
                  <a:cubicBezTo>
                    <a:pt x="11335" y="1937"/>
                    <a:pt x="11183" y="2080"/>
                    <a:pt x="11058" y="2250"/>
                  </a:cubicBezTo>
                  <a:cubicBezTo>
                    <a:pt x="10955" y="1589"/>
                    <a:pt x="10598" y="964"/>
                    <a:pt x="10099" y="572"/>
                  </a:cubicBezTo>
                  <a:cubicBezTo>
                    <a:pt x="9589" y="174"/>
                    <a:pt x="8977" y="1"/>
                    <a:pt x="8364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112;p38"/>
          <p:cNvGrpSpPr/>
          <p:nvPr/>
        </p:nvGrpSpPr>
        <p:grpSpPr>
          <a:xfrm rot="-1421948">
            <a:off x="10821325" y="527628"/>
            <a:ext cx="805777" cy="741882"/>
            <a:chOff x="4132573" y="1085716"/>
            <a:chExt cx="1000643" cy="1090527"/>
          </a:xfrm>
        </p:grpSpPr>
        <p:sp>
          <p:nvSpPr>
            <p:cNvPr id="30" name="Google Shape;2113;p38"/>
            <p:cNvSpPr/>
            <p:nvPr/>
          </p:nvSpPr>
          <p:spPr>
            <a:xfrm>
              <a:off x="4133452" y="1085716"/>
              <a:ext cx="999764" cy="1090332"/>
            </a:xfrm>
            <a:custGeom>
              <a:avLst/>
              <a:gdLst/>
              <a:ahLst/>
              <a:cxnLst/>
              <a:rect l="l" t="t" r="r" b="b"/>
              <a:pathLst>
                <a:path w="10233" h="11160" extrusionOk="0">
                  <a:moveTo>
                    <a:pt x="5130" y="0"/>
                  </a:moveTo>
                  <a:cubicBezTo>
                    <a:pt x="4661" y="0"/>
                    <a:pt x="4191" y="282"/>
                    <a:pt x="3914" y="675"/>
                  </a:cubicBezTo>
                  <a:cubicBezTo>
                    <a:pt x="3570" y="1162"/>
                    <a:pt x="3476" y="1777"/>
                    <a:pt x="3476" y="2371"/>
                  </a:cubicBezTo>
                  <a:cubicBezTo>
                    <a:pt x="3476" y="2554"/>
                    <a:pt x="3481" y="2737"/>
                    <a:pt x="3499" y="2920"/>
                  </a:cubicBezTo>
                  <a:cubicBezTo>
                    <a:pt x="3173" y="2710"/>
                    <a:pt x="2829" y="2532"/>
                    <a:pt x="2468" y="2389"/>
                  </a:cubicBezTo>
                  <a:cubicBezTo>
                    <a:pt x="2148" y="2268"/>
                    <a:pt x="1790" y="2181"/>
                    <a:pt x="1447" y="2181"/>
                  </a:cubicBezTo>
                  <a:cubicBezTo>
                    <a:pt x="1096" y="2181"/>
                    <a:pt x="762" y="2272"/>
                    <a:pt x="504" y="2509"/>
                  </a:cubicBezTo>
                  <a:cubicBezTo>
                    <a:pt x="63" y="2911"/>
                    <a:pt x="18" y="3620"/>
                    <a:pt x="268" y="4160"/>
                  </a:cubicBezTo>
                  <a:cubicBezTo>
                    <a:pt x="518" y="4700"/>
                    <a:pt x="1009" y="5093"/>
                    <a:pt x="1522" y="5392"/>
                  </a:cubicBezTo>
                  <a:cubicBezTo>
                    <a:pt x="1678" y="5481"/>
                    <a:pt x="1834" y="5566"/>
                    <a:pt x="1999" y="5642"/>
                  </a:cubicBezTo>
                  <a:cubicBezTo>
                    <a:pt x="1656" y="5820"/>
                    <a:pt x="1330" y="6030"/>
                    <a:pt x="1031" y="6271"/>
                  </a:cubicBezTo>
                  <a:cubicBezTo>
                    <a:pt x="491" y="6704"/>
                    <a:pt x="0" y="7355"/>
                    <a:pt x="148" y="8034"/>
                  </a:cubicBezTo>
                  <a:cubicBezTo>
                    <a:pt x="272" y="8614"/>
                    <a:pt x="866" y="9011"/>
                    <a:pt x="1455" y="9065"/>
                  </a:cubicBezTo>
                  <a:cubicBezTo>
                    <a:pt x="1510" y="9069"/>
                    <a:pt x="1566" y="9071"/>
                    <a:pt x="1621" y="9071"/>
                  </a:cubicBezTo>
                  <a:cubicBezTo>
                    <a:pt x="2156" y="9071"/>
                    <a:pt x="2677" y="8863"/>
                    <a:pt x="3146" y="8596"/>
                  </a:cubicBezTo>
                  <a:cubicBezTo>
                    <a:pt x="3307" y="8507"/>
                    <a:pt x="3459" y="8409"/>
                    <a:pt x="3610" y="8301"/>
                  </a:cubicBezTo>
                  <a:lnTo>
                    <a:pt x="3610" y="8301"/>
                  </a:lnTo>
                  <a:cubicBezTo>
                    <a:pt x="3588" y="8690"/>
                    <a:pt x="3606" y="9078"/>
                    <a:pt x="3664" y="9466"/>
                  </a:cubicBezTo>
                  <a:cubicBezTo>
                    <a:pt x="3771" y="10144"/>
                    <a:pt x="4083" y="10899"/>
                    <a:pt x="4744" y="11108"/>
                  </a:cubicBezTo>
                  <a:cubicBezTo>
                    <a:pt x="4854" y="11143"/>
                    <a:pt x="4967" y="11159"/>
                    <a:pt x="5079" y="11159"/>
                  </a:cubicBezTo>
                  <a:cubicBezTo>
                    <a:pt x="5547" y="11159"/>
                    <a:pt x="6015" y="10881"/>
                    <a:pt x="6292" y="10492"/>
                  </a:cubicBezTo>
                  <a:cubicBezTo>
                    <a:pt x="6636" y="10006"/>
                    <a:pt x="6734" y="9386"/>
                    <a:pt x="6734" y="8792"/>
                  </a:cubicBezTo>
                  <a:cubicBezTo>
                    <a:pt x="6734" y="8609"/>
                    <a:pt x="6730" y="8426"/>
                    <a:pt x="6712" y="8248"/>
                  </a:cubicBezTo>
                  <a:lnTo>
                    <a:pt x="6712" y="8248"/>
                  </a:lnTo>
                  <a:cubicBezTo>
                    <a:pt x="7037" y="8458"/>
                    <a:pt x="7386" y="8636"/>
                    <a:pt x="7743" y="8774"/>
                  </a:cubicBezTo>
                  <a:cubicBezTo>
                    <a:pt x="8064" y="8901"/>
                    <a:pt x="8425" y="8990"/>
                    <a:pt x="8770" y="8990"/>
                  </a:cubicBezTo>
                  <a:cubicBezTo>
                    <a:pt x="9120" y="8990"/>
                    <a:pt x="9452" y="8899"/>
                    <a:pt x="9710" y="8663"/>
                  </a:cubicBezTo>
                  <a:cubicBezTo>
                    <a:pt x="10152" y="8266"/>
                    <a:pt x="10201" y="7556"/>
                    <a:pt x="9956" y="7016"/>
                  </a:cubicBezTo>
                  <a:cubicBezTo>
                    <a:pt x="9706" y="6481"/>
                    <a:pt x="9215" y="6084"/>
                    <a:pt x="8702" y="5780"/>
                  </a:cubicBezTo>
                  <a:cubicBezTo>
                    <a:pt x="8546" y="5686"/>
                    <a:pt x="8390" y="5606"/>
                    <a:pt x="8229" y="5526"/>
                  </a:cubicBezTo>
                  <a:cubicBezTo>
                    <a:pt x="8573" y="5352"/>
                    <a:pt x="8898" y="5142"/>
                    <a:pt x="9197" y="4901"/>
                  </a:cubicBezTo>
                  <a:cubicBezTo>
                    <a:pt x="9737" y="4468"/>
                    <a:pt x="10233" y="3821"/>
                    <a:pt x="10090" y="3147"/>
                  </a:cubicBezTo>
                  <a:cubicBezTo>
                    <a:pt x="9965" y="2563"/>
                    <a:pt x="9376" y="2166"/>
                    <a:pt x="8782" y="2108"/>
                  </a:cubicBezTo>
                  <a:cubicBezTo>
                    <a:pt x="8723" y="2102"/>
                    <a:pt x="8663" y="2100"/>
                    <a:pt x="8603" y="2100"/>
                  </a:cubicBezTo>
                  <a:cubicBezTo>
                    <a:pt x="8072" y="2100"/>
                    <a:pt x="7553" y="2306"/>
                    <a:pt x="7091" y="2567"/>
                  </a:cubicBezTo>
                  <a:cubicBezTo>
                    <a:pt x="6921" y="2661"/>
                    <a:pt x="6761" y="2764"/>
                    <a:pt x="6605" y="2875"/>
                  </a:cubicBezTo>
                  <a:cubicBezTo>
                    <a:pt x="6627" y="2482"/>
                    <a:pt x="6609" y="2081"/>
                    <a:pt x="6547" y="1693"/>
                  </a:cubicBezTo>
                  <a:cubicBezTo>
                    <a:pt x="6435" y="1005"/>
                    <a:pt x="6118" y="256"/>
                    <a:pt x="5462" y="50"/>
                  </a:cubicBezTo>
                  <a:cubicBezTo>
                    <a:pt x="5353" y="16"/>
                    <a:pt x="5242" y="0"/>
                    <a:pt x="513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4;p38"/>
            <p:cNvSpPr/>
            <p:nvPr/>
          </p:nvSpPr>
          <p:spPr>
            <a:xfrm>
              <a:off x="4132573" y="1085813"/>
              <a:ext cx="1000253" cy="1090430"/>
            </a:xfrm>
            <a:custGeom>
              <a:avLst/>
              <a:gdLst/>
              <a:ahLst/>
              <a:cxnLst/>
              <a:rect l="l" t="t" r="r" b="b"/>
              <a:pathLst>
                <a:path w="10238" h="11161" extrusionOk="0">
                  <a:moveTo>
                    <a:pt x="5135" y="1"/>
                  </a:moveTo>
                  <a:cubicBezTo>
                    <a:pt x="4666" y="1"/>
                    <a:pt x="4193" y="280"/>
                    <a:pt x="3918" y="674"/>
                  </a:cubicBezTo>
                  <a:cubicBezTo>
                    <a:pt x="3575" y="1161"/>
                    <a:pt x="3481" y="1781"/>
                    <a:pt x="3481" y="2374"/>
                  </a:cubicBezTo>
                  <a:cubicBezTo>
                    <a:pt x="3481" y="2557"/>
                    <a:pt x="3485" y="2736"/>
                    <a:pt x="3503" y="2923"/>
                  </a:cubicBezTo>
                  <a:cubicBezTo>
                    <a:pt x="3178" y="2709"/>
                    <a:pt x="2834" y="2535"/>
                    <a:pt x="2472" y="2392"/>
                  </a:cubicBezTo>
                  <a:cubicBezTo>
                    <a:pt x="2153" y="2271"/>
                    <a:pt x="1794" y="2185"/>
                    <a:pt x="1451" y="2185"/>
                  </a:cubicBezTo>
                  <a:cubicBezTo>
                    <a:pt x="1100" y="2185"/>
                    <a:pt x="764" y="2275"/>
                    <a:pt x="505" y="2513"/>
                  </a:cubicBezTo>
                  <a:cubicBezTo>
                    <a:pt x="67" y="2910"/>
                    <a:pt x="23" y="3624"/>
                    <a:pt x="273" y="4164"/>
                  </a:cubicBezTo>
                  <a:cubicBezTo>
                    <a:pt x="522" y="4699"/>
                    <a:pt x="1009" y="5092"/>
                    <a:pt x="1526" y="5395"/>
                  </a:cubicBezTo>
                  <a:cubicBezTo>
                    <a:pt x="1678" y="5480"/>
                    <a:pt x="1834" y="5569"/>
                    <a:pt x="2004" y="5645"/>
                  </a:cubicBezTo>
                  <a:cubicBezTo>
                    <a:pt x="1660" y="5819"/>
                    <a:pt x="1335" y="6034"/>
                    <a:pt x="1036" y="6275"/>
                  </a:cubicBezTo>
                  <a:cubicBezTo>
                    <a:pt x="496" y="6707"/>
                    <a:pt x="0" y="7359"/>
                    <a:pt x="152" y="8033"/>
                  </a:cubicBezTo>
                  <a:cubicBezTo>
                    <a:pt x="277" y="8613"/>
                    <a:pt x="866" y="9010"/>
                    <a:pt x="1460" y="9064"/>
                  </a:cubicBezTo>
                  <a:cubicBezTo>
                    <a:pt x="1519" y="9069"/>
                    <a:pt x="1579" y="9071"/>
                    <a:pt x="1638" y="9071"/>
                  </a:cubicBezTo>
                  <a:cubicBezTo>
                    <a:pt x="2170" y="9071"/>
                    <a:pt x="2690" y="8864"/>
                    <a:pt x="3155" y="8595"/>
                  </a:cubicBezTo>
                  <a:cubicBezTo>
                    <a:pt x="3311" y="8506"/>
                    <a:pt x="3463" y="8412"/>
                    <a:pt x="3615" y="8305"/>
                  </a:cubicBezTo>
                  <a:lnTo>
                    <a:pt x="3615" y="8305"/>
                  </a:lnTo>
                  <a:cubicBezTo>
                    <a:pt x="3593" y="8689"/>
                    <a:pt x="3610" y="9081"/>
                    <a:pt x="3673" y="9465"/>
                  </a:cubicBezTo>
                  <a:cubicBezTo>
                    <a:pt x="3776" y="10148"/>
                    <a:pt x="4092" y="10898"/>
                    <a:pt x="4748" y="11107"/>
                  </a:cubicBezTo>
                  <a:cubicBezTo>
                    <a:pt x="4861" y="11143"/>
                    <a:pt x="4976" y="11160"/>
                    <a:pt x="5091" y="11160"/>
                  </a:cubicBezTo>
                  <a:cubicBezTo>
                    <a:pt x="5560" y="11160"/>
                    <a:pt x="6025" y="10882"/>
                    <a:pt x="6297" y="10491"/>
                  </a:cubicBezTo>
                  <a:cubicBezTo>
                    <a:pt x="6640" y="10005"/>
                    <a:pt x="6743" y="9389"/>
                    <a:pt x="6743" y="8791"/>
                  </a:cubicBezTo>
                  <a:cubicBezTo>
                    <a:pt x="6743" y="8613"/>
                    <a:pt x="6734" y="8430"/>
                    <a:pt x="6721" y="8247"/>
                  </a:cubicBezTo>
                  <a:lnTo>
                    <a:pt x="6721" y="8247"/>
                  </a:lnTo>
                  <a:cubicBezTo>
                    <a:pt x="7046" y="8457"/>
                    <a:pt x="7390" y="8635"/>
                    <a:pt x="7752" y="8778"/>
                  </a:cubicBezTo>
                  <a:cubicBezTo>
                    <a:pt x="8071" y="8902"/>
                    <a:pt x="8432" y="8990"/>
                    <a:pt x="8777" y="8990"/>
                  </a:cubicBezTo>
                  <a:cubicBezTo>
                    <a:pt x="9126" y="8990"/>
                    <a:pt x="9459" y="8900"/>
                    <a:pt x="9715" y="8666"/>
                  </a:cubicBezTo>
                  <a:cubicBezTo>
                    <a:pt x="10161" y="8269"/>
                    <a:pt x="10210" y="7555"/>
                    <a:pt x="9960" y="7020"/>
                  </a:cubicBezTo>
                  <a:cubicBezTo>
                    <a:pt x="9711" y="6475"/>
                    <a:pt x="9224" y="6083"/>
                    <a:pt x="8706" y="5784"/>
                  </a:cubicBezTo>
                  <a:cubicBezTo>
                    <a:pt x="8550" y="5690"/>
                    <a:pt x="8394" y="5610"/>
                    <a:pt x="8229" y="5529"/>
                  </a:cubicBezTo>
                  <a:cubicBezTo>
                    <a:pt x="8577" y="5351"/>
                    <a:pt x="8898" y="5141"/>
                    <a:pt x="9202" y="4900"/>
                  </a:cubicBezTo>
                  <a:cubicBezTo>
                    <a:pt x="9742" y="4472"/>
                    <a:pt x="10237" y="3825"/>
                    <a:pt x="10094" y="3146"/>
                  </a:cubicBezTo>
                  <a:cubicBezTo>
                    <a:pt x="9969" y="2566"/>
                    <a:pt x="9376" y="2169"/>
                    <a:pt x="8787" y="2111"/>
                  </a:cubicBezTo>
                  <a:cubicBezTo>
                    <a:pt x="8724" y="2105"/>
                    <a:pt x="8662" y="2102"/>
                    <a:pt x="8600" y="2102"/>
                  </a:cubicBezTo>
                  <a:cubicBezTo>
                    <a:pt x="8074" y="2102"/>
                    <a:pt x="7554" y="2311"/>
                    <a:pt x="7091" y="2571"/>
                  </a:cubicBezTo>
                  <a:cubicBezTo>
                    <a:pt x="6926" y="2664"/>
                    <a:pt x="6765" y="2767"/>
                    <a:pt x="6609" y="2879"/>
                  </a:cubicBezTo>
                  <a:cubicBezTo>
                    <a:pt x="6631" y="2481"/>
                    <a:pt x="6614" y="2084"/>
                    <a:pt x="6551" y="1692"/>
                  </a:cubicBezTo>
                  <a:cubicBezTo>
                    <a:pt x="6440" y="1009"/>
                    <a:pt x="6123" y="259"/>
                    <a:pt x="5462" y="49"/>
                  </a:cubicBezTo>
                  <a:cubicBezTo>
                    <a:pt x="5355" y="16"/>
                    <a:pt x="5245" y="1"/>
                    <a:pt x="5135" y="1"/>
                  </a:cubicBezTo>
                  <a:close/>
                </a:path>
              </a:pathLst>
            </a:custGeom>
            <a:solidFill>
              <a:srgbClr val="B8A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115;p38"/>
            <p:cNvSpPr/>
            <p:nvPr/>
          </p:nvSpPr>
          <p:spPr>
            <a:xfrm>
              <a:off x="4253431" y="1190453"/>
              <a:ext cx="776715" cy="851944"/>
            </a:xfrm>
            <a:custGeom>
              <a:avLst/>
              <a:gdLst/>
              <a:ahLst/>
              <a:cxnLst/>
              <a:rect l="l" t="t" r="r" b="b"/>
              <a:pathLst>
                <a:path w="7950" h="8720" extrusionOk="0">
                  <a:moveTo>
                    <a:pt x="3785" y="0"/>
                  </a:moveTo>
                  <a:cubicBezTo>
                    <a:pt x="3730" y="0"/>
                    <a:pt x="3685" y="47"/>
                    <a:pt x="3685" y="103"/>
                  </a:cubicBezTo>
                  <a:cubicBezTo>
                    <a:pt x="3681" y="772"/>
                    <a:pt x="3752" y="3584"/>
                    <a:pt x="3770" y="4329"/>
                  </a:cubicBezTo>
                  <a:lnTo>
                    <a:pt x="303" y="2481"/>
                  </a:lnTo>
                  <a:cubicBezTo>
                    <a:pt x="287" y="2474"/>
                    <a:pt x="271" y="2471"/>
                    <a:pt x="257" y="2471"/>
                  </a:cubicBezTo>
                  <a:cubicBezTo>
                    <a:pt x="161" y="2471"/>
                    <a:pt x="104" y="2607"/>
                    <a:pt x="205" y="2669"/>
                  </a:cubicBezTo>
                  <a:lnTo>
                    <a:pt x="3672" y="4516"/>
                  </a:lnTo>
                  <a:cubicBezTo>
                    <a:pt x="3043" y="4918"/>
                    <a:pt x="669" y="6422"/>
                    <a:pt x="98" y="6756"/>
                  </a:cubicBezTo>
                  <a:cubicBezTo>
                    <a:pt x="1" y="6809"/>
                    <a:pt x="43" y="6953"/>
                    <a:pt x="146" y="6953"/>
                  </a:cubicBezTo>
                  <a:cubicBezTo>
                    <a:pt x="148" y="6953"/>
                    <a:pt x="150" y="6953"/>
                    <a:pt x="151" y="6953"/>
                  </a:cubicBezTo>
                  <a:cubicBezTo>
                    <a:pt x="173" y="6953"/>
                    <a:pt x="191" y="6948"/>
                    <a:pt x="209" y="6939"/>
                  </a:cubicBezTo>
                  <a:cubicBezTo>
                    <a:pt x="780" y="6605"/>
                    <a:pt x="3159" y="5096"/>
                    <a:pt x="3788" y="4695"/>
                  </a:cubicBezTo>
                  <a:lnTo>
                    <a:pt x="3971" y="8622"/>
                  </a:lnTo>
                  <a:cubicBezTo>
                    <a:pt x="3975" y="8675"/>
                    <a:pt x="4020" y="8720"/>
                    <a:pt x="4078" y="8720"/>
                  </a:cubicBezTo>
                  <a:lnTo>
                    <a:pt x="4083" y="8720"/>
                  </a:lnTo>
                  <a:cubicBezTo>
                    <a:pt x="4141" y="8720"/>
                    <a:pt x="4185" y="8666"/>
                    <a:pt x="4181" y="8608"/>
                  </a:cubicBezTo>
                  <a:lnTo>
                    <a:pt x="4002" y="4686"/>
                  </a:lnTo>
                  <a:lnTo>
                    <a:pt x="4002" y="4686"/>
                  </a:lnTo>
                  <a:cubicBezTo>
                    <a:pt x="4667" y="5021"/>
                    <a:pt x="7170" y="6297"/>
                    <a:pt x="7755" y="6618"/>
                  </a:cubicBezTo>
                  <a:cubicBezTo>
                    <a:pt x="7770" y="6625"/>
                    <a:pt x="7785" y="6628"/>
                    <a:pt x="7800" y="6628"/>
                  </a:cubicBezTo>
                  <a:cubicBezTo>
                    <a:pt x="7892" y="6628"/>
                    <a:pt x="7950" y="6493"/>
                    <a:pt x="7853" y="6431"/>
                  </a:cubicBezTo>
                  <a:cubicBezTo>
                    <a:pt x="7269" y="6109"/>
                    <a:pt x="4779" y="4842"/>
                    <a:pt x="4100" y="4503"/>
                  </a:cubicBezTo>
                  <a:lnTo>
                    <a:pt x="7461" y="2477"/>
                  </a:lnTo>
                  <a:cubicBezTo>
                    <a:pt x="7561" y="2414"/>
                    <a:pt x="7501" y="2280"/>
                    <a:pt x="7408" y="2280"/>
                  </a:cubicBezTo>
                  <a:cubicBezTo>
                    <a:pt x="7390" y="2280"/>
                    <a:pt x="7369" y="2286"/>
                    <a:pt x="7349" y="2298"/>
                  </a:cubicBezTo>
                  <a:lnTo>
                    <a:pt x="3984" y="4324"/>
                  </a:lnTo>
                  <a:cubicBezTo>
                    <a:pt x="3962" y="3579"/>
                    <a:pt x="3891" y="768"/>
                    <a:pt x="3895" y="103"/>
                  </a:cubicBezTo>
                  <a:cubicBezTo>
                    <a:pt x="3895" y="45"/>
                    <a:pt x="3850" y="0"/>
                    <a:pt x="3792" y="0"/>
                  </a:cubicBezTo>
                  <a:cubicBezTo>
                    <a:pt x="3790" y="0"/>
                    <a:pt x="3788" y="0"/>
                    <a:pt x="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116;p38"/>
            <p:cNvSpPr/>
            <p:nvPr/>
          </p:nvSpPr>
          <p:spPr>
            <a:xfrm>
              <a:off x="4490067" y="1499974"/>
              <a:ext cx="326220" cy="270922"/>
            </a:xfrm>
            <a:custGeom>
              <a:avLst/>
              <a:gdLst/>
              <a:ahLst/>
              <a:cxnLst/>
              <a:rect l="l" t="t" r="r" b="b"/>
              <a:pathLst>
                <a:path w="3339" h="2773" extrusionOk="0">
                  <a:moveTo>
                    <a:pt x="1450" y="0"/>
                  </a:moveTo>
                  <a:cubicBezTo>
                    <a:pt x="1440" y="0"/>
                    <a:pt x="1430" y="0"/>
                    <a:pt x="1420" y="1"/>
                  </a:cubicBezTo>
                  <a:cubicBezTo>
                    <a:pt x="1413" y="1"/>
                    <a:pt x="1407" y="1"/>
                    <a:pt x="1400" y="1"/>
                  </a:cubicBezTo>
                  <a:cubicBezTo>
                    <a:pt x="1086" y="1"/>
                    <a:pt x="776" y="107"/>
                    <a:pt x="527" y="304"/>
                  </a:cubicBezTo>
                  <a:cubicBezTo>
                    <a:pt x="259" y="523"/>
                    <a:pt x="81" y="840"/>
                    <a:pt x="41" y="1188"/>
                  </a:cubicBezTo>
                  <a:cubicBezTo>
                    <a:pt x="0" y="1656"/>
                    <a:pt x="197" y="2116"/>
                    <a:pt x="563" y="2415"/>
                  </a:cubicBezTo>
                  <a:cubicBezTo>
                    <a:pt x="844" y="2633"/>
                    <a:pt x="1187" y="2705"/>
                    <a:pt x="1518" y="2758"/>
                  </a:cubicBezTo>
                  <a:cubicBezTo>
                    <a:pt x="1577" y="2768"/>
                    <a:pt x="1635" y="2772"/>
                    <a:pt x="1692" y="2772"/>
                  </a:cubicBezTo>
                  <a:cubicBezTo>
                    <a:pt x="2693" y="2772"/>
                    <a:pt x="3339" y="1378"/>
                    <a:pt x="2562" y="496"/>
                  </a:cubicBezTo>
                  <a:cubicBezTo>
                    <a:pt x="2279" y="182"/>
                    <a:pt x="1876" y="0"/>
                    <a:pt x="1450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2117;p38"/>
          <p:cNvGrpSpPr/>
          <p:nvPr/>
        </p:nvGrpSpPr>
        <p:grpSpPr>
          <a:xfrm rot="-234348">
            <a:off x="1346979" y="1432244"/>
            <a:ext cx="1117628" cy="943328"/>
            <a:chOff x="6157391" y="1873228"/>
            <a:chExt cx="1179489" cy="1050414"/>
          </a:xfrm>
        </p:grpSpPr>
        <p:sp>
          <p:nvSpPr>
            <p:cNvPr id="35" name="Google Shape;2118;p38"/>
            <p:cNvSpPr/>
            <p:nvPr/>
          </p:nvSpPr>
          <p:spPr>
            <a:xfrm>
              <a:off x="6157391" y="1873228"/>
              <a:ext cx="1179067" cy="1050414"/>
            </a:xfrm>
            <a:custGeom>
              <a:avLst/>
              <a:gdLst/>
              <a:ahLst/>
              <a:cxnLst/>
              <a:rect l="l" t="t" r="r" b="b"/>
              <a:pathLst>
                <a:path w="13982" h="12456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5" y="10889"/>
                    <a:pt x="2705" y="11144"/>
                  </a:cubicBezTo>
                  <a:cubicBezTo>
                    <a:pt x="2460" y="11452"/>
                    <a:pt x="2156" y="11711"/>
                    <a:pt x="1813" y="11907"/>
                  </a:cubicBezTo>
                  <a:cubicBezTo>
                    <a:pt x="1634" y="12010"/>
                    <a:pt x="1420" y="12148"/>
                    <a:pt x="1438" y="12353"/>
                  </a:cubicBezTo>
                  <a:cubicBezTo>
                    <a:pt x="1447" y="12447"/>
                    <a:pt x="2424" y="12456"/>
                    <a:pt x="2527" y="12456"/>
                  </a:cubicBezTo>
                  <a:cubicBezTo>
                    <a:pt x="2910" y="12447"/>
                    <a:pt x="3290" y="12393"/>
                    <a:pt x="3656" y="12300"/>
                  </a:cubicBezTo>
                  <a:cubicBezTo>
                    <a:pt x="4450" y="12099"/>
                    <a:pt x="5012" y="11728"/>
                    <a:pt x="5610" y="11197"/>
                  </a:cubicBezTo>
                  <a:cubicBezTo>
                    <a:pt x="5641" y="11171"/>
                    <a:pt x="5945" y="10849"/>
                    <a:pt x="5967" y="10849"/>
                  </a:cubicBezTo>
                  <a:cubicBezTo>
                    <a:pt x="5967" y="10849"/>
                    <a:pt x="5967" y="10849"/>
                    <a:pt x="5967" y="10849"/>
                  </a:cubicBezTo>
                  <a:cubicBezTo>
                    <a:pt x="6495" y="10988"/>
                    <a:pt x="7025" y="11054"/>
                    <a:pt x="7547" y="11054"/>
                  </a:cubicBezTo>
                  <a:cubicBezTo>
                    <a:pt x="10216" y="11054"/>
                    <a:pt x="12672" y="9318"/>
                    <a:pt x="13482" y="6646"/>
                  </a:cubicBezTo>
                  <a:cubicBezTo>
                    <a:pt x="13982" y="5030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119;p38"/>
            <p:cNvSpPr/>
            <p:nvPr/>
          </p:nvSpPr>
          <p:spPr>
            <a:xfrm>
              <a:off x="6157391" y="1873228"/>
              <a:ext cx="1179489" cy="1050077"/>
            </a:xfrm>
            <a:custGeom>
              <a:avLst/>
              <a:gdLst/>
              <a:ahLst/>
              <a:cxnLst/>
              <a:rect l="l" t="t" r="r" b="b"/>
              <a:pathLst>
                <a:path w="13987" h="12452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0" y="10889"/>
                    <a:pt x="2710" y="11144"/>
                  </a:cubicBezTo>
                  <a:cubicBezTo>
                    <a:pt x="2460" y="11452"/>
                    <a:pt x="2161" y="11711"/>
                    <a:pt x="1817" y="11907"/>
                  </a:cubicBezTo>
                  <a:cubicBezTo>
                    <a:pt x="1639" y="12010"/>
                    <a:pt x="1420" y="12148"/>
                    <a:pt x="1442" y="12353"/>
                  </a:cubicBezTo>
                  <a:cubicBezTo>
                    <a:pt x="1451" y="12447"/>
                    <a:pt x="2428" y="12451"/>
                    <a:pt x="2531" y="12451"/>
                  </a:cubicBezTo>
                  <a:cubicBezTo>
                    <a:pt x="2910" y="12442"/>
                    <a:pt x="3290" y="12393"/>
                    <a:pt x="3660" y="12300"/>
                  </a:cubicBezTo>
                  <a:cubicBezTo>
                    <a:pt x="4450" y="12099"/>
                    <a:pt x="5017" y="11728"/>
                    <a:pt x="5615" y="11193"/>
                  </a:cubicBezTo>
                  <a:cubicBezTo>
                    <a:pt x="5646" y="11166"/>
                    <a:pt x="5949" y="10849"/>
                    <a:pt x="5971" y="10849"/>
                  </a:cubicBezTo>
                  <a:cubicBezTo>
                    <a:pt x="5971" y="10849"/>
                    <a:pt x="5971" y="10849"/>
                    <a:pt x="5972" y="10849"/>
                  </a:cubicBezTo>
                  <a:cubicBezTo>
                    <a:pt x="6497" y="10987"/>
                    <a:pt x="7025" y="11052"/>
                    <a:pt x="7545" y="11052"/>
                  </a:cubicBezTo>
                  <a:cubicBezTo>
                    <a:pt x="10216" y="11052"/>
                    <a:pt x="12671" y="9317"/>
                    <a:pt x="13482" y="6646"/>
                  </a:cubicBezTo>
                  <a:cubicBezTo>
                    <a:pt x="13986" y="5026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120;p38"/>
            <p:cNvSpPr/>
            <p:nvPr/>
          </p:nvSpPr>
          <p:spPr>
            <a:xfrm>
              <a:off x="6459971" y="2106488"/>
              <a:ext cx="560019" cy="495860"/>
            </a:xfrm>
            <a:custGeom>
              <a:avLst/>
              <a:gdLst/>
              <a:ahLst/>
              <a:cxnLst/>
              <a:rect l="l" t="t" r="r" b="b"/>
              <a:pathLst>
                <a:path w="6641" h="5880" extrusionOk="0">
                  <a:moveTo>
                    <a:pt x="1201" y="542"/>
                  </a:moveTo>
                  <a:lnTo>
                    <a:pt x="1191" y="549"/>
                  </a:lnTo>
                  <a:cubicBezTo>
                    <a:pt x="1194" y="547"/>
                    <a:pt x="1198" y="542"/>
                    <a:pt x="1201" y="542"/>
                  </a:cubicBezTo>
                  <a:close/>
                  <a:moveTo>
                    <a:pt x="5244" y="517"/>
                  </a:moveTo>
                  <a:cubicBezTo>
                    <a:pt x="5338" y="517"/>
                    <a:pt x="5432" y="537"/>
                    <a:pt x="5521" y="578"/>
                  </a:cubicBezTo>
                  <a:cubicBezTo>
                    <a:pt x="5547" y="591"/>
                    <a:pt x="5547" y="636"/>
                    <a:pt x="5521" y="653"/>
                  </a:cubicBezTo>
                  <a:cubicBezTo>
                    <a:pt x="5266" y="783"/>
                    <a:pt x="4976" y="854"/>
                    <a:pt x="4744" y="1024"/>
                  </a:cubicBezTo>
                  <a:cubicBezTo>
                    <a:pt x="4485" y="1207"/>
                    <a:pt x="4285" y="1461"/>
                    <a:pt x="4088" y="1702"/>
                  </a:cubicBezTo>
                  <a:cubicBezTo>
                    <a:pt x="4081" y="1710"/>
                    <a:pt x="4073" y="1713"/>
                    <a:pt x="4065" y="1713"/>
                  </a:cubicBezTo>
                  <a:cubicBezTo>
                    <a:pt x="4041" y="1713"/>
                    <a:pt x="4017" y="1684"/>
                    <a:pt x="4030" y="1657"/>
                  </a:cubicBezTo>
                  <a:cubicBezTo>
                    <a:pt x="4173" y="1399"/>
                    <a:pt x="4338" y="1153"/>
                    <a:pt x="4526" y="926"/>
                  </a:cubicBezTo>
                  <a:lnTo>
                    <a:pt x="4526" y="926"/>
                  </a:lnTo>
                  <a:cubicBezTo>
                    <a:pt x="4293" y="1095"/>
                    <a:pt x="4079" y="1292"/>
                    <a:pt x="3887" y="1506"/>
                  </a:cubicBezTo>
                  <a:cubicBezTo>
                    <a:pt x="4115" y="1095"/>
                    <a:pt x="4396" y="743"/>
                    <a:pt x="4887" y="618"/>
                  </a:cubicBezTo>
                  <a:cubicBezTo>
                    <a:pt x="4996" y="552"/>
                    <a:pt x="5120" y="517"/>
                    <a:pt x="5244" y="517"/>
                  </a:cubicBezTo>
                  <a:close/>
                  <a:moveTo>
                    <a:pt x="1270" y="299"/>
                  </a:moveTo>
                  <a:cubicBezTo>
                    <a:pt x="1296" y="299"/>
                    <a:pt x="1315" y="326"/>
                    <a:pt x="1299" y="350"/>
                  </a:cubicBezTo>
                  <a:cubicBezTo>
                    <a:pt x="1259" y="417"/>
                    <a:pt x="1219" y="484"/>
                    <a:pt x="1188" y="551"/>
                  </a:cubicBezTo>
                  <a:cubicBezTo>
                    <a:pt x="1189" y="551"/>
                    <a:pt x="1190" y="550"/>
                    <a:pt x="1191" y="549"/>
                  </a:cubicBezTo>
                  <a:lnTo>
                    <a:pt x="1191" y="549"/>
                  </a:lnTo>
                  <a:lnTo>
                    <a:pt x="1183" y="555"/>
                  </a:lnTo>
                  <a:cubicBezTo>
                    <a:pt x="657" y="1613"/>
                    <a:pt x="1152" y="3010"/>
                    <a:pt x="1875" y="3893"/>
                  </a:cubicBezTo>
                  <a:cubicBezTo>
                    <a:pt x="1889" y="3911"/>
                    <a:pt x="1875" y="3940"/>
                    <a:pt x="1855" y="3940"/>
                  </a:cubicBezTo>
                  <a:cubicBezTo>
                    <a:pt x="1850" y="3940"/>
                    <a:pt x="1845" y="3938"/>
                    <a:pt x="1839" y="3933"/>
                  </a:cubicBezTo>
                  <a:cubicBezTo>
                    <a:pt x="1540" y="3706"/>
                    <a:pt x="1179" y="3237"/>
                    <a:pt x="911" y="2706"/>
                  </a:cubicBezTo>
                  <a:lnTo>
                    <a:pt x="911" y="2706"/>
                  </a:lnTo>
                  <a:cubicBezTo>
                    <a:pt x="1014" y="3081"/>
                    <a:pt x="1165" y="3438"/>
                    <a:pt x="1362" y="3773"/>
                  </a:cubicBezTo>
                  <a:cubicBezTo>
                    <a:pt x="951" y="3206"/>
                    <a:pt x="616" y="2528"/>
                    <a:pt x="558" y="1849"/>
                  </a:cubicBezTo>
                  <a:cubicBezTo>
                    <a:pt x="554" y="1778"/>
                    <a:pt x="554" y="1711"/>
                    <a:pt x="558" y="1640"/>
                  </a:cubicBezTo>
                  <a:cubicBezTo>
                    <a:pt x="478" y="1051"/>
                    <a:pt x="643" y="528"/>
                    <a:pt x="1259" y="301"/>
                  </a:cubicBezTo>
                  <a:cubicBezTo>
                    <a:pt x="1263" y="300"/>
                    <a:pt x="1266" y="299"/>
                    <a:pt x="1270" y="299"/>
                  </a:cubicBezTo>
                  <a:close/>
                  <a:moveTo>
                    <a:pt x="6115" y="2794"/>
                  </a:moveTo>
                  <a:cubicBezTo>
                    <a:pt x="6148" y="2794"/>
                    <a:pt x="6177" y="2824"/>
                    <a:pt x="6168" y="2862"/>
                  </a:cubicBezTo>
                  <a:cubicBezTo>
                    <a:pt x="6020" y="3139"/>
                    <a:pt x="5855" y="3407"/>
                    <a:pt x="5677" y="3666"/>
                  </a:cubicBezTo>
                  <a:cubicBezTo>
                    <a:pt x="5556" y="3889"/>
                    <a:pt x="5414" y="4103"/>
                    <a:pt x="5248" y="4295"/>
                  </a:cubicBezTo>
                  <a:cubicBezTo>
                    <a:pt x="5106" y="4464"/>
                    <a:pt x="4945" y="4616"/>
                    <a:pt x="4775" y="4754"/>
                  </a:cubicBezTo>
                  <a:lnTo>
                    <a:pt x="4775" y="4754"/>
                  </a:lnTo>
                  <a:cubicBezTo>
                    <a:pt x="5007" y="4527"/>
                    <a:pt x="5222" y="4281"/>
                    <a:pt x="5414" y="4023"/>
                  </a:cubicBezTo>
                  <a:lnTo>
                    <a:pt x="5414" y="4023"/>
                  </a:lnTo>
                  <a:cubicBezTo>
                    <a:pt x="4985" y="4540"/>
                    <a:pt x="4463" y="4955"/>
                    <a:pt x="3749" y="5165"/>
                  </a:cubicBezTo>
                  <a:cubicBezTo>
                    <a:pt x="3747" y="5165"/>
                    <a:pt x="3746" y="5165"/>
                    <a:pt x="3744" y="5165"/>
                  </a:cubicBezTo>
                  <a:cubicBezTo>
                    <a:pt x="3726" y="5165"/>
                    <a:pt x="3719" y="5142"/>
                    <a:pt x="3736" y="5134"/>
                  </a:cubicBezTo>
                  <a:cubicBezTo>
                    <a:pt x="4686" y="4612"/>
                    <a:pt x="5449" y="3674"/>
                    <a:pt x="6078" y="2809"/>
                  </a:cubicBezTo>
                  <a:cubicBezTo>
                    <a:pt x="6090" y="2799"/>
                    <a:pt x="6103" y="2794"/>
                    <a:pt x="6115" y="2794"/>
                  </a:cubicBezTo>
                  <a:close/>
                  <a:moveTo>
                    <a:pt x="1552" y="0"/>
                  </a:moveTo>
                  <a:cubicBezTo>
                    <a:pt x="1285" y="0"/>
                    <a:pt x="1022" y="70"/>
                    <a:pt x="790" y="229"/>
                  </a:cubicBezTo>
                  <a:cubicBezTo>
                    <a:pt x="108" y="698"/>
                    <a:pt x="1" y="1591"/>
                    <a:pt x="188" y="2336"/>
                  </a:cubicBezTo>
                  <a:cubicBezTo>
                    <a:pt x="371" y="3085"/>
                    <a:pt x="786" y="3799"/>
                    <a:pt x="1281" y="4397"/>
                  </a:cubicBezTo>
                  <a:cubicBezTo>
                    <a:pt x="1562" y="4732"/>
                    <a:pt x="1879" y="5035"/>
                    <a:pt x="2227" y="5299"/>
                  </a:cubicBezTo>
                  <a:cubicBezTo>
                    <a:pt x="2401" y="5428"/>
                    <a:pt x="2589" y="5540"/>
                    <a:pt x="2781" y="5633"/>
                  </a:cubicBezTo>
                  <a:cubicBezTo>
                    <a:pt x="2906" y="5696"/>
                    <a:pt x="3013" y="5776"/>
                    <a:pt x="3133" y="5839"/>
                  </a:cubicBezTo>
                  <a:cubicBezTo>
                    <a:pt x="3189" y="5867"/>
                    <a:pt x="3255" y="5879"/>
                    <a:pt x="3327" y="5879"/>
                  </a:cubicBezTo>
                  <a:cubicBezTo>
                    <a:pt x="3625" y="5879"/>
                    <a:pt x="4022" y="5669"/>
                    <a:pt x="4231" y="5558"/>
                  </a:cubicBezTo>
                  <a:cubicBezTo>
                    <a:pt x="4592" y="5375"/>
                    <a:pt x="4918" y="5143"/>
                    <a:pt x="5208" y="4861"/>
                  </a:cubicBezTo>
                  <a:cubicBezTo>
                    <a:pt x="5779" y="4313"/>
                    <a:pt x="6190" y="3621"/>
                    <a:pt x="6400" y="2858"/>
                  </a:cubicBezTo>
                  <a:cubicBezTo>
                    <a:pt x="6569" y="2224"/>
                    <a:pt x="6641" y="1430"/>
                    <a:pt x="6284" y="841"/>
                  </a:cubicBezTo>
                  <a:cubicBezTo>
                    <a:pt x="6047" y="446"/>
                    <a:pt x="5633" y="246"/>
                    <a:pt x="5204" y="246"/>
                  </a:cubicBezTo>
                  <a:cubicBezTo>
                    <a:pt x="5017" y="246"/>
                    <a:pt x="4829" y="283"/>
                    <a:pt x="4650" y="359"/>
                  </a:cubicBezTo>
                  <a:cubicBezTo>
                    <a:pt x="4039" y="618"/>
                    <a:pt x="3611" y="1269"/>
                    <a:pt x="3535" y="1925"/>
                  </a:cubicBezTo>
                  <a:cubicBezTo>
                    <a:pt x="3521" y="1943"/>
                    <a:pt x="3504" y="1956"/>
                    <a:pt x="3495" y="1974"/>
                  </a:cubicBezTo>
                  <a:lnTo>
                    <a:pt x="3477" y="1952"/>
                  </a:lnTo>
                  <a:cubicBezTo>
                    <a:pt x="3455" y="1751"/>
                    <a:pt x="3405" y="1555"/>
                    <a:pt x="3339" y="1367"/>
                  </a:cubicBezTo>
                  <a:cubicBezTo>
                    <a:pt x="3214" y="1001"/>
                    <a:pt x="2995" y="680"/>
                    <a:pt x="2700" y="430"/>
                  </a:cubicBezTo>
                  <a:cubicBezTo>
                    <a:pt x="2383" y="167"/>
                    <a:pt x="1964" y="0"/>
                    <a:pt x="1552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78629" y="5051522"/>
            <a:ext cx="9087336" cy="43430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79158" y="5240990"/>
            <a:ext cx="9087336" cy="42875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79003" y="1281060"/>
            <a:ext cx="70914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157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t="7786" r="713" b="23165"/>
          <a:stretch/>
        </p:blipFill>
        <p:spPr>
          <a:xfrm>
            <a:off x="-53232" y="0"/>
            <a:ext cx="12360476" cy="700658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65831" y="85931"/>
            <a:ext cx="7517533" cy="887178"/>
            <a:chOff x="4988896" y="1422232"/>
            <a:chExt cx="5951844" cy="376716"/>
          </a:xfrm>
        </p:grpSpPr>
        <p:sp>
          <p:nvSpPr>
            <p:cNvPr id="36" name="Rounded Rectangle 35"/>
            <p:cNvSpPr/>
            <p:nvPr/>
          </p:nvSpPr>
          <p:spPr>
            <a:xfrm>
              <a:off x="5089444" y="1452486"/>
              <a:ext cx="5279194" cy="3124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60528" y="1483541"/>
              <a:ext cx="5680212" cy="22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oạn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</a:t>
              </a:r>
              <a:r>
                <a:rPr lang="vi-VN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988896" y="1422232"/>
              <a:ext cx="5460182" cy="376716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42762" y="1173222"/>
            <a:ext cx="11455399" cy="353943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ời.Chuyến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Hồng.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ĩnh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8264210" y="4592428"/>
            <a:ext cx="2317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694895" y="5885874"/>
            <a:ext cx="9087336" cy="434302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771755" y="6011798"/>
            <a:ext cx="9087336" cy="428759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65831" y="1173222"/>
            <a:ext cx="596900" cy="546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34604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allAtOnce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02645" y="1196755"/>
            <a:ext cx="5871952" cy="53164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5054" y="1173222"/>
            <a:ext cx="5868006" cy="53164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53131" y="128811"/>
            <a:ext cx="11684868" cy="887178"/>
            <a:chOff x="4983027" y="1440440"/>
            <a:chExt cx="5400132" cy="376716"/>
          </a:xfrm>
        </p:grpSpPr>
        <p:sp>
          <p:nvSpPr>
            <p:cNvPr id="5" name="Rounded Rectangle 4"/>
            <p:cNvSpPr/>
            <p:nvPr/>
          </p:nvSpPr>
          <p:spPr>
            <a:xfrm>
              <a:off x="5036623" y="1472307"/>
              <a:ext cx="5279194" cy="3124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02064" y="1503362"/>
              <a:ext cx="5058069" cy="22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800" b="1" dirty="0" err="1">
                  <a:latin typeface="Arial" charset="0"/>
                </a:rPr>
                <a:t>Trong</a:t>
              </a:r>
              <a:r>
                <a:rPr lang="en-US" altLang="en-US" sz="2800" b="1" dirty="0">
                  <a:latin typeface="Arial" charset="0"/>
                </a:rPr>
                <a:t> 2 </a:t>
              </a:r>
              <a:r>
                <a:rPr lang="en-US" altLang="en-US" sz="2800" b="1" dirty="0" err="1">
                  <a:latin typeface="Arial" charset="0"/>
                </a:rPr>
                <a:t>đoạn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văn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sau</a:t>
              </a:r>
              <a:r>
                <a:rPr lang="en-US" altLang="en-US" sz="2800" b="1" dirty="0">
                  <a:latin typeface="Arial" charset="0"/>
                </a:rPr>
                <a:t>, </a:t>
              </a:r>
              <a:r>
                <a:rPr lang="en-US" altLang="en-US" sz="2800" b="1" dirty="0" err="1">
                  <a:latin typeface="Arial" charset="0"/>
                </a:rPr>
                <a:t>đoạn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văn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nào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diễn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đạt</a:t>
              </a:r>
              <a:r>
                <a:rPr lang="en-US" altLang="en-US" sz="2800" b="1" dirty="0">
                  <a:latin typeface="Arial" charset="0"/>
                </a:rPr>
                <a:t> hay </a:t>
              </a:r>
              <a:r>
                <a:rPr lang="en-US" altLang="en-US" sz="2800" b="1" dirty="0" err="1">
                  <a:latin typeface="Arial" charset="0"/>
                </a:rPr>
                <a:t>hơn</a:t>
              </a:r>
              <a:r>
                <a:rPr lang="en-US" altLang="en-US" sz="2800" b="1" dirty="0">
                  <a:latin typeface="Arial" charset="0"/>
                </a:rPr>
                <a:t>? </a:t>
              </a:r>
              <a:r>
                <a:rPr lang="en-US" altLang="en-US" sz="2800" b="1" dirty="0" err="1">
                  <a:latin typeface="Arial" charset="0"/>
                </a:rPr>
                <a:t>Vì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sao</a:t>
              </a:r>
              <a:r>
                <a:rPr lang="en-US" altLang="en-US" sz="2800" b="1" dirty="0">
                  <a:latin typeface="Arial" charset="0"/>
                </a:rPr>
                <a:t>?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83027" y="1440440"/>
              <a:ext cx="5400132" cy="376716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60004" y="1384637"/>
            <a:ext cx="5738661" cy="489364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ời.Chuyến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Hồng.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9" name="Oval 8"/>
          <p:cNvSpPr/>
          <p:nvPr/>
        </p:nvSpPr>
        <p:spPr>
          <a:xfrm>
            <a:off x="5983059" y="1097018"/>
            <a:ext cx="553891" cy="546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35364" y="1408170"/>
            <a:ext cx="5652369" cy="489364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Hồng.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trận.Vào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11" name="Oval 10"/>
          <p:cNvSpPr/>
          <p:nvPr/>
        </p:nvSpPr>
        <p:spPr>
          <a:xfrm>
            <a:off x="115053" y="1173222"/>
            <a:ext cx="553891" cy="546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40195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1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02645" y="1196755"/>
            <a:ext cx="5871952" cy="53164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5054" y="1173222"/>
            <a:ext cx="5868006" cy="53164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53131" y="128811"/>
            <a:ext cx="11684868" cy="887178"/>
            <a:chOff x="4983027" y="1440440"/>
            <a:chExt cx="5400132" cy="376716"/>
          </a:xfrm>
        </p:grpSpPr>
        <p:sp>
          <p:nvSpPr>
            <p:cNvPr id="5" name="Rounded Rectangle 4"/>
            <p:cNvSpPr/>
            <p:nvPr/>
          </p:nvSpPr>
          <p:spPr>
            <a:xfrm>
              <a:off x="5036623" y="1472307"/>
              <a:ext cx="5279194" cy="3124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02064" y="1503362"/>
              <a:ext cx="5058069" cy="22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800" b="1" dirty="0" err="1">
                  <a:latin typeface="Arial" charset="0"/>
                </a:rPr>
                <a:t>Trong</a:t>
              </a:r>
              <a:r>
                <a:rPr lang="en-US" altLang="en-US" sz="2800" b="1" dirty="0">
                  <a:latin typeface="Arial" charset="0"/>
                </a:rPr>
                <a:t> 2 </a:t>
              </a:r>
              <a:r>
                <a:rPr lang="en-US" altLang="en-US" sz="2800" b="1" dirty="0" err="1">
                  <a:latin typeface="Arial" charset="0"/>
                </a:rPr>
                <a:t>đoạn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văn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sau</a:t>
              </a:r>
              <a:r>
                <a:rPr lang="en-US" altLang="en-US" sz="2800" b="1" dirty="0">
                  <a:latin typeface="Arial" charset="0"/>
                </a:rPr>
                <a:t>, </a:t>
              </a:r>
              <a:r>
                <a:rPr lang="en-US" altLang="en-US" sz="2800" b="1" dirty="0" err="1">
                  <a:latin typeface="Arial" charset="0"/>
                </a:rPr>
                <a:t>đoạn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văn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nào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diễn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đạt</a:t>
              </a:r>
              <a:r>
                <a:rPr lang="en-US" altLang="en-US" sz="2800" b="1" dirty="0">
                  <a:latin typeface="Arial" charset="0"/>
                </a:rPr>
                <a:t> hay </a:t>
              </a:r>
              <a:r>
                <a:rPr lang="en-US" altLang="en-US" sz="2800" b="1" dirty="0" err="1">
                  <a:latin typeface="Arial" charset="0"/>
                </a:rPr>
                <a:t>hơn</a:t>
              </a:r>
              <a:r>
                <a:rPr lang="en-US" altLang="en-US" sz="2800" b="1" dirty="0">
                  <a:latin typeface="Arial" charset="0"/>
                </a:rPr>
                <a:t>? </a:t>
              </a:r>
              <a:r>
                <a:rPr lang="en-US" altLang="en-US" sz="2800" b="1" dirty="0" err="1">
                  <a:latin typeface="Arial" charset="0"/>
                </a:rPr>
                <a:t>Vì</a:t>
              </a:r>
              <a:r>
                <a:rPr lang="en-US" altLang="en-US" sz="2800" b="1" dirty="0">
                  <a:latin typeface="Arial" charset="0"/>
                </a:rPr>
                <a:t> </a:t>
              </a:r>
              <a:r>
                <a:rPr lang="en-US" altLang="en-US" sz="2800" b="1" dirty="0" err="1">
                  <a:latin typeface="Arial" charset="0"/>
                </a:rPr>
                <a:t>sao</a:t>
              </a:r>
              <a:r>
                <a:rPr lang="en-US" altLang="en-US" sz="2800" b="1" dirty="0">
                  <a:latin typeface="Arial" charset="0"/>
                </a:rPr>
                <a:t>?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83027" y="1440440"/>
              <a:ext cx="5400132" cy="376716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02645" y="1263291"/>
            <a:ext cx="5738661" cy="52629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ời.Chuyến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Hồng.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9" name="Oval 8"/>
          <p:cNvSpPr/>
          <p:nvPr/>
        </p:nvSpPr>
        <p:spPr>
          <a:xfrm>
            <a:off x="5983059" y="1097018"/>
            <a:ext cx="553891" cy="546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35364" y="1408170"/>
            <a:ext cx="5652369" cy="489364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Hồng.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trận.Vào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11" name="Oval 10"/>
          <p:cNvSpPr/>
          <p:nvPr/>
        </p:nvSpPr>
        <p:spPr>
          <a:xfrm>
            <a:off x="115053" y="1173222"/>
            <a:ext cx="553891" cy="5461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67086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10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4700" y="169922"/>
            <a:ext cx="11137899" cy="29161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95011" y="289183"/>
            <a:ext cx="10687644" cy="26776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Hồng.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trận.Vào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6" name="Oval 5"/>
          <p:cNvSpPr/>
          <p:nvPr/>
        </p:nvSpPr>
        <p:spPr>
          <a:xfrm>
            <a:off x="115053" y="169922"/>
            <a:ext cx="659647" cy="54127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473200" y="3997132"/>
            <a:ext cx="2869263" cy="643329"/>
            <a:chOff x="938547" y="4372415"/>
            <a:chExt cx="1120249" cy="1353457"/>
          </a:xfrm>
        </p:grpSpPr>
        <p:sp>
          <p:nvSpPr>
            <p:cNvPr id="14" name="Rounded Rectangle 13"/>
            <p:cNvSpPr/>
            <p:nvPr/>
          </p:nvSpPr>
          <p:spPr>
            <a:xfrm>
              <a:off x="938547" y="4372415"/>
              <a:ext cx="1120249" cy="135345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38547" y="4534135"/>
              <a:ext cx="1095362" cy="1100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481444" y="3205361"/>
            <a:ext cx="3772582" cy="642739"/>
            <a:chOff x="5481444" y="3205361"/>
            <a:chExt cx="3772582" cy="642739"/>
          </a:xfrm>
        </p:grpSpPr>
        <p:sp>
          <p:nvSpPr>
            <p:cNvPr id="25" name="Rounded Rectangle 24"/>
            <p:cNvSpPr/>
            <p:nvPr/>
          </p:nvSpPr>
          <p:spPr>
            <a:xfrm>
              <a:off x="5481444" y="3205361"/>
              <a:ext cx="3154556" cy="64273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81444" y="3205361"/>
              <a:ext cx="3772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4470400" y="3512835"/>
            <a:ext cx="889000" cy="74590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481444" y="4425412"/>
            <a:ext cx="3154556" cy="1416286"/>
            <a:chOff x="5481444" y="3205361"/>
            <a:chExt cx="3154556" cy="642739"/>
          </a:xfrm>
          <a:solidFill>
            <a:srgbClr val="DEC8EE"/>
          </a:solidFill>
        </p:grpSpPr>
        <p:sp>
          <p:nvSpPr>
            <p:cNvPr id="28" name="Rounded Rectangle 27"/>
            <p:cNvSpPr/>
            <p:nvPr/>
          </p:nvSpPr>
          <p:spPr>
            <a:xfrm>
              <a:off x="5481444" y="3205361"/>
              <a:ext cx="3154556" cy="64273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81444" y="3205361"/>
              <a:ext cx="3154556" cy="6285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tướng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endPara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>
            <a:off x="4464507" y="4446955"/>
            <a:ext cx="894893" cy="68660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80777" y="5661398"/>
            <a:ext cx="9087336" cy="43430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77010" y="5797810"/>
            <a:ext cx="9087336" cy="42875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 flipH="1">
            <a:off x="9112192" y="3981153"/>
            <a:ext cx="2800407" cy="33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34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oogle Shape;742;p25"/>
          <p:cNvGrpSpPr/>
          <p:nvPr/>
        </p:nvGrpSpPr>
        <p:grpSpPr>
          <a:xfrm>
            <a:off x="2048137" y="992521"/>
            <a:ext cx="8193417" cy="4311715"/>
            <a:chOff x="1243016" y="946100"/>
            <a:chExt cx="6878360" cy="3267300"/>
          </a:xfrm>
          <a:solidFill>
            <a:srgbClr val="E45B1C">
              <a:lumMod val="20000"/>
              <a:lumOff val="80000"/>
            </a:srgbClr>
          </a:solidFill>
        </p:grpSpPr>
        <p:sp>
          <p:nvSpPr>
            <p:cNvPr id="5" name="Google Shape;743;p25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744;p25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  <a:grpFill/>
          </p:grpSpPr>
          <p:sp>
            <p:nvSpPr>
              <p:cNvPr id="7" name="Google Shape;745;p25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746;p25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747;p25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48;p25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49;p25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50;p25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51;p25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52;p25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-153164" y="2422265"/>
            <a:ext cx="3242208" cy="389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9851722" y="1197241"/>
            <a:ext cx="3202684" cy="6148008"/>
          </a:xfrm>
          <a:prstGeom prst="rect">
            <a:avLst/>
          </a:prstGeom>
        </p:spPr>
      </p:pic>
      <p:grpSp>
        <p:nvGrpSpPr>
          <p:cNvPr id="17" name="Google Shape;2100;p38"/>
          <p:cNvGrpSpPr/>
          <p:nvPr/>
        </p:nvGrpSpPr>
        <p:grpSpPr>
          <a:xfrm rot="1352534">
            <a:off x="8775496" y="205241"/>
            <a:ext cx="2427711" cy="1362765"/>
            <a:chOff x="1044486" y="1141211"/>
            <a:chExt cx="3061571" cy="1889836"/>
          </a:xfrm>
        </p:grpSpPr>
        <p:sp>
          <p:nvSpPr>
            <p:cNvPr id="18" name="Google Shape;2101;p38"/>
            <p:cNvSpPr/>
            <p:nvPr/>
          </p:nvSpPr>
          <p:spPr>
            <a:xfrm>
              <a:off x="1044486" y="1141211"/>
              <a:ext cx="3061527" cy="1889811"/>
            </a:xfrm>
            <a:custGeom>
              <a:avLst/>
              <a:gdLst/>
              <a:ahLst/>
              <a:cxnLst/>
              <a:rect l="l" t="t" r="r" b="b"/>
              <a:pathLst>
                <a:path w="31336" h="19343" extrusionOk="0">
                  <a:moveTo>
                    <a:pt x="15833" y="0"/>
                  </a:moveTo>
                  <a:cubicBezTo>
                    <a:pt x="15578" y="0"/>
                    <a:pt x="15315" y="9"/>
                    <a:pt x="15052" y="27"/>
                  </a:cubicBezTo>
                  <a:cubicBezTo>
                    <a:pt x="10049" y="353"/>
                    <a:pt x="6680" y="3740"/>
                    <a:pt x="5315" y="6542"/>
                  </a:cubicBezTo>
                  <a:cubicBezTo>
                    <a:pt x="4329" y="8568"/>
                    <a:pt x="4061" y="10554"/>
                    <a:pt x="3972" y="12339"/>
                  </a:cubicBezTo>
                  <a:cubicBezTo>
                    <a:pt x="3811" y="12459"/>
                    <a:pt x="3691" y="12629"/>
                    <a:pt x="3628" y="12821"/>
                  </a:cubicBezTo>
                  <a:cubicBezTo>
                    <a:pt x="3561" y="13039"/>
                    <a:pt x="3552" y="13271"/>
                    <a:pt x="3601" y="13490"/>
                  </a:cubicBezTo>
                  <a:cubicBezTo>
                    <a:pt x="3200" y="13307"/>
                    <a:pt x="2776" y="13169"/>
                    <a:pt x="2338" y="13088"/>
                  </a:cubicBezTo>
                  <a:cubicBezTo>
                    <a:pt x="2134" y="13053"/>
                    <a:pt x="1933" y="13035"/>
                    <a:pt x="1741" y="13035"/>
                  </a:cubicBezTo>
                  <a:cubicBezTo>
                    <a:pt x="1252" y="13035"/>
                    <a:pt x="820" y="13153"/>
                    <a:pt x="522" y="13410"/>
                  </a:cubicBezTo>
                  <a:cubicBezTo>
                    <a:pt x="121" y="13753"/>
                    <a:pt x="0" y="14347"/>
                    <a:pt x="246" y="14994"/>
                  </a:cubicBezTo>
                  <a:cubicBezTo>
                    <a:pt x="482" y="15610"/>
                    <a:pt x="1062" y="16248"/>
                    <a:pt x="1714" y="16587"/>
                  </a:cubicBezTo>
                  <a:cubicBezTo>
                    <a:pt x="1990" y="16734"/>
                    <a:pt x="2294" y="16819"/>
                    <a:pt x="2602" y="16837"/>
                  </a:cubicBezTo>
                  <a:cubicBezTo>
                    <a:pt x="2584" y="17042"/>
                    <a:pt x="2633" y="17247"/>
                    <a:pt x="2745" y="17417"/>
                  </a:cubicBezTo>
                  <a:cubicBezTo>
                    <a:pt x="2985" y="17801"/>
                    <a:pt x="3445" y="18064"/>
                    <a:pt x="3878" y="18158"/>
                  </a:cubicBezTo>
                  <a:cubicBezTo>
                    <a:pt x="4000" y="18182"/>
                    <a:pt x="4122" y="18195"/>
                    <a:pt x="4242" y="18195"/>
                  </a:cubicBezTo>
                  <a:cubicBezTo>
                    <a:pt x="4532" y="18195"/>
                    <a:pt x="4808" y="18122"/>
                    <a:pt x="5016" y="17970"/>
                  </a:cubicBezTo>
                  <a:cubicBezTo>
                    <a:pt x="5257" y="17783"/>
                    <a:pt x="5400" y="17493"/>
                    <a:pt x="5391" y="17189"/>
                  </a:cubicBezTo>
                  <a:lnTo>
                    <a:pt x="5391" y="17189"/>
                  </a:lnTo>
                  <a:cubicBezTo>
                    <a:pt x="5632" y="17431"/>
                    <a:pt x="5955" y="17561"/>
                    <a:pt x="6284" y="17561"/>
                  </a:cubicBezTo>
                  <a:cubicBezTo>
                    <a:pt x="6411" y="17561"/>
                    <a:pt x="6538" y="17541"/>
                    <a:pt x="6663" y="17502"/>
                  </a:cubicBezTo>
                  <a:lnTo>
                    <a:pt x="6663" y="17502"/>
                  </a:lnTo>
                  <a:cubicBezTo>
                    <a:pt x="6636" y="17805"/>
                    <a:pt x="6707" y="18104"/>
                    <a:pt x="6863" y="18367"/>
                  </a:cubicBezTo>
                  <a:cubicBezTo>
                    <a:pt x="7263" y="19054"/>
                    <a:pt x="7933" y="19343"/>
                    <a:pt x="8583" y="19343"/>
                  </a:cubicBezTo>
                  <a:cubicBezTo>
                    <a:pt x="9259" y="19343"/>
                    <a:pt x="9914" y="19029"/>
                    <a:pt x="10219" y="18524"/>
                  </a:cubicBezTo>
                  <a:cubicBezTo>
                    <a:pt x="10353" y="18296"/>
                    <a:pt x="10424" y="18042"/>
                    <a:pt x="10433" y="17774"/>
                  </a:cubicBezTo>
                  <a:cubicBezTo>
                    <a:pt x="10600" y="17884"/>
                    <a:pt x="10791" y="17938"/>
                    <a:pt x="10982" y="17938"/>
                  </a:cubicBezTo>
                  <a:cubicBezTo>
                    <a:pt x="11179" y="17938"/>
                    <a:pt x="11377" y="17880"/>
                    <a:pt x="11549" y="17765"/>
                  </a:cubicBezTo>
                  <a:cubicBezTo>
                    <a:pt x="11817" y="17591"/>
                    <a:pt x="12022" y="17328"/>
                    <a:pt x="12129" y="17024"/>
                  </a:cubicBezTo>
                  <a:cubicBezTo>
                    <a:pt x="12405" y="17243"/>
                    <a:pt x="12768" y="17362"/>
                    <a:pt x="13151" y="17362"/>
                  </a:cubicBezTo>
                  <a:cubicBezTo>
                    <a:pt x="13269" y="17362"/>
                    <a:pt x="13388" y="17351"/>
                    <a:pt x="13508" y="17328"/>
                  </a:cubicBezTo>
                  <a:cubicBezTo>
                    <a:pt x="14262" y="17185"/>
                    <a:pt x="15025" y="16596"/>
                    <a:pt x="15431" y="15842"/>
                  </a:cubicBezTo>
                  <a:cubicBezTo>
                    <a:pt x="15623" y="15489"/>
                    <a:pt x="15743" y="15101"/>
                    <a:pt x="15739" y="14730"/>
                  </a:cubicBezTo>
                  <a:cubicBezTo>
                    <a:pt x="15730" y="14128"/>
                    <a:pt x="15382" y="13642"/>
                    <a:pt x="14900" y="13361"/>
                  </a:cubicBezTo>
                  <a:cubicBezTo>
                    <a:pt x="14543" y="13160"/>
                    <a:pt x="14128" y="13053"/>
                    <a:pt x="13691" y="13012"/>
                  </a:cubicBezTo>
                  <a:cubicBezTo>
                    <a:pt x="13753" y="12780"/>
                    <a:pt x="13744" y="12535"/>
                    <a:pt x="13660" y="12307"/>
                  </a:cubicBezTo>
                  <a:cubicBezTo>
                    <a:pt x="13530" y="11982"/>
                    <a:pt x="13258" y="11776"/>
                    <a:pt x="12941" y="11687"/>
                  </a:cubicBezTo>
                  <a:cubicBezTo>
                    <a:pt x="13276" y="10817"/>
                    <a:pt x="14133" y="9777"/>
                    <a:pt x="15489" y="9675"/>
                  </a:cubicBezTo>
                  <a:cubicBezTo>
                    <a:pt x="15561" y="9670"/>
                    <a:pt x="15632" y="9666"/>
                    <a:pt x="15703" y="9666"/>
                  </a:cubicBezTo>
                  <a:cubicBezTo>
                    <a:pt x="17064" y="9666"/>
                    <a:pt x="18055" y="10634"/>
                    <a:pt x="18488" y="11464"/>
                  </a:cubicBezTo>
                  <a:cubicBezTo>
                    <a:pt x="18724" y="11919"/>
                    <a:pt x="18840" y="12432"/>
                    <a:pt x="18898" y="12932"/>
                  </a:cubicBezTo>
                  <a:cubicBezTo>
                    <a:pt x="18758" y="12894"/>
                    <a:pt x="18612" y="12875"/>
                    <a:pt x="18467" y="12875"/>
                  </a:cubicBezTo>
                  <a:cubicBezTo>
                    <a:pt x="18339" y="12875"/>
                    <a:pt x="18211" y="12890"/>
                    <a:pt x="18086" y="12919"/>
                  </a:cubicBezTo>
                  <a:cubicBezTo>
                    <a:pt x="17341" y="13106"/>
                    <a:pt x="16837" y="13829"/>
                    <a:pt x="16806" y="14668"/>
                  </a:cubicBezTo>
                  <a:cubicBezTo>
                    <a:pt x="16788" y="15047"/>
                    <a:pt x="16868" y="15422"/>
                    <a:pt x="17033" y="15761"/>
                  </a:cubicBezTo>
                  <a:cubicBezTo>
                    <a:pt x="17301" y="16297"/>
                    <a:pt x="17792" y="16698"/>
                    <a:pt x="18300" y="16917"/>
                  </a:cubicBezTo>
                  <a:cubicBezTo>
                    <a:pt x="18653" y="17069"/>
                    <a:pt x="19028" y="17158"/>
                    <a:pt x="19407" y="17185"/>
                  </a:cubicBezTo>
                  <a:cubicBezTo>
                    <a:pt x="19425" y="17372"/>
                    <a:pt x="19496" y="17546"/>
                    <a:pt x="19612" y="17689"/>
                  </a:cubicBezTo>
                  <a:cubicBezTo>
                    <a:pt x="19836" y="17970"/>
                    <a:pt x="20188" y="18113"/>
                    <a:pt x="20518" y="18135"/>
                  </a:cubicBezTo>
                  <a:cubicBezTo>
                    <a:pt x="20559" y="18139"/>
                    <a:pt x="20600" y="18141"/>
                    <a:pt x="20641" y="18141"/>
                  </a:cubicBezTo>
                  <a:cubicBezTo>
                    <a:pt x="20898" y="18141"/>
                    <a:pt x="21151" y="18068"/>
                    <a:pt x="21371" y="17926"/>
                  </a:cubicBezTo>
                  <a:cubicBezTo>
                    <a:pt x="21482" y="17845"/>
                    <a:pt x="21580" y="17747"/>
                    <a:pt x="21656" y="17631"/>
                  </a:cubicBezTo>
                  <a:cubicBezTo>
                    <a:pt x="21830" y="18077"/>
                    <a:pt x="22147" y="18457"/>
                    <a:pt x="22562" y="18702"/>
                  </a:cubicBezTo>
                  <a:cubicBezTo>
                    <a:pt x="22953" y="18928"/>
                    <a:pt x="23393" y="19024"/>
                    <a:pt x="23827" y="19024"/>
                  </a:cubicBezTo>
                  <a:cubicBezTo>
                    <a:pt x="24002" y="19024"/>
                    <a:pt x="24177" y="19008"/>
                    <a:pt x="24347" y="18979"/>
                  </a:cubicBezTo>
                  <a:cubicBezTo>
                    <a:pt x="24842" y="18894"/>
                    <a:pt x="25329" y="18698"/>
                    <a:pt x="25690" y="18341"/>
                  </a:cubicBezTo>
                  <a:cubicBezTo>
                    <a:pt x="25922" y="18109"/>
                    <a:pt x="26083" y="17823"/>
                    <a:pt x="26163" y="17506"/>
                  </a:cubicBezTo>
                  <a:cubicBezTo>
                    <a:pt x="26342" y="17685"/>
                    <a:pt x="26578" y="17787"/>
                    <a:pt x="26833" y="17792"/>
                  </a:cubicBezTo>
                  <a:cubicBezTo>
                    <a:pt x="27163" y="17778"/>
                    <a:pt x="27462" y="17604"/>
                    <a:pt x="27640" y="17328"/>
                  </a:cubicBezTo>
                  <a:cubicBezTo>
                    <a:pt x="27738" y="17171"/>
                    <a:pt x="27792" y="16997"/>
                    <a:pt x="27801" y="16814"/>
                  </a:cubicBezTo>
                  <a:cubicBezTo>
                    <a:pt x="28104" y="16962"/>
                    <a:pt x="28426" y="17064"/>
                    <a:pt x="28760" y="17127"/>
                  </a:cubicBezTo>
                  <a:cubicBezTo>
                    <a:pt x="28918" y="17153"/>
                    <a:pt x="29077" y="17167"/>
                    <a:pt x="29235" y="17167"/>
                  </a:cubicBezTo>
                  <a:cubicBezTo>
                    <a:pt x="29639" y="17167"/>
                    <a:pt x="30034" y="17077"/>
                    <a:pt x="30371" y="16881"/>
                  </a:cubicBezTo>
                  <a:cubicBezTo>
                    <a:pt x="30867" y="16591"/>
                    <a:pt x="31197" y="16087"/>
                    <a:pt x="31264" y="15516"/>
                  </a:cubicBezTo>
                  <a:cubicBezTo>
                    <a:pt x="31335" y="14913"/>
                    <a:pt x="31067" y="14226"/>
                    <a:pt x="30563" y="13838"/>
                  </a:cubicBezTo>
                  <a:cubicBezTo>
                    <a:pt x="30327" y="13660"/>
                    <a:pt x="30041" y="13557"/>
                    <a:pt x="29747" y="13539"/>
                  </a:cubicBezTo>
                  <a:cubicBezTo>
                    <a:pt x="29849" y="13307"/>
                    <a:pt x="29880" y="13053"/>
                    <a:pt x="29836" y="12803"/>
                  </a:cubicBezTo>
                  <a:cubicBezTo>
                    <a:pt x="29738" y="12281"/>
                    <a:pt x="29323" y="11901"/>
                    <a:pt x="28863" y="11767"/>
                  </a:cubicBezTo>
                  <a:cubicBezTo>
                    <a:pt x="28725" y="11728"/>
                    <a:pt x="28584" y="11709"/>
                    <a:pt x="28443" y="11709"/>
                  </a:cubicBezTo>
                  <a:cubicBezTo>
                    <a:pt x="28152" y="11709"/>
                    <a:pt x="27863" y="11792"/>
                    <a:pt x="27613" y="11955"/>
                  </a:cubicBezTo>
                  <a:cubicBezTo>
                    <a:pt x="27462" y="10023"/>
                    <a:pt x="27127" y="7738"/>
                    <a:pt x="25980" y="5779"/>
                  </a:cubicBezTo>
                  <a:cubicBezTo>
                    <a:pt x="24418" y="3115"/>
                    <a:pt x="20817" y="0"/>
                    <a:pt x="158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02;p38"/>
            <p:cNvSpPr/>
            <p:nvPr/>
          </p:nvSpPr>
          <p:spPr>
            <a:xfrm>
              <a:off x="1428164" y="1141211"/>
              <a:ext cx="2326823" cy="1405219"/>
            </a:xfrm>
            <a:custGeom>
              <a:avLst/>
              <a:gdLst/>
              <a:ahLst/>
              <a:cxnLst/>
              <a:rect l="l" t="t" r="r" b="b"/>
              <a:pathLst>
                <a:path w="23816" h="14383" extrusionOk="0">
                  <a:moveTo>
                    <a:pt x="11910" y="0"/>
                  </a:moveTo>
                  <a:cubicBezTo>
                    <a:pt x="11647" y="0"/>
                    <a:pt x="11388" y="9"/>
                    <a:pt x="11129" y="27"/>
                  </a:cubicBezTo>
                  <a:cubicBezTo>
                    <a:pt x="6127" y="348"/>
                    <a:pt x="2758" y="3740"/>
                    <a:pt x="1392" y="6542"/>
                  </a:cubicBezTo>
                  <a:cubicBezTo>
                    <a:pt x="205" y="8978"/>
                    <a:pt x="54" y="11352"/>
                    <a:pt x="9" y="13387"/>
                  </a:cubicBezTo>
                  <a:lnTo>
                    <a:pt x="0" y="13802"/>
                  </a:lnTo>
                  <a:lnTo>
                    <a:pt x="411" y="13892"/>
                  </a:lnTo>
                  <a:cubicBezTo>
                    <a:pt x="1071" y="14039"/>
                    <a:pt x="1749" y="14155"/>
                    <a:pt x="2428" y="14235"/>
                  </a:cubicBezTo>
                  <a:cubicBezTo>
                    <a:pt x="3240" y="14333"/>
                    <a:pt x="4061" y="14382"/>
                    <a:pt x="4877" y="14382"/>
                  </a:cubicBezTo>
                  <a:cubicBezTo>
                    <a:pt x="6051" y="14382"/>
                    <a:pt x="7220" y="14280"/>
                    <a:pt x="8372" y="14079"/>
                  </a:cubicBezTo>
                  <a:lnTo>
                    <a:pt x="8764" y="14012"/>
                  </a:lnTo>
                  <a:lnTo>
                    <a:pt x="8751" y="13610"/>
                  </a:lnTo>
                  <a:cubicBezTo>
                    <a:pt x="8737" y="13088"/>
                    <a:pt x="8751" y="12406"/>
                    <a:pt x="9005" y="11723"/>
                  </a:cubicBezTo>
                  <a:cubicBezTo>
                    <a:pt x="9326" y="10844"/>
                    <a:pt x="10192" y="9782"/>
                    <a:pt x="11562" y="9675"/>
                  </a:cubicBezTo>
                  <a:cubicBezTo>
                    <a:pt x="11638" y="9666"/>
                    <a:pt x="11709" y="9666"/>
                    <a:pt x="11781" y="9666"/>
                  </a:cubicBezTo>
                  <a:cubicBezTo>
                    <a:pt x="13142" y="9666"/>
                    <a:pt x="14132" y="10634"/>
                    <a:pt x="14565" y="11464"/>
                  </a:cubicBezTo>
                  <a:cubicBezTo>
                    <a:pt x="14896" y="12093"/>
                    <a:pt x="14985" y="12838"/>
                    <a:pt x="15029" y="13490"/>
                  </a:cubicBezTo>
                  <a:lnTo>
                    <a:pt x="15056" y="13874"/>
                  </a:lnTo>
                  <a:lnTo>
                    <a:pt x="15431" y="13954"/>
                  </a:lnTo>
                  <a:cubicBezTo>
                    <a:pt x="16814" y="14235"/>
                    <a:pt x="18220" y="14378"/>
                    <a:pt x="19635" y="14382"/>
                  </a:cubicBezTo>
                  <a:cubicBezTo>
                    <a:pt x="20259" y="14382"/>
                    <a:pt x="20889" y="14356"/>
                    <a:pt x="21518" y="14293"/>
                  </a:cubicBezTo>
                  <a:cubicBezTo>
                    <a:pt x="22151" y="14235"/>
                    <a:pt x="22790" y="14141"/>
                    <a:pt x="23423" y="14021"/>
                  </a:cubicBezTo>
                  <a:lnTo>
                    <a:pt x="23816" y="13945"/>
                  </a:lnTo>
                  <a:lnTo>
                    <a:pt x="23776" y="13271"/>
                  </a:lnTo>
                  <a:cubicBezTo>
                    <a:pt x="23651" y="11129"/>
                    <a:pt x="23477" y="8202"/>
                    <a:pt x="22053" y="5779"/>
                  </a:cubicBezTo>
                  <a:cubicBezTo>
                    <a:pt x="20491" y="3115"/>
                    <a:pt x="16895" y="0"/>
                    <a:pt x="11910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103;p38"/>
            <p:cNvSpPr/>
            <p:nvPr/>
          </p:nvSpPr>
          <p:spPr>
            <a:xfrm>
              <a:off x="1619563" y="1319517"/>
              <a:ext cx="1954489" cy="1226917"/>
            </a:xfrm>
            <a:custGeom>
              <a:avLst/>
              <a:gdLst/>
              <a:ahLst/>
              <a:cxnLst/>
              <a:rect l="l" t="t" r="r" b="b"/>
              <a:pathLst>
                <a:path w="20005" h="12558" extrusionOk="0">
                  <a:moveTo>
                    <a:pt x="9929" y="0"/>
                  </a:moveTo>
                  <a:cubicBezTo>
                    <a:pt x="9710" y="0"/>
                    <a:pt x="9487" y="9"/>
                    <a:pt x="9268" y="27"/>
                  </a:cubicBezTo>
                  <a:cubicBezTo>
                    <a:pt x="5034" y="362"/>
                    <a:pt x="2213" y="3762"/>
                    <a:pt x="1084" y="6573"/>
                  </a:cubicBezTo>
                  <a:cubicBezTo>
                    <a:pt x="272" y="8599"/>
                    <a:pt x="89" y="10572"/>
                    <a:pt x="22" y="11884"/>
                  </a:cubicBezTo>
                  <a:lnTo>
                    <a:pt x="0" y="12352"/>
                  </a:lnTo>
                  <a:lnTo>
                    <a:pt x="469" y="12410"/>
                  </a:lnTo>
                  <a:cubicBezTo>
                    <a:pt x="1169" y="12490"/>
                    <a:pt x="1816" y="12535"/>
                    <a:pt x="2445" y="12548"/>
                  </a:cubicBezTo>
                  <a:cubicBezTo>
                    <a:pt x="2611" y="12553"/>
                    <a:pt x="2776" y="12553"/>
                    <a:pt x="2936" y="12553"/>
                  </a:cubicBezTo>
                  <a:cubicBezTo>
                    <a:pt x="4101" y="12553"/>
                    <a:pt x="5266" y="12455"/>
                    <a:pt x="6413" y="12254"/>
                  </a:cubicBezTo>
                  <a:lnTo>
                    <a:pt x="6801" y="12187"/>
                  </a:lnTo>
                  <a:lnTo>
                    <a:pt x="6792" y="11785"/>
                  </a:lnTo>
                  <a:cubicBezTo>
                    <a:pt x="6774" y="11263"/>
                    <a:pt x="6792" y="10581"/>
                    <a:pt x="7042" y="9898"/>
                  </a:cubicBezTo>
                  <a:cubicBezTo>
                    <a:pt x="7367" y="9019"/>
                    <a:pt x="8229" y="7957"/>
                    <a:pt x="9603" y="7850"/>
                  </a:cubicBezTo>
                  <a:cubicBezTo>
                    <a:pt x="9675" y="7841"/>
                    <a:pt x="9746" y="7841"/>
                    <a:pt x="9817" y="7841"/>
                  </a:cubicBezTo>
                  <a:cubicBezTo>
                    <a:pt x="11178" y="7841"/>
                    <a:pt x="12169" y="8809"/>
                    <a:pt x="12606" y="9639"/>
                  </a:cubicBezTo>
                  <a:cubicBezTo>
                    <a:pt x="12932" y="10268"/>
                    <a:pt x="13021" y="11013"/>
                    <a:pt x="13066" y="11665"/>
                  </a:cubicBezTo>
                  <a:lnTo>
                    <a:pt x="13093" y="12049"/>
                  </a:lnTo>
                  <a:lnTo>
                    <a:pt x="13472" y="12129"/>
                  </a:lnTo>
                  <a:cubicBezTo>
                    <a:pt x="14838" y="12410"/>
                    <a:pt x="16230" y="12553"/>
                    <a:pt x="17627" y="12557"/>
                  </a:cubicBezTo>
                  <a:lnTo>
                    <a:pt x="17631" y="12553"/>
                  </a:lnTo>
                  <a:cubicBezTo>
                    <a:pt x="18291" y="12553"/>
                    <a:pt x="18938" y="12522"/>
                    <a:pt x="19559" y="12468"/>
                  </a:cubicBezTo>
                  <a:lnTo>
                    <a:pt x="20005" y="12428"/>
                  </a:lnTo>
                  <a:lnTo>
                    <a:pt x="19969" y="11973"/>
                  </a:lnTo>
                  <a:cubicBezTo>
                    <a:pt x="19835" y="10152"/>
                    <a:pt x="19554" y="7805"/>
                    <a:pt x="18559" y="5810"/>
                  </a:cubicBezTo>
                  <a:cubicBezTo>
                    <a:pt x="17220" y="3128"/>
                    <a:pt x="14159" y="0"/>
                    <a:pt x="9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04;p38"/>
            <p:cNvSpPr/>
            <p:nvPr/>
          </p:nvSpPr>
          <p:spPr>
            <a:xfrm>
              <a:off x="1806957" y="1510428"/>
              <a:ext cx="1584010" cy="1036011"/>
            </a:xfrm>
            <a:custGeom>
              <a:avLst/>
              <a:gdLst/>
              <a:ahLst/>
              <a:cxnLst/>
              <a:rect l="l" t="t" r="r" b="b"/>
              <a:pathLst>
                <a:path w="16213" h="10604" extrusionOk="0">
                  <a:moveTo>
                    <a:pt x="8006" y="1"/>
                  </a:moveTo>
                  <a:cubicBezTo>
                    <a:pt x="7828" y="1"/>
                    <a:pt x="7645" y="5"/>
                    <a:pt x="7462" y="23"/>
                  </a:cubicBezTo>
                  <a:cubicBezTo>
                    <a:pt x="4008" y="327"/>
                    <a:pt x="1732" y="3406"/>
                    <a:pt x="831" y="5954"/>
                  </a:cubicBezTo>
                  <a:cubicBezTo>
                    <a:pt x="402" y="7172"/>
                    <a:pt x="139" y="8511"/>
                    <a:pt x="37" y="10059"/>
                  </a:cubicBezTo>
                  <a:lnTo>
                    <a:pt x="1" y="10581"/>
                  </a:lnTo>
                  <a:lnTo>
                    <a:pt x="527" y="10594"/>
                  </a:lnTo>
                  <a:cubicBezTo>
                    <a:pt x="693" y="10599"/>
                    <a:pt x="853" y="10599"/>
                    <a:pt x="1018" y="10599"/>
                  </a:cubicBezTo>
                  <a:cubicBezTo>
                    <a:pt x="1465" y="10599"/>
                    <a:pt x="1915" y="10586"/>
                    <a:pt x="2348" y="10554"/>
                  </a:cubicBezTo>
                  <a:cubicBezTo>
                    <a:pt x="3067" y="10510"/>
                    <a:pt x="3785" y="10425"/>
                    <a:pt x="4495" y="10300"/>
                  </a:cubicBezTo>
                  <a:lnTo>
                    <a:pt x="4883" y="10233"/>
                  </a:lnTo>
                  <a:lnTo>
                    <a:pt x="4874" y="9831"/>
                  </a:lnTo>
                  <a:cubicBezTo>
                    <a:pt x="4856" y="9309"/>
                    <a:pt x="4874" y="8627"/>
                    <a:pt x="5124" y="7944"/>
                  </a:cubicBezTo>
                  <a:cubicBezTo>
                    <a:pt x="5449" y="7065"/>
                    <a:pt x="6311" y="6003"/>
                    <a:pt x="7685" y="5896"/>
                  </a:cubicBezTo>
                  <a:cubicBezTo>
                    <a:pt x="7757" y="5887"/>
                    <a:pt x="7828" y="5887"/>
                    <a:pt x="7899" y="5887"/>
                  </a:cubicBezTo>
                  <a:cubicBezTo>
                    <a:pt x="9260" y="5887"/>
                    <a:pt x="10251" y="6855"/>
                    <a:pt x="10688" y="7685"/>
                  </a:cubicBezTo>
                  <a:cubicBezTo>
                    <a:pt x="11014" y="8314"/>
                    <a:pt x="11103" y="9059"/>
                    <a:pt x="11148" y="9711"/>
                  </a:cubicBezTo>
                  <a:lnTo>
                    <a:pt x="11175" y="10095"/>
                  </a:lnTo>
                  <a:lnTo>
                    <a:pt x="11554" y="10175"/>
                  </a:lnTo>
                  <a:cubicBezTo>
                    <a:pt x="12424" y="10354"/>
                    <a:pt x="13308" y="10478"/>
                    <a:pt x="14196" y="10541"/>
                  </a:cubicBezTo>
                  <a:cubicBezTo>
                    <a:pt x="14700" y="10581"/>
                    <a:pt x="15209" y="10603"/>
                    <a:pt x="15709" y="10603"/>
                  </a:cubicBezTo>
                  <a:lnTo>
                    <a:pt x="16213" y="10603"/>
                  </a:lnTo>
                  <a:lnTo>
                    <a:pt x="16168" y="10095"/>
                  </a:lnTo>
                  <a:cubicBezTo>
                    <a:pt x="16052" y="8823"/>
                    <a:pt x="15816" y="6935"/>
                    <a:pt x="15061" y="5266"/>
                  </a:cubicBezTo>
                  <a:cubicBezTo>
                    <a:pt x="13968" y="2839"/>
                    <a:pt x="11465" y="1"/>
                    <a:pt x="8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105;p38"/>
            <p:cNvSpPr/>
            <p:nvPr/>
          </p:nvSpPr>
          <p:spPr>
            <a:xfrm>
              <a:off x="1977937" y="1782529"/>
              <a:ext cx="1275278" cy="762646"/>
            </a:xfrm>
            <a:custGeom>
              <a:avLst/>
              <a:gdLst/>
              <a:ahLst/>
              <a:cxnLst/>
              <a:rect l="l" t="t" r="r" b="b"/>
              <a:pathLst>
                <a:path w="13053" h="7806" extrusionOk="0">
                  <a:moveTo>
                    <a:pt x="6149" y="0"/>
                  </a:moveTo>
                  <a:cubicBezTo>
                    <a:pt x="6002" y="0"/>
                    <a:pt x="5850" y="9"/>
                    <a:pt x="5699" y="23"/>
                  </a:cubicBezTo>
                  <a:cubicBezTo>
                    <a:pt x="2874" y="286"/>
                    <a:pt x="1116" y="2959"/>
                    <a:pt x="469" y="5172"/>
                  </a:cubicBezTo>
                  <a:cubicBezTo>
                    <a:pt x="272" y="5837"/>
                    <a:pt x="138" y="6520"/>
                    <a:pt x="67" y="7212"/>
                  </a:cubicBezTo>
                  <a:lnTo>
                    <a:pt x="0" y="7805"/>
                  </a:lnTo>
                  <a:lnTo>
                    <a:pt x="598" y="7769"/>
                  </a:lnTo>
                  <a:cubicBezTo>
                    <a:pt x="1317" y="7725"/>
                    <a:pt x="2035" y="7640"/>
                    <a:pt x="2745" y="7515"/>
                  </a:cubicBezTo>
                  <a:lnTo>
                    <a:pt x="3133" y="7448"/>
                  </a:lnTo>
                  <a:lnTo>
                    <a:pt x="3124" y="7046"/>
                  </a:lnTo>
                  <a:cubicBezTo>
                    <a:pt x="3106" y="6524"/>
                    <a:pt x="3124" y="5842"/>
                    <a:pt x="3374" y="5159"/>
                  </a:cubicBezTo>
                  <a:cubicBezTo>
                    <a:pt x="3699" y="4280"/>
                    <a:pt x="4561" y="3218"/>
                    <a:pt x="5935" y="3111"/>
                  </a:cubicBezTo>
                  <a:cubicBezTo>
                    <a:pt x="6007" y="3102"/>
                    <a:pt x="6078" y="3102"/>
                    <a:pt x="6149" y="3102"/>
                  </a:cubicBezTo>
                  <a:cubicBezTo>
                    <a:pt x="7510" y="3102"/>
                    <a:pt x="8501" y="4070"/>
                    <a:pt x="8938" y="4900"/>
                  </a:cubicBezTo>
                  <a:cubicBezTo>
                    <a:pt x="9264" y="5529"/>
                    <a:pt x="9353" y="6274"/>
                    <a:pt x="9398" y="6926"/>
                  </a:cubicBezTo>
                  <a:lnTo>
                    <a:pt x="9425" y="7310"/>
                  </a:lnTo>
                  <a:lnTo>
                    <a:pt x="9804" y="7390"/>
                  </a:lnTo>
                  <a:cubicBezTo>
                    <a:pt x="10674" y="7569"/>
                    <a:pt x="11562" y="7693"/>
                    <a:pt x="12450" y="7756"/>
                  </a:cubicBezTo>
                  <a:lnTo>
                    <a:pt x="13053" y="7801"/>
                  </a:lnTo>
                  <a:lnTo>
                    <a:pt x="12937" y="7203"/>
                  </a:lnTo>
                  <a:cubicBezTo>
                    <a:pt x="12731" y="6176"/>
                    <a:pt x="12464" y="5311"/>
                    <a:pt x="12107" y="4552"/>
                  </a:cubicBezTo>
                  <a:cubicBezTo>
                    <a:pt x="11129" y="2450"/>
                    <a:pt x="8983" y="0"/>
                    <a:pt x="6149" y="0"/>
                  </a:cubicBezTo>
                  <a:close/>
                </a:path>
              </a:pathLst>
            </a:custGeom>
            <a:solidFill>
              <a:srgbClr val="A9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06;p38"/>
            <p:cNvSpPr/>
            <p:nvPr/>
          </p:nvSpPr>
          <p:spPr>
            <a:xfrm>
              <a:off x="1476527" y="1188010"/>
              <a:ext cx="2229221" cy="1310841"/>
            </a:xfrm>
            <a:custGeom>
              <a:avLst/>
              <a:gdLst/>
              <a:ahLst/>
              <a:cxnLst/>
              <a:rect l="l" t="t" r="r" b="b"/>
              <a:pathLst>
                <a:path w="22817" h="13417" extrusionOk="0">
                  <a:moveTo>
                    <a:pt x="11432" y="1"/>
                  </a:moveTo>
                  <a:cubicBezTo>
                    <a:pt x="11186" y="1"/>
                    <a:pt x="10938" y="9"/>
                    <a:pt x="10688" y="25"/>
                  </a:cubicBezTo>
                  <a:cubicBezTo>
                    <a:pt x="6172" y="320"/>
                    <a:pt x="2816" y="3247"/>
                    <a:pt x="1330" y="6286"/>
                  </a:cubicBezTo>
                  <a:cubicBezTo>
                    <a:pt x="197" y="8615"/>
                    <a:pt x="45" y="10931"/>
                    <a:pt x="0" y="12940"/>
                  </a:cubicBezTo>
                  <a:cubicBezTo>
                    <a:pt x="652" y="13082"/>
                    <a:pt x="1308" y="13194"/>
                    <a:pt x="1968" y="13274"/>
                  </a:cubicBezTo>
                  <a:cubicBezTo>
                    <a:pt x="2758" y="13369"/>
                    <a:pt x="3552" y="13416"/>
                    <a:pt x="4345" y="13416"/>
                  </a:cubicBezTo>
                  <a:cubicBezTo>
                    <a:pt x="5492" y="13416"/>
                    <a:pt x="6638" y="13318"/>
                    <a:pt x="7769" y="13123"/>
                  </a:cubicBezTo>
                  <a:cubicBezTo>
                    <a:pt x="7752" y="12484"/>
                    <a:pt x="7787" y="11779"/>
                    <a:pt x="8055" y="11056"/>
                  </a:cubicBezTo>
                  <a:cubicBezTo>
                    <a:pt x="8470" y="9927"/>
                    <a:pt x="9514" y="8825"/>
                    <a:pt x="11009" y="8714"/>
                  </a:cubicBezTo>
                  <a:cubicBezTo>
                    <a:pt x="11093" y="8707"/>
                    <a:pt x="11177" y="8704"/>
                    <a:pt x="11260" y="8704"/>
                  </a:cubicBezTo>
                  <a:cubicBezTo>
                    <a:pt x="12726" y="8704"/>
                    <a:pt x="13924" y="9690"/>
                    <a:pt x="14494" y="10775"/>
                  </a:cubicBezTo>
                  <a:cubicBezTo>
                    <a:pt x="14865" y="11485"/>
                    <a:pt x="14967" y="12310"/>
                    <a:pt x="15012" y="12998"/>
                  </a:cubicBezTo>
                  <a:cubicBezTo>
                    <a:pt x="16364" y="13275"/>
                    <a:pt x="17738" y="13417"/>
                    <a:pt x="19115" y="13417"/>
                  </a:cubicBezTo>
                  <a:cubicBezTo>
                    <a:pt x="19729" y="13417"/>
                    <a:pt x="20343" y="13389"/>
                    <a:pt x="20956" y="13332"/>
                  </a:cubicBezTo>
                  <a:cubicBezTo>
                    <a:pt x="21581" y="13274"/>
                    <a:pt x="22201" y="13185"/>
                    <a:pt x="22817" y="13069"/>
                  </a:cubicBezTo>
                  <a:cubicBezTo>
                    <a:pt x="22687" y="10914"/>
                    <a:pt x="22567" y="7951"/>
                    <a:pt x="21148" y="5527"/>
                  </a:cubicBezTo>
                  <a:cubicBezTo>
                    <a:pt x="19427" y="2602"/>
                    <a:pt x="15852" y="1"/>
                    <a:pt x="11432" y="1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07;p38"/>
            <p:cNvSpPr/>
            <p:nvPr/>
          </p:nvSpPr>
          <p:spPr>
            <a:xfrm>
              <a:off x="1668805" y="1366805"/>
              <a:ext cx="1855128" cy="1132148"/>
            </a:xfrm>
            <a:custGeom>
              <a:avLst/>
              <a:gdLst/>
              <a:ahLst/>
              <a:cxnLst/>
              <a:rect l="l" t="t" r="r" b="b"/>
              <a:pathLst>
                <a:path w="18988" h="11588" extrusionOk="0">
                  <a:moveTo>
                    <a:pt x="9442" y="0"/>
                  </a:moveTo>
                  <a:cubicBezTo>
                    <a:pt x="9236" y="0"/>
                    <a:pt x="9028" y="8"/>
                    <a:pt x="8818" y="25"/>
                  </a:cubicBezTo>
                  <a:cubicBezTo>
                    <a:pt x="5038" y="319"/>
                    <a:pt x="2245" y="3247"/>
                    <a:pt x="1022" y="6286"/>
                  </a:cubicBezTo>
                  <a:cubicBezTo>
                    <a:pt x="317" y="8057"/>
                    <a:pt x="81" y="9820"/>
                    <a:pt x="0" y="11444"/>
                  </a:cubicBezTo>
                  <a:cubicBezTo>
                    <a:pt x="643" y="11520"/>
                    <a:pt x="1285" y="11569"/>
                    <a:pt x="1933" y="11578"/>
                  </a:cubicBezTo>
                  <a:cubicBezTo>
                    <a:pt x="2094" y="11582"/>
                    <a:pt x="2255" y="11584"/>
                    <a:pt x="2417" y="11584"/>
                  </a:cubicBezTo>
                  <a:cubicBezTo>
                    <a:pt x="3550" y="11584"/>
                    <a:pt x="4684" y="11488"/>
                    <a:pt x="5801" y="11293"/>
                  </a:cubicBezTo>
                  <a:cubicBezTo>
                    <a:pt x="5784" y="10654"/>
                    <a:pt x="5819" y="9949"/>
                    <a:pt x="6087" y="9226"/>
                  </a:cubicBezTo>
                  <a:cubicBezTo>
                    <a:pt x="6502" y="8097"/>
                    <a:pt x="7546" y="6995"/>
                    <a:pt x="9041" y="6884"/>
                  </a:cubicBezTo>
                  <a:cubicBezTo>
                    <a:pt x="9125" y="6877"/>
                    <a:pt x="9209" y="6874"/>
                    <a:pt x="9292" y="6874"/>
                  </a:cubicBezTo>
                  <a:cubicBezTo>
                    <a:pt x="10758" y="6874"/>
                    <a:pt x="11956" y="7860"/>
                    <a:pt x="12526" y="8945"/>
                  </a:cubicBezTo>
                  <a:cubicBezTo>
                    <a:pt x="12897" y="9655"/>
                    <a:pt x="12999" y="10480"/>
                    <a:pt x="13044" y="11172"/>
                  </a:cubicBezTo>
                  <a:cubicBezTo>
                    <a:pt x="14378" y="11444"/>
                    <a:pt x="15739" y="11583"/>
                    <a:pt x="17105" y="11587"/>
                  </a:cubicBezTo>
                  <a:cubicBezTo>
                    <a:pt x="17734" y="11587"/>
                    <a:pt x="18363" y="11560"/>
                    <a:pt x="18988" y="11502"/>
                  </a:cubicBezTo>
                  <a:cubicBezTo>
                    <a:pt x="18845" y="9606"/>
                    <a:pt x="18564" y="7406"/>
                    <a:pt x="17622" y="5527"/>
                  </a:cubicBezTo>
                  <a:cubicBezTo>
                    <a:pt x="16164" y="2602"/>
                    <a:pt x="13147" y="0"/>
                    <a:pt x="9442" y="0"/>
                  </a:cubicBezTo>
                  <a:close/>
                </a:path>
              </a:pathLst>
            </a:custGeom>
            <a:solidFill>
              <a:srgbClr val="E6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108;p38"/>
            <p:cNvSpPr/>
            <p:nvPr/>
          </p:nvSpPr>
          <p:spPr>
            <a:xfrm>
              <a:off x="1857567" y="1557521"/>
              <a:ext cx="1482402" cy="941633"/>
            </a:xfrm>
            <a:custGeom>
              <a:avLst/>
              <a:gdLst/>
              <a:ahLst/>
              <a:cxnLst/>
              <a:rect l="l" t="t" r="r" b="b"/>
              <a:pathLst>
                <a:path w="15173" h="9638" extrusionOk="0">
                  <a:moveTo>
                    <a:pt x="7508" y="1"/>
                  </a:moveTo>
                  <a:cubicBezTo>
                    <a:pt x="7343" y="1"/>
                    <a:pt x="7175" y="8"/>
                    <a:pt x="7006" y="23"/>
                  </a:cubicBezTo>
                  <a:cubicBezTo>
                    <a:pt x="3968" y="291"/>
                    <a:pt x="1736" y="2919"/>
                    <a:pt x="768" y="5655"/>
                  </a:cubicBezTo>
                  <a:cubicBezTo>
                    <a:pt x="291" y="7007"/>
                    <a:pt x="85" y="8354"/>
                    <a:pt x="1" y="9631"/>
                  </a:cubicBezTo>
                  <a:cubicBezTo>
                    <a:pt x="157" y="9635"/>
                    <a:pt x="313" y="9637"/>
                    <a:pt x="469" y="9637"/>
                  </a:cubicBezTo>
                  <a:cubicBezTo>
                    <a:pt x="906" y="9637"/>
                    <a:pt x="1342" y="9620"/>
                    <a:pt x="1777" y="9590"/>
                  </a:cubicBezTo>
                  <a:cubicBezTo>
                    <a:pt x="2482" y="9546"/>
                    <a:pt x="3182" y="9465"/>
                    <a:pt x="3874" y="9341"/>
                  </a:cubicBezTo>
                  <a:cubicBezTo>
                    <a:pt x="3856" y="8707"/>
                    <a:pt x="3887" y="8002"/>
                    <a:pt x="4155" y="7274"/>
                  </a:cubicBezTo>
                  <a:cubicBezTo>
                    <a:pt x="4570" y="6150"/>
                    <a:pt x="5619" y="5043"/>
                    <a:pt x="7109" y="4932"/>
                  </a:cubicBezTo>
                  <a:cubicBezTo>
                    <a:pt x="7191" y="4926"/>
                    <a:pt x="7272" y="4923"/>
                    <a:pt x="7352" y="4923"/>
                  </a:cubicBezTo>
                  <a:cubicBezTo>
                    <a:pt x="8822" y="4923"/>
                    <a:pt x="10023" y="5906"/>
                    <a:pt x="10594" y="6998"/>
                  </a:cubicBezTo>
                  <a:cubicBezTo>
                    <a:pt x="10969" y="7707"/>
                    <a:pt x="11067" y="8533"/>
                    <a:pt x="11116" y="9220"/>
                  </a:cubicBezTo>
                  <a:cubicBezTo>
                    <a:pt x="11969" y="9399"/>
                    <a:pt x="12830" y="9519"/>
                    <a:pt x="13696" y="9581"/>
                  </a:cubicBezTo>
                  <a:cubicBezTo>
                    <a:pt x="14191" y="9617"/>
                    <a:pt x="14682" y="9635"/>
                    <a:pt x="15173" y="9635"/>
                  </a:cubicBezTo>
                  <a:cubicBezTo>
                    <a:pt x="15034" y="8104"/>
                    <a:pt x="14767" y="6427"/>
                    <a:pt x="14106" y="4972"/>
                  </a:cubicBezTo>
                  <a:cubicBezTo>
                    <a:pt x="12923" y="2338"/>
                    <a:pt x="10485" y="1"/>
                    <a:pt x="7508" y="1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109;p38"/>
            <p:cNvSpPr/>
            <p:nvPr/>
          </p:nvSpPr>
          <p:spPr>
            <a:xfrm>
              <a:off x="2031087" y="1829915"/>
              <a:ext cx="1164584" cy="664653"/>
            </a:xfrm>
            <a:custGeom>
              <a:avLst/>
              <a:gdLst/>
              <a:ahLst/>
              <a:cxnLst/>
              <a:rect l="l" t="t" r="r" b="b"/>
              <a:pathLst>
                <a:path w="11920" h="6803" extrusionOk="0">
                  <a:moveTo>
                    <a:pt x="5626" y="1"/>
                  </a:moveTo>
                  <a:cubicBezTo>
                    <a:pt x="5492" y="1"/>
                    <a:pt x="5357" y="7"/>
                    <a:pt x="5222" y="20"/>
                  </a:cubicBezTo>
                  <a:cubicBezTo>
                    <a:pt x="2776" y="247"/>
                    <a:pt x="1072" y="2501"/>
                    <a:pt x="384" y="4839"/>
                  </a:cubicBezTo>
                  <a:cubicBezTo>
                    <a:pt x="201" y="5482"/>
                    <a:pt x="72" y="6137"/>
                    <a:pt x="1" y="6802"/>
                  </a:cubicBezTo>
                  <a:cubicBezTo>
                    <a:pt x="701" y="6758"/>
                    <a:pt x="1402" y="6673"/>
                    <a:pt x="2093" y="6553"/>
                  </a:cubicBezTo>
                  <a:cubicBezTo>
                    <a:pt x="2076" y="5914"/>
                    <a:pt x="2111" y="5209"/>
                    <a:pt x="2379" y="4486"/>
                  </a:cubicBezTo>
                  <a:cubicBezTo>
                    <a:pt x="2794" y="3357"/>
                    <a:pt x="3838" y="2255"/>
                    <a:pt x="5333" y="2144"/>
                  </a:cubicBezTo>
                  <a:cubicBezTo>
                    <a:pt x="5417" y="2137"/>
                    <a:pt x="5501" y="2134"/>
                    <a:pt x="5584" y="2134"/>
                  </a:cubicBezTo>
                  <a:cubicBezTo>
                    <a:pt x="7050" y="2134"/>
                    <a:pt x="8248" y="3120"/>
                    <a:pt x="8818" y="4205"/>
                  </a:cubicBezTo>
                  <a:cubicBezTo>
                    <a:pt x="9189" y="4915"/>
                    <a:pt x="9291" y="5740"/>
                    <a:pt x="9336" y="6432"/>
                  </a:cubicBezTo>
                  <a:cubicBezTo>
                    <a:pt x="10188" y="6606"/>
                    <a:pt x="11049" y="6727"/>
                    <a:pt x="11920" y="6789"/>
                  </a:cubicBezTo>
                  <a:cubicBezTo>
                    <a:pt x="11750" y="5923"/>
                    <a:pt x="11500" y="5053"/>
                    <a:pt x="11130" y="4254"/>
                  </a:cubicBezTo>
                  <a:cubicBezTo>
                    <a:pt x="10077" y="2001"/>
                    <a:pt x="8028" y="1"/>
                    <a:pt x="5626" y="1"/>
                  </a:cubicBezTo>
                  <a:close/>
                </a:path>
              </a:pathLst>
            </a:custGeom>
            <a:solidFill>
              <a:srgbClr val="A9D0D0"/>
            </a:solidFill>
            <a:ln w="9525" cap="flat" cmpd="sng">
              <a:solidFill>
                <a:srgbClr val="A9D0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110;p38"/>
            <p:cNvSpPr/>
            <p:nvPr/>
          </p:nvSpPr>
          <p:spPr>
            <a:xfrm>
              <a:off x="2685108" y="2096447"/>
              <a:ext cx="1420949" cy="903920"/>
            </a:xfrm>
            <a:custGeom>
              <a:avLst/>
              <a:gdLst/>
              <a:ahLst/>
              <a:cxnLst/>
              <a:rect l="l" t="t" r="r" b="b"/>
              <a:pathLst>
                <a:path w="14544" h="9252" extrusionOk="0">
                  <a:moveTo>
                    <a:pt x="6561" y="1"/>
                  </a:moveTo>
                  <a:cubicBezTo>
                    <a:pt x="5719" y="1"/>
                    <a:pt x="4914" y="554"/>
                    <a:pt x="4637" y="1428"/>
                  </a:cubicBezTo>
                  <a:cubicBezTo>
                    <a:pt x="4529" y="1790"/>
                    <a:pt x="4503" y="2169"/>
                    <a:pt x="4552" y="2539"/>
                  </a:cubicBezTo>
                  <a:cubicBezTo>
                    <a:pt x="4348" y="2395"/>
                    <a:pt x="4119" y="2310"/>
                    <a:pt x="3895" y="2310"/>
                  </a:cubicBezTo>
                  <a:cubicBezTo>
                    <a:pt x="3684" y="2310"/>
                    <a:pt x="3478" y="2386"/>
                    <a:pt x="3302" y="2557"/>
                  </a:cubicBezTo>
                  <a:cubicBezTo>
                    <a:pt x="3075" y="2771"/>
                    <a:pt x="2905" y="3155"/>
                    <a:pt x="2901" y="3534"/>
                  </a:cubicBezTo>
                  <a:cubicBezTo>
                    <a:pt x="2527" y="3257"/>
                    <a:pt x="2088" y="3103"/>
                    <a:pt x="1670" y="3103"/>
                  </a:cubicBezTo>
                  <a:cubicBezTo>
                    <a:pt x="1544" y="3103"/>
                    <a:pt x="1419" y="3117"/>
                    <a:pt x="1299" y="3146"/>
                  </a:cubicBezTo>
                  <a:cubicBezTo>
                    <a:pt x="553" y="3334"/>
                    <a:pt x="49" y="4057"/>
                    <a:pt x="18" y="4895"/>
                  </a:cubicBezTo>
                  <a:cubicBezTo>
                    <a:pt x="0" y="5275"/>
                    <a:pt x="80" y="5650"/>
                    <a:pt x="246" y="5989"/>
                  </a:cubicBezTo>
                  <a:cubicBezTo>
                    <a:pt x="513" y="6524"/>
                    <a:pt x="1004" y="6926"/>
                    <a:pt x="1513" y="7145"/>
                  </a:cubicBezTo>
                  <a:cubicBezTo>
                    <a:pt x="1865" y="7292"/>
                    <a:pt x="2240" y="7385"/>
                    <a:pt x="2620" y="7412"/>
                  </a:cubicBezTo>
                  <a:cubicBezTo>
                    <a:pt x="2637" y="7595"/>
                    <a:pt x="2709" y="7774"/>
                    <a:pt x="2825" y="7917"/>
                  </a:cubicBezTo>
                  <a:cubicBezTo>
                    <a:pt x="3048" y="8198"/>
                    <a:pt x="3401" y="8336"/>
                    <a:pt x="3731" y="8363"/>
                  </a:cubicBezTo>
                  <a:cubicBezTo>
                    <a:pt x="3770" y="8366"/>
                    <a:pt x="3810" y="8368"/>
                    <a:pt x="3849" y="8368"/>
                  </a:cubicBezTo>
                  <a:cubicBezTo>
                    <a:pt x="4108" y="8368"/>
                    <a:pt x="4362" y="8292"/>
                    <a:pt x="4583" y="8153"/>
                  </a:cubicBezTo>
                  <a:cubicBezTo>
                    <a:pt x="4695" y="8073"/>
                    <a:pt x="4793" y="7970"/>
                    <a:pt x="4869" y="7854"/>
                  </a:cubicBezTo>
                  <a:cubicBezTo>
                    <a:pt x="5043" y="8305"/>
                    <a:pt x="5359" y="8684"/>
                    <a:pt x="5775" y="8925"/>
                  </a:cubicBezTo>
                  <a:cubicBezTo>
                    <a:pt x="6162" y="9154"/>
                    <a:pt x="6605" y="9252"/>
                    <a:pt x="7040" y="9252"/>
                  </a:cubicBezTo>
                  <a:cubicBezTo>
                    <a:pt x="7216" y="9252"/>
                    <a:pt x="7390" y="9236"/>
                    <a:pt x="7559" y="9206"/>
                  </a:cubicBezTo>
                  <a:cubicBezTo>
                    <a:pt x="8055" y="9126"/>
                    <a:pt x="8541" y="8925"/>
                    <a:pt x="8903" y="8568"/>
                  </a:cubicBezTo>
                  <a:cubicBezTo>
                    <a:pt x="9135" y="8336"/>
                    <a:pt x="9295" y="8050"/>
                    <a:pt x="9376" y="7734"/>
                  </a:cubicBezTo>
                  <a:cubicBezTo>
                    <a:pt x="9554" y="7912"/>
                    <a:pt x="9791" y="8015"/>
                    <a:pt x="10045" y="8015"/>
                  </a:cubicBezTo>
                  <a:cubicBezTo>
                    <a:pt x="10371" y="8006"/>
                    <a:pt x="10674" y="7832"/>
                    <a:pt x="10853" y="7551"/>
                  </a:cubicBezTo>
                  <a:cubicBezTo>
                    <a:pt x="10946" y="7399"/>
                    <a:pt x="11004" y="7225"/>
                    <a:pt x="11013" y="7042"/>
                  </a:cubicBezTo>
                  <a:cubicBezTo>
                    <a:pt x="11317" y="7189"/>
                    <a:pt x="11638" y="7292"/>
                    <a:pt x="11973" y="7350"/>
                  </a:cubicBezTo>
                  <a:cubicBezTo>
                    <a:pt x="12131" y="7376"/>
                    <a:pt x="12291" y="7390"/>
                    <a:pt x="12449" y="7390"/>
                  </a:cubicBezTo>
                  <a:cubicBezTo>
                    <a:pt x="12853" y="7390"/>
                    <a:pt x="13247" y="7301"/>
                    <a:pt x="13584" y="7109"/>
                  </a:cubicBezTo>
                  <a:cubicBezTo>
                    <a:pt x="14079" y="6819"/>
                    <a:pt x="14409" y="6310"/>
                    <a:pt x="14476" y="5743"/>
                  </a:cubicBezTo>
                  <a:cubicBezTo>
                    <a:pt x="14543" y="5136"/>
                    <a:pt x="14275" y="4449"/>
                    <a:pt x="13771" y="4065"/>
                  </a:cubicBezTo>
                  <a:cubicBezTo>
                    <a:pt x="13535" y="3887"/>
                    <a:pt x="13253" y="3784"/>
                    <a:pt x="12959" y="3766"/>
                  </a:cubicBezTo>
                  <a:cubicBezTo>
                    <a:pt x="13062" y="3534"/>
                    <a:pt x="13093" y="3280"/>
                    <a:pt x="13048" y="3030"/>
                  </a:cubicBezTo>
                  <a:cubicBezTo>
                    <a:pt x="12950" y="2508"/>
                    <a:pt x="12535" y="2129"/>
                    <a:pt x="12075" y="1995"/>
                  </a:cubicBezTo>
                  <a:cubicBezTo>
                    <a:pt x="11937" y="1956"/>
                    <a:pt x="11795" y="1936"/>
                    <a:pt x="11654" y="1936"/>
                  </a:cubicBezTo>
                  <a:cubicBezTo>
                    <a:pt x="11313" y="1936"/>
                    <a:pt x="10977" y="2049"/>
                    <a:pt x="10705" y="2267"/>
                  </a:cubicBezTo>
                  <a:cubicBezTo>
                    <a:pt x="10380" y="2535"/>
                    <a:pt x="10166" y="2914"/>
                    <a:pt x="10099" y="3329"/>
                  </a:cubicBezTo>
                  <a:cubicBezTo>
                    <a:pt x="9974" y="3137"/>
                    <a:pt x="9786" y="2990"/>
                    <a:pt x="9576" y="2905"/>
                  </a:cubicBezTo>
                  <a:cubicBezTo>
                    <a:pt x="9451" y="2863"/>
                    <a:pt x="9321" y="2841"/>
                    <a:pt x="9190" y="2841"/>
                  </a:cubicBezTo>
                  <a:cubicBezTo>
                    <a:pt x="9047" y="2841"/>
                    <a:pt x="8904" y="2867"/>
                    <a:pt x="8769" y="2919"/>
                  </a:cubicBezTo>
                  <a:cubicBezTo>
                    <a:pt x="8831" y="2499"/>
                    <a:pt x="8782" y="2071"/>
                    <a:pt x="8630" y="1678"/>
                  </a:cubicBezTo>
                  <a:cubicBezTo>
                    <a:pt x="8184" y="494"/>
                    <a:pt x="7356" y="1"/>
                    <a:pt x="6561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111;p38"/>
            <p:cNvSpPr/>
            <p:nvPr/>
          </p:nvSpPr>
          <p:spPr>
            <a:xfrm>
              <a:off x="1044486" y="2132597"/>
              <a:ext cx="1538580" cy="898449"/>
            </a:xfrm>
            <a:custGeom>
              <a:avLst/>
              <a:gdLst/>
              <a:ahLst/>
              <a:cxnLst/>
              <a:rect l="l" t="t" r="r" b="b"/>
              <a:pathLst>
                <a:path w="15748" h="9196" extrusionOk="0">
                  <a:moveTo>
                    <a:pt x="8364" y="1"/>
                  </a:moveTo>
                  <a:cubicBezTo>
                    <a:pt x="8118" y="1"/>
                    <a:pt x="7871" y="29"/>
                    <a:pt x="7631" y="81"/>
                  </a:cubicBezTo>
                  <a:cubicBezTo>
                    <a:pt x="6944" y="233"/>
                    <a:pt x="6297" y="576"/>
                    <a:pt x="5859" y="1170"/>
                  </a:cubicBezTo>
                  <a:cubicBezTo>
                    <a:pt x="5600" y="1536"/>
                    <a:pt x="5444" y="1973"/>
                    <a:pt x="5409" y="2424"/>
                  </a:cubicBezTo>
                  <a:cubicBezTo>
                    <a:pt x="5150" y="2169"/>
                    <a:pt x="4815" y="2018"/>
                    <a:pt x="4503" y="2018"/>
                  </a:cubicBezTo>
                  <a:cubicBezTo>
                    <a:pt x="4097" y="2022"/>
                    <a:pt x="3744" y="2290"/>
                    <a:pt x="3633" y="2674"/>
                  </a:cubicBezTo>
                  <a:cubicBezTo>
                    <a:pt x="3561" y="2892"/>
                    <a:pt x="3552" y="3124"/>
                    <a:pt x="3601" y="3343"/>
                  </a:cubicBezTo>
                  <a:cubicBezTo>
                    <a:pt x="3200" y="3160"/>
                    <a:pt x="2776" y="3026"/>
                    <a:pt x="2343" y="2941"/>
                  </a:cubicBezTo>
                  <a:cubicBezTo>
                    <a:pt x="2137" y="2906"/>
                    <a:pt x="1935" y="2888"/>
                    <a:pt x="1744" y="2888"/>
                  </a:cubicBezTo>
                  <a:cubicBezTo>
                    <a:pt x="1254" y="2888"/>
                    <a:pt x="825" y="3006"/>
                    <a:pt x="527" y="3263"/>
                  </a:cubicBezTo>
                  <a:cubicBezTo>
                    <a:pt x="121" y="3611"/>
                    <a:pt x="0" y="4200"/>
                    <a:pt x="246" y="4851"/>
                  </a:cubicBezTo>
                  <a:cubicBezTo>
                    <a:pt x="482" y="5463"/>
                    <a:pt x="1062" y="6105"/>
                    <a:pt x="1718" y="6440"/>
                  </a:cubicBezTo>
                  <a:cubicBezTo>
                    <a:pt x="1995" y="6587"/>
                    <a:pt x="2294" y="6672"/>
                    <a:pt x="2606" y="6690"/>
                  </a:cubicBezTo>
                  <a:cubicBezTo>
                    <a:pt x="2588" y="6895"/>
                    <a:pt x="2637" y="7100"/>
                    <a:pt x="2749" y="7270"/>
                  </a:cubicBezTo>
                  <a:cubicBezTo>
                    <a:pt x="2985" y="7654"/>
                    <a:pt x="3450" y="7921"/>
                    <a:pt x="3878" y="8011"/>
                  </a:cubicBezTo>
                  <a:cubicBezTo>
                    <a:pt x="4001" y="8035"/>
                    <a:pt x="4124" y="8048"/>
                    <a:pt x="4245" y="8048"/>
                  </a:cubicBezTo>
                  <a:cubicBezTo>
                    <a:pt x="4536" y="8048"/>
                    <a:pt x="4811" y="7975"/>
                    <a:pt x="5016" y="7823"/>
                  </a:cubicBezTo>
                  <a:cubicBezTo>
                    <a:pt x="5261" y="7636"/>
                    <a:pt x="5400" y="7346"/>
                    <a:pt x="5395" y="7042"/>
                  </a:cubicBezTo>
                  <a:lnTo>
                    <a:pt x="5395" y="7042"/>
                  </a:lnTo>
                  <a:cubicBezTo>
                    <a:pt x="5633" y="7284"/>
                    <a:pt x="5955" y="7414"/>
                    <a:pt x="6286" y="7414"/>
                  </a:cubicBezTo>
                  <a:cubicBezTo>
                    <a:pt x="6413" y="7414"/>
                    <a:pt x="6541" y="7394"/>
                    <a:pt x="6667" y="7355"/>
                  </a:cubicBezTo>
                  <a:lnTo>
                    <a:pt x="6667" y="7355"/>
                  </a:lnTo>
                  <a:cubicBezTo>
                    <a:pt x="6640" y="7658"/>
                    <a:pt x="6712" y="7957"/>
                    <a:pt x="6868" y="8220"/>
                  </a:cubicBezTo>
                  <a:cubicBezTo>
                    <a:pt x="7268" y="8907"/>
                    <a:pt x="7937" y="9196"/>
                    <a:pt x="8587" y="9196"/>
                  </a:cubicBezTo>
                  <a:cubicBezTo>
                    <a:pt x="9264" y="9196"/>
                    <a:pt x="9918" y="8882"/>
                    <a:pt x="10224" y="8377"/>
                  </a:cubicBezTo>
                  <a:cubicBezTo>
                    <a:pt x="10357" y="8149"/>
                    <a:pt x="10429" y="7895"/>
                    <a:pt x="10433" y="7631"/>
                  </a:cubicBezTo>
                  <a:cubicBezTo>
                    <a:pt x="10602" y="7738"/>
                    <a:pt x="10792" y="7792"/>
                    <a:pt x="10983" y="7792"/>
                  </a:cubicBezTo>
                  <a:cubicBezTo>
                    <a:pt x="11181" y="7792"/>
                    <a:pt x="11378" y="7734"/>
                    <a:pt x="11549" y="7618"/>
                  </a:cubicBezTo>
                  <a:cubicBezTo>
                    <a:pt x="11821" y="7444"/>
                    <a:pt x="12026" y="7181"/>
                    <a:pt x="12129" y="6877"/>
                  </a:cubicBezTo>
                  <a:cubicBezTo>
                    <a:pt x="12409" y="7096"/>
                    <a:pt x="12770" y="7215"/>
                    <a:pt x="13154" y="7215"/>
                  </a:cubicBezTo>
                  <a:cubicBezTo>
                    <a:pt x="13272" y="7215"/>
                    <a:pt x="13392" y="7204"/>
                    <a:pt x="13512" y="7181"/>
                  </a:cubicBezTo>
                  <a:cubicBezTo>
                    <a:pt x="14262" y="7038"/>
                    <a:pt x="15025" y="6449"/>
                    <a:pt x="15436" y="5695"/>
                  </a:cubicBezTo>
                  <a:cubicBezTo>
                    <a:pt x="15627" y="5342"/>
                    <a:pt x="15748" y="4954"/>
                    <a:pt x="15743" y="4583"/>
                  </a:cubicBezTo>
                  <a:cubicBezTo>
                    <a:pt x="15735" y="3981"/>
                    <a:pt x="15387" y="3495"/>
                    <a:pt x="14900" y="3214"/>
                  </a:cubicBezTo>
                  <a:cubicBezTo>
                    <a:pt x="14543" y="3013"/>
                    <a:pt x="14128" y="2906"/>
                    <a:pt x="13695" y="2865"/>
                  </a:cubicBezTo>
                  <a:cubicBezTo>
                    <a:pt x="13753" y="2633"/>
                    <a:pt x="13744" y="2388"/>
                    <a:pt x="13664" y="2160"/>
                  </a:cubicBezTo>
                  <a:cubicBezTo>
                    <a:pt x="13499" y="1750"/>
                    <a:pt x="13102" y="1536"/>
                    <a:pt x="12682" y="1491"/>
                  </a:cubicBezTo>
                  <a:cubicBezTo>
                    <a:pt x="12637" y="1488"/>
                    <a:pt x="12593" y="1486"/>
                    <a:pt x="12548" y="1486"/>
                  </a:cubicBezTo>
                  <a:cubicBezTo>
                    <a:pt x="12175" y="1486"/>
                    <a:pt x="11811" y="1602"/>
                    <a:pt x="11504" y="1817"/>
                  </a:cubicBezTo>
                  <a:cubicBezTo>
                    <a:pt x="11335" y="1937"/>
                    <a:pt x="11183" y="2080"/>
                    <a:pt x="11058" y="2250"/>
                  </a:cubicBezTo>
                  <a:cubicBezTo>
                    <a:pt x="10955" y="1589"/>
                    <a:pt x="10598" y="964"/>
                    <a:pt x="10099" y="572"/>
                  </a:cubicBezTo>
                  <a:cubicBezTo>
                    <a:pt x="9589" y="174"/>
                    <a:pt x="8977" y="1"/>
                    <a:pt x="8364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112;p38"/>
          <p:cNvGrpSpPr/>
          <p:nvPr/>
        </p:nvGrpSpPr>
        <p:grpSpPr>
          <a:xfrm rot="-1421948">
            <a:off x="10821325" y="527628"/>
            <a:ext cx="805777" cy="741882"/>
            <a:chOff x="4132573" y="1085716"/>
            <a:chExt cx="1000643" cy="1090527"/>
          </a:xfrm>
        </p:grpSpPr>
        <p:sp>
          <p:nvSpPr>
            <p:cNvPr id="30" name="Google Shape;2113;p38"/>
            <p:cNvSpPr/>
            <p:nvPr/>
          </p:nvSpPr>
          <p:spPr>
            <a:xfrm>
              <a:off x="4133452" y="1085716"/>
              <a:ext cx="999764" cy="1090332"/>
            </a:xfrm>
            <a:custGeom>
              <a:avLst/>
              <a:gdLst/>
              <a:ahLst/>
              <a:cxnLst/>
              <a:rect l="l" t="t" r="r" b="b"/>
              <a:pathLst>
                <a:path w="10233" h="11160" extrusionOk="0">
                  <a:moveTo>
                    <a:pt x="5130" y="0"/>
                  </a:moveTo>
                  <a:cubicBezTo>
                    <a:pt x="4661" y="0"/>
                    <a:pt x="4191" y="282"/>
                    <a:pt x="3914" y="675"/>
                  </a:cubicBezTo>
                  <a:cubicBezTo>
                    <a:pt x="3570" y="1162"/>
                    <a:pt x="3476" y="1777"/>
                    <a:pt x="3476" y="2371"/>
                  </a:cubicBezTo>
                  <a:cubicBezTo>
                    <a:pt x="3476" y="2554"/>
                    <a:pt x="3481" y="2737"/>
                    <a:pt x="3499" y="2920"/>
                  </a:cubicBezTo>
                  <a:cubicBezTo>
                    <a:pt x="3173" y="2710"/>
                    <a:pt x="2829" y="2532"/>
                    <a:pt x="2468" y="2389"/>
                  </a:cubicBezTo>
                  <a:cubicBezTo>
                    <a:pt x="2148" y="2268"/>
                    <a:pt x="1790" y="2181"/>
                    <a:pt x="1447" y="2181"/>
                  </a:cubicBezTo>
                  <a:cubicBezTo>
                    <a:pt x="1096" y="2181"/>
                    <a:pt x="762" y="2272"/>
                    <a:pt x="504" y="2509"/>
                  </a:cubicBezTo>
                  <a:cubicBezTo>
                    <a:pt x="63" y="2911"/>
                    <a:pt x="18" y="3620"/>
                    <a:pt x="268" y="4160"/>
                  </a:cubicBezTo>
                  <a:cubicBezTo>
                    <a:pt x="518" y="4700"/>
                    <a:pt x="1009" y="5093"/>
                    <a:pt x="1522" y="5392"/>
                  </a:cubicBezTo>
                  <a:cubicBezTo>
                    <a:pt x="1678" y="5481"/>
                    <a:pt x="1834" y="5566"/>
                    <a:pt x="1999" y="5642"/>
                  </a:cubicBezTo>
                  <a:cubicBezTo>
                    <a:pt x="1656" y="5820"/>
                    <a:pt x="1330" y="6030"/>
                    <a:pt x="1031" y="6271"/>
                  </a:cubicBezTo>
                  <a:cubicBezTo>
                    <a:pt x="491" y="6704"/>
                    <a:pt x="0" y="7355"/>
                    <a:pt x="148" y="8034"/>
                  </a:cubicBezTo>
                  <a:cubicBezTo>
                    <a:pt x="272" y="8614"/>
                    <a:pt x="866" y="9011"/>
                    <a:pt x="1455" y="9065"/>
                  </a:cubicBezTo>
                  <a:cubicBezTo>
                    <a:pt x="1510" y="9069"/>
                    <a:pt x="1566" y="9071"/>
                    <a:pt x="1621" y="9071"/>
                  </a:cubicBezTo>
                  <a:cubicBezTo>
                    <a:pt x="2156" y="9071"/>
                    <a:pt x="2677" y="8863"/>
                    <a:pt x="3146" y="8596"/>
                  </a:cubicBezTo>
                  <a:cubicBezTo>
                    <a:pt x="3307" y="8507"/>
                    <a:pt x="3459" y="8409"/>
                    <a:pt x="3610" y="8301"/>
                  </a:cubicBezTo>
                  <a:lnTo>
                    <a:pt x="3610" y="8301"/>
                  </a:lnTo>
                  <a:cubicBezTo>
                    <a:pt x="3588" y="8690"/>
                    <a:pt x="3606" y="9078"/>
                    <a:pt x="3664" y="9466"/>
                  </a:cubicBezTo>
                  <a:cubicBezTo>
                    <a:pt x="3771" y="10144"/>
                    <a:pt x="4083" y="10899"/>
                    <a:pt x="4744" y="11108"/>
                  </a:cubicBezTo>
                  <a:cubicBezTo>
                    <a:pt x="4854" y="11143"/>
                    <a:pt x="4967" y="11159"/>
                    <a:pt x="5079" y="11159"/>
                  </a:cubicBezTo>
                  <a:cubicBezTo>
                    <a:pt x="5547" y="11159"/>
                    <a:pt x="6015" y="10881"/>
                    <a:pt x="6292" y="10492"/>
                  </a:cubicBezTo>
                  <a:cubicBezTo>
                    <a:pt x="6636" y="10006"/>
                    <a:pt x="6734" y="9386"/>
                    <a:pt x="6734" y="8792"/>
                  </a:cubicBezTo>
                  <a:cubicBezTo>
                    <a:pt x="6734" y="8609"/>
                    <a:pt x="6730" y="8426"/>
                    <a:pt x="6712" y="8248"/>
                  </a:cubicBezTo>
                  <a:lnTo>
                    <a:pt x="6712" y="8248"/>
                  </a:lnTo>
                  <a:cubicBezTo>
                    <a:pt x="7037" y="8458"/>
                    <a:pt x="7386" y="8636"/>
                    <a:pt x="7743" y="8774"/>
                  </a:cubicBezTo>
                  <a:cubicBezTo>
                    <a:pt x="8064" y="8901"/>
                    <a:pt x="8425" y="8990"/>
                    <a:pt x="8770" y="8990"/>
                  </a:cubicBezTo>
                  <a:cubicBezTo>
                    <a:pt x="9120" y="8990"/>
                    <a:pt x="9452" y="8899"/>
                    <a:pt x="9710" y="8663"/>
                  </a:cubicBezTo>
                  <a:cubicBezTo>
                    <a:pt x="10152" y="8266"/>
                    <a:pt x="10201" y="7556"/>
                    <a:pt x="9956" y="7016"/>
                  </a:cubicBezTo>
                  <a:cubicBezTo>
                    <a:pt x="9706" y="6481"/>
                    <a:pt x="9215" y="6084"/>
                    <a:pt x="8702" y="5780"/>
                  </a:cubicBezTo>
                  <a:cubicBezTo>
                    <a:pt x="8546" y="5686"/>
                    <a:pt x="8390" y="5606"/>
                    <a:pt x="8229" y="5526"/>
                  </a:cubicBezTo>
                  <a:cubicBezTo>
                    <a:pt x="8573" y="5352"/>
                    <a:pt x="8898" y="5142"/>
                    <a:pt x="9197" y="4901"/>
                  </a:cubicBezTo>
                  <a:cubicBezTo>
                    <a:pt x="9737" y="4468"/>
                    <a:pt x="10233" y="3821"/>
                    <a:pt x="10090" y="3147"/>
                  </a:cubicBezTo>
                  <a:cubicBezTo>
                    <a:pt x="9965" y="2563"/>
                    <a:pt x="9376" y="2166"/>
                    <a:pt x="8782" y="2108"/>
                  </a:cubicBezTo>
                  <a:cubicBezTo>
                    <a:pt x="8723" y="2102"/>
                    <a:pt x="8663" y="2100"/>
                    <a:pt x="8603" y="2100"/>
                  </a:cubicBezTo>
                  <a:cubicBezTo>
                    <a:pt x="8072" y="2100"/>
                    <a:pt x="7553" y="2306"/>
                    <a:pt x="7091" y="2567"/>
                  </a:cubicBezTo>
                  <a:cubicBezTo>
                    <a:pt x="6921" y="2661"/>
                    <a:pt x="6761" y="2764"/>
                    <a:pt x="6605" y="2875"/>
                  </a:cubicBezTo>
                  <a:cubicBezTo>
                    <a:pt x="6627" y="2482"/>
                    <a:pt x="6609" y="2081"/>
                    <a:pt x="6547" y="1693"/>
                  </a:cubicBezTo>
                  <a:cubicBezTo>
                    <a:pt x="6435" y="1005"/>
                    <a:pt x="6118" y="256"/>
                    <a:pt x="5462" y="50"/>
                  </a:cubicBezTo>
                  <a:cubicBezTo>
                    <a:pt x="5353" y="16"/>
                    <a:pt x="5242" y="0"/>
                    <a:pt x="513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4;p38"/>
            <p:cNvSpPr/>
            <p:nvPr/>
          </p:nvSpPr>
          <p:spPr>
            <a:xfrm>
              <a:off x="4132573" y="1085813"/>
              <a:ext cx="1000253" cy="1090430"/>
            </a:xfrm>
            <a:custGeom>
              <a:avLst/>
              <a:gdLst/>
              <a:ahLst/>
              <a:cxnLst/>
              <a:rect l="l" t="t" r="r" b="b"/>
              <a:pathLst>
                <a:path w="10238" h="11161" extrusionOk="0">
                  <a:moveTo>
                    <a:pt x="5135" y="1"/>
                  </a:moveTo>
                  <a:cubicBezTo>
                    <a:pt x="4666" y="1"/>
                    <a:pt x="4193" y="280"/>
                    <a:pt x="3918" y="674"/>
                  </a:cubicBezTo>
                  <a:cubicBezTo>
                    <a:pt x="3575" y="1161"/>
                    <a:pt x="3481" y="1781"/>
                    <a:pt x="3481" y="2374"/>
                  </a:cubicBezTo>
                  <a:cubicBezTo>
                    <a:pt x="3481" y="2557"/>
                    <a:pt x="3485" y="2736"/>
                    <a:pt x="3503" y="2923"/>
                  </a:cubicBezTo>
                  <a:cubicBezTo>
                    <a:pt x="3178" y="2709"/>
                    <a:pt x="2834" y="2535"/>
                    <a:pt x="2472" y="2392"/>
                  </a:cubicBezTo>
                  <a:cubicBezTo>
                    <a:pt x="2153" y="2271"/>
                    <a:pt x="1794" y="2185"/>
                    <a:pt x="1451" y="2185"/>
                  </a:cubicBezTo>
                  <a:cubicBezTo>
                    <a:pt x="1100" y="2185"/>
                    <a:pt x="764" y="2275"/>
                    <a:pt x="505" y="2513"/>
                  </a:cubicBezTo>
                  <a:cubicBezTo>
                    <a:pt x="67" y="2910"/>
                    <a:pt x="23" y="3624"/>
                    <a:pt x="273" y="4164"/>
                  </a:cubicBezTo>
                  <a:cubicBezTo>
                    <a:pt x="522" y="4699"/>
                    <a:pt x="1009" y="5092"/>
                    <a:pt x="1526" y="5395"/>
                  </a:cubicBezTo>
                  <a:cubicBezTo>
                    <a:pt x="1678" y="5480"/>
                    <a:pt x="1834" y="5569"/>
                    <a:pt x="2004" y="5645"/>
                  </a:cubicBezTo>
                  <a:cubicBezTo>
                    <a:pt x="1660" y="5819"/>
                    <a:pt x="1335" y="6034"/>
                    <a:pt x="1036" y="6275"/>
                  </a:cubicBezTo>
                  <a:cubicBezTo>
                    <a:pt x="496" y="6707"/>
                    <a:pt x="0" y="7359"/>
                    <a:pt x="152" y="8033"/>
                  </a:cubicBezTo>
                  <a:cubicBezTo>
                    <a:pt x="277" y="8613"/>
                    <a:pt x="866" y="9010"/>
                    <a:pt x="1460" y="9064"/>
                  </a:cubicBezTo>
                  <a:cubicBezTo>
                    <a:pt x="1519" y="9069"/>
                    <a:pt x="1579" y="9071"/>
                    <a:pt x="1638" y="9071"/>
                  </a:cubicBezTo>
                  <a:cubicBezTo>
                    <a:pt x="2170" y="9071"/>
                    <a:pt x="2690" y="8864"/>
                    <a:pt x="3155" y="8595"/>
                  </a:cubicBezTo>
                  <a:cubicBezTo>
                    <a:pt x="3311" y="8506"/>
                    <a:pt x="3463" y="8412"/>
                    <a:pt x="3615" y="8305"/>
                  </a:cubicBezTo>
                  <a:lnTo>
                    <a:pt x="3615" y="8305"/>
                  </a:lnTo>
                  <a:cubicBezTo>
                    <a:pt x="3593" y="8689"/>
                    <a:pt x="3610" y="9081"/>
                    <a:pt x="3673" y="9465"/>
                  </a:cubicBezTo>
                  <a:cubicBezTo>
                    <a:pt x="3776" y="10148"/>
                    <a:pt x="4092" y="10898"/>
                    <a:pt x="4748" y="11107"/>
                  </a:cubicBezTo>
                  <a:cubicBezTo>
                    <a:pt x="4861" y="11143"/>
                    <a:pt x="4976" y="11160"/>
                    <a:pt x="5091" y="11160"/>
                  </a:cubicBezTo>
                  <a:cubicBezTo>
                    <a:pt x="5560" y="11160"/>
                    <a:pt x="6025" y="10882"/>
                    <a:pt x="6297" y="10491"/>
                  </a:cubicBezTo>
                  <a:cubicBezTo>
                    <a:pt x="6640" y="10005"/>
                    <a:pt x="6743" y="9389"/>
                    <a:pt x="6743" y="8791"/>
                  </a:cubicBezTo>
                  <a:cubicBezTo>
                    <a:pt x="6743" y="8613"/>
                    <a:pt x="6734" y="8430"/>
                    <a:pt x="6721" y="8247"/>
                  </a:cubicBezTo>
                  <a:lnTo>
                    <a:pt x="6721" y="8247"/>
                  </a:lnTo>
                  <a:cubicBezTo>
                    <a:pt x="7046" y="8457"/>
                    <a:pt x="7390" y="8635"/>
                    <a:pt x="7752" y="8778"/>
                  </a:cubicBezTo>
                  <a:cubicBezTo>
                    <a:pt x="8071" y="8902"/>
                    <a:pt x="8432" y="8990"/>
                    <a:pt x="8777" y="8990"/>
                  </a:cubicBezTo>
                  <a:cubicBezTo>
                    <a:pt x="9126" y="8990"/>
                    <a:pt x="9459" y="8900"/>
                    <a:pt x="9715" y="8666"/>
                  </a:cubicBezTo>
                  <a:cubicBezTo>
                    <a:pt x="10161" y="8269"/>
                    <a:pt x="10210" y="7555"/>
                    <a:pt x="9960" y="7020"/>
                  </a:cubicBezTo>
                  <a:cubicBezTo>
                    <a:pt x="9711" y="6475"/>
                    <a:pt x="9224" y="6083"/>
                    <a:pt x="8706" y="5784"/>
                  </a:cubicBezTo>
                  <a:cubicBezTo>
                    <a:pt x="8550" y="5690"/>
                    <a:pt x="8394" y="5610"/>
                    <a:pt x="8229" y="5529"/>
                  </a:cubicBezTo>
                  <a:cubicBezTo>
                    <a:pt x="8577" y="5351"/>
                    <a:pt x="8898" y="5141"/>
                    <a:pt x="9202" y="4900"/>
                  </a:cubicBezTo>
                  <a:cubicBezTo>
                    <a:pt x="9742" y="4472"/>
                    <a:pt x="10237" y="3825"/>
                    <a:pt x="10094" y="3146"/>
                  </a:cubicBezTo>
                  <a:cubicBezTo>
                    <a:pt x="9969" y="2566"/>
                    <a:pt x="9376" y="2169"/>
                    <a:pt x="8787" y="2111"/>
                  </a:cubicBezTo>
                  <a:cubicBezTo>
                    <a:pt x="8724" y="2105"/>
                    <a:pt x="8662" y="2102"/>
                    <a:pt x="8600" y="2102"/>
                  </a:cubicBezTo>
                  <a:cubicBezTo>
                    <a:pt x="8074" y="2102"/>
                    <a:pt x="7554" y="2311"/>
                    <a:pt x="7091" y="2571"/>
                  </a:cubicBezTo>
                  <a:cubicBezTo>
                    <a:pt x="6926" y="2664"/>
                    <a:pt x="6765" y="2767"/>
                    <a:pt x="6609" y="2879"/>
                  </a:cubicBezTo>
                  <a:cubicBezTo>
                    <a:pt x="6631" y="2481"/>
                    <a:pt x="6614" y="2084"/>
                    <a:pt x="6551" y="1692"/>
                  </a:cubicBezTo>
                  <a:cubicBezTo>
                    <a:pt x="6440" y="1009"/>
                    <a:pt x="6123" y="259"/>
                    <a:pt x="5462" y="49"/>
                  </a:cubicBezTo>
                  <a:cubicBezTo>
                    <a:pt x="5355" y="16"/>
                    <a:pt x="5245" y="1"/>
                    <a:pt x="5135" y="1"/>
                  </a:cubicBezTo>
                  <a:close/>
                </a:path>
              </a:pathLst>
            </a:custGeom>
            <a:solidFill>
              <a:srgbClr val="B8A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115;p38"/>
            <p:cNvSpPr/>
            <p:nvPr/>
          </p:nvSpPr>
          <p:spPr>
            <a:xfrm>
              <a:off x="4253431" y="1190453"/>
              <a:ext cx="776715" cy="851944"/>
            </a:xfrm>
            <a:custGeom>
              <a:avLst/>
              <a:gdLst/>
              <a:ahLst/>
              <a:cxnLst/>
              <a:rect l="l" t="t" r="r" b="b"/>
              <a:pathLst>
                <a:path w="7950" h="8720" extrusionOk="0">
                  <a:moveTo>
                    <a:pt x="3785" y="0"/>
                  </a:moveTo>
                  <a:cubicBezTo>
                    <a:pt x="3730" y="0"/>
                    <a:pt x="3685" y="47"/>
                    <a:pt x="3685" y="103"/>
                  </a:cubicBezTo>
                  <a:cubicBezTo>
                    <a:pt x="3681" y="772"/>
                    <a:pt x="3752" y="3584"/>
                    <a:pt x="3770" y="4329"/>
                  </a:cubicBezTo>
                  <a:lnTo>
                    <a:pt x="303" y="2481"/>
                  </a:lnTo>
                  <a:cubicBezTo>
                    <a:pt x="287" y="2474"/>
                    <a:pt x="271" y="2471"/>
                    <a:pt x="257" y="2471"/>
                  </a:cubicBezTo>
                  <a:cubicBezTo>
                    <a:pt x="161" y="2471"/>
                    <a:pt x="104" y="2607"/>
                    <a:pt x="205" y="2669"/>
                  </a:cubicBezTo>
                  <a:lnTo>
                    <a:pt x="3672" y="4516"/>
                  </a:lnTo>
                  <a:cubicBezTo>
                    <a:pt x="3043" y="4918"/>
                    <a:pt x="669" y="6422"/>
                    <a:pt x="98" y="6756"/>
                  </a:cubicBezTo>
                  <a:cubicBezTo>
                    <a:pt x="1" y="6809"/>
                    <a:pt x="43" y="6953"/>
                    <a:pt x="146" y="6953"/>
                  </a:cubicBezTo>
                  <a:cubicBezTo>
                    <a:pt x="148" y="6953"/>
                    <a:pt x="150" y="6953"/>
                    <a:pt x="151" y="6953"/>
                  </a:cubicBezTo>
                  <a:cubicBezTo>
                    <a:pt x="173" y="6953"/>
                    <a:pt x="191" y="6948"/>
                    <a:pt x="209" y="6939"/>
                  </a:cubicBezTo>
                  <a:cubicBezTo>
                    <a:pt x="780" y="6605"/>
                    <a:pt x="3159" y="5096"/>
                    <a:pt x="3788" y="4695"/>
                  </a:cubicBezTo>
                  <a:lnTo>
                    <a:pt x="3971" y="8622"/>
                  </a:lnTo>
                  <a:cubicBezTo>
                    <a:pt x="3975" y="8675"/>
                    <a:pt x="4020" y="8720"/>
                    <a:pt x="4078" y="8720"/>
                  </a:cubicBezTo>
                  <a:lnTo>
                    <a:pt x="4083" y="8720"/>
                  </a:lnTo>
                  <a:cubicBezTo>
                    <a:pt x="4141" y="8720"/>
                    <a:pt x="4185" y="8666"/>
                    <a:pt x="4181" y="8608"/>
                  </a:cubicBezTo>
                  <a:lnTo>
                    <a:pt x="4002" y="4686"/>
                  </a:lnTo>
                  <a:lnTo>
                    <a:pt x="4002" y="4686"/>
                  </a:lnTo>
                  <a:cubicBezTo>
                    <a:pt x="4667" y="5021"/>
                    <a:pt x="7170" y="6297"/>
                    <a:pt x="7755" y="6618"/>
                  </a:cubicBezTo>
                  <a:cubicBezTo>
                    <a:pt x="7770" y="6625"/>
                    <a:pt x="7785" y="6628"/>
                    <a:pt x="7800" y="6628"/>
                  </a:cubicBezTo>
                  <a:cubicBezTo>
                    <a:pt x="7892" y="6628"/>
                    <a:pt x="7950" y="6493"/>
                    <a:pt x="7853" y="6431"/>
                  </a:cubicBezTo>
                  <a:cubicBezTo>
                    <a:pt x="7269" y="6109"/>
                    <a:pt x="4779" y="4842"/>
                    <a:pt x="4100" y="4503"/>
                  </a:cubicBezTo>
                  <a:lnTo>
                    <a:pt x="7461" y="2477"/>
                  </a:lnTo>
                  <a:cubicBezTo>
                    <a:pt x="7561" y="2414"/>
                    <a:pt x="7501" y="2280"/>
                    <a:pt x="7408" y="2280"/>
                  </a:cubicBezTo>
                  <a:cubicBezTo>
                    <a:pt x="7390" y="2280"/>
                    <a:pt x="7369" y="2286"/>
                    <a:pt x="7349" y="2298"/>
                  </a:cubicBezTo>
                  <a:lnTo>
                    <a:pt x="3984" y="4324"/>
                  </a:lnTo>
                  <a:cubicBezTo>
                    <a:pt x="3962" y="3579"/>
                    <a:pt x="3891" y="768"/>
                    <a:pt x="3895" y="103"/>
                  </a:cubicBezTo>
                  <a:cubicBezTo>
                    <a:pt x="3895" y="45"/>
                    <a:pt x="3850" y="0"/>
                    <a:pt x="3792" y="0"/>
                  </a:cubicBezTo>
                  <a:cubicBezTo>
                    <a:pt x="3790" y="0"/>
                    <a:pt x="3788" y="0"/>
                    <a:pt x="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116;p38"/>
            <p:cNvSpPr/>
            <p:nvPr/>
          </p:nvSpPr>
          <p:spPr>
            <a:xfrm>
              <a:off x="4490067" y="1499974"/>
              <a:ext cx="326220" cy="270922"/>
            </a:xfrm>
            <a:custGeom>
              <a:avLst/>
              <a:gdLst/>
              <a:ahLst/>
              <a:cxnLst/>
              <a:rect l="l" t="t" r="r" b="b"/>
              <a:pathLst>
                <a:path w="3339" h="2773" extrusionOk="0">
                  <a:moveTo>
                    <a:pt x="1450" y="0"/>
                  </a:moveTo>
                  <a:cubicBezTo>
                    <a:pt x="1440" y="0"/>
                    <a:pt x="1430" y="0"/>
                    <a:pt x="1420" y="1"/>
                  </a:cubicBezTo>
                  <a:cubicBezTo>
                    <a:pt x="1413" y="1"/>
                    <a:pt x="1407" y="1"/>
                    <a:pt x="1400" y="1"/>
                  </a:cubicBezTo>
                  <a:cubicBezTo>
                    <a:pt x="1086" y="1"/>
                    <a:pt x="776" y="107"/>
                    <a:pt x="527" y="304"/>
                  </a:cubicBezTo>
                  <a:cubicBezTo>
                    <a:pt x="259" y="523"/>
                    <a:pt x="81" y="840"/>
                    <a:pt x="41" y="1188"/>
                  </a:cubicBezTo>
                  <a:cubicBezTo>
                    <a:pt x="0" y="1656"/>
                    <a:pt x="197" y="2116"/>
                    <a:pt x="563" y="2415"/>
                  </a:cubicBezTo>
                  <a:cubicBezTo>
                    <a:pt x="844" y="2633"/>
                    <a:pt x="1187" y="2705"/>
                    <a:pt x="1518" y="2758"/>
                  </a:cubicBezTo>
                  <a:cubicBezTo>
                    <a:pt x="1577" y="2768"/>
                    <a:pt x="1635" y="2772"/>
                    <a:pt x="1692" y="2772"/>
                  </a:cubicBezTo>
                  <a:cubicBezTo>
                    <a:pt x="2693" y="2772"/>
                    <a:pt x="3339" y="1378"/>
                    <a:pt x="2562" y="496"/>
                  </a:cubicBezTo>
                  <a:cubicBezTo>
                    <a:pt x="2279" y="182"/>
                    <a:pt x="1876" y="0"/>
                    <a:pt x="1450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2117;p38"/>
          <p:cNvGrpSpPr/>
          <p:nvPr/>
        </p:nvGrpSpPr>
        <p:grpSpPr>
          <a:xfrm rot="-234348">
            <a:off x="1346979" y="1432244"/>
            <a:ext cx="1117628" cy="943328"/>
            <a:chOff x="6157391" y="1873228"/>
            <a:chExt cx="1179489" cy="1050414"/>
          </a:xfrm>
        </p:grpSpPr>
        <p:sp>
          <p:nvSpPr>
            <p:cNvPr id="35" name="Google Shape;2118;p38"/>
            <p:cNvSpPr/>
            <p:nvPr/>
          </p:nvSpPr>
          <p:spPr>
            <a:xfrm>
              <a:off x="6157391" y="1873228"/>
              <a:ext cx="1179067" cy="1050414"/>
            </a:xfrm>
            <a:custGeom>
              <a:avLst/>
              <a:gdLst/>
              <a:ahLst/>
              <a:cxnLst/>
              <a:rect l="l" t="t" r="r" b="b"/>
              <a:pathLst>
                <a:path w="13982" h="12456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5" y="10889"/>
                    <a:pt x="2705" y="11144"/>
                  </a:cubicBezTo>
                  <a:cubicBezTo>
                    <a:pt x="2460" y="11452"/>
                    <a:pt x="2156" y="11711"/>
                    <a:pt x="1813" y="11907"/>
                  </a:cubicBezTo>
                  <a:cubicBezTo>
                    <a:pt x="1634" y="12010"/>
                    <a:pt x="1420" y="12148"/>
                    <a:pt x="1438" y="12353"/>
                  </a:cubicBezTo>
                  <a:cubicBezTo>
                    <a:pt x="1447" y="12447"/>
                    <a:pt x="2424" y="12456"/>
                    <a:pt x="2527" y="12456"/>
                  </a:cubicBezTo>
                  <a:cubicBezTo>
                    <a:pt x="2910" y="12447"/>
                    <a:pt x="3290" y="12393"/>
                    <a:pt x="3656" y="12300"/>
                  </a:cubicBezTo>
                  <a:cubicBezTo>
                    <a:pt x="4450" y="12099"/>
                    <a:pt x="5012" y="11728"/>
                    <a:pt x="5610" y="11197"/>
                  </a:cubicBezTo>
                  <a:cubicBezTo>
                    <a:pt x="5641" y="11171"/>
                    <a:pt x="5945" y="10849"/>
                    <a:pt x="5967" y="10849"/>
                  </a:cubicBezTo>
                  <a:cubicBezTo>
                    <a:pt x="5967" y="10849"/>
                    <a:pt x="5967" y="10849"/>
                    <a:pt x="5967" y="10849"/>
                  </a:cubicBezTo>
                  <a:cubicBezTo>
                    <a:pt x="6495" y="10988"/>
                    <a:pt x="7025" y="11054"/>
                    <a:pt x="7547" y="11054"/>
                  </a:cubicBezTo>
                  <a:cubicBezTo>
                    <a:pt x="10216" y="11054"/>
                    <a:pt x="12672" y="9318"/>
                    <a:pt x="13482" y="6646"/>
                  </a:cubicBezTo>
                  <a:cubicBezTo>
                    <a:pt x="13982" y="5030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119;p38"/>
            <p:cNvSpPr/>
            <p:nvPr/>
          </p:nvSpPr>
          <p:spPr>
            <a:xfrm>
              <a:off x="6157391" y="1873228"/>
              <a:ext cx="1179489" cy="1050077"/>
            </a:xfrm>
            <a:custGeom>
              <a:avLst/>
              <a:gdLst/>
              <a:ahLst/>
              <a:cxnLst/>
              <a:rect l="l" t="t" r="r" b="b"/>
              <a:pathLst>
                <a:path w="13987" h="12452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0" y="10889"/>
                    <a:pt x="2710" y="11144"/>
                  </a:cubicBezTo>
                  <a:cubicBezTo>
                    <a:pt x="2460" y="11452"/>
                    <a:pt x="2161" y="11711"/>
                    <a:pt x="1817" y="11907"/>
                  </a:cubicBezTo>
                  <a:cubicBezTo>
                    <a:pt x="1639" y="12010"/>
                    <a:pt x="1420" y="12148"/>
                    <a:pt x="1442" y="12353"/>
                  </a:cubicBezTo>
                  <a:cubicBezTo>
                    <a:pt x="1451" y="12447"/>
                    <a:pt x="2428" y="12451"/>
                    <a:pt x="2531" y="12451"/>
                  </a:cubicBezTo>
                  <a:cubicBezTo>
                    <a:pt x="2910" y="12442"/>
                    <a:pt x="3290" y="12393"/>
                    <a:pt x="3660" y="12300"/>
                  </a:cubicBezTo>
                  <a:cubicBezTo>
                    <a:pt x="4450" y="12099"/>
                    <a:pt x="5017" y="11728"/>
                    <a:pt x="5615" y="11193"/>
                  </a:cubicBezTo>
                  <a:cubicBezTo>
                    <a:pt x="5646" y="11166"/>
                    <a:pt x="5949" y="10849"/>
                    <a:pt x="5971" y="10849"/>
                  </a:cubicBezTo>
                  <a:cubicBezTo>
                    <a:pt x="5971" y="10849"/>
                    <a:pt x="5971" y="10849"/>
                    <a:pt x="5972" y="10849"/>
                  </a:cubicBezTo>
                  <a:cubicBezTo>
                    <a:pt x="6497" y="10987"/>
                    <a:pt x="7025" y="11052"/>
                    <a:pt x="7545" y="11052"/>
                  </a:cubicBezTo>
                  <a:cubicBezTo>
                    <a:pt x="10216" y="11052"/>
                    <a:pt x="12671" y="9317"/>
                    <a:pt x="13482" y="6646"/>
                  </a:cubicBezTo>
                  <a:cubicBezTo>
                    <a:pt x="13986" y="5026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120;p38"/>
            <p:cNvSpPr/>
            <p:nvPr/>
          </p:nvSpPr>
          <p:spPr>
            <a:xfrm>
              <a:off x="6459971" y="2106488"/>
              <a:ext cx="560019" cy="495860"/>
            </a:xfrm>
            <a:custGeom>
              <a:avLst/>
              <a:gdLst/>
              <a:ahLst/>
              <a:cxnLst/>
              <a:rect l="l" t="t" r="r" b="b"/>
              <a:pathLst>
                <a:path w="6641" h="5880" extrusionOk="0">
                  <a:moveTo>
                    <a:pt x="1201" y="542"/>
                  </a:moveTo>
                  <a:lnTo>
                    <a:pt x="1191" y="549"/>
                  </a:lnTo>
                  <a:cubicBezTo>
                    <a:pt x="1194" y="547"/>
                    <a:pt x="1198" y="542"/>
                    <a:pt x="1201" y="542"/>
                  </a:cubicBezTo>
                  <a:close/>
                  <a:moveTo>
                    <a:pt x="5244" y="517"/>
                  </a:moveTo>
                  <a:cubicBezTo>
                    <a:pt x="5338" y="517"/>
                    <a:pt x="5432" y="537"/>
                    <a:pt x="5521" y="578"/>
                  </a:cubicBezTo>
                  <a:cubicBezTo>
                    <a:pt x="5547" y="591"/>
                    <a:pt x="5547" y="636"/>
                    <a:pt x="5521" y="653"/>
                  </a:cubicBezTo>
                  <a:cubicBezTo>
                    <a:pt x="5266" y="783"/>
                    <a:pt x="4976" y="854"/>
                    <a:pt x="4744" y="1024"/>
                  </a:cubicBezTo>
                  <a:cubicBezTo>
                    <a:pt x="4485" y="1207"/>
                    <a:pt x="4285" y="1461"/>
                    <a:pt x="4088" y="1702"/>
                  </a:cubicBezTo>
                  <a:cubicBezTo>
                    <a:pt x="4081" y="1710"/>
                    <a:pt x="4073" y="1713"/>
                    <a:pt x="4065" y="1713"/>
                  </a:cubicBezTo>
                  <a:cubicBezTo>
                    <a:pt x="4041" y="1713"/>
                    <a:pt x="4017" y="1684"/>
                    <a:pt x="4030" y="1657"/>
                  </a:cubicBezTo>
                  <a:cubicBezTo>
                    <a:pt x="4173" y="1399"/>
                    <a:pt x="4338" y="1153"/>
                    <a:pt x="4526" y="926"/>
                  </a:cubicBezTo>
                  <a:lnTo>
                    <a:pt x="4526" y="926"/>
                  </a:lnTo>
                  <a:cubicBezTo>
                    <a:pt x="4293" y="1095"/>
                    <a:pt x="4079" y="1292"/>
                    <a:pt x="3887" y="1506"/>
                  </a:cubicBezTo>
                  <a:cubicBezTo>
                    <a:pt x="4115" y="1095"/>
                    <a:pt x="4396" y="743"/>
                    <a:pt x="4887" y="618"/>
                  </a:cubicBezTo>
                  <a:cubicBezTo>
                    <a:pt x="4996" y="552"/>
                    <a:pt x="5120" y="517"/>
                    <a:pt x="5244" y="517"/>
                  </a:cubicBezTo>
                  <a:close/>
                  <a:moveTo>
                    <a:pt x="1270" y="299"/>
                  </a:moveTo>
                  <a:cubicBezTo>
                    <a:pt x="1296" y="299"/>
                    <a:pt x="1315" y="326"/>
                    <a:pt x="1299" y="350"/>
                  </a:cubicBezTo>
                  <a:cubicBezTo>
                    <a:pt x="1259" y="417"/>
                    <a:pt x="1219" y="484"/>
                    <a:pt x="1188" y="551"/>
                  </a:cubicBezTo>
                  <a:cubicBezTo>
                    <a:pt x="1189" y="551"/>
                    <a:pt x="1190" y="550"/>
                    <a:pt x="1191" y="549"/>
                  </a:cubicBezTo>
                  <a:lnTo>
                    <a:pt x="1191" y="549"/>
                  </a:lnTo>
                  <a:lnTo>
                    <a:pt x="1183" y="555"/>
                  </a:lnTo>
                  <a:cubicBezTo>
                    <a:pt x="657" y="1613"/>
                    <a:pt x="1152" y="3010"/>
                    <a:pt x="1875" y="3893"/>
                  </a:cubicBezTo>
                  <a:cubicBezTo>
                    <a:pt x="1889" y="3911"/>
                    <a:pt x="1875" y="3940"/>
                    <a:pt x="1855" y="3940"/>
                  </a:cubicBezTo>
                  <a:cubicBezTo>
                    <a:pt x="1850" y="3940"/>
                    <a:pt x="1845" y="3938"/>
                    <a:pt x="1839" y="3933"/>
                  </a:cubicBezTo>
                  <a:cubicBezTo>
                    <a:pt x="1540" y="3706"/>
                    <a:pt x="1179" y="3237"/>
                    <a:pt x="911" y="2706"/>
                  </a:cubicBezTo>
                  <a:lnTo>
                    <a:pt x="911" y="2706"/>
                  </a:lnTo>
                  <a:cubicBezTo>
                    <a:pt x="1014" y="3081"/>
                    <a:pt x="1165" y="3438"/>
                    <a:pt x="1362" y="3773"/>
                  </a:cubicBezTo>
                  <a:cubicBezTo>
                    <a:pt x="951" y="3206"/>
                    <a:pt x="616" y="2528"/>
                    <a:pt x="558" y="1849"/>
                  </a:cubicBezTo>
                  <a:cubicBezTo>
                    <a:pt x="554" y="1778"/>
                    <a:pt x="554" y="1711"/>
                    <a:pt x="558" y="1640"/>
                  </a:cubicBezTo>
                  <a:cubicBezTo>
                    <a:pt x="478" y="1051"/>
                    <a:pt x="643" y="528"/>
                    <a:pt x="1259" y="301"/>
                  </a:cubicBezTo>
                  <a:cubicBezTo>
                    <a:pt x="1263" y="300"/>
                    <a:pt x="1266" y="299"/>
                    <a:pt x="1270" y="299"/>
                  </a:cubicBezTo>
                  <a:close/>
                  <a:moveTo>
                    <a:pt x="6115" y="2794"/>
                  </a:moveTo>
                  <a:cubicBezTo>
                    <a:pt x="6148" y="2794"/>
                    <a:pt x="6177" y="2824"/>
                    <a:pt x="6168" y="2862"/>
                  </a:cubicBezTo>
                  <a:cubicBezTo>
                    <a:pt x="6020" y="3139"/>
                    <a:pt x="5855" y="3407"/>
                    <a:pt x="5677" y="3666"/>
                  </a:cubicBezTo>
                  <a:cubicBezTo>
                    <a:pt x="5556" y="3889"/>
                    <a:pt x="5414" y="4103"/>
                    <a:pt x="5248" y="4295"/>
                  </a:cubicBezTo>
                  <a:cubicBezTo>
                    <a:pt x="5106" y="4464"/>
                    <a:pt x="4945" y="4616"/>
                    <a:pt x="4775" y="4754"/>
                  </a:cubicBezTo>
                  <a:lnTo>
                    <a:pt x="4775" y="4754"/>
                  </a:lnTo>
                  <a:cubicBezTo>
                    <a:pt x="5007" y="4527"/>
                    <a:pt x="5222" y="4281"/>
                    <a:pt x="5414" y="4023"/>
                  </a:cubicBezTo>
                  <a:lnTo>
                    <a:pt x="5414" y="4023"/>
                  </a:lnTo>
                  <a:cubicBezTo>
                    <a:pt x="4985" y="4540"/>
                    <a:pt x="4463" y="4955"/>
                    <a:pt x="3749" y="5165"/>
                  </a:cubicBezTo>
                  <a:cubicBezTo>
                    <a:pt x="3747" y="5165"/>
                    <a:pt x="3746" y="5165"/>
                    <a:pt x="3744" y="5165"/>
                  </a:cubicBezTo>
                  <a:cubicBezTo>
                    <a:pt x="3726" y="5165"/>
                    <a:pt x="3719" y="5142"/>
                    <a:pt x="3736" y="5134"/>
                  </a:cubicBezTo>
                  <a:cubicBezTo>
                    <a:pt x="4686" y="4612"/>
                    <a:pt x="5449" y="3674"/>
                    <a:pt x="6078" y="2809"/>
                  </a:cubicBezTo>
                  <a:cubicBezTo>
                    <a:pt x="6090" y="2799"/>
                    <a:pt x="6103" y="2794"/>
                    <a:pt x="6115" y="2794"/>
                  </a:cubicBezTo>
                  <a:close/>
                  <a:moveTo>
                    <a:pt x="1552" y="0"/>
                  </a:moveTo>
                  <a:cubicBezTo>
                    <a:pt x="1285" y="0"/>
                    <a:pt x="1022" y="70"/>
                    <a:pt x="790" y="229"/>
                  </a:cubicBezTo>
                  <a:cubicBezTo>
                    <a:pt x="108" y="698"/>
                    <a:pt x="1" y="1591"/>
                    <a:pt x="188" y="2336"/>
                  </a:cubicBezTo>
                  <a:cubicBezTo>
                    <a:pt x="371" y="3085"/>
                    <a:pt x="786" y="3799"/>
                    <a:pt x="1281" y="4397"/>
                  </a:cubicBezTo>
                  <a:cubicBezTo>
                    <a:pt x="1562" y="4732"/>
                    <a:pt x="1879" y="5035"/>
                    <a:pt x="2227" y="5299"/>
                  </a:cubicBezTo>
                  <a:cubicBezTo>
                    <a:pt x="2401" y="5428"/>
                    <a:pt x="2589" y="5540"/>
                    <a:pt x="2781" y="5633"/>
                  </a:cubicBezTo>
                  <a:cubicBezTo>
                    <a:pt x="2906" y="5696"/>
                    <a:pt x="3013" y="5776"/>
                    <a:pt x="3133" y="5839"/>
                  </a:cubicBezTo>
                  <a:cubicBezTo>
                    <a:pt x="3189" y="5867"/>
                    <a:pt x="3255" y="5879"/>
                    <a:pt x="3327" y="5879"/>
                  </a:cubicBezTo>
                  <a:cubicBezTo>
                    <a:pt x="3625" y="5879"/>
                    <a:pt x="4022" y="5669"/>
                    <a:pt x="4231" y="5558"/>
                  </a:cubicBezTo>
                  <a:cubicBezTo>
                    <a:pt x="4592" y="5375"/>
                    <a:pt x="4918" y="5143"/>
                    <a:pt x="5208" y="4861"/>
                  </a:cubicBezTo>
                  <a:cubicBezTo>
                    <a:pt x="5779" y="4313"/>
                    <a:pt x="6190" y="3621"/>
                    <a:pt x="6400" y="2858"/>
                  </a:cubicBezTo>
                  <a:cubicBezTo>
                    <a:pt x="6569" y="2224"/>
                    <a:pt x="6641" y="1430"/>
                    <a:pt x="6284" y="841"/>
                  </a:cubicBezTo>
                  <a:cubicBezTo>
                    <a:pt x="6047" y="446"/>
                    <a:pt x="5633" y="246"/>
                    <a:pt x="5204" y="246"/>
                  </a:cubicBezTo>
                  <a:cubicBezTo>
                    <a:pt x="5017" y="246"/>
                    <a:pt x="4829" y="283"/>
                    <a:pt x="4650" y="359"/>
                  </a:cubicBezTo>
                  <a:cubicBezTo>
                    <a:pt x="4039" y="618"/>
                    <a:pt x="3611" y="1269"/>
                    <a:pt x="3535" y="1925"/>
                  </a:cubicBezTo>
                  <a:cubicBezTo>
                    <a:pt x="3521" y="1943"/>
                    <a:pt x="3504" y="1956"/>
                    <a:pt x="3495" y="1974"/>
                  </a:cubicBezTo>
                  <a:lnTo>
                    <a:pt x="3477" y="1952"/>
                  </a:lnTo>
                  <a:cubicBezTo>
                    <a:pt x="3455" y="1751"/>
                    <a:pt x="3405" y="1555"/>
                    <a:pt x="3339" y="1367"/>
                  </a:cubicBezTo>
                  <a:cubicBezTo>
                    <a:pt x="3214" y="1001"/>
                    <a:pt x="2995" y="680"/>
                    <a:pt x="2700" y="430"/>
                  </a:cubicBezTo>
                  <a:cubicBezTo>
                    <a:pt x="2383" y="167"/>
                    <a:pt x="1964" y="0"/>
                    <a:pt x="1552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78629" y="5051522"/>
            <a:ext cx="9087336" cy="43430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79158" y="5240990"/>
            <a:ext cx="9087336" cy="42875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5352" y="1219039"/>
            <a:ext cx="70914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90020" y="69191"/>
            <a:ext cx="26597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dirty="0">
                <a:solidFill>
                  <a:srgbClr val="FF0000"/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GHI NHỚ</a:t>
            </a:r>
            <a:endParaRPr lang="en-US" sz="54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34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oogle Shape;742;p25"/>
          <p:cNvGrpSpPr/>
          <p:nvPr/>
        </p:nvGrpSpPr>
        <p:grpSpPr>
          <a:xfrm>
            <a:off x="2010099" y="1659517"/>
            <a:ext cx="8193417" cy="3188590"/>
            <a:chOff x="1243016" y="946100"/>
            <a:chExt cx="6878360" cy="3267300"/>
          </a:xfrm>
          <a:solidFill>
            <a:srgbClr val="E45B1C">
              <a:lumMod val="20000"/>
              <a:lumOff val="80000"/>
            </a:srgbClr>
          </a:solidFill>
        </p:grpSpPr>
        <p:sp>
          <p:nvSpPr>
            <p:cNvPr id="5" name="Google Shape;743;p25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744;p25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  <a:grpFill/>
          </p:grpSpPr>
          <p:sp>
            <p:nvSpPr>
              <p:cNvPr id="7" name="Google Shape;745;p25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746;p25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747;p25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48;p25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49;p25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50;p25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51;p25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52;p25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85061" y="2419576"/>
            <a:ext cx="3242208" cy="389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8886345" y="1183724"/>
            <a:ext cx="3202684" cy="6148008"/>
          </a:xfrm>
          <a:prstGeom prst="rect">
            <a:avLst/>
          </a:prstGeom>
        </p:spPr>
      </p:pic>
      <p:grpSp>
        <p:nvGrpSpPr>
          <p:cNvPr id="17" name="Google Shape;2100;p38"/>
          <p:cNvGrpSpPr/>
          <p:nvPr/>
        </p:nvGrpSpPr>
        <p:grpSpPr>
          <a:xfrm rot="1352534">
            <a:off x="8685667" y="943805"/>
            <a:ext cx="2427711" cy="1362765"/>
            <a:chOff x="1044486" y="1141211"/>
            <a:chExt cx="3061571" cy="1889836"/>
          </a:xfrm>
        </p:grpSpPr>
        <p:sp>
          <p:nvSpPr>
            <p:cNvPr id="18" name="Google Shape;2101;p38"/>
            <p:cNvSpPr/>
            <p:nvPr/>
          </p:nvSpPr>
          <p:spPr>
            <a:xfrm>
              <a:off x="1044486" y="1141211"/>
              <a:ext cx="3061527" cy="1889811"/>
            </a:xfrm>
            <a:custGeom>
              <a:avLst/>
              <a:gdLst/>
              <a:ahLst/>
              <a:cxnLst/>
              <a:rect l="l" t="t" r="r" b="b"/>
              <a:pathLst>
                <a:path w="31336" h="19343" extrusionOk="0">
                  <a:moveTo>
                    <a:pt x="15833" y="0"/>
                  </a:moveTo>
                  <a:cubicBezTo>
                    <a:pt x="15578" y="0"/>
                    <a:pt x="15315" y="9"/>
                    <a:pt x="15052" y="27"/>
                  </a:cubicBezTo>
                  <a:cubicBezTo>
                    <a:pt x="10049" y="353"/>
                    <a:pt x="6680" y="3740"/>
                    <a:pt x="5315" y="6542"/>
                  </a:cubicBezTo>
                  <a:cubicBezTo>
                    <a:pt x="4329" y="8568"/>
                    <a:pt x="4061" y="10554"/>
                    <a:pt x="3972" y="12339"/>
                  </a:cubicBezTo>
                  <a:cubicBezTo>
                    <a:pt x="3811" y="12459"/>
                    <a:pt x="3691" y="12629"/>
                    <a:pt x="3628" y="12821"/>
                  </a:cubicBezTo>
                  <a:cubicBezTo>
                    <a:pt x="3561" y="13039"/>
                    <a:pt x="3552" y="13271"/>
                    <a:pt x="3601" y="13490"/>
                  </a:cubicBezTo>
                  <a:cubicBezTo>
                    <a:pt x="3200" y="13307"/>
                    <a:pt x="2776" y="13169"/>
                    <a:pt x="2338" y="13088"/>
                  </a:cubicBezTo>
                  <a:cubicBezTo>
                    <a:pt x="2134" y="13053"/>
                    <a:pt x="1933" y="13035"/>
                    <a:pt x="1741" y="13035"/>
                  </a:cubicBezTo>
                  <a:cubicBezTo>
                    <a:pt x="1252" y="13035"/>
                    <a:pt x="820" y="13153"/>
                    <a:pt x="522" y="13410"/>
                  </a:cubicBezTo>
                  <a:cubicBezTo>
                    <a:pt x="121" y="13753"/>
                    <a:pt x="0" y="14347"/>
                    <a:pt x="246" y="14994"/>
                  </a:cubicBezTo>
                  <a:cubicBezTo>
                    <a:pt x="482" y="15610"/>
                    <a:pt x="1062" y="16248"/>
                    <a:pt x="1714" y="16587"/>
                  </a:cubicBezTo>
                  <a:cubicBezTo>
                    <a:pt x="1990" y="16734"/>
                    <a:pt x="2294" y="16819"/>
                    <a:pt x="2602" y="16837"/>
                  </a:cubicBezTo>
                  <a:cubicBezTo>
                    <a:pt x="2584" y="17042"/>
                    <a:pt x="2633" y="17247"/>
                    <a:pt x="2745" y="17417"/>
                  </a:cubicBezTo>
                  <a:cubicBezTo>
                    <a:pt x="2985" y="17801"/>
                    <a:pt x="3445" y="18064"/>
                    <a:pt x="3878" y="18158"/>
                  </a:cubicBezTo>
                  <a:cubicBezTo>
                    <a:pt x="4000" y="18182"/>
                    <a:pt x="4122" y="18195"/>
                    <a:pt x="4242" y="18195"/>
                  </a:cubicBezTo>
                  <a:cubicBezTo>
                    <a:pt x="4532" y="18195"/>
                    <a:pt x="4808" y="18122"/>
                    <a:pt x="5016" y="17970"/>
                  </a:cubicBezTo>
                  <a:cubicBezTo>
                    <a:pt x="5257" y="17783"/>
                    <a:pt x="5400" y="17493"/>
                    <a:pt x="5391" y="17189"/>
                  </a:cubicBezTo>
                  <a:lnTo>
                    <a:pt x="5391" y="17189"/>
                  </a:lnTo>
                  <a:cubicBezTo>
                    <a:pt x="5632" y="17431"/>
                    <a:pt x="5955" y="17561"/>
                    <a:pt x="6284" y="17561"/>
                  </a:cubicBezTo>
                  <a:cubicBezTo>
                    <a:pt x="6411" y="17561"/>
                    <a:pt x="6538" y="17541"/>
                    <a:pt x="6663" y="17502"/>
                  </a:cubicBezTo>
                  <a:lnTo>
                    <a:pt x="6663" y="17502"/>
                  </a:lnTo>
                  <a:cubicBezTo>
                    <a:pt x="6636" y="17805"/>
                    <a:pt x="6707" y="18104"/>
                    <a:pt x="6863" y="18367"/>
                  </a:cubicBezTo>
                  <a:cubicBezTo>
                    <a:pt x="7263" y="19054"/>
                    <a:pt x="7933" y="19343"/>
                    <a:pt x="8583" y="19343"/>
                  </a:cubicBezTo>
                  <a:cubicBezTo>
                    <a:pt x="9259" y="19343"/>
                    <a:pt x="9914" y="19029"/>
                    <a:pt x="10219" y="18524"/>
                  </a:cubicBezTo>
                  <a:cubicBezTo>
                    <a:pt x="10353" y="18296"/>
                    <a:pt x="10424" y="18042"/>
                    <a:pt x="10433" y="17774"/>
                  </a:cubicBezTo>
                  <a:cubicBezTo>
                    <a:pt x="10600" y="17884"/>
                    <a:pt x="10791" y="17938"/>
                    <a:pt x="10982" y="17938"/>
                  </a:cubicBezTo>
                  <a:cubicBezTo>
                    <a:pt x="11179" y="17938"/>
                    <a:pt x="11377" y="17880"/>
                    <a:pt x="11549" y="17765"/>
                  </a:cubicBezTo>
                  <a:cubicBezTo>
                    <a:pt x="11817" y="17591"/>
                    <a:pt x="12022" y="17328"/>
                    <a:pt x="12129" y="17024"/>
                  </a:cubicBezTo>
                  <a:cubicBezTo>
                    <a:pt x="12405" y="17243"/>
                    <a:pt x="12768" y="17362"/>
                    <a:pt x="13151" y="17362"/>
                  </a:cubicBezTo>
                  <a:cubicBezTo>
                    <a:pt x="13269" y="17362"/>
                    <a:pt x="13388" y="17351"/>
                    <a:pt x="13508" y="17328"/>
                  </a:cubicBezTo>
                  <a:cubicBezTo>
                    <a:pt x="14262" y="17185"/>
                    <a:pt x="15025" y="16596"/>
                    <a:pt x="15431" y="15842"/>
                  </a:cubicBezTo>
                  <a:cubicBezTo>
                    <a:pt x="15623" y="15489"/>
                    <a:pt x="15743" y="15101"/>
                    <a:pt x="15739" y="14730"/>
                  </a:cubicBezTo>
                  <a:cubicBezTo>
                    <a:pt x="15730" y="14128"/>
                    <a:pt x="15382" y="13642"/>
                    <a:pt x="14900" y="13361"/>
                  </a:cubicBezTo>
                  <a:cubicBezTo>
                    <a:pt x="14543" y="13160"/>
                    <a:pt x="14128" y="13053"/>
                    <a:pt x="13691" y="13012"/>
                  </a:cubicBezTo>
                  <a:cubicBezTo>
                    <a:pt x="13753" y="12780"/>
                    <a:pt x="13744" y="12535"/>
                    <a:pt x="13660" y="12307"/>
                  </a:cubicBezTo>
                  <a:cubicBezTo>
                    <a:pt x="13530" y="11982"/>
                    <a:pt x="13258" y="11776"/>
                    <a:pt x="12941" y="11687"/>
                  </a:cubicBezTo>
                  <a:cubicBezTo>
                    <a:pt x="13276" y="10817"/>
                    <a:pt x="14133" y="9777"/>
                    <a:pt x="15489" y="9675"/>
                  </a:cubicBezTo>
                  <a:cubicBezTo>
                    <a:pt x="15561" y="9670"/>
                    <a:pt x="15632" y="9666"/>
                    <a:pt x="15703" y="9666"/>
                  </a:cubicBezTo>
                  <a:cubicBezTo>
                    <a:pt x="17064" y="9666"/>
                    <a:pt x="18055" y="10634"/>
                    <a:pt x="18488" y="11464"/>
                  </a:cubicBezTo>
                  <a:cubicBezTo>
                    <a:pt x="18724" y="11919"/>
                    <a:pt x="18840" y="12432"/>
                    <a:pt x="18898" y="12932"/>
                  </a:cubicBezTo>
                  <a:cubicBezTo>
                    <a:pt x="18758" y="12894"/>
                    <a:pt x="18612" y="12875"/>
                    <a:pt x="18467" y="12875"/>
                  </a:cubicBezTo>
                  <a:cubicBezTo>
                    <a:pt x="18339" y="12875"/>
                    <a:pt x="18211" y="12890"/>
                    <a:pt x="18086" y="12919"/>
                  </a:cubicBezTo>
                  <a:cubicBezTo>
                    <a:pt x="17341" y="13106"/>
                    <a:pt x="16837" y="13829"/>
                    <a:pt x="16806" y="14668"/>
                  </a:cubicBezTo>
                  <a:cubicBezTo>
                    <a:pt x="16788" y="15047"/>
                    <a:pt x="16868" y="15422"/>
                    <a:pt x="17033" y="15761"/>
                  </a:cubicBezTo>
                  <a:cubicBezTo>
                    <a:pt x="17301" y="16297"/>
                    <a:pt x="17792" y="16698"/>
                    <a:pt x="18300" y="16917"/>
                  </a:cubicBezTo>
                  <a:cubicBezTo>
                    <a:pt x="18653" y="17069"/>
                    <a:pt x="19028" y="17158"/>
                    <a:pt x="19407" y="17185"/>
                  </a:cubicBezTo>
                  <a:cubicBezTo>
                    <a:pt x="19425" y="17372"/>
                    <a:pt x="19496" y="17546"/>
                    <a:pt x="19612" y="17689"/>
                  </a:cubicBezTo>
                  <a:cubicBezTo>
                    <a:pt x="19836" y="17970"/>
                    <a:pt x="20188" y="18113"/>
                    <a:pt x="20518" y="18135"/>
                  </a:cubicBezTo>
                  <a:cubicBezTo>
                    <a:pt x="20559" y="18139"/>
                    <a:pt x="20600" y="18141"/>
                    <a:pt x="20641" y="18141"/>
                  </a:cubicBezTo>
                  <a:cubicBezTo>
                    <a:pt x="20898" y="18141"/>
                    <a:pt x="21151" y="18068"/>
                    <a:pt x="21371" y="17926"/>
                  </a:cubicBezTo>
                  <a:cubicBezTo>
                    <a:pt x="21482" y="17845"/>
                    <a:pt x="21580" y="17747"/>
                    <a:pt x="21656" y="17631"/>
                  </a:cubicBezTo>
                  <a:cubicBezTo>
                    <a:pt x="21830" y="18077"/>
                    <a:pt x="22147" y="18457"/>
                    <a:pt x="22562" y="18702"/>
                  </a:cubicBezTo>
                  <a:cubicBezTo>
                    <a:pt x="22953" y="18928"/>
                    <a:pt x="23393" y="19024"/>
                    <a:pt x="23827" y="19024"/>
                  </a:cubicBezTo>
                  <a:cubicBezTo>
                    <a:pt x="24002" y="19024"/>
                    <a:pt x="24177" y="19008"/>
                    <a:pt x="24347" y="18979"/>
                  </a:cubicBezTo>
                  <a:cubicBezTo>
                    <a:pt x="24842" y="18894"/>
                    <a:pt x="25329" y="18698"/>
                    <a:pt x="25690" y="18341"/>
                  </a:cubicBezTo>
                  <a:cubicBezTo>
                    <a:pt x="25922" y="18109"/>
                    <a:pt x="26083" y="17823"/>
                    <a:pt x="26163" y="17506"/>
                  </a:cubicBezTo>
                  <a:cubicBezTo>
                    <a:pt x="26342" y="17685"/>
                    <a:pt x="26578" y="17787"/>
                    <a:pt x="26833" y="17792"/>
                  </a:cubicBezTo>
                  <a:cubicBezTo>
                    <a:pt x="27163" y="17778"/>
                    <a:pt x="27462" y="17604"/>
                    <a:pt x="27640" y="17328"/>
                  </a:cubicBezTo>
                  <a:cubicBezTo>
                    <a:pt x="27738" y="17171"/>
                    <a:pt x="27792" y="16997"/>
                    <a:pt x="27801" y="16814"/>
                  </a:cubicBezTo>
                  <a:cubicBezTo>
                    <a:pt x="28104" y="16962"/>
                    <a:pt x="28426" y="17064"/>
                    <a:pt x="28760" y="17127"/>
                  </a:cubicBezTo>
                  <a:cubicBezTo>
                    <a:pt x="28918" y="17153"/>
                    <a:pt x="29077" y="17167"/>
                    <a:pt x="29235" y="17167"/>
                  </a:cubicBezTo>
                  <a:cubicBezTo>
                    <a:pt x="29639" y="17167"/>
                    <a:pt x="30034" y="17077"/>
                    <a:pt x="30371" y="16881"/>
                  </a:cubicBezTo>
                  <a:cubicBezTo>
                    <a:pt x="30867" y="16591"/>
                    <a:pt x="31197" y="16087"/>
                    <a:pt x="31264" y="15516"/>
                  </a:cubicBezTo>
                  <a:cubicBezTo>
                    <a:pt x="31335" y="14913"/>
                    <a:pt x="31067" y="14226"/>
                    <a:pt x="30563" y="13838"/>
                  </a:cubicBezTo>
                  <a:cubicBezTo>
                    <a:pt x="30327" y="13660"/>
                    <a:pt x="30041" y="13557"/>
                    <a:pt x="29747" y="13539"/>
                  </a:cubicBezTo>
                  <a:cubicBezTo>
                    <a:pt x="29849" y="13307"/>
                    <a:pt x="29880" y="13053"/>
                    <a:pt x="29836" y="12803"/>
                  </a:cubicBezTo>
                  <a:cubicBezTo>
                    <a:pt x="29738" y="12281"/>
                    <a:pt x="29323" y="11901"/>
                    <a:pt x="28863" y="11767"/>
                  </a:cubicBezTo>
                  <a:cubicBezTo>
                    <a:pt x="28725" y="11728"/>
                    <a:pt x="28584" y="11709"/>
                    <a:pt x="28443" y="11709"/>
                  </a:cubicBezTo>
                  <a:cubicBezTo>
                    <a:pt x="28152" y="11709"/>
                    <a:pt x="27863" y="11792"/>
                    <a:pt x="27613" y="11955"/>
                  </a:cubicBezTo>
                  <a:cubicBezTo>
                    <a:pt x="27462" y="10023"/>
                    <a:pt x="27127" y="7738"/>
                    <a:pt x="25980" y="5779"/>
                  </a:cubicBezTo>
                  <a:cubicBezTo>
                    <a:pt x="24418" y="3115"/>
                    <a:pt x="20817" y="0"/>
                    <a:pt x="158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02;p38"/>
            <p:cNvSpPr/>
            <p:nvPr/>
          </p:nvSpPr>
          <p:spPr>
            <a:xfrm>
              <a:off x="1428164" y="1141211"/>
              <a:ext cx="2326823" cy="1405219"/>
            </a:xfrm>
            <a:custGeom>
              <a:avLst/>
              <a:gdLst/>
              <a:ahLst/>
              <a:cxnLst/>
              <a:rect l="l" t="t" r="r" b="b"/>
              <a:pathLst>
                <a:path w="23816" h="14383" extrusionOk="0">
                  <a:moveTo>
                    <a:pt x="11910" y="0"/>
                  </a:moveTo>
                  <a:cubicBezTo>
                    <a:pt x="11647" y="0"/>
                    <a:pt x="11388" y="9"/>
                    <a:pt x="11129" y="27"/>
                  </a:cubicBezTo>
                  <a:cubicBezTo>
                    <a:pt x="6127" y="348"/>
                    <a:pt x="2758" y="3740"/>
                    <a:pt x="1392" y="6542"/>
                  </a:cubicBezTo>
                  <a:cubicBezTo>
                    <a:pt x="205" y="8978"/>
                    <a:pt x="54" y="11352"/>
                    <a:pt x="9" y="13387"/>
                  </a:cubicBezTo>
                  <a:lnTo>
                    <a:pt x="0" y="13802"/>
                  </a:lnTo>
                  <a:lnTo>
                    <a:pt x="411" y="13892"/>
                  </a:lnTo>
                  <a:cubicBezTo>
                    <a:pt x="1071" y="14039"/>
                    <a:pt x="1749" y="14155"/>
                    <a:pt x="2428" y="14235"/>
                  </a:cubicBezTo>
                  <a:cubicBezTo>
                    <a:pt x="3240" y="14333"/>
                    <a:pt x="4061" y="14382"/>
                    <a:pt x="4877" y="14382"/>
                  </a:cubicBezTo>
                  <a:cubicBezTo>
                    <a:pt x="6051" y="14382"/>
                    <a:pt x="7220" y="14280"/>
                    <a:pt x="8372" y="14079"/>
                  </a:cubicBezTo>
                  <a:lnTo>
                    <a:pt x="8764" y="14012"/>
                  </a:lnTo>
                  <a:lnTo>
                    <a:pt x="8751" y="13610"/>
                  </a:lnTo>
                  <a:cubicBezTo>
                    <a:pt x="8737" y="13088"/>
                    <a:pt x="8751" y="12406"/>
                    <a:pt x="9005" y="11723"/>
                  </a:cubicBezTo>
                  <a:cubicBezTo>
                    <a:pt x="9326" y="10844"/>
                    <a:pt x="10192" y="9782"/>
                    <a:pt x="11562" y="9675"/>
                  </a:cubicBezTo>
                  <a:cubicBezTo>
                    <a:pt x="11638" y="9666"/>
                    <a:pt x="11709" y="9666"/>
                    <a:pt x="11781" y="9666"/>
                  </a:cubicBezTo>
                  <a:cubicBezTo>
                    <a:pt x="13142" y="9666"/>
                    <a:pt x="14132" y="10634"/>
                    <a:pt x="14565" y="11464"/>
                  </a:cubicBezTo>
                  <a:cubicBezTo>
                    <a:pt x="14896" y="12093"/>
                    <a:pt x="14985" y="12838"/>
                    <a:pt x="15029" y="13490"/>
                  </a:cubicBezTo>
                  <a:lnTo>
                    <a:pt x="15056" y="13874"/>
                  </a:lnTo>
                  <a:lnTo>
                    <a:pt x="15431" y="13954"/>
                  </a:lnTo>
                  <a:cubicBezTo>
                    <a:pt x="16814" y="14235"/>
                    <a:pt x="18220" y="14378"/>
                    <a:pt x="19635" y="14382"/>
                  </a:cubicBezTo>
                  <a:cubicBezTo>
                    <a:pt x="20259" y="14382"/>
                    <a:pt x="20889" y="14356"/>
                    <a:pt x="21518" y="14293"/>
                  </a:cubicBezTo>
                  <a:cubicBezTo>
                    <a:pt x="22151" y="14235"/>
                    <a:pt x="22790" y="14141"/>
                    <a:pt x="23423" y="14021"/>
                  </a:cubicBezTo>
                  <a:lnTo>
                    <a:pt x="23816" y="13945"/>
                  </a:lnTo>
                  <a:lnTo>
                    <a:pt x="23776" y="13271"/>
                  </a:lnTo>
                  <a:cubicBezTo>
                    <a:pt x="23651" y="11129"/>
                    <a:pt x="23477" y="8202"/>
                    <a:pt x="22053" y="5779"/>
                  </a:cubicBezTo>
                  <a:cubicBezTo>
                    <a:pt x="20491" y="3115"/>
                    <a:pt x="16895" y="0"/>
                    <a:pt x="11910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103;p38"/>
            <p:cNvSpPr/>
            <p:nvPr/>
          </p:nvSpPr>
          <p:spPr>
            <a:xfrm>
              <a:off x="1619563" y="1319517"/>
              <a:ext cx="1954489" cy="1226917"/>
            </a:xfrm>
            <a:custGeom>
              <a:avLst/>
              <a:gdLst/>
              <a:ahLst/>
              <a:cxnLst/>
              <a:rect l="l" t="t" r="r" b="b"/>
              <a:pathLst>
                <a:path w="20005" h="12558" extrusionOk="0">
                  <a:moveTo>
                    <a:pt x="9929" y="0"/>
                  </a:moveTo>
                  <a:cubicBezTo>
                    <a:pt x="9710" y="0"/>
                    <a:pt x="9487" y="9"/>
                    <a:pt x="9268" y="27"/>
                  </a:cubicBezTo>
                  <a:cubicBezTo>
                    <a:pt x="5034" y="362"/>
                    <a:pt x="2213" y="3762"/>
                    <a:pt x="1084" y="6573"/>
                  </a:cubicBezTo>
                  <a:cubicBezTo>
                    <a:pt x="272" y="8599"/>
                    <a:pt x="89" y="10572"/>
                    <a:pt x="22" y="11884"/>
                  </a:cubicBezTo>
                  <a:lnTo>
                    <a:pt x="0" y="12352"/>
                  </a:lnTo>
                  <a:lnTo>
                    <a:pt x="469" y="12410"/>
                  </a:lnTo>
                  <a:cubicBezTo>
                    <a:pt x="1169" y="12490"/>
                    <a:pt x="1816" y="12535"/>
                    <a:pt x="2445" y="12548"/>
                  </a:cubicBezTo>
                  <a:cubicBezTo>
                    <a:pt x="2611" y="12553"/>
                    <a:pt x="2776" y="12553"/>
                    <a:pt x="2936" y="12553"/>
                  </a:cubicBezTo>
                  <a:cubicBezTo>
                    <a:pt x="4101" y="12553"/>
                    <a:pt x="5266" y="12455"/>
                    <a:pt x="6413" y="12254"/>
                  </a:cubicBezTo>
                  <a:lnTo>
                    <a:pt x="6801" y="12187"/>
                  </a:lnTo>
                  <a:lnTo>
                    <a:pt x="6792" y="11785"/>
                  </a:lnTo>
                  <a:cubicBezTo>
                    <a:pt x="6774" y="11263"/>
                    <a:pt x="6792" y="10581"/>
                    <a:pt x="7042" y="9898"/>
                  </a:cubicBezTo>
                  <a:cubicBezTo>
                    <a:pt x="7367" y="9019"/>
                    <a:pt x="8229" y="7957"/>
                    <a:pt x="9603" y="7850"/>
                  </a:cubicBezTo>
                  <a:cubicBezTo>
                    <a:pt x="9675" y="7841"/>
                    <a:pt x="9746" y="7841"/>
                    <a:pt x="9817" y="7841"/>
                  </a:cubicBezTo>
                  <a:cubicBezTo>
                    <a:pt x="11178" y="7841"/>
                    <a:pt x="12169" y="8809"/>
                    <a:pt x="12606" y="9639"/>
                  </a:cubicBezTo>
                  <a:cubicBezTo>
                    <a:pt x="12932" y="10268"/>
                    <a:pt x="13021" y="11013"/>
                    <a:pt x="13066" y="11665"/>
                  </a:cubicBezTo>
                  <a:lnTo>
                    <a:pt x="13093" y="12049"/>
                  </a:lnTo>
                  <a:lnTo>
                    <a:pt x="13472" y="12129"/>
                  </a:lnTo>
                  <a:cubicBezTo>
                    <a:pt x="14838" y="12410"/>
                    <a:pt x="16230" y="12553"/>
                    <a:pt x="17627" y="12557"/>
                  </a:cubicBezTo>
                  <a:lnTo>
                    <a:pt x="17631" y="12553"/>
                  </a:lnTo>
                  <a:cubicBezTo>
                    <a:pt x="18291" y="12553"/>
                    <a:pt x="18938" y="12522"/>
                    <a:pt x="19559" y="12468"/>
                  </a:cubicBezTo>
                  <a:lnTo>
                    <a:pt x="20005" y="12428"/>
                  </a:lnTo>
                  <a:lnTo>
                    <a:pt x="19969" y="11973"/>
                  </a:lnTo>
                  <a:cubicBezTo>
                    <a:pt x="19835" y="10152"/>
                    <a:pt x="19554" y="7805"/>
                    <a:pt x="18559" y="5810"/>
                  </a:cubicBezTo>
                  <a:cubicBezTo>
                    <a:pt x="17220" y="3128"/>
                    <a:pt x="14159" y="0"/>
                    <a:pt x="9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04;p38"/>
            <p:cNvSpPr/>
            <p:nvPr/>
          </p:nvSpPr>
          <p:spPr>
            <a:xfrm>
              <a:off x="1806957" y="1510428"/>
              <a:ext cx="1584010" cy="1036011"/>
            </a:xfrm>
            <a:custGeom>
              <a:avLst/>
              <a:gdLst/>
              <a:ahLst/>
              <a:cxnLst/>
              <a:rect l="l" t="t" r="r" b="b"/>
              <a:pathLst>
                <a:path w="16213" h="10604" extrusionOk="0">
                  <a:moveTo>
                    <a:pt x="8006" y="1"/>
                  </a:moveTo>
                  <a:cubicBezTo>
                    <a:pt x="7828" y="1"/>
                    <a:pt x="7645" y="5"/>
                    <a:pt x="7462" y="23"/>
                  </a:cubicBezTo>
                  <a:cubicBezTo>
                    <a:pt x="4008" y="327"/>
                    <a:pt x="1732" y="3406"/>
                    <a:pt x="831" y="5954"/>
                  </a:cubicBezTo>
                  <a:cubicBezTo>
                    <a:pt x="402" y="7172"/>
                    <a:pt x="139" y="8511"/>
                    <a:pt x="37" y="10059"/>
                  </a:cubicBezTo>
                  <a:lnTo>
                    <a:pt x="1" y="10581"/>
                  </a:lnTo>
                  <a:lnTo>
                    <a:pt x="527" y="10594"/>
                  </a:lnTo>
                  <a:cubicBezTo>
                    <a:pt x="693" y="10599"/>
                    <a:pt x="853" y="10599"/>
                    <a:pt x="1018" y="10599"/>
                  </a:cubicBezTo>
                  <a:cubicBezTo>
                    <a:pt x="1465" y="10599"/>
                    <a:pt x="1915" y="10586"/>
                    <a:pt x="2348" y="10554"/>
                  </a:cubicBezTo>
                  <a:cubicBezTo>
                    <a:pt x="3067" y="10510"/>
                    <a:pt x="3785" y="10425"/>
                    <a:pt x="4495" y="10300"/>
                  </a:cubicBezTo>
                  <a:lnTo>
                    <a:pt x="4883" y="10233"/>
                  </a:lnTo>
                  <a:lnTo>
                    <a:pt x="4874" y="9831"/>
                  </a:lnTo>
                  <a:cubicBezTo>
                    <a:pt x="4856" y="9309"/>
                    <a:pt x="4874" y="8627"/>
                    <a:pt x="5124" y="7944"/>
                  </a:cubicBezTo>
                  <a:cubicBezTo>
                    <a:pt x="5449" y="7065"/>
                    <a:pt x="6311" y="6003"/>
                    <a:pt x="7685" y="5896"/>
                  </a:cubicBezTo>
                  <a:cubicBezTo>
                    <a:pt x="7757" y="5887"/>
                    <a:pt x="7828" y="5887"/>
                    <a:pt x="7899" y="5887"/>
                  </a:cubicBezTo>
                  <a:cubicBezTo>
                    <a:pt x="9260" y="5887"/>
                    <a:pt x="10251" y="6855"/>
                    <a:pt x="10688" y="7685"/>
                  </a:cubicBezTo>
                  <a:cubicBezTo>
                    <a:pt x="11014" y="8314"/>
                    <a:pt x="11103" y="9059"/>
                    <a:pt x="11148" y="9711"/>
                  </a:cubicBezTo>
                  <a:lnTo>
                    <a:pt x="11175" y="10095"/>
                  </a:lnTo>
                  <a:lnTo>
                    <a:pt x="11554" y="10175"/>
                  </a:lnTo>
                  <a:cubicBezTo>
                    <a:pt x="12424" y="10354"/>
                    <a:pt x="13308" y="10478"/>
                    <a:pt x="14196" y="10541"/>
                  </a:cubicBezTo>
                  <a:cubicBezTo>
                    <a:pt x="14700" y="10581"/>
                    <a:pt x="15209" y="10603"/>
                    <a:pt x="15709" y="10603"/>
                  </a:cubicBezTo>
                  <a:lnTo>
                    <a:pt x="16213" y="10603"/>
                  </a:lnTo>
                  <a:lnTo>
                    <a:pt x="16168" y="10095"/>
                  </a:lnTo>
                  <a:cubicBezTo>
                    <a:pt x="16052" y="8823"/>
                    <a:pt x="15816" y="6935"/>
                    <a:pt x="15061" y="5266"/>
                  </a:cubicBezTo>
                  <a:cubicBezTo>
                    <a:pt x="13968" y="2839"/>
                    <a:pt x="11465" y="1"/>
                    <a:pt x="8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105;p38"/>
            <p:cNvSpPr/>
            <p:nvPr/>
          </p:nvSpPr>
          <p:spPr>
            <a:xfrm>
              <a:off x="1977937" y="1782529"/>
              <a:ext cx="1275278" cy="762646"/>
            </a:xfrm>
            <a:custGeom>
              <a:avLst/>
              <a:gdLst/>
              <a:ahLst/>
              <a:cxnLst/>
              <a:rect l="l" t="t" r="r" b="b"/>
              <a:pathLst>
                <a:path w="13053" h="7806" extrusionOk="0">
                  <a:moveTo>
                    <a:pt x="6149" y="0"/>
                  </a:moveTo>
                  <a:cubicBezTo>
                    <a:pt x="6002" y="0"/>
                    <a:pt x="5850" y="9"/>
                    <a:pt x="5699" y="23"/>
                  </a:cubicBezTo>
                  <a:cubicBezTo>
                    <a:pt x="2874" y="286"/>
                    <a:pt x="1116" y="2959"/>
                    <a:pt x="469" y="5172"/>
                  </a:cubicBezTo>
                  <a:cubicBezTo>
                    <a:pt x="272" y="5837"/>
                    <a:pt x="138" y="6520"/>
                    <a:pt x="67" y="7212"/>
                  </a:cubicBezTo>
                  <a:lnTo>
                    <a:pt x="0" y="7805"/>
                  </a:lnTo>
                  <a:lnTo>
                    <a:pt x="598" y="7769"/>
                  </a:lnTo>
                  <a:cubicBezTo>
                    <a:pt x="1317" y="7725"/>
                    <a:pt x="2035" y="7640"/>
                    <a:pt x="2745" y="7515"/>
                  </a:cubicBezTo>
                  <a:lnTo>
                    <a:pt x="3133" y="7448"/>
                  </a:lnTo>
                  <a:lnTo>
                    <a:pt x="3124" y="7046"/>
                  </a:lnTo>
                  <a:cubicBezTo>
                    <a:pt x="3106" y="6524"/>
                    <a:pt x="3124" y="5842"/>
                    <a:pt x="3374" y="5159"/>
                  </a:cubicBezTo>
                  <a:cubicBezTo>
                    <a:pt x="3699" y="4280"/>
                    <a:pt x="4561" y="3218"/>
                    <a:pt x="5935" y="3111"/>
                  </a:cubicBezTo>
                  <a:cubicBezTo>
                    <a:pt x="6007" y="3102"/>
                    <a:pt x="6078" y="3102"/>
                    <a:pt x="6149" y="3102"/>
                  </a:cubicBezTo>
                  <a:cubicBezTo>
                    <a:pt x="7510" y="3102"/>
                    <a:pt x="8501" y="4070"/>
                    <a:pt x="8938" y="4900"/>
                  </a:cubicBezTo>
                  <a:cubicBezTo>
                    <a:pt x="9264" y="5529"/>
                    <a:pt x="9353" y="6274"/>
                    <a:pt x="9398" y="6926"/>
                  </a:cubicBezTo>
                  <a:lnTo>
                    <a:pt x="9425" y="7310"/>
                  </a:lnTo>
                  <a:lnTo>
                    <a:pt x="9804" y="7390"/>
                  </a:lnTo>
                  <a:cubicBezTo>
                    <a:pt x="10674" y="7569"/>
                    <a:pt x="11562" y="7693"/>
                    <a:pt x="12450" y="7756"/>
                  </a:cubicBezTo>
                  <a:lnTo>
                    <a:pt x="13053" y="7801"/>
                  </a:lnTo>
                  <a:lnTo>
                    <a:pt x="12937" y="7203"/>
                  </a:lnTo>
                  <a:cubicBezTo>
                    <a:pt x="12731" y="6176"/>
                    <a:pt x="12464" y="5311"/>
                    <a:pt x="12107" y="4552"/>
                  </a:cubicBezTo>
                  <a:cubicBezTo>
                    <a:pt x="11129" y="2450"/>
                    <a:pt x="8983" y="0"/>
                    <a:pt x="6149" y="0"/>
                  </a:cubicBezTo>
                  <a:close/>
                </a:path>
              </a:pathLst>
            </a:custGeom>
            <a:solidFill>
              <a:srgbClr val="A9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06;p38"/>
            <p:cNvSpPr/>
            <p:nvPr/>
          </p:nvSpPr>
          <p:spPr>
            <a:xfrm>
              <a:off x="1476527" y="1188010"/>
              <a:ext cx="2229221" cy="1310841"/>
            </a:xfrm>
            <a:custGeom>
              <a:avLst/>
              <a:gdLst/>
              <a:ahLst/>
              <a:cxnLst/>
              <a:rect l="l" t="t" r="r" b="b"/>
              <a:pathLst>
                <a:path w="22817" h="13417" extrusionOk="0">
                  <a:moveTo>
                    <a:pt x="11432" y="1"/>
                  </a:moveTo>
                  <a:cubicBezTo>
                    <a:pt x="11186" y="1"/>
                    <a:pt x="10938" y="9"/>
                    <a:pt x="10688" y="25"/>
                  </a:cubicBezTo>
                  <a:cubicBezTo>
                    <a:pt x="6172" y="320"/>
                    <a:pt x="2816" y="3247"/>
                    <a:pt x="1330" y="6286"/>
                  </a:cubicBezTo>
                  <a:cubicBezTo>
                    <a:pt x="197" y="8615"/>
                    <a:pt x="45" y="10931"/>
                    <a:pt x="0" y="12940"/>
                  </a:cubicBezTo>
                  <a:cubicBezTo>
                    <a:pt x="652" y="13082"/>
                    <a:pt x="1308" y="13194"/>
                    <a:pt x="1968" y="13274"/>
                  </a:cubicBezTo>
                  <a:cubicBezTo>
                    <a:pt x="2758" y="13369"/>
                    <a:pt x="3552" y="13416"/>
                    <a:pt x="4345" y="13416"/>
                  </a:cubicBezTo>
                  <a:cubicBezTo>
                    <a:pt x="5492" y="13416"/>
                    <a:pt x="6638" y="13318"/>
                    <a:pt x="7769" y="13123"/>
                  </a:cubicBezTo>
                  <a:cubicBezTo>
                    <a:pt x="7752" y="12484"/>
                    <a:pt x="7787" y="11779"/>
                    <a:pt x="8055" y="11056"/>
                  </a:cubicBezTo>
                  <a:cubicBezTo>
                    <a:pt x="8470" y="9927"/>
                    <a:pt x="9514" y="8825"/>
                    <a:pt x="11009" y="8714"/>
                  </a:cubicBezTo>
                  <a:cubicBezTo>
                    <a:pt x="11093" y="8707"/>
                    <a:pt x="11177" y="8704"/>
                    <a:pt x="11260" y="8704"/>
                  </a:cubicBezTo>
                  <a:cubicBezTo>
                    <a:pt x="12726" y="8704"/>
                    <a:pt x="13924" y="9690"/>
                    <a:pt x="14494" y="10775"/>
                  </a:cubicBezTo>
                  <a:cubicBezTo>
                    <a:pt x="14865" y="11485"/>
                    <a:pt x="14967" y="12310"/>
                    <a:pt x="15012" y="12998"/>
                  </a:cubicBezTo>
                  <a:cubicBezTo>
                    <a:pt x="16364" y="13275"/>
                    <a:pt x="17738" y="13417"/>
                    <a:pt x="19115" y="13417"/>
                  </a:cubicBezTo>
                  <a:cubicBezTo>
                    <a:pt x="19729" y="13417"/>
                    <a:pt x="20343" y="13389"/>
                    <a:pt x="20956" y="13332"/>
                  </a:cubicBezTo>
                  <a:cubicBezTo>
                    <a:pt x="21581" y="13274"/>
                    <a:pt x="22201" y="13185"/>
                    <a:pt x="22817" y="13069"/>
                  </a:cubicBezTo>
                  <a:cubicBezTo>
                    <a:pt x="22687" y="10914"/>
                    <a:pt x="22567" y="7951"/>
                    <a:pt x="21148" y="5527"/>
                  </a:cubicBezTo>
                  <a:cubicBezTo>
                    <a:pt x="19427" y="2602"/>
                    <a:pt x="15852" y="1"/>
                    <a:pt x="11432" y="1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07;p38"/>
            <p:cNvSpPr/>
            <p:nvPr/>
          </p:nvSpPr>
          <p:spPr>
            <a:xfrm>
              <a:off x="1668805" y="1366805"/>
              <a:ext cx="1855128" cy="1132148"/>
            </a:xfrm>
            <a:custGeom>
              <a:avLst/>
              <a:gdLst/>
              <a:ahLst/>
              <a:cxnLst/>
              <a:rect l="l" t="t" r="r" b="b"/>
              <a:pathLst>
                <a:path w="18988" h="11588" extrusionOk="0">
                  <a:moveTo>
                    <a:pt x="9442" y="0"/>
                  </a:moveTo>
                  <a:cubicBezTo>
                    <a:pt x="9236" y="0"/>
                    <a:pt x="9028" y="8"/>
                    <a:pt x="8818" y="25"/>
                  </a:cubicBezTo>
                  <a:cubicBezTo>
                    <a:pt x="5038" y="319"/>
                    <a:pt x="2245" y="3247"/>
                    <a:pt x="1022" y="6286"/>
                  </a:cubicBezTo>
                  <a:cubicBezTo>
                    <a:pt x="317" y="8057"/>
                    <a:pt x="81" y="9820"/>
                    <a:pt x="0" y="11444"/>
                  </a:cubicBezTo>
                  <a:cubicBezTo>
                    <a:pt x="643" y="11520"/>
                    <a:pt x="1285" y="11569"/>
                    <a:pt x="1933" y="11578"/>
                  </a:cubicBezTo>
                  <a:cubicBezTo>
                    <a:pt x="2094" y="11582"/>
                    <a:pt x="2255" y="11584"/>
                    <a:pt x="2417" y="11584"/>
                  </a:cubicBezTo>
                  <a:cubicBezTo>
                    <a:pt x="3550" y="11584"/>
                    <a:pt x="4684" y="11488"/>
                    <a:pt x="5801" y="11293"/>
                  </a:cubicBezTo>
                  <a:cubicBezTo>
                    <a:pt x="5784" y="10654"/>
                    <a:pt x="5819" y="9949"/>
                    <a:pt x="6087" y="9226"/>
                  </a:cubicBezTo>
                  <a:cubicBezTo>
                    <a:pt x="6502" y="8097"/>
                    <a:pt x="7546" y="6995"/>
                    <a:pt x="9041" y="6884"/>
                  </a:cubicBezTo>
                  <a:cubicBezTo>
                    <a:pt x="9125" y="6877"/>
                    <a:pt x="9209" y="6874"/>
                    <a:pt x="9292" y="6874"/>
                  </a:cubicBezTo>
                  <a:cubicBezTo>
                    <a:pt x="10758" y="6874"/>
                    <a:pt x="11956" y="7860"/>
                    <a:pt x="12526" y="8945"/>
                  </a:cubicBezTo>
                  <a:cubicBezTo>
                    <a:pt x="12897" y="9655"/>
                    <a:pt x="12999" y="10480"/>
                    <a:pt x="13044" y="11172"/>
                  </a:cubicBezTo>
                  <a:cubicBezTo>
                    <a:pt x="14378" y="11444"/>
                    <a:pt x="15739" y="11583"/>
                    <a:pt x="17105" y="11587"/>
                  </a:cubicBezTo>
                  <a:cubicBezTo>
                    <a:pt x="17734" y="11587"/>
                    <a:pt x="18363" y="11560"/>
                    <a:pt x="18988" y="11502"/>
                  </a:cubicBezTo>
                  <a:cubicBezTo>
                    <a:pt x="18845" y="9606"/>
                    <a:pt x="18564" y="7406"/>
                    <a:pt x="17622" y="5527"/>
                  </a:cubicBezTo>
                  <a:cubicBezTo>
                    <a:pt x="16164" y="2602"/>
                    <a:pt x="13147" y="0"/>
                    <a:pt x="9442" y="0"/>
                  </a:cubicBezTo>
                  <a:close/>
                </a:path>
              </a:pathLst>
            </a:custGeom>
            <a:solidFill>
              <a:srgbClr val="E6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108;p38"/>
            <p:cNvSpPr/>
            <p:nvPr/>
          </p:nvSpPr>
          <p:spPr>
            <a:xfrm>
              <a:off x="1857567" y="1557521"/>
              <a:ext cx="1482402" cy="941633"/>
            </a:xfrm>
            <a:custGeom>
              <a:avLst/>
              <a:gdLst/>
              <a:ahLst/>
              <a:cxnLst/>
              <a:rect l="l" t="t" r="r" b="b"/>
              <a:pathLst>
                <a:path w="15173" h="9638" extrusionOk="0">
                  <a:moveTo>
                    <a:pt x="7508" y="1"/>
                  </a:moveTo>
                  <a:cubicBezTo>
                    <a:pt x="7343" y="1"/>
                    <a:pt x="7175" y="8"/>
                    <a:pt x="7006" y="23"/>
                  </a:cubicBezTo>
                  <a:cubicBezTo>
                    <a:pt x="3968" y="291"/>
                    <a:pt x="1736" y="2919"/>
                    <a:pt x="768" y="5655"/>
                  </a:cubicBezTo>
                  <a:cubicBezTo>
                    <a:pt x="291" y="7007"/>
                    <a:pt x="85" y="8354"/>
                    <a:pt x="1" y="9631"/>
                  </a:cubicBezTo>
                  <a:cubicBezTo>
                    <a:pt x="157" y="9635"/>
                    <a:pt x="313" y="9637"/>
                    <a:pt x="469" y="9637"/>
                  </a:cubicBezTo>
                  <a:cubicBezTo>
                    <a:pt x="906" y="9637"/>
                    <a:pt x="1342" y="9620"/>
                    <a:pt x="1777" y="9590"/>
                  </a:cubicBezTo>
                  <a:cubicBezTo>
                    <a:pt x="2482" y="9546"/>
                    <a:pt x="3182" y="9465"/>
                    <a:pt x="3874" y="9341"/>
                  </a:cubicBezTo>
                  <a:cubicBezTo>
                    <a:pt x="3856" y="8707"/>
                    <a:pt x="3887" y="8002"/>
                    <a:pt x="4155" y="7274"/>
                  </a:cubicBezTo>
                  <a:cubicBezTo>
                    <a:pt x="4570" y="6150"/>
                    <a:pt x="5619" y="5043"/>
                    <a:pt x="7109" y="4932"/>
                  </a:cubicBezTo>
                  <a:cubicBezTo>
                    <a:pt x="7191" y="4926"/>
                    <a:pt x="7272" y="4923"/>
                    <a:pt x="7352" y="4923"/>
                  </a:cubicBezTo>
                  <a:cubicBezTo>
                    <a:pt x="8822" y="4923"/>
                    <a:pt x="10023" y="5906"/>
                    <a:pt x="10594" y="6998"/>
                  </a:cubicBezTo>
                  <a:cubicBezTo>
                    <a:pt x="10969" y="7707"/>
                    <a:pt x="11067" y="8533"/>
                    <a:pt x="11116" y="9220"/>
                  </a:cubicBezTo>
                  <a:cubicBezTo>
                    <a:pt x="11969" y="9399"/>
                    <a:pt x="12830" y="9519"/>
                    <a:pt x="13696" y="9581"/>
                  </a:cubicBezTo>
                  <a:cubicBezTo>
                    <a:pt x="14191" y="9617"/>
                    <a:pt x="14682" y="9635"/>
                    <a:pt x="15173" y="9635"/>
                  </a:cubicBezTo>
                  <a:cubicBezTo>
                    <a:pt x="15034" y="8104"/>
                    <a:pt x="14767" y="6427"/>
                    <a:pt x="14106" y="4972"/>
                  </a:cubicBezTo>
                  <a:cubicBezTo>
                    <a:pt x="12923" y="2338"/>
                    <a:pt x="10485" y="1"/>
                    <a:pt x="7508" y="1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109;p38"/>
            <p:cNvSpPr/>
            <p:nvPr/>
          </p:nvSpPr>
          <p:spPr>
            <a:xfrm>
              <a:off x="2031087" y="1829915"/>
              <a:ext cx="1164584" cy="664653"/>
            </a:xfrm>
            <a:custGeom>
              <a:avLst/>
              <a:gdLst/>
              <a:ahLst/>
              <a:cxnLst/>
              <a:rect l="l" t="t" r="r" b="b"/>
              <a:pathLst>
                <a:path w="11920" h="6803" extrusionOk="0">
                  <a:moveTo>
                    <a:pt x="5626" y="1"/>
                  </a:moveTo>
                  <a:cubicBezTo>
                    <a:pt x="5492" y="1"/>
                    <a:pt x="5357" y="7"/>
                    <a:pt x="5222" y="20"/>
                  </a:cubicBezTo>
                  <a:cubicBezTo>
                    <a:pt x="2776" y="247"/>
                    <a:pt x="1072" y="2501"/>
                    <a:pt x="384" y="4839"/>
                  </a:cubicBezTo>
                  <a:cubicBezTo>
                    <a:pt x="201" y="5482"/>
                    <a:pt x="72" y="6137"/>
                    <a:pt x="1" y="6802"/>
                  </a:cubicBezTo>
                  <a:cubicBezTo>
                    <a:pt x="701" y="6758"/>
                    <a:pt x="1402" y="6673"/>
                    <a:pt x="2093" y="6553"/>
                  </a:cubicBezTo>
                  <a:cubicBezTo>
                    <a:pt x="2076" y="5914"/>
                    <a:pt x="2111" y="5209"/>
                    <a:pt x="2379" y="4486"/>
                  </a:cubicBezTo>
                  <a:cubicBezTo>
                    <a:pt x="2794" y="3357"/>
                    <a:pt x="3838" y="2255"/>
                    <a:pt x="5333" y="2144"/>
                  </a:cubicBezTo>
                  <a:cubicBezTo>
                    <a:pt x="5417" y="2137"/>
                    <a:pt x="5501" y="2134"/>
                    <a:pt x="5584" y="2134"/>
                  </a:cubicBezTo>
                  <a:cubicBezTo>
                    <a:pt x="7050" y="2134"/>
                    <a:pt x="8248" y="3120"/>
                    <a:pt x="8818" y="4205"/>
                  </a:cubicBezTo>
                  <a:cubicBezTo>
                    <a:pt x="9189" y="4915"/>
                    <a:pt x="9291" y="5740"/>
                    <a:pt x="9336" y="6432"/>
                  </a:cubicBezTo>
                  <a:cubicBezTo>
                    <a:pt x="10188" y="6606"/>
                    <a:pt x="11049" y="6727"/>
                    <a:pt x="11920" y="6789"/>
                  </a:cubicBezTo>
                  <a:cubicBezTo>
                    <a:pt x="11750" y="5923"/>
                    <a:pt x="11500" y="5053"/>
                    <a:pt x="11130" y="4254"/>
                  </a:cubicBezTo>
                  <a:cubicBezTo>
                    <a:pt x="10077" y="2001"/>
                    <a:pt x="8028" y="1"/>
                    <a:pt x="5626" y="1"/>
                  </a:cubicBezTo>
                  <a:close/>
                </a:path>
              </a:pathLst>
            </a:custGeom>
            <a:solidFill>
              <a:srgbClr val="A9D0D0"/>
            </a:solidFill>
            <a:ln w="9525" cap="flat" cmpd="sng">
              <a:solidFill>
                <a:srgbClr val="A9D0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110;p38"/>
            <p:cNvSpPr/>
            <p:nvPr/>
          </p:nvSpPr>
          <p:spPr>
            <a:xfrm>
              <a:off x="2685108" y="2096447"/>
              <a:ext cx="1420949" cy="903920"/>
            </a:xfrm>
            <a:custGeom>
              <a:avLst/>
              <a:gdLst/>
              <a:ahLst/>
              <a:cxnLst/>
              <a:rect l="l" t="t" r="r" b="b"/>
              <a:pathLst>
                <a:path w="14544" h="9252" extrusionOk="0">
                  <a:moveTo>
                    <a:pt x="6561" y="1"/>
                  </a:moveTo>
                  <a:cubicBezTo>
                    <a:pt x="5719" y="1"/>
                    <a:pt x="4914" y="554"/>
                    <a:pt x="4637" y="1428"/>
                  </a:cubicBezTo>
                  <a:cubicBezTo>
                    <a:pt x="4529" y="1790"/>
                    <a:pt x="4503" y="2169"/>
                    <a:pt x="4552" y="2539"/>
                  </a:cubicBezTo>
                  <a:cubicBezTo>
                    <a:pt x="4348" y="2395"/>
                    <a:pt x="4119" y="2310"/>
                    <a:pt x="3895" y="2310"/>
                  </a:cubicBezTo>
                  <a:cubicBezTo>
                    <a:pt x="3684" y="2310"/>
                    <a:pt x="3478" y="2386"/>
                    <a:pt x="3302" y="2557"/>
                  </a:cubicBezTo>
                  <a:cubicBezTo>
                    <a:pt x="3075" y="2771"/>
                    <a:pt x="2905" y="3155"/>
                    <a:pt x="2901" y="3534"/>
                  </a:cubicBezTo>
                  <a:cubicBezTo>
                    <a:pt x="2527" y="3257"/>
                    <a:pt x="2088" y="3103"/>
                    <a:pt x="1670" y="3103"/>
                  </a:cubicBezTo>
                  <a:cubicBezTo>
                    <a:pt x="1544" y="3103"/>
                    <a:pt x="1419" y="3117"/>
                    <a:pt x="1299" y="3146"/>
                  </a:cubicBezTo>
                  <a:cubicBezTo>
                    <a:pt x="553" y="3334"/>
                    <a:pt x="49" y="4057"/>
                    <a:pt x="18" y="4895"/>
                  </a:cubicBezTo>
                  <a:cubicBezTo>
                    <a:pt x="0" y="5275"/>
                    <a:pt x="80" y="5650"/>
                    <a:pt x="246" y="5989"/>
                  </a:cubicBezTo>
                  <a:cubicBezTo>
                    <a:pt x="513" y="6524"/>
                    <a:pt x="1004" y="6926"/>
                    <a:pt x="1513" y="7145"/>
                  </a:cubicBezTo>
                  <a:cubicBezTo>
                    <a:pt x="1865" y="7292"/>
                    <a:pt x="2240" y="7385"/>
                    <a:pt x="2620" y="7412"/>
                  </a:cubicBezTo>
                  <a:cubicBezTo>
                    <a:pt x="2637" y="7595"/>
                    <a:pt x="2709" y="7774"/>
                    <a:pt x="2825" y="7917"/>
                  </a:cubicBezTo>
                  <a:cubicBezTo>
                    <a:pt x="3048" y="8198"/>
                    <a:pt x="3401" y="8336"/>
                    <a:pt x="3731" y="8363"/>
                  </a:cubicBezTo>
                  <a:cubicBezTo>
                    <a:pt x="3770" y="8366"/>
                    <a:pt x="3810" y="8368"/>
                    <a:pt x="3849" y="8368"/>
                  </a:cubicBezTo>
                  <a:cubicBezTo>
                    <a:pt x="4108" y="8368"/>
                    <a:pt x="4362" y="8292"/>
                    <a:pt x="4583" y="8153"/>
                  </a:cubicBezTo>
                  <a:cubicBezTo>
                    <a:pt x="4695" y="8073"/>
                    <a:pt x="4793" y="7970"/>
                    <a:pt x="4869" y="7854"/>
                  </a:cubicBezTo>
                  <a:cubicBezTo>
                    <a:pt x="5043" y="8305"/>
                    <a:pt x="5359" y="8684"/>
                    <a:pt x="5775" y="8925"/>
                  </a:cubicBezTo>
                  <a:cubicBezTo>
                    <a:pt x="6162" y="9154"/>
                    <a:pt x="6605" y="9252"/>
                    <a:pt x="7040" y="9252"/>
                  </a:cubicBezTo>
                  <a:cubicBezTo>
                    <a:pt x="7216" y="9252"/>
                    <a:pt x="7390" y="9236"/>
                    <a:pt x="7559" y="9206"/>
                  </a:cubicBezTo>
                  <a:cubicBezTo>
                    <a:pt x="8055" y="9126"/>
                    <a:pt x="8541" y="8925"/>
                    <a:pt x="8903" y="8568"/>
                  </a:cubicBezTo>
                  <a:cubicBezTo>
                    <a:pt x="9135" y="8336"/>
                    <a:pt x="9295" y="8050"/>
                    <a:pt x="9376" y="7734"/>
                  </a:cubicBezTo>
                  <a:cubicBezTo>
                    <a:pt x="9554" y="7912"/>
                    <a:pt x="9791" y="8015"/>
                    <a:pt x="10045" y="8015"/>
                  </a:cubicBezTo>
                  <a:cubicBezTo>
                    <a:pt x="10371" y="8006"/>
                    <a:pt x="10674" y="7832"/>
                    <a:pt x="10853" y="7551"/>
                  </a:cubicBezTo>
                  <a:cubicBezTo>
                    <a:pt x="10946" y="7399"/>
                    <a:pt x="11004" y="7225"/>
                    <a:pt x="11013" y="7042"/>
                  </a:cubicBezTo>
                  <a:cubicBezTo>
                    <a:pt x="11317" y="7189"/>
                    <a:pt x="11638" y="7292"/>
                    <a:pt x="11973" y="7350"/>
                  </a:cubicBezTo>
                  <a:cubicBezTo>
                    <a:pt x="12131" y="7376"/>
                    <a:pt x="12291" y="7390"/>
                    <a:pt x="12449" y="7390"/>
                  </a:cubicBezTo>
                  <a:cubicBezTo>
                    <a:pt x="12853" y="7390"/>
                    <a:pt x="13247" y="7301"/>
                    <a:pt x="13584" y="7109"/>
                  </a:cubicBezTo>
                  <a:cubicBezTo>
                    <a:pt x="14079" y="6819"/>
                    <a:pt x="14409" y="6310"/>
                    <a:pt x="14476" y="5743"/>
                  </a:cubicBezTo>
                  <a:cubicBezTo>
                    <a:pt x="14543" y="5136"/>
                    <a:pt x="14275" y="4449"/>
                    <a:pt x="13771" y="4065"/>
                  </a:cubicBezTo>
                  <a:cubicBezTo>
                    <a:pt x="13535" y="3887"/>
                    <a:pt x="13253" y="3784"/>
                    <a:pt x="12959" y="3766"/>
                  </a:cubicBezTo>
                  <a:cubicBezTo>
                    <a:pt x="13062" y="3534"/>
                    <a:pt x="13093" y="3280"/>
                    <a:pt x="13048" y="3030"/>
                  </a:cubicBezTo>
                  <a:cubicBezTo>
                    <a:pt x="12950" y="2508"/>
                    <a:pt x="12535" y="2129"/>
                    <a:pt x="12075" y="1995"/>
                  </a:cubicBezTo>
                  <a:cubicBezTo>
                    <a:pt x="11937" y="1956"/>
                    <a:pt x="11795" y="1936"/>
                    <a:pt x="11654" y="1936"/>
                  </a:cubicBezTo>
                  <a:cubicBezTo>
                    <a:pt x="11313" y="1936"/>
                    <a:pt x="10977" y="2049"/>
                    <a:pt x="10705" y="2267"/>
                  </a:cubicBezTo>
                  <a:cubicBezTo>
                    <a:pt x="10380" y="2535"/>
                    <a:pt x="10166" y="2914"/>
                    <a:pt x="10099" y="3329"/>
                  </a:cubicBezTo>
                  <a:cubicBezTo>
                    <a:pt x="9974" y="3137"/>
                    <a:pt x="9786" y="2990"/>
                    <a:pt x="9576" y="2905"/>
                  </a:cubicBezTo>
                  <a:cubicBezTo>
                    <a:pt x="9451" y="2863"/>
                    <a:pt x="9321" y="2841"/>
                    <a:pt x="9190" y="2841"/>
                  </a:cubicBezTo>
                  <a:cubicBezTo>
                    <a:pt x="9047" y="2841"/>
                    <a:pt x="8904" y="2867"/>
                    <a:pt x="8769" y="2919"/>
                  </a:cubicBezTo>
                  <a:cubicBezTo>
                    <a:pt x="8831" y="2499"/>
                    <a:pt x="8782" y="2071"/>
                    <a:pt x="8630" y="1678"/>
                  </a:cubicBezTo>
                  <a:cubicBezTo>
                    <a:pt x="8184" y="494"/>
                    <a:pt x="7356" y="1"/>
                    <a:pt x="6561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111;p38"/>
            <p:cNvSpPr/>
            <p:nvPr/>
          </p:nvSpPr>
          <p:spPr>
            <a:xfrm>
              <a:off x="1044486" y="2132597"/>
              <a:ext cx="1538580" cy="898449"/>
            </a:xfrm>
            <a:custGeom>
              <a:avLst/>
              <a:gdLst/>
              <a:ahLst/>
              <a:cxnLst/>
              <a:rect l="l" t="t" r="r" b="b"/>
              <a:pathLst>
                <a:path w="15748" h="9196" extrusionOk="0">
                  <a:moveTo>
                    <a:pt x="8364" y="1"/>
                  </a:moveTo>
                  <a:cubicBezTo>
                    <a:pt x="8118" y="1"/>
                    <a:pt x="7871" y="29"/>
                    <a:pt x="7631" y="81"/>
                  </a:cubicBezTo>
                  <a:cubicBezTo>
                    <a:pt x="6944" y="233"/>
                    <a:pt x="6297" y="576"/>
                    <a:pt x="5859" y="1170"/>
                  </a:cubicBezTo>
                  <a:cubicBezTo>
                    <a:pt x="5600" y="1536"/>
                    <a:pt x="5444" y="1973"/>
                    <a:pt x="5409" y="2424"/>
                  </a:cubicBezTo>
                  <a:cubicBezTo>
                    <a:pt x="5150" y="2169"/>
                    <a:pt x="4815" y="2018"/>
                    <a:pt x="4503" y="2018"/>
                  </a:cubicBezTo>
                  <a:cubicBezTo>
                    <a:pt x="4097" y="2022"/>
                    <a:pt x="3744" y="2290"/>
                    <a:pt x="3633" y="2674"/>
                  </a:cubicBezTo>
                  <a:cubicBezTo>
                    <a:pt x="3561" y="2892"/>
                    <a:pt x="3552" y="3124"/>
                    <a:pt x="3601" y="3343"/>
                  </a:cubicBezTo>
                  <a:cubicBezTo>
                    <a:pt x="3200" y="3160"/>
                    <a:pt x="2776" y="3026"/>
                    <a:pt x="2343" y="2941"/>
                  </a:cubicBezTo>
                  <a:cubicBezTo>
                    <a:pt x="2137" y="2906"/>
                    <a:pt x="1935" y="2888"/>
                    <a:pt x="1744" y="2888"/>
                  </a:cubicBezTo>
                  <a:cubicBezTo>
                    <a:pt x="1254" y="2888"/>
                    <a:pt x="825" y="3006"/>
                    <a:pt x="527" y="3263"/>
                  </a:cubicBezTo>
                  <a:cubicBezTo>
                    <a:pt x="121" y="3611"/>
                    <a:pt x="0" y="4200"/>
                    <a:pt x="246" y="4851"/>
                  </a:cubicBezTo>
                  <a:cubicBezTo>
                    <a:pt x="482" y="5463"/>
                    <a:pt x="1062" y="6105"/>
                    <a:pt x="1718" y="6440"/>
                  </a:cubicBezTo>
                  <a:cubicBezTo>
                    <a:pt x="1995" y="6587"/>
                    <a:pt x="2294" y="6672"/>
                    <a:pt x="2606" y="6690"/>
                  </a:cubicBezTo>
                  <a:cubicBezTo>
                    <a:pt x="2588" y="6895"/>
                    <a:pt x="2637" y="7100"/>
                    <a:pt x="2749" y="7270"/>
                  </a:cubicBezTo>
                  <a:cubicBezTo>
                    <a:pt x="2985" y="7654"/>
                    <a:pt x="3450" y="7921"/>
                    <a:pt x="3878" y="8011"/>
                  </a:cubicBezTo>
                  <a:cubicBezTo>
                    <a:pt x="4001" y="8035"/>
                    <a:pt x="4124" y="8048"/>
                    <a:pt x="4245" y="8048"/>
                  </a:cubicBezTo>
                  <a:cubicBezTo>
                    <a:pt x="4536" y="8048"/>
                    <a:pt x="4811" y="7975"/>
                    <a:pt x="5016" y="7823"/>
                  </a:cubicBezTo>
                  <a:cubicBezTo>
                    <a:pt x="5261" y="7636"/>
                    <a:pt x="5400" y="7346"/>
                    <a:pt x="5395" y="7042"/>
                  </a:cubicBezTo>
                  <a:lnTo>
                    <a:pt x="5395" y="7042"/>
                  </a:lnTo>
                  <a:cubicBezTo>
                    <a:pt x="5633" y="7284"/>
                    <a:pt x="5955" y="7414"/>
                    <a:pt x="6286" y="7414"/>
                  </a:cubicBezTo>
                  <a:cubicBezTo>
                    <a:pt x="6413" y="7414"/>
                    <a:pt x="6541" y="7394"/>
                    <a:pt x="6667" y="7355"/>
                  </a:cubicBezTo>
                  <a:lnTo>
                    <a:pt x="6667" y="7355"/>
                  </a:lnTo>
                  <a:cubicBezTo>
                    <a:pt x="6640" y="7658"/>
                    <a:pt x="6712" y="7957"/>
                    <a:pt x="6868" y="8220"/>
                  </a:cubicBezTo>
                  <a:cubicBezTo>
                    <a:pt x="7268" y="8907"/>
                    <a:pt x="7937" y="9196"/>
                    <a:pt x="8587" y="9196"/>
                  </a:cubicBezTo>
                  <a:cubicBezTo>
                    <a:pt x="9264" y="9196"/>
                    <a:pt x="9918" y="8882"/>
                    <a:pt x="10224" y="8377"/>
                  </a:cubicBezTo>
                  <a:cubicBezTo>
                    <a:pt x="10357" y="8149"/>
                    <a:pt x="10429" y="7895"/>
                    <a:pt x="10433" y="7631"/>
                  </a:cubicBezTo>
                  <a:cubicBezTo>
                    <a:pt x="10602" y="7738"/>
                    <a:pt x="10792" y="7792"/>
                    <a:pt x="10983" y="7792"/>
                  </a:cubicBezTo>
                  <a:cubicBezTo>
                    <a:pt x="11181" y="7792"/>
                    <a:pt x="11378" y="7734"/>
                    <a:pt x="11549" y="7618"/>
                  </a:cubicBezTo>
                  <a:cubicBezTo>
                    <a:pt x="11821" y="7444"/>
                    <a:pt x="12026" y="7181"/>
                    <a:pt x="12129" y="6877"/>
                  </a:cubicBezTo>
                  <a:cubicBezTo>
                    <a:pt x="12409" y="7096"/>
                    <a:pt x="12770" y="7215"/>
                    <a:pt x="13154" y="7215"/>
                  </a:cubicBezTo>
                  <a:cubicBezTo>
                    <a:pt x="13272" y="7215"/>
                    <a:pt x="13392" y="7204"/>
                    <a:pt x="13512" y="7181"/>
                  </a:cubicBezTo>
                  <a:cubicBezTo>
                    <a:pt x="14262" y="7038"/>
                    <a:pt x="15025" y="6449"/>
                    <a:pt x="15436" y="5695"/>
                  </a:cubicBezTo>
                  <a:cubicBezTo>
                    <a:pt x="15627" y="5342"/>
                    <a:pt x="15748" y="4954"/>
                    <a:pt x="15743" y="4583"/>
                  </a:cubicBezTo>
                  <a:cubicBezTo>
                    <a:pt x="15735" y="3981"/>
                    <a:pt x="15387" y="3495"/>
                    <a:pt x="14900" y="3214"/>
                  </a:cubicBezTo>
                  <a:cubicBezTo>
                    <a:pt x="14543" y="3013"/>
                    <a:pt x="14128" y="2906"/>
                    <a:pt x="13695" y="2865"/>
                  </a:cubicBezTo>
                  <a:cubicBezTo>
                    <a:pt x="13753" y="2633"/>
                    <a:pt x="13744" y="2388"/>
                    <a:pt x="13664" y="2160"/>
                  </a:cubicBezTo>
                  <a:cubicBezTo>
                    <a:pt x="13499" y="1750"/>
                    <a:pt x="13102" y="1536"/>
                    <a:pt x="12682" y="1491"/>
                  </a:cubicBezTo>
                  <a:cubicBezTo>
                    <a:pt x="12637" y="1488"/>
                    <a:pt x="12593" y="1486"/>
                    <a:pt x="12548" y="1486"/>
                  </a:cubicBezTo>
                  <a:cubicBezTo>
                    <a:pt x="12175" y="1486"/>
                    <a:pt x="11811" y="1602"/>
                    <a:pt x="11504" y="1817"/>
                  </a:cubicBezTo>
                  <a:cubicBezTo>
                    <a:pt x="11335" y="1937"/>
                    <a:pt x="11183" y="2080"/>
                    <a:pt x="11058" y="2250"/>
                  </a:cubicBezTo>
                  <a:cubicBezTo>
                    <a:pt x="10955" y="1589"/>
                    <a:pt x="10598" y="964"/>
                    <a:pt x="10099" y="572"/>
                  </a:cubicBezTo>
                  <a:cubicBezTo>
                    <a:pt x="9589" y="174"/>
                    <a:pt x="8977" y="1"/>
                    <a:pt x="8364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112;p38"/>
          <p:cNvGrpSpPr/>
          <p:nvPr/>
        </p:nvGrpSpPr>
        <p:grpSpPr>
          <a:xfrm rot="-1421948">
            <a:off x="10821325" y="527628"/>
            <a:ext cx="805777" cy="741882"/>
            <a:chOff x="4132573" y="1085716"/>
            <a:chExt cx="1000643" cy="1090527"/>
          </a:xfrm>
        </p:grpSpPr>
        <p:sp>
          <p:nvSpPr>
            <p:cNvPr id="30" name="Google Shape;2113;p38"/>
            <p:cNvSpPr/>
            <p:nvPr/>
          </p:nvSpPr>
          <p:spPr>
            <a:xfrm>
              <a:off x="4133452" y="1085716"/>
              <a:ext cx="999764" cy="1090332"/>
            </a:xfrm>
            <a:custGeom>
              <a:avLst/>
              <a:gdLst/>
              <a:ahLst/>
              <a:cxnLst/>
              <a:rect l="l" t="t" r="r" b="b"/>
              <a:pathLst>
                <a:path w="10233" h="11160" extrusionOk="0">
                  <a:moveTo>
                    <a:pt x="5130" y="0"/>
                  </a:moveTo>
                  <a:cubicBezTo>
                    <a:pt x="4661" y="0"/>
                    <a:pt x="4191" y="282"/>
                    <a:pt x="3914" y="675"/>
                  </a:cubicBezTo>
                  <a:cubicBezTo>
                    <a:pt x="3570" y="1162"/>
                    <a:pt x="3476" y="1777"/>
                    <a:pt x="3476" y="2371"/>
                  </a:cubicBezTo>
                  <a:cubicBezTo>
                    <a:pt x="3476" y="2554"/>
                    <a:pt x="3481" y="2737"/>
                    <a:pt x="3499" y="2920"/>
                  </a:cubicBezTo>
                  <a:cubicBezTo>
                    <a:pt x="3173" y="2710"/>
                    <a:pt x="2829" y="2532"/>
                    <a:pt x="2468" y="2389"/>
                  </a:cubicBezTo>
                  <a:cubicBezTo>
                    <a:pt x="2148" y="2268"/>
                    <a:pt x="1790" y="2181"/>
                    <a:pt x="1447" y="2181"/>
                  </a:cubicBezTo>
                  <a:cubicBezTo>
                    <a:pt x="1096" y="2181"/>
                    <a:pt x="762" y="2272"/>
                    <a:pt x="504" y="2509"/>
                  </a:cubicBezTo>
                  <a:cubicBezTo>
                    <a:pt x="63" y="2911"/>
                    <a:pt x="18" y="3620"/>
                    <a:pt x="268" y="4160"/>
                  </a:cubicBezTo>
                  <a:cubicBezTo>
                    <a:pt x="518" y="4700"/>
                    <a:pt x="1009" y="5093"/>
                    <a:pt x="1522" y="5392"/>
                  </a:cubicBezTo>
                  <a:cubicBezTo>
                    <a:pt x="1678" y="5481"/>
                    <a:pt x="1834" y="5566"/>
                    <a:pt x="1999" y="5642"/>
                  </a:cubicBezTo>
                  <a:cubicBezTo>
                    <a:pt x="1656" y="5820"/>
                    <a:pt x="1330" y="6030"/>
                    <a:pt x="1031" y="6271"/>
                  </a:cubicBezTo>
                  <a:cubicBezTo>
                    <a:pt x="491" y="6704"/>
                    <a:pt x="0" y="7355"/>
                    <a:pt x="148" y="8034"/>
                  </a:cubicBezTo>
                  <a:cubicBezTo>
                    <a:pt x="272" y="8614"/>
                    <a:pt x="866" y="9011"/>
                    <a:pt x="1455" y="9065"/>
                  </a:cubicBezTo>
                  <a:cubicBezTo>
                    <a:pt x="1510" y="9069"/>
                    <a:pt x="1566" y="9071"/>
                    <a:pt x="1621" y="9071"/>
                  </a:cubicBezTo>
                  <a:cubicBezTo>
                    <a:pt x="2156" y="9071"/>
                    <a:pt x="2677" y="8863"/>
                    <a:pt x="3146" y="8596"/>
                  </a:cubicBezTo>
                  <a:cubicBezTo>
                    <a:pt x="3307" y="8507"/>
                    <a:pt x="3459" y="8409"/>
                    <a:pt x="3610" y="8301"/>
                  </a:cubicBezTo>
                  <a:lnTo>
                    <a:pt x="3610" y="8301"/>
                  </a:lnTo>
                  <a:cubicBezTo>
                    <a:pt x="3588" y="8690"/>
                    <a:pt x="3606" y="9078"/>
                    <a:pt x="3664" y="9466"/>
                  </a:cubicBezTo>
                  <a:cubicBezTo>
                    <a:pt x="3771" y="10144"/>
                    <a:pt x="4083" y="10899"/>
                    <a:pt x="4744" y="11108"/>
                  </a:cubicBezTo>
                  <a:cubicBezTo>
                    <a:pt x="4854" y="11143"/>
                    <a:pt x="4967" y="11159"/>
                    <a:pt x="5079" y="11159"/>
                  </a:cubicBezTo>
                  <a:cubicBezTo>
                    <a:pt x="5547" y="11159"/>
                    <a:pt x="6015" y="10881"/>
                    <a:pt x="6292" y="10492"/>
                  </a:cubicBezTo>
                  <a:cubicBezTo>
                    <a:pt x="6636" y="10006"/>
                    <a:pt x="6734" y="9386"/>
                    <a:pt x="6734" y="8792"/>
                  </a:cubicBezTo>
                  <a:cubicBezTo>
                    <a:pt x="6734" y="8609"/>
                    <a:pt x="6730" y="8426"/>
                    <a:pt x="6712" y="8248"/>
                  </a:cubicBezTo>
                  <a:lnTo>
                    <a:pt x="6712" y="8248"/>
                  </a:lnTo>
                  <a:cubicBezTo>
                    <a:pt x="7037" y="8458"/>
                    <a:pt x="7386" y="8636"/>
                    <a:pt x="7743" y="8774"/>
                  </a:cubicBezTo>
                  <a:cubicBezTo>
                    <a:pt x="8064" y="8901"/>
                    <a:pt x="8425" y="8990"/>
                    <a:pt x="8770" y="8990"/>
                  </a:cubicBezTo>
                  <a:cubicBezTo>
                    <a:pt x="9120" y="8990"/>
                    <a:pt x="9452" y="8899"/>
                    <a:pt x="9710" y="8663"/>
                  </a:cubicBezTo>
                  <a:cubicBezTo>
                    <a:pt x="10152" y="8266"/>
                    <a:pt x="10201" y="7556"/>
                    <a:pt x="9956" y="7016"/>
                  </a:cubicBezTo>
                  <a:cubicBezTo>
                    <a:pt x="9706" y="6481"/>
                    <a:pt x="9215" y="6084"/>
                    <a:pt x="8702" y="5780"/>
                  </a:cubicBezTo>
                  <a:cubicBezTo>
                    <a:pt x="8546" y="5686"/>
                    <a:pt x="8390" y="5606"/>
                    <a:pt x="8229" y="5526"/>
                  </a:cubicBezTo>
                  <a:cubicBezTo>
                    <a:pt x="8573" y="5352"/>
                    <a:pt x="8898" y="5142"/>
                    <a:pt x="9197" y="4901"/>
                  </a:cubicBezTo>
                  <a:cubicBezTo>
                    <a:pt x="9737" y="4468"/>
                    <a:pt x="10233" y="3821"/>
                    <a:pt x="10090" y="3147"/>
                  </a:cubicBezTo>
                  <a:cubicBezTo>
                    <a:pt x="9965" y="2563"/>
                    <a:pt x="9376" y="2166"/>
                    <a:pt x="8782" y="2108"/>
                  </a:cubicBezTo>
                  <a:cubicBezTo>
                    <a:pt x="8723" y="2102"/>
                    <a:pt x="8663" y="2100"/>
                    <a:pt x="8603" y="2100"/>
                  </a:cubicBezTo>
                  <a:cubicBezTo>
                    <a:pt x="8072" y="2100"/>
                    <a:pt x="7553" y="2306"/>
                    <a:pt x="7091" y="2567"/>
                  </a:cubicBezTo>
                  <a:cubicBezTo>
                    <a:pt x="6921" y="2661"/>
                    <a:pt x="6761" y="2764"/>
                    <a:pt x="6605" y="2875"/>
                  </a:cubicBezTo>
                  <a:cubicBezTo>
                    <a:pt x="6627" y="2482"/>
                    <a:pt x="6609" y="2081"/>
                    <a:pt x="6547" y="1693"/>
                  </a:cubicBezTo>
                  <a:cubicBezTo>
                    <a:pt x="6435" y="1005"/>
                    <a:pt x="6118" y="256"/>
                    <a:pt x="5462" y="50"/>
                  </a:cubicBezTo>
                  <a:cubicBezTo>
                    <a:pt x="5353" y="16"/>
                    <a:pt x="5242" y="0"/>
                    <a:pt x="513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4;p38"/>
            <p:cNvSpPr/>
            <p:nvPr/>
          </p:nvSpPr>
          <p:spPr>
            <a:xfrm>
              <a:off x="4132573" y="1085813"/>
              <a:ext cx="1000253" cy="1090430"/>
            </a:xfrm>
            <a:custGeom>
              <a:avLst/>
              <a:gdLst/>
              <a:ahLst/>
              <a:cxnLst/>
              <a:rect l="l" t="t" r="r" b="b"/>
              <a:pathLst>
                <a:path w="10238" h="11161" extrusionOk="0">
                  <a:moveTo>
                    <a:pt x="5135" y="1"/>
                  </a:moveTo>
                  <a:cubicBezTo>
                    <a:pt x="4666" y="1"/>
                    <a:pt x="4193" y="280"/>
                    <a:pt x="3918" y="674"/>
                  </a:cubicBezTo>
                  <a:cubicBezTo>
                    <a:pt x="3575" y="1161"/>
                    <a:pt x="3481" y="1781"/>
                    <a:pt x="3481" y="2374"/>
                  </a:cubicBezTo>
                  <a:cubicBezTo>
                    <a:pt x="3481" y="2557"/>
                    <a:pt x="3485" y="2736"/>
                    <a:pt x="3503" y="2923"/>
                  </a:cubicBezTo>
                  <a:cubicBezTo>
                    <a:pt x="3178" y="2709"/>
                    <a:pt x="2834" y="2535"/>
                    <a:pt x="2472" y="2392"/>
                  </a:cubicBezTo>
                  <a:cubicBezTo>
                    <a:pt x="2153" y="2271"/>
                    <a:pt x="1794" y="2185"/>
                    <a:pt x="1451" y="2185"/>
                  </a:cubicBezTo>
                  <a:cubicBezTo>
                    <a:pt x="1100" y="2185"/>
                    <a:pt x="764" y="2275"/>
                    <a:pt x="505" y="2513"/>
                  </a:cubicBezTo>
                  <a:cubicBezTo>
                    <a:pt x="67" y="2910"/>
                    <a:pt x="23" y="3624"/>
                    <a:pt x="273" y="4164"/>
                  </a:cubicBezTo>
                  <a:cubicBezTo>
                    <a:pt x="522" y="4699"/>
                    <a:pt x="1009" y="5092"/>
                    <a:pt x="1526" y="5395"/>
                  </a:cubicBezTo>
                  <a:cubicBezTo>
                    <a:pt x="1678" y="5480"/>
                    <a:pt x="1834" y="5569"/>
                    <a:pt x="2004" y="5645"/>
                  </a:cubicBezTo>
                  <a:cubicBezTo>
                    <a:pt x="1660" y="5819"/>
                    <a:pt x="1335" y="6034"/>
                    <a:pt x="1036" y="6275"/>
                  </a:cubicBezTo>
                  <a:cubicBezTo>
                    <a:pt x="496" y="6707"/>
                    <a:pt x="0" y="7359"/>
                    <a:pt x="152" y="8033"/>
                  </a:cubicBezTo>
                  <a:cubicBezTo>
                    <a:pt x="277" y="8613"/>
                    <a:pt x="866" y="9010"/>
                    <a:pt x="1460" y="9064"/>
                  </a:cubicBezTo>
                  <a:cubicBezTo>
                    <a:pt x="1519" y="9069"/>
                    <a:pt x="1579" y="9071"/>
                    <a:pt x="1638" y="9071"/>
                  </a:cubicBezTo>
                  <a:cubicBezTo>
                    <a:pt x="2170" y="9071"/>
                    <a:pt x="2690" y="8864"/>
                    <a:pt x="3155" y="8595"/>
                  </a:cubicBezTo>
                  <a:cubicBezTo>
                    <a:pt x="3311" y="8506"/>
                    <a:pt x="3463" y="8412"/>
                    <a:pt x="3615" y="8305"/>
                  </a:cubicBezTo>
                  <a:lnTo>
                    <a:pt x="3615" y="8305"/>
                  </a:lnTo>
                  <a:cubicBezTo>
                    <a:pt x="3593" y="8689"/>
                    <a:pt x="3610" y="9081"/>
                    <a:pt x="3673" y="9465"/>
                  </a:cubicBezTo>
                  <a:cubicBezTo>
                    <a:pt x="3776" y="10148"/>
                    <a:pt x="4092" y="10898"/>
                    <a:pt x="4748" y="11107"/>
                  </a:cubicBezTo>
                  <a:cubicBezTo>
                    <a:pt x="4861" y="11143"/>
                    <a:pt x="4976" y="11160"/>
                    <a:pt x="5091" y="11160"/>
                  </a:cubicBezTo>
                  <a:cubicBezTo>
                    <a:pt x="5560" y="11160"/>
                    <a:pt x="6025" y="10882"/>
                    <a:pt x="6297" y="10491"/>
                  </a:cubicBezTo>
                  <a:cubicBezTo>
                    <a:pt x="6640" y="10005"/>
                    <a:pt x="6743" y="9389"/>
                    <a:pt x="6743" y="8791"/>
                  </a:cubicBezTo>
                  <a:cubicBezTo>
                    <a:pt x="6743" y="8613"/>
                    <a:pt x="6734" y="8430"/>
                    <a:pt x="6721" y="8247"/>
                  </a:cubicBezTo>
                  <a:lnTo>
                    <a:pt x="6721" y="8247"/>
                  </a:lnTo>
                  <a:cubicBezTo>
                    <a:pt x="7046" y="8457"/>
                    <a:pt x="7390" y="8635"/>
                    <a:pt x="7752" y="8778"/>
                  </a:cubicBezTo>
                  <a:cubicBezTo>
                    <a:pt x="8071" y="8902"/>
                    <a:pt x="8432" y="8990"/>
                    <a:pt x="8777" y="8990"/>
                  </a:cubicBezTo>
                  <a:cubicBezTo>
                    <a:pt x="9126" y="8990"/>
                    <a:pt x="9459" y="8900"/>
                    <a:pt x="9715" y="8666"/>
                  </a:cubicBezTo>
                  <a:cubicBezTo>
                    <a:pt x="10161" y="8269"/>
                    <a:pt x="10210" y="7555"/>
                    <a:pt x="9960" y="7020"/>
                  </a:cubicBezTo>
                  <a:cubicBezTo>
                    <a:pt x="9711" y="6475"/>
                    <a:pt x="9224" y="6083"/>
                    <a:pt x="8706" y="5784"/>
                  </a:cubicBezTo>
                  <a:cubicBezTo>
                    <a:pt x="8550" y="5690"/>
                    <a:pt x="8394" y="5610"/>
                    <a:pt x="8229" y="5529"/>
                  </a:cubicBezTo>
                  <a:cubicBezTo>
                    <a:pt x="8577" y="5351"/>
                    <a:pt x="8898" y="5141"/>
                    <a:pt x="9202" y="4900"/>
                  </a:cubicBezTo>
                  <a:cubicBezTo>
                    <a:pt x="9742" y="4472"/>
                    <a:pt x="10237" y="3825"/>
                    <a:pt x="10094" y="3146"/>
                  </a:cubicBezTo>
                  <a:cubicBezTo>
                    <a:pt x="9969" y="2566"/>
                    <a:pt x="9376" y="2169"/>
                    <a:pt x="8787" y="2111"/>
                  </a:cubicBezTo>
                  <a:cubicBezTo>
                    <a:pt x="8724" y="2105"/>
                    <a:pt x="8662" y="2102"/>
                    <a:pt x="8600" y="2102"/>
                  </a:cubicBezTo>
                  <a:cubicBezTo>
                    <a:pt x="8074" y="2102"/>
                    <a:pt x="7554" y="2311"/>
                    <a:pt x="7091" y="2571"/>
                  </a:cubicBezTo>
                  <a:cubicBezTo>
                    <a:pt x="6926" y="2664"/>
                    <a:pt x="6765" y="2767"/>
                    <a:pt x="6609" y="2879"/>
                  </a:cubicBezTo>
                  <a:cubicBezTo>
                    <a:pt x="6631" y="2481"/>
                    <a:pt x="6614" y="2084"/>
                    <a:pt x="6551" y="1692"/>
                  </a:cubicBezTo>
                  <a:cubicBezTo>
                    <a:pt x="6440" y="1009"/>
                    <a:pt x="6123" y="259"/>
                    <a:pt x="5462" y="49"/>
                  </a:cubicBezTo>
                  <a:cubicBezTo>
                    <a:pt x="5355" y="16"/>
                    <a:pt x="5245" y="1"/>
                    <a:pt x="5135" y="1"/>
                  </a:cubicBezTo>
                  <a:close/>
                </a:path>
              </a:pathLst>
            </a:custGeom>
            <a:solidFill>
              <a:srgbClr val="B8A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115;p38"/>
            <p:cNvSpPr/>
            <p:nvPr/>
          </p:nvSpPr>
          <p:spPr>
            <a:xfrm>
              <a:off x="4253431" y="1190453"/>
              <a:ext cx="776715" cy="851944"/>
            </a:xfrm>
            <a:custGeom>
              <a:avLst/>
              <a:gdLst/>
              <a:ahLst/>
              <a:cxnLst/>
              <a:rect l="l" t="t" r="r" b="b"/>
              <a:pathLst>
                <a:path w="7950" h="8720" extrusionOk="0">
                  <a:moveTo>
                    <a:pt x="3785" y="0"/>
                  </a:moveTo>
                  <a:cubicBezTo>
                    <a:pt x="3730" y="0"/>
                    <a:pt x="3685" y="47"/>
                    <a:pt x="3685" y="103"/>
                  </a:cubicBezTo>
                  <a:cubicBezTo>
                    <a:pt x="3681" y="772"/>
                    <a:pt x="3752" y="3584"/>
                    <a:pt x="3770" y="4329"/>
                  </a:cubicBezTo>
                  <a:lnTo>
                    <a:pt x="303" y="2481"/>
                  </a:lnTo>
                  <a:cubicBezTo>
                    <a:pt x="287" y="2474"/>
                    <a:pt x="271" y="2471"/>
                    <a:pt x="257" y="2471"/>
                  </a:cubicBezTo>
                  <a:cubicBezTo>
                    <a:pt x="161" y="2471"/>
                    <a:pt x="104" y="2607"/>
                    <a:pt x="205" y="2669"/>
                  </a:cubicBezTo>
                  <a:lnTo>
                    <a:pt x="3672" y="4516"/>
                  </a:lnTo>
                  <a:cubicBezTo>
                    <a:pt x="3043" y="4918"/>
                    <a:pt x="669" y="6422"/>
                    <a:pt x="98" y="6756"/>
                  </a:cubicBezTo>
                  <a:cubicBezTo>
                    <a:pt x="1" y="6809"/>
                    <a:pt x="43" y="6953"/>
                    <a:pt x="146" y="6953"/>
                  </a:cubicBezTo>
                  <a:cubicBezTo>
                    <a:pt x="148" y="6953"/>
                    <a:pt x="150" y="6953"/>
                    <a:pt x="151" y="6953"/>
                  </a:cubicBezTo>
                  <a:cubicBezTo>
                    <a:pt x="173" y="6953"/>
                    <a:pt x="191" y="6948"/>
                    <a:pt x="209" y="6939"/>
                  </a:cubicBezTo>
                  <a:cubicBezTo>
                    <a:pt x="780" y="6605"/>
                    <a:pt x="3159" y="5096"/>
                    <a:pt x="3788" y="4695"/>
                  </a:cubicBezTo>
                  <a:lnTo>
                    <a:pt x="3971" y="8622"/>
                  </a:lnTo>
                  <a:cubicBezTo>
                    <a:pt x="3975" y="8675"/>
                    <a:pt x="4020" y="8720"/>
                    <a:pt x="4078" y="8720"/>
                  </a:cubicBezTo>
                  <a:lnTo>
                    <a:pt x="4083" y="8720"/>
                  </a:lnTo>
                  <a:cubicBezTo>
                    <a:pt x="4141" y="8720"/>
                    <a:pt x="4185" y="8666"/>
                    <a:pt x="4181" y="8608"/>
                  </a:cubicBezTo>
                  <a:lnTo>
                    <a:pt x="4002" y="4686"/>
                  </a:lnTo>
                  <a:lnTo>
                    <a:pt x="4002" y="4686"/>
                  </a:lnTo>
                  <a:cubicBezTo>
                    <a:pt x="4667" y="5021"/>
                    <a:pt x="7170" y="6297"/>
                    <a:pt x="7755" y="6618"/>
                  </a:cubicBezTo>
                  <a:cubicBezTo>
                    <a:pt x="7770" y="6625"/>
                    <a:pt x="7785" y="6628"/>
                    <a:pt x="7800" y="6628"/>
                  </a:cubicBezTo>
                  <a:cubicBezTo>
                    <a:pt x="7892" y="6628"/>
                    <a:pt x="7950" y="6493"/>
                    <a:pt x="7853" y="6431"/>
                  </a:cubicBezTo>
                  <a:cubicBezTo>
                    <a:pt x="7269" y="6109"/>
                    <a:pt x="4779" y="4842"/>
                    <a:pt x="4100" y="4503"/>
                  </a:cubicBezTo>
                  <a:lnTo>
                    <a:pt x="7461" y="2477"/>
                  </a:lnTo>
                  <a:cubicBezTo>
                    <a:pt x="7561" y="2414"/>
                    <a:pt x="7501" y="2280"/>
                    <a:pt x="7408" y="2280"/>
                  </a:cubicBezTo>
                  <a:cubicBezTo>
                    <a:pt x="7390" y="2280"/>
                    <a:pt x="7369" y="2286"/>
                    <a:pt x="7349" y="2298"/>
                  </a:cubicBezTo>
                  <a:lnTo>
                    <a:pt x="3984" y="4324"/>
                  </a:lnTo>
                  <a:cubicBezTo>
                    <a:pt x="3962" y="3579"/>
                    <a:pt x="3891" y="768"/>
                    <a:pt x="3895" y="103"/>
                  </a:cubicBezTo>
                  <a:cubicBezTo>
                    <a:pt x="3895" y="45"/>
                    <a:pt x="3850" y="0"/>
                    <a:pt x="3792" y="0"/>
                  </a:cubicBezTo>
                  <a:cubicBezTo>
                    <a:pt x="3790" y="0"/>
                    <a:pt x="3788" y="0"/>
                    <a:pt x="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116;p38"/>
            <p:cNvSpPr/>
            <p:nvPr/>
          </p:nvSpPr>
          <p:spPr>
            <a:xfrm>
              <a:off x="4490067" y="1499974"/>
              <a:ext cx="326220" cy="270922"/>
            </a:xfrm>
            <a:custGeom>
              <a:avLst/>
              <a:gdLst/>
              <a:ahLst/>
              <a:cxnLst/>
              <a:rect l="l" t="t" r="r" b="b"/>
              <a:pathLst>
                <a:path w="3339" h="2773" extrusionOk="0">
                  <a:moveTo>
                    <a:pt x="1450" y="0"/>
                  </a:moveTo>
                  <a:cubicBezTo>
                    <a:pt x="1440" y="0"/>
                    <a:pt x="1430" y="0"/>
                    <a:pt x="1420" y="1"/>
                  </a:cubicBezTo>
                  <a:cubicBezTo>
                    <a:pt x="1413" y="1"/>
                    <a:pt x="1407" y="1"/>
                    <a:pt x="1400" y="1"/>
                  </a:cubicBezTo>
                  <a:cubicBezTo>
                    <a:pt x="1086" y="1"/>
                    <a:pt x="776" y="107"/>
                    <a:pt x="527" y="304"/>
                  </a:cubicBezTo>
                  <a:cubicBezTo>
                    <a:pt x="259" y="523"/>
                    <a:pt x="81" y="840"/>
                    <a:pt x="41" y="1188"/>
                  </a:cubicBezTo>
                  <a:cubicBezTo>
                    <a:pt x="0" y="1656"/>
                    <a:pt x="197" y="2116"/>
                    <a:pt x="563" y="2415"/>
                  </a:cubicBezTo>
                  <a:cubicBezTo>
                    <a:pt x="844" y="2633"/>
                    <a:pt x="1187" y="2705"/>
                    <a:pt x="1518" y="2758"/>
                  </a:cubicBezTo>
                  <a:cubicBezTo>
                    <a:pt x="1577" y="2768"/>
                    <a:pt x="1635" y="2772"/>
                    <a:pt x="1692" y="2772"/>
                  </a:cubicBezTo>
                  <a:cubicBezTo>
                    <a:pt x="2693" y="2772"/>
                    <a:pt x="3339" y="1378"/>
                    <a:pt x="2562" y="496"/>
                  </a:cubicBezTo>
                  <a:cubicBezTo>
                    <a:pt x="2279" y="182"/>
                    <a:pt x="1876" y="0"/>
                    <a:pt x="1450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2117;p38"/>
          <p:cNvGrpSpPr/>
          <p:nvPr/>
        </p:nvGrpSpPr>
        <p:grpSpPr>
          <a:xfrm rot="-234348">
            <a:off x="1346979" y="1432244"/>
            <a:ext cx="1117628" cy="943328"/>
            <a:chOff x="6157391" y="1873228"/>
            <a:chExt cx="1179489" cy="1050414"/>
          </a:xfrm>
        </p:grpSpPr>
        <p:sp>
          <p:nvSpPr>
            <p:cNvPr id="35" name="Google Shape;2118;p38"/>
            <p:cNvSpPr/>
            <p:nvPr/>
          </p:nvSpPr>
          <p:spPr>
            <a:xfrm>
              <a:off x="6157391" y="1873228"/>
              <a:ext cx="1179067" cy="1050414"/>
            </a:xfrm>
            <a:custGeom>
              <a:avLst/>
              <a:gdLst/>
              <a:ahLst/>
              <a:cxnLst/>
              <a:rect l="l" t="t" r="r" b="b"/>
              <a:pathLst>
                <a:path w="13982" h="12456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5" y="10889"/>
                    <a:pt x="2705" y="11144"/>
                  </a:cubicBezTo>
                  <a:cubicBezTo>
                    <a:pt x="2460" y="11452"/>
                    <a:pt x="2156" y="11711"/>
                    <a:pt x="1813" y="11907"/>
                  </a:cubicBezTo>
                  <a:cubicBezTo>
                    <a:pt x="1634" y="12010"/>
                    <a:pt x="1420" y="12148"/>
                    <a:pt x="1438" y="12353"/>
                  </a:cubicBezTo>
                  <a:cubicBezTo>
                    <a:pt x="1447" y="12447"/>
                    <a:pt x="2424" y="12456"/>
                    <a:pt x="2527" y="12456"/>
                  </a:cubicBezTo>
                  <a:cubicBezTo>
                    <a:pt x="2910" y="12447"/>
                    <a:pt x="3290" y="12393"/>
                    <a:pt x="3656" y="12300"/>
                  </a:cubicBezTo>
                  <a:cubicBezTo>
                    <a:pt x="4450" y="12099"/>
                    <a:pt x="5012" y="11728"/>
                    <a:pt x="5610" y="11197"/>
                  </a:cubicBezTo>
                  <a:cubicBezTo>
                    <a:pt x="5641" y="11171"/>
                    <a:pt x="5945" y="10849"/>
                    <a:pt x="5967" y="10849"/>
                  </a:cubicBezTo>
                  <a:cubicBezTo>
                    <a:pt x="5967" y="10849"/>
                    <a:pt x="5967" y="10849"/>
                    <a:pt x="5967" y="10849"/>
                  </a:cubicBezTo>
                  <a:cubicBezTo>
                    <a:pt x="6495" y="10988"/>
                    <a:pt x="7025" y="11054"/>
                    <a:pt x="7547" y="11054"/>
                  </a:cubicBezTo>
                  <a:cubicBezTo>
                    <a:pt x="10216" y="11054"/>
                    <a:pt x="12672" y="9318"/>
                    <a:pt x="13482" y="6646"/>
                  </a:cubicBezTo>
                  <a:cubicBezTo>
                    <a:pt x="13982" y="5030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119;p38"/>
            <p:cNvSpPr/>
            <p:nvPr/>
          </p:nvSpPr>
          <p:spPr>
            <a:xfrm>
              <a:off x="6157391" y="1873228"/>
              <a:ext cx="1179489" cy="1050077"/>
            </a:xfrm>
            <a:custGeom>
              <a:avLst/>
              <a:gdLst/>
              <a:ahLst/>
              <a:cxnLst/>
              <a:rect l="l" t="t" r="r" b="b"/>
              <a:pathLst>
                <a:path w="13987" h="12452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0" y="10889"/>
                    <a:pt x="2710" y="11144"/>
                  </a:cubicBezTo>
                  <a:cubicBezTo>
                    <a:pt x="2460" y="11452"/>
                    <a:pt x="2161" y="11711"/>
                    <a:pt x="1817" y="11907"/>
                  </a:cubicBezTo>
                  <a:cubicBezTo>
                    <a:pt x="1639" y="12010"/>
                    <a:pt x="1420" y="12148"/>
                    <a:pt x="1442" y="12353"/>
                  </a:cubicBezTo>
                  <a:cubicBezTo>
                    <a:pt x="1451" y="12447"/>
                    <a:pt x="2428" y="12451"/>
                    <a:pt x="2531" y="12451"/>
                  </a:cubicBezTo>
                  <a:cubicBezTo>
                    <a:pt x="2910" y="12442"/>
                    <a:pt x="3290" y="12393"/>
                    <a:pt x="3660" y="12300"/>
                  </a:cubicBezTo>
                  <a:cubicBezTo>
                    <a:pt x="4450" y="12099"/>
                    <a:pt x="5017" y="11728"/>
                    <a:pt x="5615" y="11193"/>
                  </a:cubicBezTo>
                  <a:cubicBezTo>
                    <a:pt x="5646" y="11166"/>
                    <a:pt x="5949" y="10849"/>
                    <a:pt x="5971" y="10849"/>
                  </a:cubicBezTo>
                  <a:cubicBezTo>
                    <a:pt x="5971" y="10849"/>
                    <a:pt x="5971" y="10849"/>
                    <a:pt x="5972" y="10849"/>
                  </a:cubicBezTo>
                  <a:cubicBezTo>
                    <a:pt x="6497" y="10987"/>
                    <a:pt x="7025" y="11052"/>
                    <a:pt x="7545" y="11052"/>
                  </a:cubicBezTo>
                  <a:cubicBezTo>
                    <a:pt x="10216" y="11052"/>
                    <a:pt x="12671" y="9317"/>
                    <a:pt x="13482" y="6646"/>
                  </a:cubicBezTo>
                  <a:cubicBezTo>
                    <a:pt x="13986" y="5026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120;p38"/>
            <p:cNvSpPr/>
            <p:nvPr/>
          </p:nvSpPr>
          <p:spPr>
            <a:xfrm>
              <a:off x="6459971" y="2106488"/>
              <a:ext cx="560019" cy="495860"/>
            </a:xfrm>
            <a:custGeom>
              <a:avLst/>
              <a:gdLst/>
              <a:ahLst/>
              <a:cxnLst/>
              <a:rect l="l" t="t" r="r" b="b"/>
              <a:pathLst>
                <a:path w="6641" h="5880" extrusionOk="0">
                  <a:moveTo>
                    <a:pt x="1201" y="542"/>
                  </a:moveTo>
                  <a:lnTo>
                    <a:pt x="1191" y="549"/>
                  </a:lnTo>
                  <a:cubicBezTo>
                    <a:pt x="1194" y="547"/>
                    <a:pt x="1198" y="542"/>
                    <a:pt x="1201" y="542"/>
                  </a:cubicBezTo>
                  <a:close/>
                  <a:moveTo>
                    <a:pt x="5244" y="517"/>
                  </a:moveTo>
                  <a:cubicBezTo>
                    <a:pt x="5338" y="517"/>
                    <a:pt x="5432" y="537"/>
                    <a:pt x="5521" y="578"/>
                  </a:cubicBezTo>
                  <a:cubicBezTo>
                    <a:pt x="5547" y="591"/>
                    <a:pt x="5547" y="636"/>
                    <a:pt x="5521" y="653"/>
                  </a:cubicBezTo>
                  <a:cubicBezTo>
                    <a:pt x="5266" y="783"/>
                    <a:pt x="4976" y="854"/>
                    <a:pt x="4744" y="1024"/>
                  </a:cubicBezTo>
                  <a:cubicBezTo>
                    <a:pt x="4485" y="1207"/>
                    <a:pt x="4285" y="1461"/>
                    <a:pt x="4088" y="1702"/>
                  </a:cubicBezTo>
                  <a:cubicBezTo>
                    <a:pt x="4081" y="1710"/>
                    <a:pt x="4073" y="1713"/>
                    <a:pt x="4065" y="1713"/>
                  </a:cubicBezTo>
                  <a:cubicBezTo>
                    <a:pt x="4041" y="1713"/>
                    <a:pt x="4017" y="1684"/>
                    <a:pt x="4030" y="1657"/>
                  </a:cubicBezTo>
                  <a:cubicBezTo>
                    <a:pt x="4173" y="1399"/>
                    <a:pt x="4338" y="1153"/>
                    <a:pt x="4526" y="926"/>
                  </a:cubicBezTo>
                  <a:lnTo>
                    <a:pt x="4526" y="926"/>
                  </a:lnTo>
                  <a:cubicBezTo>
                    <a:pt x="4293" y="1095"/>
                    <a:pt x="4079" y="1292"/>
                    <a:pt x="3887" y="1506"/>
                  </a:cubicBezTo>
                  <a:cubicBezTo>
                    <a:pt x="4115" y="1095"/>
                    <a:pt x="4396" y="743"/>
                    <a:pt x="4887" y="618"/>
                  </a:cubicBezTo>
                  <a:cubicBezTo>
                    <a:pt x="4996" y="552"/>
                    <a:pt x="5120" y="517"/>
                    <a:pt x="5244" y="517"/>
                  </a:cubicBezTo>
                  <a:close/>
                  <a:moveTo>
                    <a:pt x="1270" y="299"/>
                  </a:moveTo>
                  <a:cubicBezTo>
                    <a:pt x="1296" y="299"/>
                    <a:pt x="1315" y="326"/>
                    <a:pt x="1299" y="350"/>
                  </a:cubicBezTo>
                  <a:cubicBezTo>
                    <a:pt x="1259" y="417"/>
                    <a:pt x="1219" y="484"/>
                    <a:pt x="1188" y="551"/>
                  </a:cubicBezTo>
                  <a:cubicBezTo>
                    <a:pt x="1189" y="551"/>
                    <a:pt x="1190" y="550"/>
                    <a:pt x="1191" y="549"/>
                  </a:cubicBezTo>
                  <a:lnTo>
                    <a:pt x="1191" y="549"/>
                  </a:lnTo>
                  <a:lnTo>
                    <a:pt x="1183" y="555"/>
                  </a:lnTo>
                  <a:cubicBezTo>
                    <a:pt x="657" y="1613"/>
                    <a:pt x="1152" y="3010"/>
                    <a:pt x="1875" y="3893"/>
                  </a:cubicBezTo>
                  <a:cubicBezTo>
                    <a:pt x="1889" y="3911"/>
                    <a:pt x="1875" y="3940"/>
                    <a:pt x="1855" y="3940"/>
                  </a:cubicBezTo>
                  <a:cubicBezTo>
                    <a:pt x="1850" y="3940"/>
                    <a:pt x="1845" y="3938"/>
                    <a:pt x="1839" y="3933"/>
                  </a:cubicBezTo>
                  <a:cubicBezTo>
                    <a:pt x="1540" y="3706"/>
                    <a:pt x="1179" y="3237"/>
                    <a:pt x="911" y="2706"/>
                  </a:cubicBezTo>
                  <a:lnTo>
                    <a:pt x="911" y="2706"/>
                  </a:lnTo>
                  <a:cubicBezTo>
                    <a:pt x="1014" y="3081"/>
                    <a:pt x="1165" y="3438"/>
                    <a:pt x="1362" y="3773"/>
                  </a:cubicBezTo>
                  <a:cubicBezTo>
                    <a:pt x="951" y="3206"/>
                    <a:pt x="616" y="2528"/>
                    <a:pt x="558" y="1849"/>
                  </a:cubicBezTo>
                  <a:cubicBezTo>
                    <a:pt x="554" y="1778"/>
                    <a:pt x="554" y="1711"/>
                    <a:pt x="558" y="1640"/>
                  </a:cubicBezTo>
                  <a:cubicBezTo>
                    <a:pt x="478" y="1051"/>
                    <a:pt x="643" y="528"/>
                    <a:pt x="1259" y="301"/>
                  </a:cubicBezTo>
                  <a:cubicBezTo>
                    <a:pt x="1263" y="300"/>
                    <a:pt x="1266" y="299"/>
                    <a:pt x="1270" y="299"/>
                  </a:cubicBezTo>
                  <a:close/>
                  <a:moveTo>
                    <a:pt x="6115" y="2794"/>
                  </a:moveTo>
                  <a:cubicBezTo>
                    <a:pt x="6148" y="2794"/>
                    <a:pt x="6177" y="2824"/>
                    <a:pt x="6168" y="2862"/>
                  </a:cubicBezTo>
                  <a:cubicBezTo>
                    <a:pt x="6020" y="3139"/>
                    <a:pt x="5855" y="3407"/>
                    <a:pt x="5677" y="3666"/>
                  </a:cubicBezTo>
                  <a:cubicBezTo>
                    <a:pt x="5556" y="3889"/>
                    <a:pt x="5414" y="4103"/>
                    <a:pt x="5248" y="4295"/>
                  </a:cubicBezTo>
                  <a:cubicBezTo>
                    <a:pt x="5106" y="4464"/>
                    <a:pt x="4945" y="4616"/>
                    <a:pt x="4775" y="4754"/>
                  </a:cubicBezTo>
                  <a:lnTo>
                    <a:pt x="4775" y="4754"/>
                  </a:lnTo>
                  <a:cubicBezTo>
                    <a:pt x="5007" y="4527"/>
                    <a:pt x="5222" y="4281"/>
                    <a:pt x="5414" y="4023"/>
                  </a:cubicBezTo>
                  <a:lnTo>
                    <a:pt x="5414" y="4023"/>
                  </a:lnTo>
                  <a:cubicBezTo>
                    <a:pt x="4985" y="4540"/>
                    <a:pt x="4463" y="4955"/>
                    <a:pt x="3749" y="5165"/>
                  </a:cubicBezTo>
                  <a:cubicBezTo>
                    <a:pt x="3747" y="5165"/>
                    <a:pt x="3746" y="5165"/>
                    <a:pt x="3744" y="5165"/>
                  </a:cubicBezTo>
                  <a:cubicBezTo>
                    <a:pt x="3726" y="5165"/>
                    <a:pt x="3719" y="5142"/>
                    <a:pt x="3736" y="5134"/>
                  </a:cubicBezTo>
                  <a:cubicBezTo>
                    <a:pt x="4686" y="4612"/>
                    <a:pt x="5449" y="3674"/>
                    <a:pt x="6078" y="2809"/>
                  </a:cubicBezTo>
                  <a:cubicBezTo>
                    <a:pt x="6090" y="2799"/>
                    <a:pt x="6103" y="2794"/>
                    <a:pt x="6115" y="2794"/>
                  </a:cubicBezTo>
                  <a:close/>
                  <a:moveTo>
                    <a:pt x="1552" y="0"/>
                  </a:moveTo>
                  <a:cubicBezTo>
                    <a:pt x="1285" y="0"/>
                    <a:pt x="1022" y="70"/>
                    <a:pt x="790" y="229"/>
                  </a:cubicBezTo>
                  <a:cubicBezTo>
                    <a:pt x="108" y="698"/>
                    <a:pt x="1" y="1591"/>
                    <a:pt x="188" y="2336"/>
                  </a:cubicBezTo>
                  <a:cubicBezTo>
                    <a:pt x="371" y="3085"/>
                    <a:pt x="786" y="3799"/>
                    <a:pt x="1281" y="4397"/>
                  </a:cubicBezTo>
                  <a:cubicBezTo>
                    <a:pt x="1562" y="4732"/>
                    <a:pt x="1879" y="5035"/>
                    <a:pt x="2227" y="5299"/>
                  </a:cubicBezTo>
                  <a:cubicBezTo>
                    <a:pt x="2401" y="5428"/>
                    <a:pt x="2589" y="5540"/>
                    <a:pt x="2781" y="5633"/>
                  </a:cubicBezTo>
                  <a:cubicBezTo>
                    <a:pt x="2906" y="5696"/>
                    <a:pt x="3013" y="5776"/>
                    <a:pt x="3133" y="5839"/>
                  </a:cubicBezTo>
                  <a:cubicBezTo>
                    <a:pt x="3189" y="5867"/>
                    <a:pt x="3255" y="5879"/>
                    <a:pt x="3327" y="5879"/>
                  </a:cubicBezTo>
                  <a:cubicBezTo>
                    <a:pt x="3625" y="5879"/>
                    <a:pt x="4022" y="5669"/>
                    <a:pt x="4231" y="5558"/>
                  </a:cubicBezTo>
                  <a:cubicBezTo>
                    <a:pt x="4592" y="5375"/>
                    <a:pt x="4918" y="5143"/>
                    <a:pt x="5208" y="4861"/>
                  </a:cubicBezTo>
                  <a:cubicBezTo>
                    <a:pt x="5779" y="4313"/>
                    <a:pt x="6190" y="3621"/>
                    <a:pt x="6400" y="2858"/>
                  </a:cubicBezTo>
                  <a:cubicBezTo>
                    <a:pt x="6569" y="2224"/>
                    <a:pt x="6641" y="1430"/>
                    <a:pt x="6284" y="841"/>
                  </a:cubicBezTo>
                  <a:cubicBezTo>
                    <a:pt x="6047" y="446"/>
                    <a:pt x="5633" y="246"/>
                    <a:pt x="5204" y="246"/>
                  </a:cubicBezTo>
                  <a:cubicBezTo>
                    <a:pt x="5017" y="246"/>
                    <a:pt x="4829" y="283"/>
                    <a:pt x="4650" y="359"/>
                  </a:cubicBezTo>
                  <a:cubicBezTo>
                    <a:pt x="4039" y="618"/>
                    <a:pt x="3611" y="1269"/>
                    <a:pt x="3535" y="1925"/>
                  </a:cubicBezTo>
                  <a:cubicBezTo>
                    <a:pt x="3521" y="1943"/>
                    <a:pt x="3504" y="1956"/>
                    <a:pt x="3495" y="1974"/>
                  </a:cubicBezTo>
                  <a:lnTo>
                    <a:pt x="3477" y="1952"/>
                  </a:lnTo>
                  <a:cubicBezTo>
                    <a:pt x="3455" y="1751"/>
                    <a:pt x="3405" y="1555"/>
                    <a:pt x="3339" y="1367"/>
                  </a:cubicBezTo>
                  <a:cubicBezTo>
                    <a:pt x="3214" y="1001"/>
                    <a:pt x="2995" y="680"/>
                    <a:pt x="2700" y="430"/>
                  </a:cubicBezTo>
                  <a:cubicBezTo>
                    <a:pt x="2383" y="167"/>
                    <a:pt x="1964" y="0"/>
                    <a:pt x="1552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78629" y="5051522"/>
            <a:ext cx="9087336" cy="43430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79158" y="5177490"/>
            <a:ext cx="9087336" cy="428759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896851" y="2460858"/>
            <a:ext cx="6571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gradFill>
                  <a:gsLst>
                    <a:gs pos="51968">
                      <a:srgbClr val="FF7500"/>
                    </a:gs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6377232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/>
          </p:cNvPicPr>
          <p:nvPr/>
        </p:nvPicPr>
        <p:blipFill rotWithShape="1">
          <a:blip r:embed="rId5">
            <a:alphaModFix amt="55000"/>
          </a:blip>
          <a:srcRect t="7786" r="713" b="23165"/>
          <a:stretch/>
        </p:blipFill>
        <p:spPr>
          <a:xfrm>
            <a:off x="-53232" y="0"/>
            <a:ext cx="12360476" cy="700658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65831" y="85933"/>
            <a:ext cx="11926169" cy="1428728"/>
            <a:chOff x="4988896" y="1422232"/>
            <a:chExt cx="5951844" cy="606670"/>
          </a:xfrm>
        </p:grpSpPr>
        <p:sp>
          <p:nvSpPr>
            <p:cNvPr id="36" name="Rounded Rectangle 35"/>
            <p:cNvSpPr/>
            <p:nvPr/>
          </p:nvSpPr>
          <p:spPr>
            <a:xfrm>
              <a:off x="5089444" y="1452486"/>
              <a:ext cx="5279194" cy="5150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60528" y="1483541"/>
              <a:ext cx="5680212" cy="40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988896" y="1422232"/>
              <a:ext cx="5460182" cy="606670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399306" y="1688450"/>
            <a:ext cx="11455399" cy="35394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Long phóng xe về phía Phú Lâm tìm hộp thư mật 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đặt hộp thư lần nào cũng tạo cho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bất ngờ.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(3)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giờ hộp thư cũng được đặt tại một nơi dễ tìm mà lại ít bị chú ý nhất.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(4)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lúc,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liên lạc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gửi gắm vào đây một chút tình cảm của mình, thường bằng những vật gợi ra hình chữ V mà chỉ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nhận thấy.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(5)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tên Tổ quốc Việt Nam, là lời chào chiến thắng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5088595" y="5844137"/>
            <a:ext cx="9087336" cy="434302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553616" y="5860192"/>
            <a:ext cx="9087336" cy="4287596"/>
          </a:xfrm>
          <a:prstGeom prst="rect">
            <a:avLst/>
          </a:prstGeom>
        </p:spPr>
      </p:pic>
      <p:pic>
        <p:nvPicPr>
          <p:cNvPr id="12" name="y2mate.com - Đồng hồ đếm ngược 2 phút có tiếng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661.20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4827" y="5107972"/>
            <a:ext cx="2735850" cy="1538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2178038" y="4679600"/>
            <a:ext cx="2379927" cy="28559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9841086" y="3428487"/>
            <a:ext cx="2350914" cy="451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8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17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42683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9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7684" y="814429"/>
            <a:ext cx="455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Isadora" panose="02040603050506020204" pitchFamily="18" charset="0"/>
              </a:rPr>
              <a:t>Luyện</a:t>
            </a:r>
            <a:r>
              <a:rPr lang="en-US" sz="3600" dirty="0">
                <a:latin typeface="UTM Isadora" panose="02040603050506020204" pitchFamily="18" charset="0"/>
              </a:rPr>
              <a:t> </a:t>
            </a:r>
            <a:r>
              <a:rPr lang="en-US" sz="3600" dirty="0" err="1">
                <a:latin typeface="UTM Isadora" panose="02040603050506020204" pitchFamily="18" charset="0"/>
              </a:rPr>
              <a:t>từ</a:t>
            </a:r>
            <a:r>
              <a:rPr lang="en-US" sz="3600" dirty="0">
                <a:latin typeface="UTM Isadora" panose="02040603050506020204" pitchFamily="18" charset="0"/>
              </a:rPr>
              <a:t> </a:t>
            </a:r>
            <a:r>
              <a:rPr lang="en-US" sz="3600" dirty="0" err="1">
                <a:latin typeface="UTM Isadora" panose="02040603050506020204" pitchFamily="18" charset="0"/>
              </a:rPr>
              <a:t>và</a:t>
            </a:r>
            <a:r>
              <a:rPr lang="en-US" sz="3600" dirty="0">
                <a:latin typeface="UTM Isadora" panose="02040603050506020204" pitchFamily="18" charset="0"/>
              </a:rPr>
              <a:t> </a:t>
            </a:r>
            <a:r>
              <a:rPr lang="en-US" sz="3600" dirty="0" err="1">
                <a:latin typeface="UTM Isadora" panose="02040603050506020204" pitchFamily="18" charset="0"/>
              </a:rPr>
              <a:t>câu</a:t>
            </a:r>
            <a:endParaRPr lang="en-US" sz="3600" dirty="0">
              <a:latin typeface="UTM Isadora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7334" y="116687"/>
            <a:ext cx="606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ptima" panose="02040603050506020204" pitchFamily="18" charset="0"/>
              </a:rPr>
              <a:t>Thứ</a:t>
            </a:r>
            <a:r>
              <a:rPr lang="en-US" sz="2800" dirty="0">
                <a:latin typeface="UTM Aptima" panose="02040603050506020204" pitchFamily="18" charset="0"/>
              </a:rPr>
              <a:t>  </a:t>
            </a:r>
            <a:r>
              <a:rPr lang="en-US" sz="2800" dirty="0" err="1">
                <a:latin typeface="UTM Aptima" panose="02040603050506020204" pitchFamily="18" charset="0"/>
              </a:rPr>
              <a:t>năm</a:t>
            </a:r>
            <a:r>
              <a:rPr lang="en-US" sz="2800" dirty="0">
                <a:latin typeface="UTM Aptima" panose="02040603050506020204" pitchFamily="18" charset="0"/>
              </a:rPr>
              <a:t>  </a:t>
            </a:r>
            <a:r>
              <a:rPr lang="en-US" sz="2800" dirty="0" err="1">
                <a:latin typeface="UTM Aptima" panose="02040603050506020204" pitchFamily="18" charset="0"/>
              </a:rPr>
              <a:t>ngày</a:t>
            </a:r>
            <a:r>
              <a:rPr lang="en-US" sz="2800" dirty="0">
                <a:latin typeface="UTM Aptima" panose="02040603050506020204" pitchFamily="18" charset="0"/>
              </a:rPr>
              <a:t>  7   </a:t>
            </a:r>
            <a:r>
              <a:rPr lang="en-US" sz="2800" dirty="0" err="1">
                <a:latin typeface="UTM Aptima" panose="02040603050506020204" pitchFamily="18" charset="0"/>
              </a:rPr>
              <a:t>tháng</a:t>
            </a:r>
            <a:r>
              <a:rPr lang="en-US" sz="2800" dirty="0">
                <a:latin typeface="UTM Aptima" panose="02040603050506020204" pitchFamily="18" charset="0"/>
              </a:rPr>
              <a:t>  3  </a:t>
            </a:r>
            <a:r>
              <a:rPr lang="en-US" sz="2800" dirty="0" err="1">
                <a:latin typeface="UTM Aptima" panose="02040603050506020204" pitchFamily="18" charset="0"/>
              </a:rPr>
              <a:t>năm</a:t>
            </a:r>
            <a:r>
              <a:rPr lang="en-US" sz="2800" dirty="0">
                <a:latin typeface="UTM Aptima" panose="02040603050506020204" pitchFamily="18" charset="0"/>
              </a:rPr>
              <a:t> 2024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845365" y="5051566"/>
            <a:ext cx="9087336" cy="43430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21285" y="5177490"/>
            <a:ext cx="9087336" cy="4287596"/>
          </a:xfrm>
          <a:prstGeom prst="rect">
            <a:avLst/>
          </a:prstGeom>
        </p:spPr>
      </p:pic>
      <p:grpSp>
        <p:nvGrpSpPr>
          <p:cNvPr id="12" name="Google Shape;742;p25"/>
          <p:cNvGrpSpPr/>
          <p:nvPr/>
        </p:nvGrpSpPr>
        <p:grpSpPr>
          <a:xfrm>
            <a:off x="1224718" y="1988900"/>
            <a:ext cx="9161929" cy="3188590"/>
            <a:chOff x="1243016" y="946100"/>
            <a:chExt cx="6878360" cy="3267300"/>
          </a:xfrm>
          <a:solidFill>
            <a:srgbClr val="E45B1C">
              <a:lumMod val="20000"/>
              <a:lumOff val="80000"/>
            </a:srgbClr>
          </a:solidFill>
        </p:grpSpPr>
        <p:sp>
          <p:nvSpPr>
            <p:cNvPr id="13" name="Google Shape;743;p25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" name="Google Shape;744;p25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  <a:grpFill/>
          </p:grpSpPr>
          <p:sp>
            <p:nvSpPr>
              <p:cNvPr id="15" name="Google Shape;745;p25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746;p25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747;p25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748;p25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749;p25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50;p25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751;p25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752;p25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471831" y="2239264"/>
            <a:ext cx="10977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Cookies" panose="02040603050506020204" pitchFamily="18" charset="0"/>
              </a:rPr>
              <a:t>LIÊN KẾT CÂU TRONG BÀI 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UTM Cookies" panose="02040603050506020204" pitchFamily="18" charset="0"/>
              </a:rPr>
              <a:t>BẰNG CÁCH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UTM Cookies" panose="02040603050506020204" pitchFamily="18" charset="0"/>
              </a:rPr>
              <a:t>THAY THẾ TỪ NGỮ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646674" y="3846324"/>
            <a:ext cx="2233465" cy="26801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9825515" y="2251490"/>
            <a:ext cx="2099113" cy="4029547"/>
          </a:xfrm>
          <a:prstGeom prst="rect">
            <a:avLst/>
          </a:prstGeom>
        </p:spPr>
      </p:pic>
      <p:grpSp>
        <p:nvGrpSpPr>
          <p:cNvPr id="38" name="Google Shape;2100;p38"/>
          <p:cNvGrpSpPr/>
          <p:nvPr/>
        </p:nvGrpSpPr>
        <p:grpSpPr>
          <a:xfrm rot="1352534">
            <a:off x="9472513" y="1359352"/>
            <a:ext cx="1775646" cy="1023405"/>
            <a:chOff x="1044486" y="1141211"/>
            <a:chExt cx="3061571" cy="1889836"/>
          </a:xfrm>
        </p:grpSpPr>
        <p:sp>
          <p:nvSpPr>
            <p:cNvPr id="39" name="Google Shape;2101;p38"/>
            <p:cNvSpPr/>
            <p:nvPr/>
          </p:nvSpPr>
          <p:spPr>
            <a:xfrm>
              <a:off x="1044486" y="1141211"/>
              <a:ext cx="3061527" cy="1889811"/>
            </a:xfrm>
            <a:custGeom>
              <a:avLst/>
              <a:gdLst/>
              <a:ahLst/>
              <a:cxnLst/>
              <a:rect l="l" t="t" r="r" b="b"/>
              <a:pathLst>
                <a:path w="31336" h="19343" extrusionOk="0">
                  <a:moveTo>
                    <a:pt x="15833" y="0"/>
                  </a:moveTo>
                  <a:cubicBezTo>
                    <a:pt x="15578" y="0"/>
                    <a:pt x="15315" y="9"/>
                    <a:pt x="15052" y="27"/>
                  </a:cubicBezTo>
                  <a:cubicBezTo>
                    <a:pt x="10049" y="353"/>
                    <a:pt x="6680" y="3740"/>
                    <a:pt x="5315" y="6542"/>
                  </a:cubicBezTo>
                  <a:cubicBezTo>
                    <a:pt x="4329" y="8568"/>
                    <a:pt x="4061" y="10554"/>
                    <a:pt x="3972" y="12339"/>
                  </a:cubicBezTo>
                  <a:cubicBezTo>
                    <a:pt x="3811" y="12459"/>
                    <a:pt x="3691" y="12629"/>
                    <a:pt x="3628" y="12821"/>
                  </a:cubicBezTo>
                  <a:cubicBezTo>
                    <a:pt x="3561" y="13039"/>
                    <a:pt x="3552" y="13271"/>
                    <a:pt x="3601" y="13490"/>
                  </a:cubicBezTo>
                  <a:cubicBezTo>
                    <a:pt x="3200" y="13307"/>
                    <a:pt x="2776" y="13169"/>
                    <a:pt x="2338" y="13088"/>
                  </a:cubicBezTo>
                  <a:cubicBezTo>
                    <a:pt x="2134" y="13053"/>
                    <a:pt x="1933" y="13035"/>
                    <a:pt x="1741" y="13035"/>
                  </a:cubicBezTo>
                  <a:cubicBezTo>
                    <a:pt x="1252" y="13035"/>
                    <a:pt x="820" y="13153"/>
                    <a:pt x="522" y="13410"/>
                  </a:cubicBezTo>
                  <a:cubicBezTo>
                    <a:pt x="121" y="13753"/>
                    <a:pt x="0" y="14347"/>
                    <a:pt x="246" y="14994"/>
                  </a:cubicBezTo>
                  <a:cubicBezTo>
                    <a:pt x="482" y="15610"/>
                    <a:pt x="1062" y="16248"/>
                    <a:pt x="1714" y="16587"/>
                  </a:cubicBezTo>
                  <a:cubicBezTo>
                    <a:pt x="1990" y="16734"/>
                    <a:pt x="2294" y="16819"/>
                    <a:pt x="2602" y="16837"/>
                  </a:cubicBezTo>
                  <a:cubicBezTo>
                    <a:pt x="2584" y="17042"/>
                    <a:pt x="2633" y="17247"/>
                    <a:pt x="2745" y="17417"/>
                  </a:cubicBezTo>
                  <a:cubicBezTo>
                    <a:pt x="2985" y="17801"/>
                    <a:pt x="3445" y="18064"/>
                    <a:pt x="3878" y="18158"/>
                  </a:cubicBezTo>
                  <a:cubicBezTo>
                    <a:pt x="4000" y="18182"/>
                    <a:pt x="4122" y="18195"/>
                    <a:pt x="4242" y="18195"/>
                  </a:cubicBezTo>
                  <a:cubicBezTo>
                    <a:pt x="4532" y="18195"/>
                    <a:pt x="4808" y="18122"/>
                    <a:pt x="5016" y="17970"/>
                  </a:cubicBezTo>
                  <a:cubicBezTo>
                    <a:pt x="5257" y="17783"/>
                    <a:pt x="5400" y="17493"/>
                    <a:pt x="5391" y="17189"/>
                  </a:cubicBezTo>
                  <a:lnTo>
                    <a:pt x="5391" y="17189"/>
                  </a:lnTo>
                  <a:cubicBezTo>
                    <a:pt x="5632" y="17431"/>
                    <a:pt x="5955" y="17561"/>
                    <a:pt x="6284" y="17561"/>
                  </a:cubicBezTo>
                  <a:cubicBezTo>
                    <a:pt x="6411" y="17561"/>
                    <a:pt x="6538" y="17541"/>
                    <a:pt x="6663" y="17502"/>
                  </a:cubicBezTo>
                  <a:lnTo>
                    <a:pt x="6663" y="17502"/>
                  </a:lnTo>
                  <a:cubicBezTo>
                    <a:pt x="6636" y="17805"/>
                    <a:pt x="6707" y="18104"/>
                    <a:pt x="6863" y="18367"/>
                  </a:cubicBezTo>
                  <a:cubicBezTo>
                    <a:pt x="7263" y="19054"/>
                    <a:pt x="7933" y="19343"/>
                    <a:pt x="8583" y="19343"/>
                  </a:cubicBezTo>
                  <a:cubicBezTo>
                    <a:pt x="9259" y="19343"/>
                    <a:pt x="9914" y="19029"/>
                    <a:pt x="10219" y="18524"/>
                  </a:cubicBezTo>
                  <a:cubicBezTo>
                    <a:pt x="10353" y="18296"/>
                    <a:pt x="10424" y="18042"/>
                    <a:pt x="10433" y="17774"/>
                  </a:cubicBezTo>
                  <a:cubicBezTo>
                    <a:pt x="10600" y="17884"/>
                    <a:pt x="10791" y="17938"/>
                    <a:pt x="10982" y="17938"/>
                  </a:cubicBezTo>
                  <a:cubicBezTo>
                    <a:pt x="11179" y="17938"/>
                    <a:pt x="11377" y="17880"/>
                    <a:pt x="11549" y="17765"/>
                  </a:cubicBezTo>
                  <a:cubicBezTo>
                    <a:pt x="11817" y="17591"/>
                    <a:pt x="12022" y="17328"/>
                    <a:pt x="12129" y="17024"/>
                  </a:cubicBezTo>
                  <a:cubicBezTo>
                    <a:pt x="12405" y="17243"/>
                    <a:pt x="12768" y="17362"/>
                    <a:pt x="13151" y="17362"/>
                  </a:cubicBezTo>
                  <a:cubicBezTo>
                    <a:pt x="13269" y="17362"/>
                    <a:pt x="13388" y="17351"/>
                    <a:pt x="13508" y="17328"/>
                  </a:cubicBezTo>
                  <a:cubicBezTo>
                    <a:pt x="14262" y="17185"/>
                    <a:pt x="15025" y="16596"/>
                    <a:pt x="15431" y="15842"/>
                  </a:cubicBezTo>
                  <a:cubicBezTo>
                    <a:pt x="15623" y="15489"/>
                    <a:pt x="15743" y="15101"/>
                    <a:pt x="15739" y="14730"/>
                  </a:cubicBezTo>
                  <a:cubicBezTo>
                    <a:pt x="15730" y="14128"/>
                    <a:pt x="15382" y="13642"/>
                    <a:pt x="14900" y="13361"/>
                  </a:cubicBezTo>
                  <a:cubicBezTo>
                    <a:pt x="14543" y="13160"/>
                    <a:pt x="14128" y="13053"/>
                    <a:pt x="13691" y="13012"/>
                  </a:cubicBezTo>
                  <a:cubicBezTo>
                    <a:pt x="13753" y="12780"/>
                    <a:pt x="13744" y="12535"/>
                    <a:pt x="13660" y="12307"/>
                  </a:cubicBezTo>
                  <a:cubicBezTo>
                    <a:pt x="13530" y="11982"/>
                    <a:pt x="13258" y="11776"/>
                    <a:pt x="12941" y="11687"/>
                  </a:cubicBezTo>
                  <a:cubicBezTo>
                    <a:pt x="13276" y="10817"/>
                    <a:pt x="14133" y="9777"/>
                    <a:pt x="15489" y="9675"/>
                  </a:cubicBezTo>
                  <a:cubicBezTo>
                    <a:pt x="15561" y="9670"/>
                    <a:pt x="15632" y="9666"/>
                    <a:pt x="15703" y="9666"/>
                  </a:cubicBezTo>
                  <a:cubicBezTo>
                    <a:pt x="17064" y="9666"/>
                    <a:pt x="18055" y="10634"/>
                    <a:pt x="18488" y="11464"/>
                  </a:cubicBezTo>
                  <a:cubicBezTo>
                    <a:pt x="18724" y="11919"/>
                    <a:pt x="18840" y="12432"/>
                    <a:pt x="18898" y="12932"/>
                  </a:cubicBezTo>
                  <a:cubicBezTo>
                    <a:pt x="18758" y="12894"/>
                    <a:pt x="18612" y="12875"/>
                    <a:pt x="18467" y="12875"/>
                  </a:cubicBezTo>
                  <a:cubicBezTo>
                    <a:pt x="18339" y="12875"/>
                    <a:pt x="18211" y="12890"/>
                    <a:pt x="18086" y="12919"/>
                  </a:cubicBezTo>
                  <a:cubicBezTo>
                    <a:pt x="17341" y="13106"/>
                    <a:pt x="16837" y="13829"/>
                    <a:pt x="16806" y="14668"/>
                  </a:cubicBezTo>
                  <a:cubicBezTo>
                    <a:pt x="16788" y="15047"/>
                    <a:pt x="16868" y="15422"/>
                    <a:pt x="17033" y="15761"/>
                  </a:cubicBezTo>
                  <a:cubicBezTo>
                    <a:pt x="17301" y="16297"/>
                    <a:pt x="17792" y="16698"/>
                    <a:pt x="18300" y="16917"/>
                  </a:cubicBezTo>
                  <a:cubicBezTo>
                    <a:pt x="18653" y="17069"/>
                    <a:pt x="19028" y="17158"/>
                    <a:pt x="19407" y="17185"/>
                  </a:cubicBezTo>
                  <a:cubicBezTo>
                    <a:pt x="19425" y="17372"/>
                    <a:pt x="19496" y="17546"/>
                    <a:pt x="19612" y="17689"/>
                  </a:cubicBezTo>
                  <a:cubicBezTo>
                    <a:pt x="19836" y="17970"/>
                    <a:pt x="20188" y="18113"/>
                    <a:pt x="20518" y="18135"/>
                  </a:cubicBezTo>
                  <a:cubicBezTo>
                    <a:pt x="20559" y="18139"/>
                    <a:pt x="20600" y="18141"/>
                    <a:pt x="20641" y="18141"/>
                  </a:cubicBezTo>
                  <a:cubicBezTo>
                    <a:pt x="20898" y="18141"/>
                    <a:pt x="21151" y="18068"/>
                    <a:pt x="21371" y="17926"/>
                  </a:cubicBezTo>
                  <a:cubicBezTo>
                    <a:pt x="21482" y="17845"/>
                    <a:pt x="21580" y="17747"/>
                    <a:pt x="21656" y="17631"/>
                  </a:cubicBezTo>
                  <a:cubicBezTo>
                    <a:pt x="21830" y="18077"/>
                    <a:pt x="22147" y="18457"/>
                    <a:pt x="22562" y="18702"/>
                  </a:cubicBezTo>
                  <a:cubicBezTo>
                    <a:pt x="22953" y="18928"/>
                    <a:pt x="23393" y="19024"/>
                    <a:pt x="23827" y="19024"/>
                  </a:cubicBezTo>
                  <a:cubicBezTo>
                    <a:pt x="24002" y="19024"/>
                    <a:pt x="24177" y="19008"/>
                    <a:pt x="24347" y="18979"/>
                  </a:cubicBezTo>
                  <a:cubicBezTo>
                    <a:pt x="24842" y="18894"/>
                    <a:pt x="25329" y="18698"/>
                    <a:pt x="25690" y="18341"/>
                  </a:cubicBezTo>
                  <a:cubicBezTo>
                    <a:pt x="25922" y="18109"/>
                    <a:pt x="26083" y="17823"/>
                    <a:pt x="26163" y="17506"/>
                  </a:cubicBezTo>
                  <a:cubicBezTo>
                    <a:pt x="26342" y="17685"/>
                    <a:pt x="26578" y="17787"/>
                    <a:pt x="26833" y="17792"/>
                  </a:cubicBezTo>
                  <a:cubicBezTo>
                    <a:pt x="27163" y="17778"/>
                    <a:pt x="27462" y="17604"/>
                    <a:pt x="27640" y="17328"/>
                  </a:cubicBezTo>
                  <a:cubicBezTo>
                    <a:pt x="27738" y="17171"/>
                    <a:pt x="27792" y="16997"/>
                    <a:pt x="27801" y="16814"/>
                  </a:cubicBezTo>
                  <a:cubicBezTo>
                    <a:pt x="28104" y="16962"/>
                    <a:pt x="28426" y="17064"/>
                    <a:pt x="28760" y="17127"/>
                  </a:cubicBezTo>
                  <a:cubicBezTo>
                    <a:pt x="28918" y="17153"/>
                    <a:pt x="29077" y="17167"/>
                    <a:pt x="29235" y="17167"/>
                  </a:cubicBezTo>
                  <a:cubicBezTo>
                    <a:pt x="29639" y="17167"/>
                    <a:pt x="30034" y="17077"/>
                    <a:pt x="30371" y="16881"/>
                  </a:cubicBezTo>
                  <a:cubicBezTo>
                    <a:pt x="30867" y="16591"/>
                    <a:pt x="31197" y="16087"/>
                    <a:pt x="31264" y="15516"/>
                  </a:cubicBezTo>
                  <a:cubicBezTo>
                    <a:pt x="31335" y="14913"/>
                    <a:pt x="31067" y="14226"/>
                    <a:pt x="30563" y="13838"/>
                  </a:cubicBezTo>
                  <a:cubicBezTo>
                    <a:pt x="30327" y="13660"/>
                    <a:pt x="30041" y="13557"/>
                    <a:pt x="29747" y="13539"/>
                  </a:cubicBezTo>
                  <a:cubicBezTo>
                    <a:pt x="29849" y="13307"/>
                    <a:pt x="29880" y="13053"/>
                    <a:pt x="29836" y="12803"/>
                  </a:cubicBezTo>
                  <a:cubicBezTo>
                    <a:pt x="29738" y="12281"/>
                    <a:pt x="29323" y="11901"/>
                    <a:pt x="28863" y="11767"/>
                  </a:cubicBezTo>
                  <a:cubicBezTo>
                    <a:pt x="28725" y="11728"/>
                    <a:pt x="28584" y="11709"/>
                    <a:pt x="28443" y="11709"/>
                  </a:cubicBezTo>
                  <a:cubicBezTo>
                    <a:pt x="28152" y="11709"/>
                    <a:pt x="27863" y="11792"/>
                    <a:pt x="27613" y="11955"/>
                  </a:cubicBezTo>
                  <a:cubicBezTo>
                    <a:pt x="27462" y="10023"/>
                    <a:pt x="27127" y="7738"/>
                    <a:pt x="25980" y="5779"/>
                  </a:cubicBezTo>
                  <a:cubicBezTo>
                    <a:pt x="24418" y="3115"/>
                    <a:pt x="20817" y="0"/>
                    <a:pt x="158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102;p38"/>
            <p:cNvSpPr/>
            <p:nvPr/>
          </p:nvSpPr>
          <p:spPr>
            <a:xfrm>
              <a:off x="1428164" y="1141211"/>
              <a:ext cx="2326823" cy="1405219"/>
            </a:xfrm>
            <a:custGeom>
              <a:avLst/>
              <a:gdLst/>
              <a:ahLst/>
              <a:cxnLst/>
              <a:rect l="l" t="t" r="r" b="b"/>
              <a:pathLst>
                <a:path w="23816" h="14383" extrusionOk="0">
                  <a:moveTo>
                    <a:pt x="11910" y="0"/>
                  </a:moveTo>
                  <a:cubicBezTo>
                    <a:pt x="11647" y="0"/>
                    <a:pt x="11388" y="9"/>
                    <a:pt x="11129" y="27"/>
                  </a:cubicBezTo>
                  <a:cubicBezTo>
                    <a:pt x="6127" y="348"/>
                    <a:pt x="2758" y="3740"/>
                    <a:pt x="1392" y="6542"/>
                  </a:cubicBezTo>
                  <a:cubicBezTo>
                    <a:pt x="205" y="8978"/>
                    <a:pt x="54" y="11352"/>
                    <a:pt x="9" y="13387"/>
                  </a:cubicBezTo>
                  <a:lnTo>
                    <a:pt x="0" y="13802"/>
                  </a:lnTo>
                  <a:lnTo>
                    <a:pt x="411" y="13892"/>
                  </a:lnTo>
                  <a:cubicBezTo>
                    <a:pt x="1071" y="14039"/>
                    <a:pt x="1749" y="14155"/>
                    <a:pt x="2428" y="14235"/>
                  </a:cubicBezTo>
                  <a:cubicBezTo>
                    <a:pt x="3240" y="14333"/>
                    <a:pt x="4061" y="14382"/>
                    <a:pt x="4877" y="14382"/>
                  </a:cubicBezTo>
                  <a:cubicBezTo>
                    <a:pt x="6051" y="14382"/>
                    <a:pt x="7220" y="14280"/>
                    <a:pt x="8372" y="14079"/>
                  </a:cubicBezTo>
                  <a:lnTo>
                    <a:pt x="8764" y="14012"/>
                  </a:lnTo>
                  <a:lnTo>
                    <a:pt x="8751" y="13610"/>
                  </a:lnTo>
                  <a:cubicBezTo>
                    <a:pt x="8737" y="13088"/>
                    <a:pt x="8751" y="12406"/>
                    <a:pt x="9005" y="11723"/>
                  </a:cubicBezTo>
                  <a:cubicBezTo>
                    <a:pt x="9326" y="10844"/>
                    <a:pt x="10192" y="9782"/>
                    <a:pt x="11562" y="9675"/>
                  </a:cubicBezTo>
                  <a:cubicBezTo>
                    <a:pt x="11638" y="9666"/>
                    <a:pt x="11709" y="9666"/>
                    <a:pt x="11781" y="9666"/>
                  </a:cubicBezTo>
                  <a:cubicBezTo>
                    <a:pt x="13142" y="9666"/>
                    <a:pt x="14132" y="10634"/>
                    <a:pt x="14565" y="11464"/>
                  </a:cubicBezTo>
                  <a:cubicBezTo>
                    <a:pt x="14896" y="12093"/>
                    <a:pt x="14985" y="12838"/>
                    <a:pt x="15029" y="13490"/>
                  </a:cubicBezTo>
                  <a:lnTo>
                    <a:pt x="15056" y="13874"/>
                  </a:lnTo>
                  <a:lnTo>
                    <a:pt x="15431" y="13954"/>
                  </a:lnTo>
                  <a:cubicBezTo>
                    <a:pt x="16814" y="14235"/>
                    <a:pt x="18220" y="14378"/>
                    <a:pt x="19635" y="14382"/>
                  </a:cubicBezTo>
                  <a:cubicBezTo>
                    <a:pt x="20259" y="14382"/>
                    <a:pt x="20889" y="14356"/>
                    <a:pt x="21518" y="14293"/>
                  </a:cubicBezTo>
                  <a:cubicBezTo>
                    <a:pt x="22151" y="14235"/>
                    <a:pt x="22790" y="14141"/>
                    <a:pt x="23423" y="14021"/>
                  </a:cubicBezTo>
                  <a:lnTo>
                    <a:pt x="23816" y="13945"/>
                  </a:lnTo>
                  <a:lnTo>
                    <a:pt x="23776" y="13271"/>
                  </a:lnTo>
                  <a:cubicBezTo>
                    <a:pt x="23651" y="11129"/>
                    <a:pt x="23477" y="8202"/>
                    <a:pt x="22053" y="5779"/>
                  </a:cubicBezTo>
                  <a:cubicBezTo>
                    <a:pt x="20491" y="3115"/>
                    <a:pt x="16895" y="0"/>
                    <a:pt x="11910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103;p38"/>
            <p:cNvSpPr/>
            <p:nvPr/>
          </p:nvSpPr>
          <p:spPr>
            <a:xfrm>
              <a:off x="1619563" y="1319517"/>
              <a:ext cx="1954489" cy="1226917"/>
            </a:xfrm>
            <a:custGeom>
              <a:avLst/>
              <a:gdLst/>
              <a:ahLst/>
              <a:cxnLst/>
              <a:rect l="l" t="t" r="r" b="b"/>
              <a:pathLst>
                <a:path w="20005" h="12558" extrusionOk="0">
                  <a:moveTo>
                    <a:pt x="9929" y="0"/>
                  </a:moveTo>
                  <a:cubicBezTo>
                    <a:pt x="9710" y="0"/>
                    <a:pt x="9487" y="9"/>
                    <a:pt x="9268" y="27"/>
                  </a:cubicBezTo>
                  <a:cubicBezTo>
                    <a:pt x="5034" y="362"/>
                    <a:pt x="2213" y="3762"/>
                    <a:pt x="1084" y="6573"/>
                  </a:cubicBezTo>
                  <a:cubicBezTo>
                    <a:pt x="272" y="8599"/>
                    <a:pt x="89" y="10572"/>
                    <a:pt x="22" y="11884"/>
                  </a:cubicBezTo>
                  <a:lnTo>
                    <a:pt x="0" y="12352"/>
                  </a:lnTo>
                  <a:lnTo>
                    <a:pt x="469" y="12410"/>
                  </a:lnTo>
                  <a:cubicBezTo>
                    <a:pt x="1169" y="12490"/>
                    <a:pt x="1816" y="12535"/>
                    <a:pt x="2445" y="12548"/>
                  </a:cubicBezTo>
                  <a:cubicBezTo>
                    <a:pt x="2611" y="12553"/>
                    <a:pt x="2776" y="12553"/>
                    <a:pt x="2936" y="12553"/>
                  </a:cubicBezTo>
                  <a:cubicBezTo>
                    <a:pt x="4101" y="12553"/>
                    <a:pt x="5266" y="12455"/>
                    <a:pt x="6413" y="12254"/>
                  </a:cubicBezTo>
                  <a:lnTo>
                    <a:pt x="6801" y="12187"/>
                  </a:lnTo>
                  <a:lnTo>
                    <a:pt x="6792" y="11785"/>
                  </a:lnTo>
                  <a:cubicBezTo>
                    <a:pt x="6774" y="11263"/>
                    <a:pt x="6792" y="10581"/>
                    <a:pt x="7042" y="9898"/>
                  </a:cubicBezTo>
                  <a:cubicBezTo>
                    <a:pt x="7367" y="9019"/>
                    <a:pt x="8229" y="7957"/>
                    <a:pt x="9603" y="7850"/>
                  </a:cubicBezTo>
                  <a:cubicBezTo>
                    <a:pt x="9675" y="7841"/>
                    <a:pt x="9746" y="7841"/>
                    <a:pt x="9817" y="7841"/>
                  </a:cubicBezTo>
                  <a:cubicBezTo>
                    <a:pt x="11178" y="7841"/>
                    <a:pt x="12169" y="8809"/>
                    <a:pt x="12606" y="9639"/>
                  </a:cubicBezTo>
                  <a:cubicBezTo>
                    <a:pt x="12932" y="10268"/>
                    <a:pt x="13021" y="11013"/>
                    <a:pt x="13066" y="11665"/>
                  </a:cubicBezTo>
                  <a:lnTo>
                    <a:pt x="13093" y="12049"/>
                  </a:lnTo>
                  <a:lnTo>
                    <a:pt x="13472" y="12129"/>
                  </a:lnTo>
                  <a:cubicBezTo>
                    <a:pt x="14838" y="12410"/>
                    <a:pt x="16230" y="12553"/>
                    <a:pt x="17627" y="12557"/>
                  </a:cubicBezTo>
                  <a:lnTo>
                    <a:pt x="17631" y="12553"/>
                  </a:lnTo>
                  <a:cubicBezTo>
                    <a:pt x="18291" y="12553"/>
                    <a:pt x="18938" y="12522"/>
                    <a:pt x="19559" y="12468"/>
                  </a:cubicBezTo>
                  <a:lnTo>
                    <a:pt x="20005" y="12428"/>
                  </a:lnTo>
                  <a:lnTo>
                    <a:pt x="19969" y="11973"/>
                  </a:lnTo>
                  <a:cubicBezTo>
                    <a:pt x="19835" y="10152"/>
                    <a:pt x="19554" y="7805"/>
                    <a:pt x="18559" y="5810"/>
                  </a:cubicBezTo>
                  <a:cubicBezTo>
                    <a:pt x="17220" y="3128"/>
                    <a:pt x="14159" y="0"/>
                    <a:pt x="9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104;p38"/>
            <p:cNvSpPr/>
            <p:nvPr/>
          </p:nvSpPr>
          <p:spPr>
            <a:xfrm>
              <a:off x="1806957" y="1510428"/>
              <a:ext cx="1584010" cy="1036011"/>
            </a:xfrm>
            <a:custGeom>
              <a:avLst/>
              <a:gdLst/>
              <a:ahLst/>
              <a:cxnLst/>
              <a:rect l="l" t="t" r="r" b="b"/>
              <a:pathLst>
                <a:path w="16213" h="10604" extrusionOk="0">
                  <a:moveTo>
                    <a:pt x="8006" y="1"/>
                  </a:moveTo>
                  <a:cubicBezTo>
                    <a:pt x="7828" y="1"/>
                    <a:pt x="7645" y="5"/>
                    <a:pt x="7462" y="23"/>
                  </a:cubicBezTo>
                  <a:cubicBezTo>
                    <a:pt x="4008" y="327"/>
                    <a:pt x="1732" y="3406"/>
                    <a:pt x="831" y="5954"/>
                  </a:cubicBezTo>
                  <a:cubicBezTo>
                    <a:pt x="402" y="7172"/>
                    <a:pt x="139" y="8511"/>
                    <a:pt x="37" y="10059"/>
                  </a:cubicBezTo>
                  <a:lnTo>
                    <a:pt x="1" y="10581"/>
                  </a:lnTo>
                  <a:lnTo>
                    <a:pt x="527" y="10594"/>
                  </a:lnTo>
                  <a:cubicBezTo>
                    <a:pt x="693" y="10599"/>
                    <a:pt x="853" y="10599"/>
                    <a:pt x="1018" y="10599"/>
                  </a:cubicBezTo>
                  <a:cubicBezTo>
                    <a:pt x="1465" y="10599"/>
                    <a:pt x="1915" y="10586"/>
                    <a:pt x="2348" y="10554"/>
                  </a:cubicBezTo>
                  <a:cubicBezTo>
                    <a:pt x="3067" y="10510"/>
                    <a:pt x="3785" y="10425"/>
                    <a:pt x="4495" y="10300"/>
                  </a:cubicBezTo>
                  <a:lnTo>
                    <a:pt x="4883" y="10233"/>
                  </a:lnTo>
                  <a:lnTo>
                    <a:pt x="4874" y="9831"/>
                  </a:lnTo>
                  <a:cubicBezTo>
                    <a:pt x="4856" y="9309"/>
                    <a:pt x="4874" y="8627"/>
                    <a:pt x="5124" y="7944"/>
                  </a:cubicBezTo>
                  <a:cubicBezTo>
                    <a:pt x="5449" y="7065"/>
                    <a:pt x="6311" y="6003"/>
                    <a:pt x="7685" y="5896"/>
                  </a:cubicBezTo>
                  <a:cubicBezTo>
                    <a:pt x="7757" y="5887"/>
                    <a:pt x="7828" y="5887"/>
                    <a:pt x="7899" y="5887"/>
                  </a:cubicBezTo>
                  <a:cubicBezTo>
                    <a:pt x="9260" y="5887"/>
                    <a:pt x="10251" y="6855"/>
                    <a:pt x="10688" y="7685"/>
                  </a:cubicBezTo>
                  <a:cubicBezTo>
                    <a:pt x="11014" y="8314"/>
                    <a:pt x="11103" y="9059"/>
                    <a:pt x="11148" y="9711"/>
                  </a:cubicBezTo>
                  <a:lnTo>
                    <a:pt x="11175" y="10095"/>
                  </a:lnTo>
                  <a:lnTo>
                    <a:pt x="11554" y="10175"/>
                  </a:lnTo>
                  <a:cubicBezTo>
                    <a:pt x="12424" y="10354"/>
                    <a:pt x="13308" y="10478"/>
                    <a:pt x="14196" y="10541"/>
                  </a:cubicBezTo>
                  <a:cubicBezTo>
                    <a:pt x="14700" y="10581"/>
                    <a:pt x="15209" y="10603"/>
                    <a:pt x="15709" y="10603"/>
                  </a:cubicBezTo>
                  <a:lnTo>
                    <a:pt x="16213" y="10603"/>
                  </a:lnTo>
                  <a:lnTo>
                    <a:pt x="16168" y="10095"/>
                  </a:lnTo>
                  <a:cubicBezTo>
                    <a:pt x="16052" y="8823"/>
                    <a:pt x="15816" y="6935"/>
                    <a:pt x="15061" y="5266"/>
                  </a:cubicBezTo>
                  <a:cubicBezTo>
                    <a:pt x="13968" y="2839"/>
                    <a:pt x="11465" y="1"/>
                    <a:pt x="8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105;p38"/>
            <p:cNvSpPr/>
            <p:nvPr/>
          </p:nvSpPr>
          <p:spPr>
            <a:xfrm>
              <a:off x="1977937" y="1782529"/>
              <a:ext cx="1275278" cy="762646"/>
            </a:xfrm>
            <a:custGeom>
              <a:avLst/>
              <a:gdLst/>
              <a:ahLst/>
              <a:cxnLst/>
              <a:rect l="l" t="t" r="r" b="b"/>
              <a:pathLst>
                <a:path w="13053" h="7806" extrusionOk="0">
                  <a:moveTo>
                    <a:pt x="6149" y="0"/>
                  </a:moveTo>
                  <a:cubicBezTo>
                    <a:pt x="6002" y="0"/>
                    <a:pt x="5850" y="9"/>
                    <a:pt x="5699" y="23"/>
                  </a:cubicBezTo>
                  <a:cubicBezTo>
                    <a:pt x="2874" y="286"/>
                    <a:pt x="1116" y="2959"/>
                    <a:pt x="469" y="5172"/>
                  </a:cubicBezTo>
                  <a:cubicBezTo>
                    <a:pt x="272" y="5837"/>
                    <a:pt x="138" y="6520"/>
                    <a:pt x="67" y="7212"/>
                  </a:cubicBezTo>
                  <a:lnTo>
                    <a:pt x="0" y="7805"/>
                  </a:lnTo>
                  <a:lnTo>
                    <a:pt x="598" y="7769"/>
                  </a:lnTo>
                  <a:cubicBezTo>
                    <a:pt x="1317" y="7725"/>
                    <a:pt x="2035" y="7640"/>
                    <a:pt x="2745" y="7515"/>
                  </a:cubicBezTo>
                  <a:lnTo>
                    <a:pt x="3133" y="7448"/>
                  </a:lnTo>
                  <a:lnTo>
                    <a:pt x="3124" y="7046"/>
                  </a:lnTo>
                  <a:cubicBezTo>
                    <a:pt x="3106" y="6524"/>
                    <a:pt x="3124" y="5842"/>
                    <a:pt x="3374" y="5159"/>
                  </a:cubicBezTo>
                  <a:cubicBezTo>
                    <a:pt x="3699" y="4280"/>
                    <a:pt x="4561" y="3218"/>
                    <a:pt x="5935" y="3111"/>
                  </a:cubicBezTo>
                  <a:cubicBezTo>
                    <a:pt x="6007" y="3102"/>
                    <a:pt x="6078" y="3102"/>
                    <a:pt x="6149" y="3102"/>
                  </a:cubicBezTo>
                  <a:cubicBezTo>
                    <a:pt x="7510" y="3102"/>
                    <a:pt x="8501" y="4070"/>
                    <a:pt x="8938" y="4900"/>
                  </a:cubicBezTo>
                  <a:cubicBezTo>
                    <a:pt x="9264" y="5529"/>
                    <a:pt x="9353" y="6274"/>
                    <a:pt x="9398" y="6926"/>
                  </a:cubicBezTo>
                  <a:lnTo>
                    <a:pt x="9425" y="7310"/>
                  </a:lnTo>
                  <a:lnTo>
                    <a:pt x="9804" y="7390"/>
                  </a:lnTo>
                  <a:cubicBezTo>
                    <a:pt x="10674" y="7569"/>
                    <a:pt x="11562" y="7693"/>
                    <a:pt x="12450" y="7756"/>
                  </a:cubicBezTo>
                  <a:lnTo>
                    <a:pt x="13053" y="7801"/>
                  </a:lnTo>
                  <a:lnTo>
                    <a:pt x="12937" y="7203"/>
                  </a:lnTo>
                  <a:cubicBezTo>
                    <a:pt x="12731" y="6176"/>
                    <a:pt x="12464" y="5311"/>
                    <a:pt x="12107" y="4552"/>
                  </a:cubicBezTo>
                  <a:cubicBezTo>
                    <a:pt x="11129" y="2450"/>
                    <a:pt x="8983" y="0"/>
                    <a:pt x="6149" y="0"/>
                  </a:cubicBezTo>
                  <a:close/>
                </a:path>
              </a:pathLst>
            </a:custGeom>
            <a:solidFill>
              <a:srgbClr val="A9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106;p38"/>
            <p:cNvSpPr/>
            <p:nvPr/>
          </p:nvSpPr>
          <p:spPr>
            <a:xfrm>
              <a:off x="1476527" y="1188010"/>
              <a:ext cx="2229221" cy="1310841"/>
            </a:xfrm>
            <a:custGeom>
              <a:avLst/>
              <a:gdLst/>
              <a:ahLst/>
              <a:cxnLst/>
              <a:rect l="l" t="t" r="r" b="b"/>
              <a:pathLst>
                <a:path w="22817" h="13417" extrusionOk="0">
                  <a:moveTo>
                    <a:pt x="11432" y="1"/>
                  </a:moveTo>
                  <a:cubicBezTo>
                    <a:pt x="11186" y="1"/>
                    <a:pt x="10938" y="9"/>
                    <a:pt x="10688" y="25"/>
                  </a:cubicBezTo>
                  <a:cubicBezTo>
                    <a:pt x="6172" y="320"/>
                    <a:pt x="2816" y="3247"/>
                    <a:pt x="1330" y="6286"/>
                  </a:cubicBezTo>
                  <a:cubicBezTo>
                    <a:pt x="197" y="8615"/>
                    <a:pt x="45" y="10931"/>
                    <a:pt x="0" y="12940"/>
                  </a:cubicBezTo>
                  <a:cubicBezTo>
                    <a:pt x="652" y="13082"/>
                    <a:pt x="1308" y="13194"/>
                    <a:pt x="1968" y="13274"/>
                  </a:cubicBezTo>
                  <a:cubicBezTo>
                    <a:pt x="2758" y="13369"/>
                    <a:pt x="3552" y="13416"/>
                    <a:pt x="4345" y="13416"/>
                  </a:cubicBezTo>
                  <a:cubicBezTo>
                    <a:pt x="5492" y="13416"/>
                    <a:pt x="6638" y="13318"/>
                    <a:pt x="7769" y="13123"/>
                  </a:cubicBezTo>
                  <a:cubicBezTo>
                    <a:pt x="7752" y="12484"/>
                    <a:pt x="7787" y="11779"/>
                    <a:pt x="8055" y="11056"/>
                  </a:cubicBezTo>
                  <a:cubicBezTo>
                    <a:pt x="8470" y="9927"/>
                    <a:pt x="9514" y="8825"/>
                    <a:pt x="11009" y="8714"/>
                  </a:cubicBezTo>
                  <a:cubicBezTo>
                    <a:pt x="11093" y="8707"/>
                    <a:pt x="11177" y="8704"/>
                    <a:pt x="11260" y="8704"/>
                  </a:cubicBezTo>
                  <a:cubicBezTo>
                    <a:pt x="12726" y="8704"/>
                    <a:pt x="13924" y="9690"/>
                    <a:pt x="14494" y="10775"/>
                  </a:cubicBezTo>
                  <a:cubicBezTo>
                    <a:pt x="14865" y="11485"/>
                    <a:pt x="14967" y="12310"/>
                    <a:pt x="15012" y="12998"/>
                  </a:cubicBezTo>
                  <a:cubicBezTo>
                    <a:pt x="16364" y="13275"/>
                    <a:pt x="17738" y="13417"/>
                    <a:pt x="19115" y="13417"/>
                  </a:cubicBezTo>
                  <a:cubicBezTo>
                    <a:pt x="19729" y="13417"/>
                    <a:pt x="20343" y="13389"/>
                    <a:pt x="20956" y="13332"/>
                  </a:cubicBezTo>
                  <a:cubicBezTo>
                    <a:pt x="21581" y="13274"/>
                    <a:pt x="22201" y="13185"/>
                    <a:pt x="22817" y="13069"/>
                  </a:cubicBezTo>
                  <a:cubicBezTo>
                    <a:pt x="22687" y="10914"/>
                    <a:pt x="22567" y="7951"/>
                    <a:pt x="21148" y="5527"/>
                  </a:cubicBezTo>
                  <a:cubicBezTo>
                    <a:pt x="19427" y="2602"/>
                    <a:pt x="15852" y="1"/>
                    <a:pt x="11432" y="1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07;p38"/>
            <p:cNvSpPr/>
            <p:nvPr/>
          </p:nvSpPr>
          <p:spPr>
            <a:xfrm>
              <a:off x="1668805" y="1366805"/>
              <a:ext cx="1855128" cy="1132148"/>
            </a:xfrm>
            <a:custGeom>
              <a:avLst/>
              <a:gdLst/>
              <a:ahLst/>
              <a:cxnLst/>
              <a:rect l="l" t="t" r="r" b="b"/>
              <a:pathLst>
                <a:path w="18988" h="11588" extrusionOk="0">
                  <a:moveTo>
                    <a:pt x="9442" y="0"/>
                  </a:moveTo>
                  <a:cubicBezTo>
                    <a:pt x="9236" y="0"/>
                    <a:pt x="9028" y="8"/>
                    <a:pt x="8818" y="25"/>
                  </a:cubicBezTo>
                  <a:cubicBezTo>
                    <a:pt x="5038" y="319"/>
                    <a:pt x="2245" y="3247"/>
                    <a:pt x="1022" y="6286"/>
                  </a:cubicBezTo>
                  <a:cubicBezTo>
                    <a:pt x="317" y="8057"/>
                    <a:pt x="81" y="9820"/>
                    <a:pt x="0" y="11444"/>
                  </a:cubicBezTo>
                  <a:cubicBezTo>
                    <a:pt x="643" y="11520"/>
                    <a:pt x="1285" y="11569"/>
                    <a:pt x="1933" y="11578"/>
                  </a:cubicBezTo>
                  <a:cubicBezTo>
                    <a:pt x="2094" y="11582"/>
                    <a:pt x="2255" y="11584"/>
                    <a:pt x="2417" y="11584"/>
                  </a:cubicBezTo>
                  <a:cubicBezTo>
                    <a:pt x="3550" y="11584"/>
                    <a:pt x="4684" y="11488"/>
                    <a:pt x="5801" y="11293"/>
                  </a:cubicBezTo>
                  <a:cubicBezTo>
                    <a:pt x="5784" y="10654"/>
                    <a:pt x="5819" y="9949"/>
                    <a:pt x="6087" y="9226"/>
                  </a:cubicBezTo>
                  <a:cubicBezTo>
                    <a:pt x="6502" y="8097"/>
                    <a:pt x="7546" y="6995"/>
                    <a:pt x="9041" y="6884"/>
                  </a:cubicBezTo>
                  <a:cubicBezTo>
                    <a:pt x="9125" y="6877"/>
                    <a:pt x="9209" y="6874"/>
                    <a:pt x="9292" y="6874"/>
                  </a:cubicBezTo>
                  <a:cubicBezTo>
                    <a:pt x="10758" y="6874"/>
                    <a:pt x="11956" y="7860"/>
                    <a:pt x="12526" y="8945"/>
                  </a:cubicBezTo>
                  <a:cubicBezTo>
                    <a:pt x="12897" y="9655"/>
                    <a:pt x="12999" y="10480"/>
                    <a:pt x="13044" y="11172"/>
                  </a:cubicBezTo>
                  <a:cubicBezTo>
                    <a:pt x="14378" y="11444"/>
                    <a:pt x="15739" y="11583"/>
                    <a:pt x="17105" y="11587"/>
                  </a:cubicBezTo>
                  <a:cubicBezTo>
                    <a:pt x="17734" y="11587"/>
                    <a:pt x="18363" y="11560"/>
                    <a:pt x="18988" y="11502"/>
                  </a:cubicBezTo>
                  <a:cubicBezTo>
                    <a:pt x="18845" y="9606"/>
                    <a:pt x="18564" y="7406"/>
                    <a:pt x="17622" y="5527"/>
                  </a:cubicBezTo>
                  <a:cubicBezTo>
                    <a:pt x="16164" y="2602"/>
                    <a:pt x="13147" y="0"/>
                    <a:pt x="9442" y="0"/>
                  </a:cubicBezTo>
                  <a:close/>
                </a:path>
              </a:pathLst>
            </a:custGeom>
            <a:solidFill>
              <a:srgbClr val="E6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8;p38"/>
            <p:cNvSpPr/>
            <p:nvPr/>
          </p:nvSpPr>
          <p:spPr>
            <a:xfrm>
              <a:off x="1857567" y="1557521"/>
              <a:ext cx="1482402" cy="941633"/>
            </a:xfrm>
            <a:custGeom>
              <a:avLst/>
              <a:gdLst/>
              <a:ahLst/>
              <a:cxnLst/>
              <a:rect l="l" t="t" r="r" b="b"/>
              <a:pathLst>
                <a:path w="15173" h="9638" extrusionOk="0">
                  <a:moveTo>
                    <a:pt x="7508" y="1"/>
                  </a:moveTo>
                  <a:cubicBezTo>
                    <a:pt x="7343" y="1"/>
                    <a:pt x="7175" y="8"/>
                    <a:pt x="7006" y="23"/>
                  </a:cubicBezTo>
                  <a:cubicBezTo>
                    <a:pt x="3968" y="291"/>
                    <a:pt x="1736" y="2919"/>
                    <a:pt x="768" y="5655"/>
                  </a:cubicBezTo>
                  <a:cubicBezTo>
                    <a:pt x="291" y="7007"/>
                    <a:pt x="85" y="8354"/>
                    <a:pt x="1" y="9631"/>
                  </a:cubicBezTo>
                  <a:cubicBezTo>
                    <a:pt x="157" y="9635"/>
                    <a:pt x="313" y="9637"/>
                    <a:pt x="469" y="9637"/>
                  </a:cubicBezTo>
                  <a:cubicBezTo>
                    <a:pt x="906" y="9637"/>
                    <a:pt x="1342" y="9620"/>
                    <a:pt x="1777" y="9590"/>
                  </a:cubicBezTo>
                  <a:cubicBezTo>
                    <a:pt x="2482" y="9546"/>
                    <a:pt x="3182" y="9465"/>
                    <a:pt x="3874" y="9341"/>
                  </a:cubicBezTo>
                  <a:cubicBezTo>
                    <a:pt x="3856" y="8707"/>
                    <a:pt x="3887" y="8002"/>
                    <a:pt x="4155" y="7274"/>
                  </a:cubicBezTo>
                  <a:cubicBezTo>
                    <a:pt x="4570" y="6150"/>
                    <a:pt x="5619" y="5043"/>
                    <a:pt x="7109" y="4932"/>
                  </a:cubicBezTo>
                  <a:cubicBezTo>
                    <a:pt x="7191" y="4926"/>
                    <a:pt x="7272" y="4923"/>
                    <a:pt x="7352" y="4923"/>
                  </a:cubicBezTo>
                  <a:cubicBezTo>
                    <a:pt x="8822" y="4923"/>
                    <a:pt x="10023" y="5906"/>
                    <a:pt x="10594" y="6998"/>
                  </a:cubicBezTo>
                  <a:cubicBezTo>
                    <a:pt x="10969" y="7707"/>
                    <a:pt x="11067" y="8533"/>
                    <a:pt x="11116" y="9220"/>
                  </a:cubicBezTo>
                  <a:cubicBezTo>
                    <a:pt x="11969" y="9399"/>
                    <a:pt x="12830" y="9519"/>
                    <a:pt x="13696" y="9581"/>
                  </a:cubicBezTo>
                  <a:cubicBezTo>
                    <a:pt x="14191" y="9617"/>
                    <a:pt x="14682" y="9635"/>
                    <a:pt x="15173" y="9635"/>
                  </a:cubicBezTo>
                  <a:cubicBezTo>
                    <a:pt x="15034" y="8104"/>
                    <a:pt x="14767" y="6427"/>
                    <a:pt x="14106" y="4972"/>
                  </a:cubicBezTo>
                  <a:cubicBezTo>
                    <a:pt x="12923" y="2338"/>
                    <a:pt x="10485" y="1"/>
                    <a:pt x="7508" y="1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9;p38"/>
            <p:cNvSpPr/>
            <p:nvPr/>
          </p:nvSpPr>
          <p:spPr>
            <a:xfrm>
              <a:off x="2031087" y="1829915"/>
              <a:ext cx="1164584" cy="664653"/>
            </a:xfrm>
            <a:custGeom>
              <a:avLst/>
              <a:gdLst/>
              <a:ahLst/>
              <a:cxnLst/>
              <a:rect l="l" t="t" r="r" b="b"/>
              <a:pathLst>
                <a:path w="11920" h="6803" extrusionOk="0">
                  <a:moveTo>
                    <a:pt x="5626" y="1"/>
                  </a:moveTo>
                  <a:cubicBezTo>
                    <a:pt x="5492" y="1"/>
                    <a:pt x="5357" y="7"/>
                    <a:pt x="5222" y="20"/>
                  </a:cubicBezTo>
                  <a:cubicBezTo>
                    <a:pt x="2776" y="247"/>
                    <a:pt x="1072" y="2501"/>
                    <a:pt x="384" y="4839"/>
                  </a:cubicBezTo>
                  <a:cubicBezTo>
                    <a:pt x="201" y="5482"/>
                    <a:pt x="72" y="6137"/>
                    <a:pt x="1" y="6802"/>
                  </a:cubicBezTo>
                  <a:cubicBezTo>
                    <a:pt x="701" y="6758"/>
                    <a:pt x="1402" y="6673"/>
                    <a:pt x="2093" y="6553"/>
                  </a:cubicBezTo>
                  <a:cubicBezTo>
                    <a:pt x="2076" y="5914"/>
                    <a:pt x="2111" y="5209"/>
                    <a:pt x="2379" y="4486"/>
                  </a:cubicBezTo>
                  <a:cubicBezTo>
                    <a:pt x="2794" y="3357"/>
                    <a:pt x="3838" y="2255"/>
                    <a:pt x="5333" y="2144"/>
                  </a:cubicBezTo>
                  <a:cubicBezTo>
                    <a:pt x="5417" y="2137"/>
                    <a:pt x="5501" y="2134"/>
                    <a:pt x="5584" y="2134"/>
                  </a:cubicBezTo>
                  <a:cubicBezTo>
                    <a:pt x="7050" y="2134"/>
                    <a:pt x="8248" y="3120"/>
                    <a:pt x="8818" y="4205"/>
                  </a:cubicBezTo>
                  <a:cubicBezTo>
                    <a:pt x="9189" y="4915"/>
                    <a:pt x="9291" y="5740"/>
                    <a:pt x="9336" y="6432"/>
                  </a:cubicBezTo>
                  <a:cubicBezTo>
                    <a:pt x="10188" y="6606"/>
                    <a:pt x="11049" y="6727"/>
                    <a:pt x="11920" y="6789"/>
                  </a:cubicBezTo>
                  <a:cubicBezTo>
                    <a:pt x="11750" y="5923"/>
                    <a:pt x="11500" y="5053"/>
                    <a:pt x="11130" y="4254"/>
                  </a:cubicBezTo>
                  <a:cubicBezTo>
                    <a:pt x="10077" y="2001"/>
                    <a:pt x="8028" y="1"/>
                    <a:pt x="5626" y="1"/>
                  </a:cubicBezTo>
                  <a:close/>
                </a:path>
              </a:pathLst>
            </a:custGeom>
            <a:solidFill>
              <a:srgbClr val="A9D0D0"/>
            </a:solidFill>
            <a:ln w="9525" cap="flat" cmpd="sng">
              <a:solidFill>
                <a:srgbClr val="A9D0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110;p38"/>
            <p:cNvSpPr/>
            <p:nvPr/>
          </p:nvSpPr>
          <p:spPr>
            <a:xfrm>
              <a:off x="2685108" y="2096447"/>
              <a:ext cx="1420949" cy="903920"/>
            </a:xfrm>
            <a:custGeom>
              <a:avLst/>
              <a:gdLst/>
              <a:ahLst/>
              <a:cxnLst/>
              <a:rect l="l" t="t" r="r" b="b"/>
              <a:pathLst>
                <a:path w="14544" h="9252" extrusionOk="0">
                  <a:moveTo>
                    <a:pt x="6561" y="1"/>
                  </a:moveTo>
                  <a:cubicBezTo>
                    <a:pt x="5719" y="1"/>
                    <a:pt x="4914" y="554"/>
                    <a:pt x="4637" y="1428"/>
                  </a:cubicBezTo>
                  <a:cubicBezTo>
                    <a:pt x="4529" y="1790"/>
                    <a:pt x="4503" y="2169"/>
                    <a:pt x="4552" y="2539"/>
                  </a:cubicBezTo>
                  <a:cubicBezTo>
                    <a:pt x="4348" y="2395"/>
                    <a:pt x="4119" y="2310"/>
                    <a:pt x="3895" y="2310"/>
                  </a:cubicBezTo>
                  <a:cubicBezTo>
                    <a:pt x="3684" y="2310"/>
                    <a:pt x="3478" y="2386"/>
                    <a:pt x="3302" y="2557"/>
                  </a:cubicBezTo>
                  <a:cubicBezTo>
                    <a:pt x="3075" y="2771"/>
                    <a:pt x="2905" y="3155"/>
                    <a:pt x="2901" y="3534"/>
                  </a:cubicBezTo>
                  <a:cubicBezTo>
                    <a:pt x="2527" y="3257"/>
                    <a:pt x="2088" y="3103"/>
                    <a:pt x="1670" y="3103"/>
                  </a:cubicBezTo>
                  <a:cubicBezTo>
                    <a:pt x="1544" y="3103"/>
                    <a:pt x="1419" y="3117"/>
                    <a:pt x="1299" y="3146"/>
                  </a:cubicBezTo>
                  <a:cubicBezTo>
                    <a:pt x="553" y="3334"/>
                    <a:pt x="49" y="4057"/>
                    <a:pt x="18" y="4895"/>
                  </a:cubicBezTo>
                  <a:cubicBezTo>
                    <a:pt x="0" y="5275"/>
                    <a:pt x="80" y="5650"/>
                    <a:pt x="246" y="5989"/>
                  </a:cubicBezTo>
                  <a:cubicBezTo>
                    <a:pt x="513" y="6524"/>
                    <a:pt x="1004" y="6926"/>
                    <a:pt x="1513" y="7145"/>
                  </a:cubicBezTo>
                  <a:cubicBezTo>
                    <a:pt x="1865" y="7292"/>
                    <a:pt x="2240" y="7385"/>
                    <a:pt x="2620" y="7412"/>
                  </a:cubicBezTo>
                  <a:cubicBezTo>
                    <a:pt x="2637" y="7595"/>
                    <a:pt x="2709" y="7774"/>
                    <a:pt x="2825" y="7917"/>
                  </a:cubicBezTo>
                  <a:cubicBezTo>
                    <a:pt x="3048" y="8198"/>
                    <a:pt x="3401" y="8336"/>
                    <a:pt x="3731" y="8363"/>
                  </a:cubicBezTo>
                  <a:cubicBezTo>
                    <a:pt x="3770" y="8366"/>
                    <a:pt x="3810" y="8368"/>
                    <a:pt x="3849" y="8368"/>
                  </a:cubicBezTo>
                  <a:cubicBezTo>
                    <a:pt x="4108" y="8368"/>
                    <a:pt x="4362" y="8292"/>
                    <a:pt x="4583" y="8153"/>
                  </a:cubicBezTo>
                  <a:cubicBezTo>
                    <a:pt x="4695" y="8073"/>
                    <a:pt x="4793" y="7970"/>
                    <a:pt x="4869" y="7854"/>
                  </a:cubicBezTo>
                  <a:cubicBezTo>
                    <a:pt x="5043" y="8305"/>
                    <a:pt x="5359" y="8684"/>
                    <a:pt x="5775" y="8925"/>
                  </a:cubicBezTo>
                  <a:cubicBezTo>
                    <a:pt x="6162" y="9154"/>
                    <a:pt x="6605" y="9252"/>
                    <a:pt x="7040" y="9252"/>
                  </a:cubicBezTo>
                  <a:cubicBezTo>
                    <a:pt x="7216" y="9252"/>
                    <a:pt x="7390" y="9236"/>
                    <a:pt x="7559" y="9206"/>
                  </a:cubicBezTo>
                  <a:cubicBezTo>
                    <a:pt x="8055" y="9126"/>
                    <a:pt x="8541" y="8925"/>
                    <a:pt x="8903" y="8568"/>
                  </a:cubicBezTo>
                  <a:cubicBezTo>
                    <a:pt x="9135" y="8336"/>
                    <a:pt x="9295" y="8050"/>
                    <a:pt x="9376" y="7734"/>
                  </a:cubicBezTo>
                  <a:cubicBezTo>
                    <a:pt x="9554" y="7912"/>
                    <a:pt x="9791" y="8015"/>
                    <a:pt x="10045" y="8015"/>
                  </a:cubicBezTo>
                  <a:cubicBezTo>
                    <a:pt x="10371" y="8006"/>
                    <a:pt x="10674" y="7832"/>
                    <a:pt x="10853" y="7551"/>
                  </a:cubicBezTo>
                  <a:cubicBezTo>
                    <a:pt x="10946" y="7399"/>
                    <a:pt x="11004" y="7225"/>
                    <a:pt x="11013" y="7042"/>
                  </a:cubicBezTo>
                  <a:cubicBezTo>
                    <a:pt x="11317" y="7189"/>
                    <a:pt x="11638" y="7292"/>
                    <a:pt x="11973" y="7350"/>
                  </a:cubicBezTo>
                  <a:cubicBezTo>
                    <a:pt x="12131" y="7376"/>
                    <a:pt x="12291" y="7390"/>
                    <a:pt x="12449" y="7390"/>
                  </a:cubicBezTo>
                  <a:cubicBezTo>
                    <a:pt x="12853" y="7390"/>
                    <a:pt x="13247" y="7301"/>
                    <a:pt x="13584" y="7109"/>
                  </a:cubicBezTo>
                  <a:cubicBezTo>
                    <a:pt x="14079" y="6819"/>
                    <a:pt x="14409" y="6310"/>
                    <a:pt x="14476" y="5743"/>
                  </a:cubicBezTo>
                  <a:cubicBezTo>
                    <a:pt x="14543" y="5136"/>
                    <a:pt x="14275" y="4449"/>
                    <a:pt x="13771" y="4065"/>
                  </a:cubicBezTo>
                  <a:cubicBezTo>
                    <a:pt x="13535" y="3887"/>
                    <a:pt x="13253" y="3784"/>
                    <a:pt x="12959" y="3766"/>
                  </a:cubicBezTo>
                  <a:cubicBezTo>
                    <a:pt x="13062" y="3534"/>
                    <a:pt x="13093" y="3280"/>
                    <a:pt x="13048" y="3030"/>
                  </a:cubicBezTo>
                  <a:cubicBezTo>
                    <a:pt x="12950" y="2508"/>
                    <a:pt x="12535" y="2129"/>
                    <a:pt x="12075" y="1995"/>
                  </a:cubicBezTo>
                  <a:cubicBezTo>
                    <a:pt x="11937" y="1956"/>
                    <a:pt x="11795" y="1936"/>
                    <a:pt x="11654" y="1936"/>
                  </a:cubicBezTo>
                  <a:cubicBezTo>
                    <a:pt x="11313" y="1936"/>
                    <a:pt x="10977" y="2049"/>
                    <a:pt x="10705" y="2267"/>
                  </a:cubicBezTo>
                  <a:cubicBezTo>
                    <a:pt x="10380" y="2535"/>
                    <a:pt x="10166" y="2914"/>
                    <a:pt x="10099" y="3329"/>
                  </a:cubicBezTo>
                  <a:cubicBezTo>
                    <a:pt x="9974" y="3137"/>
                    <a:pt x="9786" y="2990"/>
                    <a:pt x="9576" y="2905"/>
                  </a:cubicBezTo>
                  <a:cubicBezTo>
                    <a:pt x="9451" y="2863"/>
                    <a:pt x="9321" y="2841"/>
                    <a:pt x="9190" y="2841"/>
                  </a:cubicBezTo>
                  <a:cubicBezTo>
                    <a:pt x="9047" y="2841"/>
                    <a:pt x="8904" y="2867"/>
                    <a:pt x="8769" y="2919"/>
                  </a:cubicBezTo>
                  <a:cubicBezTo>
                    <a:pt x="8831" y="2499"/>
                    <a:pt x="8782" y="2071"/>
                    <a:pt x="8630" y="1678"/>
                  </a:cubicBezTo>
                  <a:cubicBezTo>
                    <a:pt x="8184" y="494"/>
                    <a:pt x="7356" y="1"/>
                    <a:pt x="6561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111;p38"/>
            <p:cNvSpPr/>
            <p:nvPr/>
          </p:nvSpPr>
          <p:spPr>
            <a:xfrm>
              <a:off x="1044486" y="2132597"/>
              <a:ext cx="1538580" cy="898449"/>
            </a:xfrm>
            <a:custGeom>
              <a:avLst/>
              <a:gdLst/>
              <a:ahLst/>
              <a:cxnLst/>
              <a:rect l="l" t="t" r="r" b="b"/>
              <a:pathLst>
                <a:path w="15748" h="9196" extrusionOk="0">
                  <a:moveTo>
                    <a:pt x="8364" y="1"/>
                  </a:moveTo>
                  <a:cubicBezTo>
                    <a:pt x="8118" y="1"/>
                    <a:pt x="7871" y="29"/>
                    <a:pt x="7631" y="81"/>
                  </a:cubicBezTo>
                  <a:cubicBezTo>
                    <a:pt x="6944" y="233"/>
                    <a:pt x="6297" y="576"/>
                    <a:pt x="5859" y="1170"/>
                  </a:cubicBezTo>
                  <a:cubicBezTo>
                    <a:pt x="5600" y="1536"/>
                    <a:pt x="5444" y="1973"/>
                    <a:pt x="5409" y="2424"/>
                  </a:cubicBezTo>
                  <a:cubicBezTo>
                    <a:pt x="5150" y="2169"/>
                    <a:pt x="4815" y="2018"/>
                    <a:pt x="4503" y="2018"/>
                  </a:cubicBezTo>
                  <a:cubicBezTo>
                    <a:pt x="4097" y="2022"/>
                    <a:pt x="3744" y="2290"/>
                    <a:pt x="3633" y="2674"/>
                  </a:cubicBezTo>
                  <a:cubicBezTo>
                    <a:pt x="3561" y="2892"/>
                    <a:pt x="3552" y="3124"/>
                    <a:pt x="3601" y="3343"/>
                  </a:cubicBezTo>
                  <a:cubicBezTo>
                    <a:pt x="3200" y="3160"/>
                    <a:pt x="2776" y="3026"/>
                    <a:pt x="2343" y="2941"/>
                  </a:cubicBezTo>
                  <a:cubicBezTo>
                    <a:pt x="2137" y="2906"/>
                    <a:pt x="1935" y="2888"/>
                    <a:pt x="1744" y="2888"/>
                  </a:cubicBezTo>
                  <a:cubicBezTo>
                    <a:pt x="1254" y="2888"/>
                    <a:pt x="825" y="3006"/>
                    <a:pt x="527" y="3263"/>
                  </a:cubicBezTo>
                  <a:cubicBezTo>
                    <a:pt x="121" y="3611"/>
                    <a:pt x="0" y="4200"/>
                    <a:pt x="246" y="4851"/>
                  </a:cubicBezTo>
                  <a:cubicBezTo>
                    <a:pt x="482" y="5463"/>
                    <a:pt x="1062" y="6105"/>
                    <a:pt x="1718" y="6440"/>
                  </a:cubicBezTo>
                  <a:cubicBezTo>
                    <a:pt x="1995" y="6587"/>
                    <a:pt x="2294" y="6672"/>
                    <a:pt x="2606" y="6690"/>
                  </a:cubicBezTo>
                  <a:cubicBezTo>
                    <a:pt x="2588" y="6895"/>
                    <a:pt x="2637" y="7100"/>
                    <a:pt x="2749" y="7270"/>
                  </a:cubicBezTo>
                  <a:cubicBezTo>
                    <a:pt x="2985" y="7654"/>
                    <a:pt x="3450" y="7921"/>
                    <a:pt x="3878" y="8011"/>
                  </a:cubicBezTo>
                  <a:cubicBezTo>
                    <a:pt x="4001" y="8035"/>
                    <a:pt x="4124" y="8048"/>
                    <a:pt x="4245" y="8048"/>
                  </a:cubicBezTo>
                  <a:cubicBezTo>
                    <a:pt x="4536" y="8048"/>
                    <a:pt x="4811" y="7975"/>
                    <a:pt x="5016" y="7823"/>
                  </a:cubicBezTo>
                  <a:cubicBezTo>
                    <a:pt x="5261" y="7636"/>
                    <a:pt x="5400" y="7346"/>
                    <a:pt x="5395" y="7042"/>
                  </a:cubicBezTo>
                  <a:lnTo>
                    <a:pt x="5395" y="7042"/>
                  </a:lnTo>
                  <a:cubicBezTo>
                    <a:pt x="5633" y="7284"/>
                    <a:pt x="5955" y="7414"/>
                    <a:pt x="6286" y="7414"/>
                  </a:cubicBezTo>
                  <a:cubicBezTo>
                    <a:pt x="6413" y="7414"/>
                    <a:pt x="6541" y="7394"/>
                    <a:pt x="6667" y="7355"/>
                  </a:cubicBezTo>
                  <a:lnTo>
                    <a:pt x="6667" y="7355"/>
                  </a:lnTo>
                  <a:cubicBezTo>
                    <a:pt x="6640" y="7658"/>
                    <a:pt x="6712" y="7957"/>
                    <a:pt x="6868" y="8220"/>
                  </a:cubicBezTo>
                  <a:cubicBezTo>
                    <a:pt x="7268" y="8907"/>
                    <a:pt x="7937" y="9196"/>
                    <a:pt x="8587" y="9196"/>
                  </a:cubicBezTo>
                  <a:cubicBezTo>
                    <a:pt x="9264" y="9196"/>
                    <a:pt x="9918" y="8882"/>
                    <a:pt x="10224" y="8377"/>
                  </a:cubicBezTo>
                  <a:cubicBezTo>
                    <a:pt x="10357" y="8149"/>
                    <a:pt x="10429" y="7895"/>
                    <a:pt x="10433" y="7631"/>
                  </a:cubicBezTo>
                  <a:cubicBezTo>
                    <a:pt x="10602" y="7738"/>
                    <a:pt x="10792" y="7792"/>
                    <a:pt x="10983" y="7792"/>
                  </a:cubicBezTo>
                  <a:cubicBezTo>
                    <a:pt x="11181" y="7792"/>
                    <a:pt x="11378" y="7734"/>
                    <a:pt x="11549" y="7618"/>
                  </a:cubicBezTo>
                  <a:cubicBezTo>
                    <a:pt x="11821" y="7444"/>
                    <a:pt x="12026" y="7181"/>
                    <a:pt x="12129" y="6877"/>
                  </a:cubicBezTo>
                  <a:cubicBezTo>
                    <a:pt x="12409" y="7096"/>
                    <a:pt x="12770" y="7215"/>
                    <a:pt x="13154" y="7215"/>
                  </a:cubicBezTo>
                  <a:cubicBezTo>
                    <a:pt x="13272" y="7215"/>
                    <a:pt x="13392" y="7204"/>
                    <a:pt x="13512" y="7181"/>
                  </a:cubicBezTo>
                  <a:cubicBezTo>
                    <a:pt x="14262" y="7038"/>
                    <a:pt x="15025" y="6449"/>
                    <a:pt x="15436" y="5695"/>
                  </a:cubicBezTo>
                  <a:cubicBezTo>
                    <a:pt x="15627" y="5342"/>
                    <a:pt x="15748" y="4954"/>
                    <a:pt x="15743" y="4583"/>
                  </a:cubicBezTo>
                  <a:cubicBezTo>
                    <a:pt x="15735" y="3981"/>
                    <a:pt x="15387" y="3495"/>
                    <a:pt x="14900" y="3214"/>
                  </a:cubicBezTo>
                  <a:cubicBezTo>
                    <a:pt x="14543" y="3013"/>
                    <a:pt x="14128" y="2906"/>
                    <a:pt x="13695" y="2865"/>
                  </a:cubicBezTo>
                  <a:cubicBezTo>
                    <a:pt x="13753" y="2633"/>
                    <a:pt x="13744" y="2388"/>
                    <a:pt x="13664" y="2160"/>
                  </a:cubicBezTo>
                  <a:cubicBezTo>
                    <a:pt x="13499" y="1750"/>
                    <a:pt x="13102" y="1536"/>
                    <a:pt x="12682" y="1491"/>
                  </a:cubicBezTo>
                  <a:cubicBezTo>
                    <a:pt x="12637" y="1488"/>
                    <a:pt x="12593" y="1486"/>
                    <a:pt x="12548" y="1486"/>
                  </a:cubicBezTo>
                  <a:cubicBezTo>
                    <a:pt x="12175" y="1486"/>
                    <a:pt x="11811" y="1602"/>
                    <a:pt x="11504" y="1817"/>
                  </a:cubicBezTo>
                  <a:cubicBezTo>
                    <a:pt x="11335" y="1937"/>
                    <a:pt x="11183" y="2080"/>
                    <a:pt x="11058" y="2250"/>
                  </a:cubicBezTo>
                  <a:cubicBezTo>
                    <a:pt x="10955" y="1589"/>
                    <a:pt x="10598" y="964"/>
                    <a:pt x="10099" y="572"/>
                  </a:cubicBezTo>
                  <a:cubicBezTo>
                    <a:pt x="9589" y="174"/>
                    <a:pt x="8977" y="1"/>
                    <a:pt x="8364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2112;p38"/>
          <p:cNvGrpSpPr/>
          <p:nvPr/>
        </p:nvGrpSpPr>
        <p:grpSpPr>
          <a:xfrm rot="-1421948">
            <a:off x="10821325" y="527628"/>
            <a:ext cx="805777" cy="741882"/>
            <a:chOff x="4132573" y="1085716"/>
            <a:chExt cx="1000643" cy="1090527"/>
          </a:xfrm>
        </p:grpSpPr>
        <p:sp>
          <p:nvSpPr>
            <p:cNvPr id="51" name="Google Shape;2113;p38"/>
            <p:cNvSpPr/>
            <p:nvPr/>
          </p:nvSpPr>
          <p:spPr>
            <a:xfrm>
              <a:off x="4133452" y="1085716"/>
              <a:ext cx="999764" cy="1090332"/>
            </a:xfrm>
            <a:custGeom>
              <a:avLst/>
              <a:gdLst/>
              <a:ahLst/>
              <a:cxnLst/>
              <a:rect l="l" t="t" r="r" b="b"/>
              <a:pathLst>
                <a:path w="10233" h="11160" extrusionOk="0">
                  <a:moveTo>
                    <a:pt x="5130" y="0"/>
                  </a:moveTo>
                  <a:cubicBezTo>
                    <a:pt x="4661" y="0"/>
                    <a:pt x="4191" y="282"/>
                    <a:pt x="3914" y="675"/>
                  </a:cubicBezTo>
                  <a:cubicBezTo>
                    <a:pt x="3570" y="1162"/>
                    <a:pt x="3476" y="1777"/>
                    <a:pt x="3476" y="2371"/>
                  </a:cubicBezTo>
                  <a:cubicBezTo>
                    <a:pt x="3476" y="2554"/>
                    <a:pt x="3481" y="2737"/>
                    <a:pt x="3499" y="2920"/>
                  </a:cubicBezTo>
                  <a:cubicBezTo>
                    <a:pt x="3173" y="2710"/>
                    <a:pt x="2829" y="2532"/>
                    <a:pt x="2468" y="2389"/>
                  </a:cubicBezTo>
                  <a:cubicBezTo>
                    <a:pt x="2148" y="2268"/>
                    <a:pt x="1790" y="2181"/>
                    <a:pt x="1447" y="2181"/>
                  </a:cubicBezTo>
                  <a:cubicBezTo>
                    <a:pt x="1096" y="2181"/>
                    <a:pt x="762" y="2272"/>
                    <a:pt x="504" y="2509"/>
                  </a:cubicBezTo>
                  <a:cubicBezTo>
                    <a:pt x="63" y="2911"/>
                    <a:pt x="18" y="3620"/>
                    <a:pt x="268" y="4160"/>
                  </a:cubicBezTo>
                  <a:cubicBezTo>
                    <a:pt x="518" y="4700"/>
                    <a:pt x="1009" y="5093"/>
                    <a:pt x="1522" y="5392"/>
                  </a:cubicBezTo>
                  <a:cubicBezTo>
                    <a:pt x="1678" y="5481"/>
                    <a:pt x="1834" y="5566"/>
                    <a:pt x="1999" y="5642"/>
                  </a:cubicBezTo>
                  <a:cubicBezTo>
                    <a:pt x="1656" y="5820"/>
                    <a:pt x="1330" y="6030"/>
                    <a:pt x="1031" y="6271"/>
                  </a:cubicBezTo>
                  <a:cubicBezTo>
                    <a:pt x="491" y="6704"/>
                    <a:pt x="0" y="7355"/>
                    <a:pt x="148" y="8034"/>
                  </a:cubicBezTo>
                  <a:cubicBezTo>
                    <a:pt x="272" y="8614"/>
                    <a:pt x="866" y="9011"/>
                    <a:pt x="1455" y="9065"/>
                  </a:cubicBezTo>
                  <a:cubicBezTo>
                    <a:pt x="1510" y="9069"/>
                    <a:pt x="1566" y="9071"/>
                    <a:pt x="1621" y="9071"/>
                  </a:cubicBezTo>
                  <a:cubicBezTo>
                    <a:pt x="2156" y="9071"/>
                    <a:pt x="2677" y="8863"/>
                    <a:pt x="3146" y="8596"/>
                  </a:cubicBezTo>
                  <a:cubicBezTo>
                    <a:pt x="3307" y="8507"/>
                    <a:pt x="3459" y="8409"/>
                    <a:pt x="3610" y="8301"/>
                  </a:cubicBezTo>
                  <a:lnTo>
                    <a:pt x="3610" y="8301"/>
                  </a:lnTo>
                  <a:cubicBezTo>
                    <a:pt x="3588" y="8690"/>
                    <a:pt x="3606" y="9078"/>
                    <a:pt x="3664" y="9466"/>
                  </a:cubicBezTo>
                  <a:cubicBezTo>
                    <a:pt x="3771" y="10144"/>
                    <a:pt x="4083" y="10899"/>
                    <a:pt x="4744" y="11108"/>
                  </a:cubicBezTo>
                  <a:cubicBezTo>
                    <a:pt x="4854" y="11143"/>
                    <a:pt x="4967" y="11159"/>
                    <a:pt x="5079" y="11159"/>
                  </a:cubicBezTo>
                  <a:cubicBezTo>
                    <a:pt x="5547" y="11159"/>
                    <a:pt x="6015" y="10881"/>
                    <a:pt x="6292" y="10492"/>
                  </a:cubicBezTo>
                  <a:cubicBezTo>
                    <a:pt x="6636" y="10006"/>
                    <a:pt x="6734" y="9386"/>
                    <a:pt x="6734" y="8792"/>
                  </a:cubicBezTo>
                  <a:cubicBezTo>
                    <a:pt x="6734" y="8609"/>
                    <a:pt x="6730" y="8426"/>
                    <a:pt x="6712" y="8248"/>
                  </a:cubicBezTo>
                  <a:lnTo>
                    <a:pt x="6712" y="8248"/>
                  </a:lnTo>
                  <a:cubicBezTo>
                    <a:pt x="7037" y="8458"/>
                    <a:pt x="7386" y="8636"/>
                    <a:pt x="7743" y="8774"/>
                  </a:cubicBezTo>
                  <a:cubicBezTo>
                    <a:pt x="8064" y="8901"/>
                    <a:pt x="8425" y="8990"/>
                    <a:pt x="8770" y="8990"/>
                  </a:cubicBezTo>
                  <a:cubicBezTo>
                    <a:pt x="9120" y="8990"/>
                    <a:pt x="9452" y="8899"/>
                    <a:pt x="9710" y="8663"/>
                  </a:cubicBezTo>
                  <a:cubicBezTo>
                    <a:pt x="10152" y="8266"/>
                    <a:pt x="10201" y="7556"/>
                    <a:pt x="9956" y="7016"/>
                  </a:cubicBezTo>
                  <a:cubicBezTo>
                    <a:pt x="9706" y="6481"/>
                    <a:pt x="9215" y="6084"/>
                    <a:pt x="8702" y="5780"/>
                  </a:cubicBezTo>
                  <a:cubicBezTo>
                    <a:pt x="8546" y="5686"/>
                    <a:pt x="8390" y="5606"/>
                    <a:pt x="8229" y="5526"/>
                  </a:cubicBezTo>
                  <a:cubicBezTo>
                    <a:pt x="8573" y="5352"/>
                    <a:pt x="8898" y="5142"/>
                    <a:pt x="9197" y="4901"/>
                  </a:cubicBezTo>
                  <a:cubicBezTo>
                    <a:pt x="9737" y="4468"/>
                    <a:pt x="10233" y="3821"/>
                    <a:pt x="10090" y="3147"/>
                  </a:cubicBezTo>
                  <a:cubicBezTo>
                    <a:pt x="9965" y="2563"/>
                    <a:pt x="9376" y="2166"/>
                    <a:pt x="8782" y="2108"/>
                  </a:cubicBezTo>
                  <a:cubicBezTo>
                    <a:pt x="8723" y="2102"/>
                    <a:pt x="8663" y="2100"/>
                    <a:pt x="8603" y="2100"/>
                  </a:cubicBezTo>
                  <a:cubicBezTo>
                    <a:pt x="8072" y="2100"/>
                    <a:pt x="7553" y="2306"/>
                    <a:pt x="7091" y="2567"/>
                  </a:cubicBezTo>
                  <a:cubicBezTo>
                    <a:pt x="6921" y="2661"/>
                    <a:pt x="6761" y="2764"/>
                    <a:pt x="6605" y="2875"/>
                  </a:cubicBezTo>
                  <a:cubicBezTo>
                    <a:pt x="6627" y="2482"/>
                    <a:pt x="6609" y="2081"/>
                    <a:pt x="6547" y="1693"/>
                  </a:cubicBezTo>
                  <a:cubicBezTo>
                    <a:pt x="6435" y="1005"/>
                    <a:pt x="6118" y="256"/>
                    <a:pt x="5462" y="50"/>
                  </a:cubicBezTo>
                  <a:cubicBezTo>
                    <a:pt x="5353" y="16"/>
                    <a:pt x="5242" y="0"/>
                    <a:pt x="513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114;p38"/>
            <p:cNvSpPr/>
            <p:nvPr/>
          </p:nvSpPr>
          <p:spPr>
            <a:xfrm>
              <a:off x="4132573" y="1085813"/>
              <a:ext cx="1000253" cy="1090430"/>
            </a:xfrm>
            <a:custGeom>
              <a:avLst/>
              <a:gdLst/>
              <a:ahLst/>
              <a:cxnLst/>
              <a:rect l="l" t="t" r="r" b="b"/>
              <a:pathLst>
                <a:path w="10238" h="11161" extrusionOk="0">
                  <a:moveTo>
                    <a:pt x="5135" y="1"/>
                  </a:moveTo>
                  <a:cubicBezTo>
                    <a:pt x="4666" y="1"/>
                    <a:pt x="4193" y="280"/>
                    <a:pt x="3918" y="674"/>
                  </a:cubicBezTo>
                  <a:cubicBezTo>
                    <a:pt x="3575" y="1161"/>
                    <a:pt x="3481" y="1781"/>
                    <a:pt x="3481" y="2374"/>
                  </a:cubicBezTo>
                  <a:cubicBezTo>
                    <a:pt x="3481" y="2557"/>
                    <a:pt x="3485" y="2736"/>
                    <a:pt x="3503" y="2923"/>
                  </a:cubicBezTo>
                  <a:cubicBezTo>
                    <a:pt x="3178" y="2709"/>
                    <a:pt x="2834" y="2535"/>
                    <a:pt x="2472" y="2392"/>
                  </a:cubicBezTo>
                  <a:cubicBezTo>
                    <a:pt x="2153" y="2271"/>
                    <a:pt x="1794" y="2185"/>
                    <a:pt x="1451" y="2185"/>
                  </a:cubicBezTo>
                  <a:cubicBezTo>
                    <a:pt x="1100" y="2185"/>
                    <a:pt x="764" y="2275"/>
                    <a:pt x="505" y="2513"/>
                  </a:cubicBezTo>
                  <a:cubicBezTo>
                    <a:pt x="67" y="2910"/>
                    <a:pt x="23" y="3624"/>
                    <a:pt x="273" y="4164"/>
                  </a:cubicBezTo>
                  <a:cubicBezTo>
                    <a:pt x="522" y="4699"/>
                    <a:pt x="1009" y="5092"/>
                    <a:pt x="1526" y="5395"/>
                  </a:cubicBezTo>
                  <a:cubicBezTo>
                    <a:pt x="1678" y="5480"/>
                    <a:pt x="1834" y="5569"/>
                    <a:pt x="2004" y="5645"/>
                  </a:cubicBezTo>
                  <a:cubicBezTo>
                    <a:pt x="1660" y="5819"/>
                    <a:pt x="1335" y="6034"/>
                    <a:pt x="1036" y="6275"/>
                  </a:cubicBezTo>
                  <a:cubicBezTo>
                    <a:pt x="496" y="6707"/>
                    <a:pt x="0" y="7359"/>
                    <a:pt x="152" y="8033"/>
                  </a:cubicBezTo>
                  <a:cubicBezTo>
                    <a:pt x="277" y="8613"/>
                    <a:pt x="866" y="9010"/>
                    <a:pt x="1460" y="9064"/>
                  </a:cubicBezTo>
                  <a:cubicBezTo>
                    <a:pt x="1519" y="9069"/>
                    <a:pt x="1579" y="9071"/>
                    <a:pt x="1638" y="9071"/>
                  </a:cubicBezTo>
                  <a:cubicBezTo>
                    <a:pt x="2170" y="9071"/>
                    <a:pt x="2690" y="8864"/>
                    <a:pt x="3155" y="8595"/>
                  </a:cubicBezTo>
                  <a:cubicBezTo>
                    <a:pt x="3311" y="8506"/>
                    <a:pt x="3463" y="8412"/>
                    <a:pt x="3615" y="8305"/>
                  </a:cubicBezTo>
                  <a:lnTo>
                    <a:pt x="3615" y="8305"/>
                  </a:lnTo>
                  <a:cubicBezTo>
                    <a:pt x="3593" y="8689"/>
                    <a:pt x="3610" y="9081"/>
                    <a:pt x="3673" y="9465"/>
                  </a:cubicBezTo>
                  <a:cubicBezTo>
                    <a:pt x="3776" y="10148"/>
                    <a:pt x="4092" y="10898"/>
                    <a:pt x="4748" y="11107"/>
                  </a:cubicBezTo>
                  <a:cubicBezTo>
                    <a:pt x="4861" y="11143"/>
                    <a:pt x="4976" y="11160"/>
                    <a:pt x="5091" y="11160"/>
                  </a:cubicBezTo>
                  <a:cubicBezTo>
                    <a:pt x="5560" y="11160"/>
                    <a:pt x="6025" y="10882"/>
                    <a:pt x="6297" y="10491"/>
                  </a:cubicBezTo>
                  <a:cubicBezTo>
                    <a:pt x="6640" y="10005"/>
                    <a:pt x="6743" y="9389"/>
                    <a:pt x="6743" y="8791"/>
                  </a:cubicBezTo>
                  <a:cubicBezTo>
                    <a:pt x="6743" y="8613"/>
                    <a:pt x="6734" y="8430"/>
                    <a:pt x="6721" y="8247"/>
                  </a:cubicBezTo>
                  <a:lnTo>
                    <a:pt x="6721" y="8247"/>
                  </a:lnTo>
                  <a:cubicBezTo>
                    <a:pt x="7046" y="8457"/>
                    <a:pt x="7390" y="8635"/>
                    <a:pt x="7752" y="8778"/>
                  </a:cubicBezTo>
                  <a:cubicBezTo>
                    <a:pt x="8071" y="8902"/>
                    <a:pt x="8432" y="8990"/>
                    <a:pt x="8777" y="8990"/>
                  </a:cubicBezTo>
                  <a:cubicBezTo>
                    <a:pt x="9126" y="8990"/>
                    <a:pt x="9459" y="8900"/>
                    <a:pt x="9715" y="8666"/>
                  </a:cubicBezTo>
                  <a:cubicBezTo>
                    <a:pt x="10161" y="8269"/>
                    <a:pt x="10210" y="7555"/>
                    <a:pt x="9960" y="7020"/>
                  </a:cubicBezTo>
                  <a:cubicBezTo>
                    <a:pt x="9711" y="6475"/>
                    <a:pt x="9224" y="6083"/>
                    <a:pt x="8706" y="5784"/>
                  </a:cubicBezTo>
                  <a:cubicBezTo>
                    <a:pt x="8550" y="5690"/>
                    <a:pt x="8394" y="5610"/>
                    <a:pt x="8229" y="5529"/>
                  </a:cubicBezTo>
                  <a:cubicBezTo>
                    <a:pt x="8577" y="5351"/>
                    <a:pt x="8898" y="5141"/>
                    <a:pt x="9202" y="4900"/>
                  </a:cubicBezTo>
                  <a:cubicBezTo>
                    <a:pt x="9742" y="4472"/>
                    <a:pt x="10237" y="3825"/>
                    <a:pt x="10094" y="3146"/>
                  </a:cubicBezTo>
                  <a:cubicBezTo>
                    <a:pt x="9969" y="2566"/>
                    <a:pt x="9376" y="2169"/>
                    <a:pt x="8787" y="2111"/>
                  </a:cubicBezTo>
                  <a:cubicBezTo>
                    <a:pt x="8724" y="2105"/>
                    <a:pt x="8662" y="2102"/>
                    <a:pt x="8600" y="2102"/>
                  </a:cubicBezTo>
                  <a:cubicBezTo>
                    <a:pt x="8074" y="2102"/>
                    <a:pt x="7554" y="2311"/>
                    <a:pt x="7091" y="2571"/>
                  </a:cubicBezTo>
                  <a:cubicBezTo>
                    <a:pt x="6926" y="2664"/>
                    <a:pt x="6765" y="2767"/>
                    <a:pt x="6609" y="2879"/>
                  </a:cubicBezTo>
                  <a:cubicBezTo>
                    <a:pt x="6631" y="2481"/>
                    <a:pt x="6614" y="2084"/>
                    <a:pt x="6551" y="1692"/>
                  </a:cubicBezTo>
                  <a:cubicBezTo>
                    <a:pt x="6440" y="1009"/>
                    <a:pt x="6123" y="259"/>
                    <a:pt x="5462" y="49"/>
                  </a:cubicBezTo>
                  <a:cubicBezTo>
                    <a:pt x="5355" y="16"/>
                    <a:pt x="5245" y="1"/>
                    <a:pt x="5135" y="1"/>
                  </a:cubicBezTo>
                  <a:close/>
                </a:path>
              </a:pathLst>
            </a:custGeom>
            <a:solidFill>
              <a:srgbClr val="B8A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115;p38"/>
            <p:cNvSpPr/>
            <p:nvPr/>
          </p:nvSpPr>
          <p:spPr>
            <a:xfrm>
              <a:off x="4253431" y="1190453"/>
              <a:ext cx="776715" cy="851944"/>
            </a:xfrm>
            <a:custGeom>
              <a:avLst/>
              <a:gdLst/>
              <a:ahLst/>
              <a:cxnLst/>
              <a:rect l="l" t="t" r="r" b="b"/>
              <a:pathLst>
                <a:path w="7950" h="8720" extrusionOk="0">
                  <a:moveTo>
                    <a:pt x="3785" y="0"/>
                  </a:moveTo>
                  <a:cubicBezTo>
                    <a:pt x="3730" y="0"/>
                    <a:pt x="3685" y="47"/>
                    <a:pt x="3685" y="103"/>
                  </a:cubicBezTo>
                  <a:cubicBezTo>
                    <a:pt x="3681" y="772"/>
                    <a:pt x="3752" y="3584"/>
                    <a:pt x="3770" y="4329"/>
                  </a:cubicBezTo>
                  <a:lnTo>
                    <a:pt x="303" y="2481"/>
                  </a:lnTo>
                  <a:cubicBezTo>
                    <a:pt x="287" y="2474"/>
                    <a:pt x="271" y="2471"/>
                    <a:pt x="257" y="2471"/>
                  </a:cubicBezTo>
                  <a:cubicBezTo>
                    <a:pt x="161" y="2471"/>
                    <a:pt x="104" y="2607"/>
                    <a:pt x="205" y="2669"/>
                  </a:cubicBezTo>
                  <a:lnTo>
                    <a:pt x="3672" y="4516"/>
                  </a:lnTo>
                  <a:cubicBezTo>
                    <a:pt x="3043" y="4918"/>
                    <a:pt x="669" y="6422"/>
                    <a:pt x="98" y="6756"/>
                  </a:cubicBezTo>
                  <a:cubicBezTo>
                    <a:pt x="1" y="6809"/>
                    <a:pt x="43" y="6953"/>
                    <a:pt x="146" y="6953"/>
                  </a:cubicBezTo>
                  <a:cubicBezTo>
                    <a:pt x="148" y="6953"/>
                    <a:pt x="150" y="6953"/>
                    <a:pt x="151" y="6953"/>
                  </a:cubicBezTo>
                  <a:cubicBezTo>
                    <a:pt x="173" y="6953"/>
                    <a:pt x="191" y="6948"/>
                    <a:pt x="209" y="6939"/>
                  </a:cubicBezTo>
                  <a:cubicBezTo>
                    <a:pt x="780" y="6605"/>
                    <a:pt x="3159" y="5096"/>
                    <a:pt x="3788" y="4695"/>
                  </a:cubicBezTo>
                  <a:lnTo>
                    <a:pt x="3971" y="8622"/>
                  </a:lnTo>
                  <a:cubicBezTo>
                    <a:pt x="3975" y="8675"/>
                    <a:pt x="4020" y="8720"/>
                    <a:pt x="4078" y="8720"/>
                  </a:cubicBezTo>
                  <a:lnTo>
                    <a:pt x="4083" y="8720"/>
                  </a:lnTo>
                  <a:cubicBezTo>
                    <a:pt x="4141" y="8720"/>
                    <a:pt x="4185" y="8666"/>
                    <a:pt x="4181" y="8608"/>
                  </a:cubicBezTo>
                  <a:lnTo>
                    <a:pt x="4002" y="4686"/>
                  </a:lnTo>
                  <a:lnTo>
                    <a:pt x="4002" y="4686"/>
                  </a:lnTo>
                  <a:cubicBezTo>
                    <a:pt x="4667" y="5021"/>
                    <a:pt x="7170" y="6297"/>
                    <a:pt x="7755" y="6618"/>
                  </a:cubicBezTo>
                  <a:cubicBezTo>
                    <a:pt x="7770" y="6625"/>
                    <a:pt x="7785" y="6628"/>
                    <a:pt x="7800" y="6628"/>
                  </a:cubicBezTo>
                  <a:cubicBezTo>
                    <a:pt x="7892" y="6628"/>
                    <a:pt x="7950" y="6493"/>
                    <a:pt x="7853" y="6431"/>
                  </a:cubicBezTo>
                  <a:cubicBezTo>
                    <a:pt x="7269" y="6109"/>
                    <a:pt x="4779" y="4842"/>
                    <a:pt x="4100" y="4503"/>
                  </a:cubicBezTo>
                  <a:lnTo>
                    <a:pt x="7461" y="2477"/>
                  </a:lnTo>
                  <a:cubicBezTo>
                    <a:pt x="7561" y="2414"/>
                    <a:pt x="7501" y="2280"/>
                    <a:pt x="7408" y="2280"/>
                  </a:cubicBezTo>
                  <a:cubicBezTo>
                    <a:pt x="7390" y="2280"/>
                    <a:pt x="7369" y="2286"/>
                    <a:pt x="7349" y="2298"/>
                  </a:cubicBezTo>
                  <a:lnTo>
                    <a:pt x="3984" y="4324"/>
                  </a:lnTo>
                  <a:cubicBezTo>
                    <a:pt x="3962" y="3579"/>
                    <a:pt x="3891" y="768"/>
                    <a:pt x="3895" y="103"/>
                  </a:cubicBezTo>
                  <a:cubicBezTo>
                    <a:pt x="3895" y="45"/>
                    <a:pt x="3850" y="0"/>
                    <a:pt x="3792" y="0"/>
                  </a:cubicBezTo>
                  <a:cubicBezTo>
                    <a:pt x="3790" y="0"/>
                    <a:pt x="3788" y="0"/>
                    <a:pt x="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116;p38"/>
            <p:cNvSpPr/>
            <p:nvPr/>
          </p:nvSpPr>
          <p:spPr>
            <a:xfrm>
              <a:off x="4490067" y="1499974"/>
              <a:ext cx="326220" cy="270922"/>
            </a:xfrm>
            <a:custGeom>
              <a:avLst/>
              <a:gdLst/>
              <a:ahLst/>
              <a:cxnLst/>
              <a:rect l="l" t="t" r="r" b="b"/>
              <a:pathLst>
                <a:path w="3339" h="2773" extrusionOk="0">
                  <a:moveTo>
                    <a:pt x="1450" y="0"/>
                  </a:moveTo>
                  <a:cubicBezTo>
                    <a:pt x="1440" y="0"/>
                    <a:pt x="1430" y="0"/>
                    <a:pt x="1420" y="1"/>
                  </a:cubicBezTo>
                  <a:cubicBezTo>
                    <a:pt x="1413" y="1"/>
                    <a:pt x="1407" y="1"/>
                    <a:pt x="1400" y="1"/>
                  </a:cubicBezTo>
                  <a:cubicBezTo>
                    <a:pt x="1086" y="1"/>
                    <a:pt x="776" y="107"/>
                    <a:pt x="527" y="304"/>
                  </a:cubicBezTo>
                  <a:cubicBezTo>
                    <a:pt x="259" y="523"/>
                    <a:pt x="81" y="840"/>
                    <a:pt x="41" y="1188"/>
                  </a:cubicBezTo>
                  <a:cubicBezTo>
                    <a:pt x="0" y="1656"/>
                    <a:pt x="197" y="2116"/>
                    <a:pt x="563" y="2415"/>
                  </a:cubicBezTo>
                  <a:cubicBezTo>
                    <a:pt x="844" y="2633"/>
                    <a:pt x="1187" y="2705"/>
                    <a:pt x="1518" y="2758"/>
                  </a:cubicBezTo>
                  <a:cubicBezTo>
                    <a:pt x="1577" y="2768"/>
                    <a:pt x="1635" y="2772"/>
                    <a:pt x="1692" y="2772"/>
                  </a:cubicBezTo>
                  <a:cubicBezTo>
                    <a:pt x="2693" y="2772"/>
                    <a:pt x="3339" y="1378"/>
                    <a:pt x="2562" y="496"/>
                  </a:cubicBezTo>
                  <a:cubicBezTo>
                    <a:pt x="2279" y="182"/>
                    <a:pt x="1876" y="0"/>
                    <a:pt x="1450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2117;p38"/>
          <p:cNvGrpSpPr/>
          <p:nvPr/>
        </p:nvGrpSpPr>
        <p:grpSpPr>
          <a:xfrm rot="-234348">
            <a:off x="1346979" y="1457259"/>
            <a:ext cx="1117628" cy="943328"/>
            <a:chOff x="6157391" y="1873228"/>
            <a:chExt cx="1179489" cy="1050414"/>
          </a:xfrm>
        </p:grpSpPr>
        <p:sp>
          <p:nvSpPr>
            <p:cNvPr id="56" name="Google Shape;2118;p38"/>
            <p:cNvSpPr/>
            <p:nvPr/>
          </p:nvSpPr>
          <p:spPr>
            <a:xfrm>
              <a:off x="6157391" y="1873228"/>
              <a:ext cx="1179067" cy="1050414"/>
            </a:xfrm>
            <a:custGeom>
              <a:avLst/>
              <a:gdLst/>
              <a:ahLst/>
              <a:cxnLst/>
              <a:rect l="l" t="t" r="r" b="b"/>
              <a:pathLst>
                <a:path w="13982" h="12456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5" y="10889"/>
                    <a:pt x="2705" y="11144"/>
                  </a:cubicBezTo>
                  <a:cubicBezTo>
                    <a:pt x="2460" y="11452"/>
                    <a:pt x="2156" y="11711"/>
                    <a:pt x="1813" y="11907"/>
                  </a:cubicBezTo>
                  <a:cubicBezTo>
                    <a:pt x="1634" y="12010"/>
                    <a:pt x="1420" y="12148"/>
                    <a:pt x="1438" y="12353"/>
                  </a:cubicBezTo>
                  <a:cubicBezTo>
                    <a:pt x="1447" y="12447"/>
                    <a:pt x="2424" y="12456"/>
                    <a:pt x="2527" y="12456"/>
                  </a:cubicBezTo>
                  <a:cubicBezTo>
                    <a:pt x="2910" y="12447"/>
                    <a:pt x="3290" y="12393"/>
                    <a:pt x="3656" y="12300"/>
                  </a:cubicBezTo>
                  <a:cubicBezTo>
                    <a:pt x="4450" y="12099"/>
                    <a:pt x="5012" y="11728"/>
                    <a:pt x="5610" y="11197"/>
                  </a:cubicBezTo>
                  <a:cubicBezTo>
                    <a:pt x="5641" y="11171"/>
                    <a:pt x="5945" y="10849"/>
                    <a:pt x="5967" y="10849"/>
                  </a:cubicBezTo>
                  <a:cubicBezTo>
                    <a:pt x="5967" y="10849"/>
                    <a:pt x="5967" y="10849"/>
                    <a:pt x="5967" y="10849"/>
                  </a:cubicBezTo>
                  <a:cubicBezTo>
                    <a:pt x="6495" y="10988"/>
                    <a:pt x="7025" y="11054"/>
                    <a:pt x="7547" y="11054"/>
                  </a:cubicBezTo>
                  <a:cubicBezTo>
                    <a:pt x="10216" y="11054"/>
                    <a:pt x="12672" y="9318"/>
                    <a:pt x="13482" y="6646"/>
                  </a:cubicBezTo>
                  <a:cubicBezTo>
                    <a:pt x="13982" y="5030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119;p38"/>
            <p:cNvSpPr/>
            <p:nvPr/>
          </p:nvSpPr>
          <p:spPr>
            <a:xfrm>
              <a:off x="6157391" y="1873228"/>
              <a:ext cx="1179489" cy="1050077"/>
            </a:xfrm>
            <a:custGeom>
              <a:avLst/>
              <a:gdLst/>
              <a:ahLst/>
              <a:cxnLst/>
              <a:rect l="l" t="t" r="r" b="b"/>
              <a:pathLst>
                <a:path w="13987" h="12452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0" y="10889"/>
                    <a:pt x="2710" y="11144"/>
                  </a:cubicBezTo>
                  <a:cubicBezTo>
                    <a:pt x="2460" y="11452"/>
                    <a:pt x="2161" y="11711"/>
                    <a:pt x="1817" y="11907"/>
                  </a:cubicBezTo>
                  <a:cubicBezTo>
                    <a:pt x="1639" y="12010"/>
                    <a:pt x="1420" y="12148"/>
                    <a:pt x="1442" y="12353"/>
                  </a:cubicBezTo>
                  <a:cubicBezTo>
                    <a:pt x="1451" y="12447"/>
                    <a:pt x="2428" y="12451"/>
                    <a:pt x="2531" y="12451"/>
                  </a:cubicBezTo>
                  <a:cubicBezTo>
                    <a:pt x="2910" y="12442"/>
                    <a:pt x="3290" y="12393"/>
                    <a:pt x="3660" y="12300"/>
                  </a:cubicBezTo>
                  <a:cubicBezTo>
                    <a:pt x="4450" y="12099"/>
                    <a:pt x="5017" y="11728"/>
                    <a:pt x="5615" y="11193"/>
                  </a:cubicBezTo>
                  <a:cubicBezTo>
                    <a:pt x="5646" y="11166"/>
                    <a:pt x="5949" y="10849"/>
                    <a:pt x="5971" y="10849"/>
                  </a:cubicBezTo>
                  <a:cubicBezTo>
                    <a:pt x="5971" y="10849"/>
                    <a:pt x="5971" y="10849"/>
                    <a:pt x="5972" y="10849"/>
                  </a:cubicBezTo>
                  <a:cubicBezTo>
                    <a:pt x="6497" y="10987"/>
                    <a:pt x="7025" y="11052"/>
                    <a:pt x="7545" y="11052"/>
                  </a:cubicBezTo>
                  <a:cubicBezTo>
                    <a:pt x="10216" y="11052"/>
                    <a:pt x="12671" y="9317"/>
                    <a:pt x="13482" y="6646"/>
                  </a:cubicBezTo>
                  <a:cubicBezTo>
                    <a:pt x="13986" y="5026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120;p38"/>
            <p:cNvSpPr/>
            <p:nvPr/>
          </p:nvSpPr>
          <p:spPr>
            <a:xfrm>
              <a:off x="6459971" y="2106488"/>
              <a:ext cx="560019" cy="495860"/>
            </a:xfrm>
            <a:custGeom>
              <a:avLst/>
              <a:gdLst/>
              <a:ahLst/>
              <a:cxnLst/>
              <a:rect l="l" t="t" r="r" b="b"/>
              <a:pathLst>
                <a:path w="6641" h="5880" extrusionOk="0">
                  <a:moveTo>
                    <a:pt x="1201" y="542"/>
                  </a:moveTo>
                  <a:lnTo>
                    <a:pt x="1191" y="549"/>
                  </a:lnTo>
                  <a:cubicBezTo>
                    <a:pt x="1194" y="547"/>
                    <a:pt x="1198" y="542"/>
                    <a:pt x="1201" y="542"/>
                  </a:cubicBezTo>
                  <a:close/>
                  <a:moveTo>
                    <a:pt x="5244" y="517"/>
                  </a:moveTo>
                  <a:cubicBezTo>
                    <a:pt x="5338" y="517"/>
                    <a:pt x="5432" y="537"/>
                    <a:pt x="5521" y="578"/>
                  </a:cubicBezTo>
                  <a:cubicBezTo>
                    <a:pt x="5547" y="591"/>
                    <a:pt x="5547" y="636"/>
                    <a:pt x="5521" y="653"/>
                  </a:cubicBezTo>
                  <a:cubicBezTo>
                    <a:pt x="5266" y="783"/>
                    <a:pt x="4976" y="854"/>
                    <a:pt x="4744" y="1024"/>
                  </a:cubicBezTo>
                  <a:cubicBezTo>
                    <a:pt x="4485" y="1207"/>
                    <a:pt x="4285" y="1461"/>
                    <a:pt x="4088" y="1702"/>
                  </a:cubicBezTo>
                  <a:cubicBezTo>
                    <a:pt x="4081" y="1710"/>
                    <a:pt x="4073" y="1713"/>
                    <a:pt x="4065" y="1713"/>
                  </a:cubicBezTo>
                  <a:cubicBezTo>
                    <a:pt x="4041" y="1713"/>
                    <a:pt x="4017" y="1684"/>
                    <a:pt x="4030" y="1657"/>
                  </a:cubicBezTo>
                  <a:cubicBezTo>
                    <a:pt x="4173" y="1399"/>
                    <a:pt x="4338" y="1153"/>
                    <a:pt x="4526" y="926"/>
                  </a:cubicBezTo>
                  <a:lnTo>
                    <a:pt x="4526" y="926"/>
                  </a:lnTo>
                  <a:cubicBezTo>
                    <a:pt x="4293" y="1095"/>
                    <a:pt x="4079" y="1292"/>
                    <a:pt x="3887" y="1506"/>
                  </a:cubicBezTo>
                  <a:cubicBezTo>
                    <a:pt x="4115" y="1095"/>
                    <a:pt x="4396" y="743"/>
                    <a:pt x="4887" y="618"/>
                  </a:cubicBezTo>
                  <a:cubicBezTo>
                    <a:pt x="4996" y="552"/>
                    <a:pt x="5120" y="517"/>
                    <a:pt x="5244" y="517"/>
                  </a:cubicBezTo>
                  <a:close/>
                  <a:moveTo>
                    <a:pt x="1270" y="299"/>
                  </a:moveTo>
                  <a:cubicBezTo>
                    <a:pt x="1296" y="299"/>
                    <a:pt x="1315" y="326"/>
                    <a:pt x="1299" y="350"/>
                  </a:cubicBezTo>
                  <a:cubicBezTo>
                    <a:pt x="1259" y="417"/>
                    <a:pt x="1219" y="484"/>
                    <a:pt x="1188" y="551"/>
                  </a:cubicBezTo>
                  <a:cubicBezTo>
                    <a:pt x="1189" y="551"/>
                    <a:pt x="1190" y="550"/>
                    <a:pt x="1191" y="549"/>
                  </a:cubicBezTo>
                  <a:lnTo>
                    <a:pt x="1191" y="549"/>
                  </a:lnTo>
                  <a:lnTo>
                    <a:pt x="1183" y="555"/>
                  </a:lnTo>
                  <a:cubicBezTo>
                    <a:pt x="657" y="1613"/>
                    <a:pt x="1152" y="3010"/>
                    <a:pt x="1875" y="3893"/>
                  </a:cubicBezTo>
                  <a:cubicBezTo>
                    <a:pt x="1889" y="3911"/>
                    <a:pt x="1875" y="3940"/>
                    <a:pt x="1855" y="3940"/>
                  </a:cubicBezTo>
                  <a:cubicBezTo>
                    <a:pt x="1850" y="3940"/>
                    <a:pt x="1845" y="3938"/>
                    <a:pt x="1839" y="3933"/>
                  </a:cubicBezTo>
                  <a:cubicBezTo>
                    <a:pt x="1540" y="3706"/>
                    <a:pt x="1179" y="3237"/>
                    <a:pt x="911" y="2706"/>
                  </a:cubicBezTo>
                  <a:lnTo>
                    <a:pt x="911" y="2706"/>
                  </a:lnTo>
                  <a:cubicBezTo>
                    <a:pt x="1014" y="3081"/>
                    <a:pt x="1165" y="3438"/>
                    <a:pt x="1362" y="3773"/>
                  </a:cubicBezTo>
                  <a:cubicBezTo>
                    <a:pt x="951" y="3206"/>
                    <a:pt x="616" y="2528"/>
                    <a:pt x="558" y="1849"/>
                  </a:cubicBezTo>
                  <a:cubicBezTo>
                    <a:pt x="554" y="1778"/>
                    <a:pt x="554" y="1711"/>
                    <a:pt x="558" y="1640"/>
                  </a:cubicBezTo>
                  <a:cubicBezTo>
                    <a:pt x="478" y="1051"/>
                    <a:pt x="643" y="528"/>
                    <a:pt x="1259" y="301"/>
                  </a:cubicBezTo>
                  <a:cubicBezTo>
                    <a:pt x="1263" y="300"/>
                    <a:pt x="1266" y="299"/>
                    <a:pt x="1270" y="299"/>
                  </a:cubicBezTo>
                  <a:close/>
                  <a:moveTo>
                    <a:pt x="6115" y="2794"/>
                  </a:moveTo>
                  <a:cubicBezTo>
                    <a:pt x="6148" y="2794"/>
                    <a:pt x="6177" y="2824"/>
                    <a:pt x="6168" y="2862"/>
                  </a:cubicBezTo>
                  <a:cubicBezTo>
                    <a:pt x="6020" y="3139"/>
                    <a:pt x="5855" y="3407"/>
                    <a:pt x="5677" y="3666"/>
                  </a:cubicBezTo>
                  <a:cubicBezTo>
                    <a:pt x="5556" y="3889"/>
                    <a:pt x="5414" y="4103"/>
                    <a:pt x="5248" y="4295"/>
                  </a:cubicBezTo>
                  <a:cubicBezTo>
                    <a:pt x="5106" y="4464"/>
                    <a:pt x="4945" y="4616"/>
                    <a:pt x="4775" y="4754"/>
                  </a:cubicBezTo>
                  <a:lnTo>
                    <a:pt x="4775" y="4754"/>
                  </a:lnTo>
                  <a:cubicBezTo>
                    <a:pt x="5007" y="4527"/>
                    <a:pt x="5222" y="4281"/>
                    <a:pt x="5414" y="4023"/>
                  </a:cubicBezTo>
                  <a:lnTo>
                    <a:pt x="5414" y="4023"/>
                  </a:lnTo>
                  <a:cubicBezTo>
                    <a:pt x="4985" y="4540"/>
                    <a:pt x="4463" y="4955"/>
                    <a:pt x="3749" y="5165"/>
                  </a:cubicBezTo>
                  <a:cubicBezTo>
                    <a:pt x="3747" y="5165"/>
                    <a:pt x="3746" y="5165"/>
                    <a:pt x="3744" y="5165"/>
                  </a:cubicBezTo>
                  <a:cubicBezTo>
                    <a:pt x="3726" y="5165"/>
                    <a:pt x="3719" y="5142"/>
                    <a:pt x="3736" y="5134"/>
                  </a:cubicBezTo>
                  <a:cubicBezTo>
                    <a:pt x="4686" y="4612"/>
                    <a:pt x="5449" y="3674"/>
                    <a:pt x="6078" y="2809"/>
                  </a:cubicBezTo>
                  <a:cubicBezTo>
                    <a:pt x="6090" y="2799"/>
                    <a:pt x="6103" y="2794"/>
                    <a:pt x="6115" y="2794"/>
                  </a:cubicBezTo>
                  <a:close/>
                  <a:moveTo>
                    <a:pt x="1552" y="0"/>
                  </a:moveTo>
                  <a:cubicBezTo>
                    <a:pt x="1285" y="0"/>
                    <a:pt x="1022" y="70"/>
                    <a:pt x="790" y="229"/>
                  </a:cubicBezTo>
                  <a:cubicBezTo>
                    <a:pt x="108" y="698"/>
                    <a:pt x="1" y="1591"/>
                    <a:pt x="188" y="2336"/>
                  </a:cubicBezTo>
                  <a:cubicBezTo>
                    <a:pt x="371" y="3085"/>
                    <a:pt x="786" y="3799"/>
                    <a:pt x="1281" y="4397"/>
                  </a:cubicBezTo>
                  <a:cubicBezTo>
                    <a:pt x="1562" y="4732"/>
                    <a:pt x="1879" y="5035"/>
                    <a:pt x="2227" y="5299"/>
                  </a:cubicBezTo>
                  <a:cubicBezTo>
                    <a:pt x="2401" y="5428"/>
                    <a:pt x="2589" y="5540"/>
                    <a:pt x="2781" y="5633"/>
                  </a:cubicBezTo>
                  <a:cubicBezTo>
                    <a:pt x="2906" y="5696"/>
                    <a:pt x="3013" y="5776"/>
                    <a:pt x="3133" y="5839"/>
                  </a:cubicBezTo>
                  <a:cubicBezTo>
                    <a:pt x="3189" y="5867"/>
                    <a:pt x="3255" y="5879"/>
                    <a:pt x="3327" y="5879"/>
                  </a:cubicBezTo>
                  <a:cubicBezTo>
                    <a:pt x="3625" y="5879"/>
                    <a:pt x="4022" y="5669"/>
                    <a:pt x="4231" y="5558"/>
                  </a:cubicBezTo>
                  <a:cubicBezTo>
                    <a:pt x="4592" y="5375"/>
                    <a:pt x="4918" y="5143"/>
                    <a:pt x="5208" y="4861"/>
                  </a:cubicBezTo>
                  <a:cubicBezTo>
                    <a:pt x="5779" y="4313"/>
                    <a:pt x="6190" y="3621"/>
                    <a:pt x="6400" y="2858"/>
                  </a:cubicBezTo>
                  <a:cubicBezTo>
                    <a:pt x="6569" y="2224"/>
                    <a:pt x="6641" y="1430"/>
                    <a:pt x="6284" y="841"/>
                  </a:cubicBezTo>
                  <a:cubicBezTo>
                    <a:pt x="6047" y="446"/>
                    <a:pt x="5633" y="246"/>
                    <a:pt x="5204" y="246"/>
                  </a:cubicBezTo>
                  <a:cubicBezTo>
                    <a:pt x="5017" y="246"/>
                    <a:pt x="4829" y="283"/>
                    <a:pt x="4650" y="359"/>
                  </a:cubicBezTo>
                  <a:cubicBezTo>
                    <a:pt x="4039" y="618"/>
                    <a:pt x="3611" y="1269"/>
                    <a:pt x="3535" y="1925"/>
                  </a:cubicBezTo>
                  <a:cubicBezTo>
                    <a:pt x="3521" y="1943"/>
                    <a:pt x="3504" y="1956"/>
                    <a:pt x="3495" y="1974"/>
                  </a:cubicBezTo>
                  <a:lnTo>
                    <a:pt x="3477" y="1952"/>
                  </a:lnTo>
                  <a:cubicBezTo>
                    <a:pt x="3455" y="1751"/>
                    <a:pt x="3405" y="1555"/>
                    <a:pt x="3339" y="1367"/>
                  </a:cubicBezTo>
                  <a:cubicBezTo>
                    <a:pt x="3214" y="1001"/>
                    <a:pt x="2995" y="680"/>
                    <a:pt x="2700" y="430"/>
                  </a:cubicBezTo>
                  <a:cubicBezTo>
                    <a:pt x="2383" y="167"/>
                    <a:pt x="1964" y="0"/>
                    <a:pt x="1552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40561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t="7786" r="713" b="23165"/>
          <a:stretch/>
        </p:blipFill>
        <p:spPr>
          <a:xfrm>
            <a:off x="-53232" y="0"/>
            <a:ext cx="12360476" cy="700658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853331" y="137505"/>
            <a:ext cx="8078069" cy="1068996"/>
            <a:chOff x="4988896" y="1406053"/>
            <a:chExt cx="4031421" cy="527728"/>
          </a:xfrm>
        </p:grpSpPr>
        <p:sp>
          <p:nvSpPr>
            <p:cNvPr id="36" name="Rounded Rectangle 35"/>
            <p:cNvSpPr/>
            <p:nvPr/>
          </p:nvSpPr>
          <p:spPr>
            <a:xfrm>
              <a:off x="5089444" y="1452486"/>
              <a:ext cx="3873830" cy="42561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60529" y="1464731"/>
              <a:ext cx="3702746" cy="352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988896" y="1406053"/>
              <a:ext cx="4031421" cy="527728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526306" y="1131731"/>
            <a:ext cx="11455399" cy="224676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Long phóng xe về phía Phú Lâm tìm hộp thư mật .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đặt hộp thư lần nào cũng tạo cho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bất ngờ.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(3)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giờ hộp thư cũng được đặt tại một nơi dễ tìm mà lại ít bị chú ý nhất.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(4)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lúc,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liên lạc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gửi gắm vào đây một chút tình cảm của mình, thường bằng những vật gợi ra hình chữ V mà chỉ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nhận thấy.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(5)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tên Tổ quốc Việt Nam, là lời chào chiến thắng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5088595" y="5844137"/>
            <a:ext cx="9087336" cy="434302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553616" y="5860192"/>
            <a:ext cx="9087336" cy="42875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31125" y="3185004"/>
            <a:ext cx="2379927" cy="285591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761399"/>
              </p:ext>
            </p:extLst>
          </p:nvPr>
        </p:nvGraphicFramePr>
        <p:xfrm>
          <a:off x="2595923" y="2697803"/>
          <a:ext cx="7480301" cy="2865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7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303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0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0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0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0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994208" y="3267186"/>
            <a:ext cx="1037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4142" y="3849609"/>
            <a:ext cx="2396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20468" y="4384077"/>
            <a:ext cx="985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27740" y="5004174"/>
            <a:ext cx="985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0181" y="3267186"/>
            <a:ext cx="277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10076224" y="2537667"/>
            <a:ext cx="2039980" cy="39160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04810" y="3831476"/>
            <a:ext cx="4183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0256" y="4455554"/>
            <a:ext cx="173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0181" y="5012410"/>
            <a:ext cx="4731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410324" y="5710832"/>
            <a:ext cx="11394076" cy="839745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4878" y="5872892"/>
            <a:ext cx="238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46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allAtOnce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ap Về Hưng Đạo Đại Vương ( Trần Quốc Tuấn ) - Mạnh Hakyno (MV) [ Official 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112" end="24681.64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04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0"/>
            <a:ext cx="12360476" cy="70065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694895" y="5885874"/>
            <a:ext cx="9087336" cy="43430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771755" y="6011798"/>
            <a:ext cx="9087336" cy="4287596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4837" y="457152"/>
            <a:ext cx="6684338" cy="572774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41231" y="1142444"/>
            <a:ext cx="657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gradFill>
                  <a:gsLst>
                    <a:gs pos="51968">
                      <a:srgbClr val="FF7500"/>
                    </a:gs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Dặn</a:t>
            </a:r>
            <a:r>
              <a:rPr lang="en-US" sz="7200" dirty="0">
                <a:gradFill>
                  <a:gsLst>
                    <a:gs pos="51968">
                      <a:srgbClr val="FF7500"/>
                    </a:gs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 </a:t>
            </a:r>
            <a:r>
              <a:rPr lang="en-US" sz="7200" dirty="0" err="1">
                <a:gradFill>
                  <a:gsLst>
                    <a:gs pos="51968">
                      <a:srgbClr val="FF7500"/>
                    </a:gs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dò</a:t>
            </a:r>
            <a:endParaRPr lang="en-US" sz="7200" dirty="0">
              <a:gradFill>
                <a:gsLst>
                  <a:gs pos="51968">
                    <a:srgbClr val="FF7500"/>
                  </a:gs>
                  <a:gs pos="0">
                    <a:srgbClr val="FFC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85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BE3DB1-EF57-5E2F-E465-B6E5673A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38AA7E-6009-8BBC-5BDE-F79129544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1795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oogle Shape;742;p25"/>
          <p:cNvGrpSpPr/>
          <p:nvPr/>
        </p:nvGrpSpPr>
        <p:grpSpPr>
          <a:xfrm>
            <a:off x="2010099" y="1659517"/>
            <a:ext cx="8193417" cy="3188590"/>
            <a:chOff x="1243016" y="946100"/>
            <a:chExt cx="6878360" cy="3267300"/>
          </a:xfrm>
          <a:solidFill>
            <a:srgbClr val="E45B1C">
              <a:lumMod val="20000"/>
              <a:lumOff val="80000"/>
            </a:srgbClr>
          </a:solidFill>
        </p:grpSpPr>
        <p:sp>
          <p:nvSpPr>
            <p:cNvPr id="5" name="Google Shape;743;p25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744;p25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  <a:grpFill/>
          </p:grpSpPr>
          <p:sp>
            <p:nvSpPr>
              <p:cNvPr id="7" name="Google Shape;745;p25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746;p25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747;p25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48;p25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49;p25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50;p25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51;p25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52;p25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85061" y="2419576"/>
            <a:ext cx="3242208" cy="389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8886345" y="1183724"/>
            <a:ext cx="3202684" cy="6148008"/>
          </a:xfrm>
          <a:prstGeom prst="rect">
            <a:avLst/>
          </a:prstGeom>
        </p:spPr>
      </p:pic>
      <p:grpSp>
        <p:nvGrpSpPr>
          <p:cNvPr id="17" name="Google Shape;2100;p38"/>
          <p:cNvGrpSpPr/>
          <p:nvPr/>
        </p:nvGrpSpPr>
        <p:grpSpPr>
          <a:xfrm rot="1352534">
            <a:off x="8685667" y="943805"/>
            <a:ext cx="2427711" cy="1362765"/>
            <a:chOff x="1044486" y="1141211"/>
            <a:chExt cx="3061571" cy="1889836"/>
          </a:xfrm>
        </p:grpSpPr>
        <p:sp>
          <p:nvSpPr>
            <p:cNvPr id="18" name="Google Shape;2101;p38"/>
            <p:cNvSpPr/>
            <p:nvPr/>
          </p:nvSpPr>
          <p:spPr>
            <a:xfrm>
              <a:off x="1044486" y="1141211"/>
              <a:ext cx="3061527" cy="1889811"/>
            </a:xfrm>
            <a:custGeom>
              <a:avLst/>
              <a:gdLst/>
              <a:ahLst/>
              <a:cxnLst/>
              <a:rect l="l" t="t" r="r" b="b"/>
              <a:pathLst>
                <a:path w="31336" h="19343" extrusionOk="0">
                  <a:moveTo>
                    <a:pt x="15833" y="0"/>
                  </a:moveTo>
                  <a:cubicBezTo>
                    <a:pt x="15578" y="0"/>
                    <a:pt x="15315" y="9"/>
                    <a:pt x="15052" y="27"/>
                  </a:cubicBezTo>
                  <a:cubicBezTo>
                    <a:pt x="10049" y="353"/>
                    <a:pt x="6680" y="3740"/>
                    <a:pt x="5315" y="6542"/>
                  </a:cubicBezTo>
                  <a:cubicBezTo>
                    <a:pt x="4329" y="8568"/>
                    <a:pt x="4061" y="10554"/>
                    <a:pt x="3972" y="12339"/>
                  </a:cubicBezTo>
                  <a:cubicBezTo>
                    <a:pt x="3811" y="12459"/>
                    <a:pt x="3691" y="12629"/>
                    <a:pt x="3628" y="12821"/>
                  </a:cubicBezTo>
                  <a:cubicBezTo>
                    <a:pt x="3561" y="13039"/>
                    <a:pt x="3552" y="13271"/>
                    <a:pt x="3601" y="13490"/>
                  </a:cubicBezTo>
                  <a:cubicBezTo>
                    <a:pt x="3200" y="13307"/>
                    <a:pt x="2776" y="13169"/>
                    <a:pt x="2338" y="13088"/>
                  </a:cubicBezTo>
                  <a:cubicBezTo>
                    <a:pt x="2134" y="13053"/>
                    <a:pt x="1933" y="13035"/>
                    <a:pt x="1741" y="13035"/>
                  </a:cubicBezTo>
                  <a:cubicBezTo>
                    <a:pt x="1252" y="13035"/>
                    <a:pt x="820" y="13153"/>
                    <a:pt x="522" y="13410"/>
                  </a:cubicBezTo>
                  <a:cubicBezTo>
                    <a:pt x="121" y="13753"/>
                    <a:pt x="0" y="14347"/>
                    <a:pt x="246" y="14994"/>
                  </a:cubicBezTo>
                  <a:cubicBezTo>
                    <a:pt x="482" y="15610"/>
                    <a:pt x="1062" y="16248"/>
                    <a:pt x="1714" y="16587"/>
                  </a:cubicBezTo>
                  <a:cubicBezTo>
                    <a:pt x="1990" y="16734"/>
                    <a:pt x="2294" y="16819"/>
                    <a:pt x="2602" y="16837"/>
                  </a:cubicBezTo>
                  <a:cubicBezTo>
                    <a:pt x="2584" y="17042"/>
                    <a:pt x="2633" y="17247"/>
                    <a:pt x="2745" y="17417"/>
                  </a:cubicBezTo>
                  <a:cubicBezTo>
                    <a:pt x="2985" y="17801"/>
                    <a:pt x="3445" y="18064"/>
                    <a:pt x="3878" y="18158"/>
                  </a:cubicBezTo>
                  <a:cubicBezTo>
                    <a:pt x="4000" y="18182"/>
                    <a:pt x="4122" y="18195"/>
                    <a:pt x="4242" y="18195"/>
                  </a:cubicBezTo>
                  <a:cubicBezTo>
                    <a:pt x="4532" y="18195"/>
                    <a:pt x="4808" y="18122"/>
                    <a:pt x="5016" y="17970"/>
                  </a:cubicBezTo>
                  <a:cubicBezTo>
                    <a:pt x="5257" y="17783"/>
                    <a:pt x="5400" y="17493"/>
                    <a:pt x="5391" y="17189"/>
                  </a:cubicBezTo>
                  <a:lnTo>
                    <a:pt x="5391" y="17189"/>
                  </a:lnTo>
                  <a:cubicBezTo>
                    <a:pt x="5632" y="17431"/>
                    <a:pt x="5955" y="17561"/>
                    <a:pt x="6284" y="17561"/>
                  </a:cubicBezTo>
                  <a:cubicBezTo>
                    <a:pt x="6411" y="17561"/>
                    <a:pt x="6538" y="17541"/>
                    <a:pt x="6663" y="17502"/>
                  </a:cubicBezTo>
                  <a:lnTo>
                    <a:pt x="6663" y="17502"/>
                  </a:lnTo>
                  <a:cubicBezTo>
                    <a:pt x="6636" y="17805"/>
                    <a:pt x="6707" y="18104"/>
                    <a:pt x="6863" y="18367"/>
                  </a:cubicBezTo>
                  <a:cubicBezTo>
                    <a:pt x="7263" y="19054"/>
                    <a:pt x="7933" y="19343"/>
                    <a:pt x="8583" y="19343"/>
                  </a:cubicBezTo>
                  <a:cubicBezTo>
                    <a:pt x="9259" y="19343"/>
                    <a:pt x="9914" y="19029"/>
                    <a:pt x="10219" y="18524"/>
                  </a:cubicBezTo>
                  <a:cubicBezTo>
                    <a:pt x="10353" y="18296"/>
                    <a:pt x="10424" y="18042"/>
                    <a:pt x="10433" y="17774"/>
                  </a:cubicBezTo>
                  <a:cubicBezTo>
                    <a:pt x="10600" y="17884"/>
                    <a:pt x="10791" y="17938"/>
                    <a:pt x="10982" y="17938"/>
                  </a:cubicBezTo>
                  <a:cubicBezTo>
                    <a:pt x="11179" y="17938"/>
                    <a:pt x="11377" y="17880"/>
                    <a:pt x="11549" y="17765"/>
                  </a:cubicBezTo>
                  <a:cubicBezTo>
                    <a:pt x="11817" y="17591"/>
                    <a:pt x="12022" y="17328"/>
                    <a:pt x="12129" y="17024"/>
                  </a:cubicBezTo>
                  <a:cubicBezTo>
                    <a:pt x="12405" y="17243"/>
                    <a:pt x="12768" y="17362"/>
                    <a:pt x="13151" y="17362"/>
                  </a:cubicBezTo>
                  <a:cubicBezTo>
                    <a:pt x="13269" y="17362"/>
                    <a:pt x="13388" y="17351"/>
                    <a:pt x="13508" y="17328"/>
                  </a:cubicBezTo>
                  <a:cubicBezTo>
                    <a:pt x="14262" y="17185"/>
                    <a:pt x="15025" y="16596"/>
                    <a:pt x="15431" y="15842"/>
                  </a:cubicBezTo>
                  <a:cubicBezTo>
                    <a:pt x="15623" y="15489"/>
                    <a:pt x="15743" y="15101"/>
                    <a:pt x="15739" y="14730"/>
                  </a:cubicBezTo>
                  <a:cubicBezTo>
                    <a:pt x="15730" y="14128"/>
                    <a:pt x="15382" y="13642"/>
                    <a:pt x="14900" y="13361"/>
                  </a:cubicBezTo>
                  <a:cubicBezTo>
                    <a:pt x="14543" y="13160"/>
                    <a:pt x="14128" y="13053"/>
                    <a:pt x="13691" y="13012"/>
                  </a:cubicBezTo>
                  <a:cubicBezTo>
                    <a:pt x="13753" y="12780"/>
                    <a:pt x="13744" y="12535"/>
                    <a:pt x="13660" y="12307"/>
                  </a:cubicBezTo>
                  <a:cubicBezTo>
                    <a:pt x="13530" y="11982"/>
                    <a:pt x="13258" y="11776"/>
                    <a:pt x="12941" y="11687"/>
                  </a:cubicBezTo>
                  <a:cubicBezTo>
                    <a:pt x="13276" y="10817"/>
                    <a:pt x="14133" y="9777"/>
                    <a:pt x="15489" y="9675"/>
                  </a:cubicBezTo>
                  <a:cubicBezTo>
                    <a:pt x="15561" y="9670"/>
                    <a:pt x="15632" y="9666"/>
                    <a:pt x="15703" y="9666"/>
                  </a:cubicBezTo>
                  <a:cubicBezTo>
                    <a:pt x="17064" y="9666"/>
                    <a:pt x="18055" y="10634"/>
                    <a:pt x="18488" y="11464"/>
                  </a:cubicBezTo>
                  <a:cubicBezTo>
                    <a:pt x="18724" y="11919"/>
                    <a:pt x="18840" y="12432"/>
                    <a:pt x="18898" y="12932"/>
                  </a:cubicBezTo>
                  <a:cubicBezTo>
                    <a:pt x="18758" y="12894"/>
                    <a:pt x="18612" y="12875"/>
                    <a:pt x="18467" y="12875"/>
                  </a:cubicBezTo>
                  <a:cubicBezTo>
                    <a:pt x="18339" y="12875"/>
                    <a:pt x="18211" y="12890"/>
                    <a:pt x="18086" y="12919"/>
                  </a:cubicBezTo>
                  <a:cubicBezTo>
                    <a:pt x="17341" y="13106"/>
                    <a:pt x="16837" y="13829"/>
                    <a:pt x="16806" y="14668"/>
                  </a:cubicBezTo>
                  <a:cubicBezTo>
                    <a:pt x="16788" y="15047"/>
                    <a:pt x="16868" y="15422"/>
                    <a:pt x="17033" y="15761"/>
                  </a:cubicBezTo>
                  <a:cubicBezTo>
                    <a:pt x="17301" y="16297"/>
                    <a:pt x="17792" y="16698"/>
                    <a:pt x="18300" y="16917"/>
                  </a:cubicBezTo>
                  <a:cubicBezTo>
                    <a:pt x="18653" y="17069"/>
                    <a:pt x="19028" y="17158"/>
                    <a:pt x="19407" y="17185"/>
                  </a:cubicBezTo>
                  <a:cubicBezTo>
                    <a:pt x="19425" y="17372"/>
                    <a:pt x="19496" y="17546"/>
                    <a:pt x="19612" y="17689"/>
                  </a:cubicBezTo>
                  <a:cubicBezTo>
                    <a:pt x="19836" y="17970"/>
                    <a:pt x="20188" y="18113"/>
                    <a:pt x="20518" y="18135"/>
                  </a:cubicBezTo>
                  <a:cubicBezTo>
                    <a:pt x="20559" y="18139"/>
                    <a:pt x="20600" y="18141"/>
                    <a:pt x="20641" y="18141"/>
                  </a:cubicBezTo>
                  <a:cubicBezTo>
                    <a:pt x="20898" y="18141"/>
                    <a:pt x="21151" y="18068"/>
                    <a:pt x="21371" y="17926"/>
                  </a:cubicBezTo>
                  <a:cubicBezTo>
                    <a:pt x="21482" y="17845"/>
                    <a:pt x="21580" y="17747"/>
                    <a:pt x="21656" y="17631"/>
                  </a:cubicBezTo>
                  <a:cubicBezTo>
                    <a:pt x="21830" y="18077"/>
                    <a:pt x="22147" y="18457"/>
                    <a:pt x="22562" y="18702"/>
                  </a:cubicBezTo>
                  <a:cubicBezTo>
                    <a:pt x="22953" y="18928"/>
                    <a:pt x="23393" y="19024"/>
                    <a:pt x="23827" y="19024"/>
                  </a:cubicBezTo>
                  <a:cubicBezTo>
                    <a:pt x="24002" y="19024"/>
                    <a:pt x="24177" y="19008"/>
                    <a:pt x="24347" y="18979"/>
                  </a:cubicBezTo>
                  <a:cubicBezTo>
                    <a:pt x="24842" y="18894"/>
                    <a:pt x="25329" y="18698"/>
                    <a:pt x="25690" y="18341"/>
                  </a:cubicBezTo>
                  <a:cubicBezTo>
                    <a:pt x="25922" y="18109"/>
                    <a:pt x="26083" y="17823"/>
                    <a:pt x="26163" y="17506"/>
                  </a:cubicBezTo>
                  <a:cubicBezTo>
                    <a:pt x="26342" y="17685"/>
                    <a:pt x="26578" y="17787"/>
                    <a:pt x="26833" y="17792"/>
                  </a:cubicBezTo>
                  <a:cubicBezTo>
                    <a:pt x="27163" y="17778"/>
                    <a:pt x="27462" y="17604"/>
                    <a:pt x="27640" y="17328"/>
                  </a:cubicBezTo>
                  <a:cubicBezTo>
                    <a:pt x="27738" y="17171"/>
                    <a:pt x="27792" y="16997"/>
                    <a:pt x="27801" y="16814"/>
                  </a:cubicBezTo>
                  <a:cubicBezTo>
                    <a:pt x="28104" y="16962"/>
                    <a:pt x="28426" y="17064"/>
                    <a:pt x="28760" y="17127"/>
                  </a:cubicBezTo>
                  <a:cubicBezTo>
                    <a:pt x="28918" y="17153"/>
                    <a:pt x="29077" y="17167"/>
                    <a:pt x="29235" y="17167"/>
                  </a:cubicBezTo>
                  <a:cubicBezTo>
                    <a:pt x="29639" y="17167"/>
                    <a:pt x="30034" y="17077"/>
                    <a:pt x="30371" y="16881"/>
                  </a:cubicBezTo>
                  <a:cubicBezTo>
                    <a:pt x="30867" y="16591"/>
                    <a:pt x="31197" y="16087"/>
                    <a:pt x="31264" y="15516"/>
                  </a:cubicBezTo>
                  <a:cubicBezTo>
                    <a:pt x="31335" y="14913"/>
                    <a:pt x="31067" y="14226"/>
                    <a:pt x="30563" y="13838"/>
                  </a:cubicBezTo>
                  <a:cubicBezTo>
                    <a:pt x="30327" y="13660"/>
                    <a:pt x="30041" y="13557"/>
                    <a:pt x="29747" y="13539"/>
                  </a:cubicBezTo>
                  <a:cubicBezTo>
                    <a:pt x="29849" y="13307"/>
                    <a:pt x="29880" y="13053"/>
                    <a:pt x="29836" y="12803"/>
                  </a:cubicBezTo>
                  <a:cubicBezTo>
                    <a:pt x="29738" y="12281"/>
                    <a:pt x="29323" y="11901"/>
                    <a:pt x="28863" y="11767"/>
                  </a:cubicBezTo>
                  <a:cubicBezTo>
                    <a:pt x="28725" y="11728"/>
                    <a:pt x="28584" y="11709"/>
                    <a:pt x="28443" y="11709"/>
                  </a:cubicBezTo>
                  <a:cubicBezTo>
                    <a:pt x="28152" y="11709"/>
                    <a:pt x="27863" y="11792"/>
                    <a:pt x="27613" y="11955"/>
                  </a:cubicBezTo>
                  <a:cubicBezTo>
                    <a:pt x="27462" y="10023"/>
                    <a:pt x="27127" y="7738"/>
                    <a:pt x="25980" y="5779"/>
                  </a:cubicBezTo>
                  <a:cubicBezTo>
                    <a:pt x="24418" y="3115"/>
                    <a:pt x="20817" y="0"/>
                    <a:pt x="158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02;p38"/>
            <p:cNvSpPr/>
            <p:nvPr/>
          </p:nvSpPr>
          <p:spPr>
            <a:xfrm>
              <a:off x="1428164" y="1141211"/>
              <a:ext cx="2326823" cy="1405219"/>
            </a:xfrm>
            <a:custGeom>
              <a:avLst/>
              <a:gdLst/>
              <a:ahLst/>
              <a:cxnLst/>
              <a:rect l="l" t="t" r="r" b="b"/>
              <a:pathLst>
                <a:path w="23816" h="14383" extrusionOk="0">
                  <a:moveTo>
                    <a:pt x="11910" y="0"/>
                  </a:moveTo>
                  <a:cubicBezTo>
                    <a:pt x="11647" y="0"/>
                    <a:pt x="11388" y="9"/>
                    <a:pt x="11129" y="27"/>
                  </a:cubicBezTo>
                  <a:cubicBezTo>
                    <a:pt x="6127" y="348"/>
                    <a:pt x="2758" y="3740"/>
                    <a:pt x="1392" y="6542"/>
                  </a:cubicBezTo>
                  <a:cubicBezTo>
                    <a:pt x="205" y="8978"/>
                    <a:pt x="54" y="11352"/>
                    <a:pt x="9" y="13387"/>
                  </a:cubicBezTo>
                  <a:lnTo>
                    <a:pt x="0" y="13802"/>
                  </a:lnTo>
                  <a:lnTo>
                    <a:pt x="411" y="13892"/>
                  </a:lnTo>
                  <a:cubicBezTo>
                    <a:pt x="1071" y="14039"/>
                    <a:pt x="1749" y="14155"/>
                    <a:pt x="2428" y="14235"/>
                  </a:cubicBezTo>
                  <a:cubicBezTo>
                    <a:pt x="3240" y="14333"/>
                    <a:pt x="4061" y="14382"/>
                    <a:pt x="4877" y="14382"/>
                  </a:cubicBezTo>
                  <a:cubicBezTo>
                    <a:pt x="6051" y="14382"/>
                    <a:pt x="7220" y="14280"/>
                    <a:pt x="8372" y="14079"/>
                  </a:cubicBezTo>
                  <a:lnTo>
                    <a:pt x="8764" y="14012"/>
                  </a:lnTo>
                  <a:lnTo>
                    <a:pt x="8751" y="13610"/>
                  </a:lnTo>
                  <a:cubicBezTo>
                    <a:pt x="8737" y="13088"/>
                    <a:pt x="8751" y="12406"/>
                    <a:pt x="9005" y="11723"/>
                  </a:cubicBezTo>
                  <a:cubicBezTo>
                    <a:pt x="9326" y="10844"/>
                    <a:pt x="10192" y="9782"/>
                    <a:pt x="11562" y="9675"/>
                  </a:cubicBezTo>
                  <a:cubicBezTo>
                    <a:pt x="11638" y="9666"/>
                    <a:pt x="11709" y="9666"/>
                    <a:pt x="11781" y="9666"/>
                  </a:cubicBezTo>
                  <a:cubicBezTo>
                    <a:pt x="13142" y="9666"/>
                    <a:pt x="14132" y="10634"/>
                    <a:pt x="14565" y="11464"/>
                  </a:cubicBezTo>
                  <a:cubicBezTo>
                    <a:pt x="14896" y="12093"/>
                    <a:pt x="14985" y="12838"/>
                    <a:pt x="15029" y="13490"/>
                  </a:cubicBezTo>
                  <a:lnTo>
                    <a:pt x="15056" y="13874"/>
                  </a:lnTo>
                  <a:lnTo>
                    <a:pt x="15431" y="13954"/>
                  </a:lnTo>
                  <a:cubicBezTo>
                    <a:pt x="16814" y="14235"/>
                    <a:pt x="18220" y="14378"/>
                    <a:pt x="19635" y="14382"/>
                  </a:cubicBezTo>
                  <a:cubicBezTo>
                    <a:pt x="20259" y="14382"/>
                    <a:pt x="20889" y="14356"/>
                    <a:pt x="21518" y="14293"/>
                  </a:cubicBezTo>
                  <a:cubicBezTo>
                    <a:pt x="22151" y="14235"/>
                    <a:pt x="22790" y="14141"/>
                    <a:pt x="23423" y="14021"/>
                  </a:cubicBezTo>
                  <a:lnTo>
                    <a:pt x="23816" y="13945"/>
                  </a:lnTo>
                  <a:lnTo>
                    <a:pt x="23776" y="13271"/>
                  </a:lnTo>
                  <a:cubicBezTo>
                    <a:pt x="23651" y="11129"/>
                    <a:pt x="23477" y="8202"/>
                    <a:pt x="22053" y="5779"/>
                  </a:cubicBezTo>
                  <a:cubicBezTo>
                    <a:pt x="20491" y="3115"/>
                    <a:pt x="16895" y="0"/>
                    <a:pt x="11910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103;p38"/>
            <p:cNvSpPr/>
            <p:nvPr/>
          </p:nvSpPr>
          <p:spPr>
            <a:xfrm>
              <a:off x="1619563" y="1319517"/>
              <a:ext cx="1954489" cy="1226917"/>
            </a:xfrm>
            <a:custGeom>
              <a:avLst/>
              <a:gdLst/>
              <a:ahLst/>
              <a:cxnLst/>
              <a:rect l="l" t="t" r="r" b="b"/>
              <a:pathLst>
                <a:path w="20005" h="12558" extrusionOk="0">
                  <a:moveTo>
                    <a:pt x="9929" y="0"/>
                  </a:moveTo>
                  <a:cubicBezTo>
                    <a:pt x="9710" y="0"/>
                    <a:pt x="9487" y="9"/>
                    <a:pt x="9268" y="27"/>
                  </a:cubicBezTo>
                  <a:cubicBezTo>
                    <a:pt x="5034" y="362"/>
                    <a:pt x="2213" y="3762"/>
                    <a:pt x="1084" y="6573"/>
                  </a:cubicBezTo>
                  <a:cubicBezTo>
                    <a:pt x="272" y="8599"/>
                    <a:pt x="89" y="10572"/>
                    <a:pt x="22" y="11884"/>
                  </a:cubicBezTo>
                  <a:lnTo>
                    <a:pt x="0" y="12352"/>
                  </a:lnTo>
                  <a:lnTo>
                    <a:pt x="469" y="12410"/>
                  </a:lnTo>
                  <a:cubicBezTo>
                    <a:pt x="1169" y="12490"/>
                    <a:pt x="1816" y="12535"/>
                    <a:pt x="2445" y="12548"/>
                  </a:cubicBezTo>
                  <a:cubicBezTo>
                    <a:pt x="2611" y="12553"/>
                    <a:pt x="2776" y="12553"/>
                    <a:pt x="2936" y="12553"/>
                  </a:cubicBezTo>
                  <a:cubicBezTo>
                    <a:pt x="4101" y="12553"/>
                    <a:pt x="5266" y="12455"/>
                    <a:pt x="6413" y="12254"/>
                  </a:cubicBezTo>
                  <a:lnTo>
                    <a:pt x="6801" y="12187"/>
                  </a:lnTo>
                  <a:lnTo>
                    <a:pt x="6792" y="11785"/>
                  </a:lnTo>
                  <a:cubicBezTo>
                    <a:pt x="6774" y="11263"/>
                    <a:pt x="6792" y="10581"/>
                    <a:pt x="7042" y="9898"/>
                  </a:cubicBezTo>
                  <a:cubicBezTo>
                    <a:pt x="7367" y="9019"/>
                    <a:pt x="8229" y="7957"/>
                    <a:pt x="9603" y="7850"/>
                  </a:cubicBezTo>
                  <a:cubicBezTo>
                    <a:pt x="9675" y="7841"/>
                    <a:pt x="9746" y="7841"/>
                    <a:pt x="9817" y="7841"/>
                  </a:cubicBezTo>
                  <a:cubicBezTo>
                    <a:pt x="11178" y="7841"/>
                    <a:pt x="12169" y="8809"/>
                    <a:pt x="12606" y="9639"/>
                  </a:cubicBezTo>
                  <a:cubicBezTo>
                    <a:pt x="12932" y="10268"/>
                    <a:pt x="13021" y="11013"/>
                    <a:pt x="13066" y="11665"/>
                  </a:cubicBezTo>
                  <a:lnTo>
                    <a:pt x="13093" y="12049"/>
                  </a:lnTo>
                  <a:lnTo>
                    <a:pt x="13472" y="12129"/>
                  </a:lnTo>
                  <a:cubicBezTo>
                    <a:pt x="14838" y="12410"/>
                    <a:pt x="16230" y="12553"/>
                    <a:pt x="17627" y="12557"/>
                  </a:cubicBezTo>
                  <a:lnTo>
                    <a:pt x="17631" y="12553"/>
                  </a:lnTo>
                  <a:cubicBezTo>
                    <a:pt x="18291" y="12553"/>
                    <a:pt x="18938" y="12522"/>
                    <a:pt x="19559" y="12468"/>
                  </a:cubicBezTo>
                  <a:lnTo>
                    <a:pt x="20005" y="12428"/>
                  </a:lnTo>
                  <a:lnTo>
                    <a:pt x="19969" y="11973"/>
                  </a:lnTo>
                  <a:cubicBezTo>
                    <a:pt x="19835" y="10152"/>
                    <a:pt x="19554" y="7805"/>
                    <a:pt x="18559" y="5810"/>
                  </a:cubicBezTo>
                  <a:cubicBezTo>
                    <a:pt x="17220" y="3128"/>
                    <a:pt x="14159" y="0"/>
                    <a:pt x="9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04;p38"/>
            <p:cNvSpPr/>
            <p:nvPr/>
          </p:nvSpPr>
          <p:spPr>
            <a:xfrm>
              <a:off x="1806957" y="1510428"/>
              <a:ext cx="1584010" cy="1036011"/>
            </a:xfrm>
            <a:custGeom>
              <a:avLst/>
              <a:gdLst/>
              <a:ahLst/>
              <a:cxnLst/>
              <a:rect l="l" t="t" r="r" b="b"/>
              <a:pathLst>
                <a:path w="16213" h="10604" extrusionOk="0">
                  <a:moveTo>
                    <a:pt x="8006" y="1"/>
                  </a:moveTo>
                  <a:cubicBezTo>
                    <a:pt x="7828" y="1"/>
                    <a:pt x="7645" y="5"/>
                    <a:pt x="7462" y="23"/>
                  </a:cubicBezTo>
                  <a:cubicBezTo>
                    <a:pt x="4008" y="327"/>
                    <a:pt x="1732" y="3406"/>
                    <a:pt x="831" y="5954"/>
                  </a:cubicBezTo>
                  <a:cubicBezTo>
                    <a:pt x="402" y="7172"/>
                    <a:pt x="139" y="8511"/>
                    <a:pt x="37" y="10059"/>
                  </a:cubicBezTo>
                  <a:lnTo>
                    <a:pt x="1" y="10581"/>
                  </a:lnTo>
                  <a:lnTo>
                    <a:pt x="527" y="10594"/>
                  </a:lnTo>
                  <a:cubicBezTo>
                    <a:pt x="693" y="10599"/>
                    <a:pt x="853" y="10599"/>
                    <a:pt x="1018" y="10599"/>
                  </a:cubicBezTo>
                  <a:cubicBezTo>
                    <a:pt x="1465" y="10599"/>
                    <a:pt x="1915" y="10586"/>
                    <a:pt x="2348" y="10554"/>
                  </a:cubicBezTo>
                  <a:cubicBezTo>
                    <a:pt x="3067" y="10510"/>
                    <a:pt x="3785" y="10425"/>
                    <a:pt x="4495" y="10300"/>
                  </a:cubicBezTo>
                  <a:lnTo>
                    <a:pt x="4883" y="10233"/>
                  </a:lnTo>
                  <a:lnTo>
                    <a:pt x="4874" y="9831"/>
                  </a:lnTo>
                  <a:cubicBezTo>
                    <a:pt x="4856" y="9309"/>
                    <a:pt x="4874" y="8627"/>
                    <a:pt x="5124" y="7944"/>
                  </a:cubicBezTo>
                  <a:cubicBezTo>
                    <a:pt x="5449" y="7065"/>
                    <a:pt x="6311" y="6003"/>
                    <a:pt x="7685" y="5896"/>
                  </a:cubicBezTo>
                  <a:cubicBezTo>
                    <a:pt x="7757" y="5887"/>
                    <a:pt x="7828" y="5887"/>
                    <a:pt x="7899" y="5887"/>
                  </a:cubicBezTo>
                  <a:cubicBezTo>
                    <a:pt x="9260" y="5887"/>
                    <a:pt x="10251" y="6855"/>
                    <a:pt x="10688" y="7685"/>
                  </a:cubicBezTo>
                  <a:cubicBezTo>
                    <a:pt x="11014" y="8314"/>
                    <a:pt x="11103" y="9059"/>
                    <a:pt x="11148" y="9711"/>
                  </a:cubicBezTo>
                  <a:lnTo>
                    <a:pt x="11175" y="10095"/>
                  </a:lnTo>
                  <a:lnTo>
                    <a:pt x="11554" y="10175"/>
                  </a:lnTo>
                  <a:cubicBezTo>
                    <a:pt x="12424" y="10354"/>
                    <a:pt x="13308" y="10478"/>
                    <a:pt x="14196" y="10541"/>
                  </a:cubicBezTo>
                  <a:cubicBezTo>
                    <a:pt x="14700" y="10581"/>
                    <a:pt x="15209" y="10603"/>
                    <a:pt x="15709" y="10603"/>
                  </a:cubicBezTo>
                  <a:lnTo>
                    <a:pt x="16213" y="10603"/>
                  </a:lnTo>
                  <a:lnTo>
                    <a:pt x="16168" y="10095"/>
                  </a:lnTo>
                  <a:cubicBezTo>
                    <a:pt x="16052" y="8823"/>
                    <a:pt x="15816" y="6935"/>
                    <a:pt x="15061" y="5266"/>
                  </a:cubicBezTo>
                  <a:cubicBezTo>
                    <a:pt x="13968" y="2839"/>
                    <a:pt x="11465" y="1"/>
                    <a:pt x="8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105;p38"/>
            <p:cNvSpPr/>
            <p:nvPr/>
          </p:nvSpPr>
          <p:spPr>
            <a:xfrm>
              <a:off x="1977937" y="1782529"/>
              <a:ext cx="1275278" cy="762646"/>
            </a:xfrm>
            <a:custGeom>
              <a:avLst/>
              <a:gdLst/>
              <a:ahLst/>
              <a:cxnLst/>
              <a:rect l="l" t="t" r="r" b="b"/>
              <a:pathLst>
                <a:path w="13053" h="7806" extrusionOk="0">
                  <a:moveTo>
                    <a:pt x="6149" y="0"/>
                  </a:moveTo>
                  <a:cubicBezTo>
                    <a:pt x="6002" y="0"/>
                    <a:pt x="5850" y="9"/>
                    <a:pt x="5699" y="23"/>
                  </a:cubicBezTo>
                  <a:cubicBezTo>
                    <a:pt x="2874" y="286"/>
                    <a:pt x="1116" y="2959"/>
                    <a:pt x="469" y="5172"/>
                  </a:cubicBezTo>
                  <a:cubicBezTo>
                    <a:pt x="272" y="5837"/>
                    <a:pt x="138" y="6520"/>
                    <a:pt x="67" y="7212"/>
                  </a:cubicBezTo>
                  <a:lnTo>
                    <a:pt x="0" y="7805"/>
                  </a:lnTo>
                  <a:lnTo>
                    <a:pt x="598" y="7769"/>
                  </a:lnTo>
                  <a:cubicBezTo>
                    <a:pt x="1317" y="7725"/>
                    <a:pt x="2035" y="7640"/>
                    <a:pt x="2745" y="7515"/>
                  </a:cubicBezTo>
                  <a:lnTo>
                    <a:pt x="3133" y="7448"/>
                  </a:lnTo>
                  <a:lnTo>
                    <a:pt x="3124" y="7046"/>
                  </a:lnTo>
                  <a:cubicBezTo>
                    <a:pt x="3106" y="6524"/>
                    <a:pt x="3124" y="5842"/>
                    <a:pt x="3374" y="5159"/>
                  </a:cubicBezTo>
                  <a:cubicBezTo>
                    <a:pt x="3699" y="4280"/>
                    <a:pt x="4561" y="3218"/>
                    <a:pt x="5935" y="3111"/>
                  </a:cubicBezTo>
                  <a:cubicBezTo>
                    <a:pt x="6007" y="3102"/>
                    <a:pt x="6078" y="3102"/>
                    <a:pt x="6149" y="3102"/>
                  </a:cubicBezTo>
                  <a:cubicBezTo>
                    <a:pt x="7510" y="3102"/>
                    <a:pt x="8501" y="4070"/>
                    <a:pt x="8938" y="4900"/>
                  </a:cubicBezTo>
                  <a:cubicBezTo>
                    <a:pt x="9264" y="5529"/>
                    <a:pt x="9353" y="6274"/>
                    <a:pt x="9398" y="6926"/>
                  </a:cubicBezTo>
                  <a:lnTo>
                    <a:pt x="9425" y="7310"/>
                  </a:lnTo>
                  <a:lnTo>
                    <a:pt x="9804" y="7390"/>
                  </a:lnTo>
                  <a:cubicBezTo>
                    <a:pt x="10674" y="7569"/>
                    <a:pt x="11562" y="7693"/>
                    <a:pt x="12450" y="7756"/>
                  </a:cubicBezTo>
                  <a:lnTo>
                    <a:pt x="13053" y="7801"/>
                  </a:lnTo>
                  <a:lnTo>
                    <a:pt x="12937" y="7203"/>
                  </a:lnTo>
                  <a:cubicBezTo>
                    <a:pt x="12731" y="6176"/>
                    <a:pt x="12464" y="5311"/>
                    <a:pt x="12107" y="4552"/>
                  </a:cubicBezTo>
                  <a:cubicBezTo>
                    <a:pt x="11129" y="2450"/>
                    <a:pt x="8983" y="0"/>
                    <a:pt x="6149" y="0"/>
                  </a:cubicBezTo>
                  <a:close/>
                </a:path>
              </a:pathLst>
            </a:custGeom>
            <a:solidFill>
              <a:srgbClr val="A9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06;p38"/>
            <p:cNvSpPr/>
            <p:nvPr/>
          </p:nvSpPr>
          <p:spPr>
            <a:xfrm>
              <a:off x="1476527" y="1188010"/>
              <a:ext cx="2229221" cy="1310841"/>
            </a:xfrm>
            <a:custGeom>
              <a:avLst/>
              <a:gdLst/>
              <a:ahLst/>
              <a:cxnLst/>
              <a:rect l="l" t="t" r="r" b="b"/>
              <a:pathLst>
                <a:path w="22817" h="13417" extrusionOk="0">
                  <a:moveTo>
                    <a:pt x="11432" y="1"/>
                  </a:moveTo>
                  <a:cubicBezTo>
                    <a:pt x="11186" y="1"/>
                    <a:pt x="10938" y="9"/>
                    <a:pt x="10688" y="25"/>
                  </a:cubicBezTo>
                  <a:cubicBezTo>
                    <a:pt x="6172" y="320"/>
                    <a:pt x="2816" y="3247"/>
                    <a:pt x="1330" y="6286"/>
                  </a:cubicBezTo>
                  <a:cubicBezTo>
                    <a:pt x="197" y="8615"/>
                    <a:pt x="45" y="10931"/>
                    <a:pt x="0" y="12940"/>
                  </a:cubicBezTo>
                  <a:cubicBezTo>
                    <a:pt x="652" y="13082"/>
                    <a:pt x="1308" y="13194"/>
                    <a:pt x="1968" y="13274"/>
                  </a:cubicBezTo>
                  <a:cubicBezTo>
                    <a:pt x="2758" y="13369"/>
                    <a:pt x="3552" y="13416"/>
                    <a:pt x="4345" y="13416"/>
                  </a:cubicBezTo>
                  <a:cubicBezTo>
                    <a:pt x="5492" y="13416"/>
                    <a:pt x="6638" y="13318"/>
                    <a:pt x="7769" y="13123"/>
                  </a:cubicBezTo>
                  <a:cubicBezTo>
                    <a:pt x="7752" y="12484"/>
                    <a:pt x="7787" y="11779"/>
                    <a:pt x="8055" y="11056"/>
                  </a:cubicBezTo>
                  <a:cubicBezTo>
                    <a:pt x="8470" y="9927"/>
                    <a:pt x="9514" y="8825"/>
                    <a:pt x="11009" y="8714"/>
                  </a:cubicBezTo>
                  <a:cubicBezTo>
                    <a:pt x="11093" y="8707"/>
                    <a:pt x="11177" y="8704"/>
                    <a:pt x="11260" y="8704"/>
                  </a:cubicBezTo>
                  <a:cubicBezTo>
                    <a:pt x="12726" y="8704"/>
                    <a:pt x="13924" y="9690"/>
                    <a:pt x="14494" y="10775"/>
                  </a:cubicBezTo>
                  <a:cubicBezTo>
                    <a:pt x="14865" y="11485"/>
                    <a:pt x="14967" y="12310"/>
                    <a:pt x="15012" y="12998"/>
                  </a:cubicBezTo>
                  <a:cubicBezTo>
                    <a:pt x="16364" y="13275"/>
                    <a:pt x="17738" y="13417"/>
                    <a:pt x="19115" y="13417"/>
                  </a:cubicBezTo>
                  <a:cubicBezTo>
                    <a:pt x="19729" y="13417"/>
                    <a:pt x="20343" y="13389"/>
                    <a:pt x="20956" y="13332"/>
                  </a:cubicBezTo>
                  <a:cubicBezTo>
                    <a:pt x="21581" y="13274"/>
                    <a:pt x="22201" y="13185"/>
                    <a:pt x="22817" y="13069"/>
                  </a:cubicBezTo>
                  <a:cubicBezTo>
                    <a:pt x="22687" y="10914"/>
                    <a:pt x="22567" y="7951"/>
                    <a:pt x="21148" y="5527"/>
                  </a:cubicBezTo>
                  <a:cubicBezTo>
                    <a:pt x="19427" y="2602"/>
                    <a:pt x="15852" y="1"/>
                    <a:pt x="11432" y="1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07;p38"/>
            <p:cNvSpPr/>
            <p:nvPr/>
          </p:nvSpPr>
          <p:spPr>
            <a:xfrm>
              <a:off x="1668805" y="1366805"/>
              <a:ext cx="1855128" cy="1132148"/>
            </a:xfrm>
            <a:custGeom>
              <a:avLst/>
              <a:gdLst/>
              <a:ahLst/>
              <a:cxnLst/>
              <a:rect l="l" t="t" r="r" b="b"/>
              <a:pathLst>
                <a:path w="18988" h="11588" extrusionOk="0">
                  <a:moveTo>
                    <a:pt x="9442" y="0"/>
                  </a:moveTo>
                  <a:cubicBezTo>
                    <a:pt x="9236" y="0"/>
                    <a:pt x="9028" y="8"/>
                    <a:pt x="8818" y="25"/>
                  </a:cubicBezTo>
                  <a:cubicBezTo>
                    <a:pt x="5038" y="319"/>
                    <a:pt x="2245" y="3247"/>
                    <a:pt x="1022" y="6286"/>
                  </a:cubicBezTo>
                  <a:cubicBezTo>
                    <a:pt x="317" y="8057"/>
                    <a:pt x="81" y="9820"/>
                    <a:pt x="0" y="11444"/>
                  </a:cubicBezTo>
                  <a:cubicBezTo>
                    <a:pt x="643" y="11520"/>
                    <a:pt x="1285" y="11569"/>
                    <a:pt x="1933" y="11578"/>
                  </a:cubicBezTo>
                  <a:cubicBezTo>
                    <a:pt x="2094" y="11582"/>
                    <a:pt x="2255" y="11584"/>
                    <a:pt x="2417" y="11584"/>
                  </a:cubicBezTo>
                  <a:cubicBezTo>
                    <a:pt x="3550" y="11584"/>
                    <a:pt x="4684" y="11488"/>
                    <a:pt x="5801" y="11293"/>
                  </a:cubicBezTo>
                  <a:cubicBezTo>
                    <a:pt x="5784" y="10654"/>
                    <a:pt x="5819" y="9949"/>
                    <a:pt x="6087" y="9226"/>
                  </a:cubicBezTo>
                  <a:cubicBezTo>
                    <a:pt x="6502" y="8097"/>
                    <a:pt x="7546" y="6995"/>
                    <a:pt x="9041" y="6884"/>
                  </a:cubicBezTo>
                  <a:cubicBezTo>
                    <a:pt x="9125" y="6877"/>
                    <a:pt x="9209" y="6874"/>
                    <a:pt x="9292" y="6874"/>
                  </a:cubicBezTo>
                  <a:cubicBezTo>
                    <a:pt x="10758" y="6874"/>
                    <a:pt x="11956" y="7860"/>
                    <a:pt x="12526" y="8945"/>
                  </a:cubicBezTo>
                  <a:cubicBezTo>
                    <a:pt x="12897" y="9655"/>
                    <a:pt x="12999" y="10480"/>
                    <a:pt x="13044" y="11172"/>
                  </a:cubicBezTo>
                  <a:cubicBezTo>
                    <a:pt x="14378" y="11444"/>
                    <a:pt x="15739" y="11583"/>
                    <a:pt x="17105" y="11587"/>
                  </a:cubicBezTo>
                  <a:cubicBezTo>
                    <a:pt x="17734" y="11587"/>
                    <a:pt x="18363" y="11560"/>
                    <a:pt x="18988" y="11502"/>
                  </a:cubicBezTo>
                  <a:cubicBezTo>
                    <a:pt x="18845" y="9606"/>
                    <a:pt x="18564" y="7406"/>
                    <a:pt x="17622" y="5527"/>
                  </a:cubicBezTo>
                  <a:cubicBezTo>
                    <a:pt x="16164" y="2602"/>
                    <a:pt x="13147" y="0"/>
                    <a:pt x="9442" y="0"/>
                  </a:cubicBezTo>
                  <a:close/>
                </a:path>
              </a:pathLst>
            </a:custGeom>
            <a:solidFill>
              <a:srgbClr val="E6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108;p38"/>
            <p:cNvSpPr/>
            <p:nvPr/>
          </p:nvSpPr>
          <p:spPr>
            <a:xfrm>
              <a:off x="1857567" y="1557521"/>
              <a:ext cx="1482402" cy="941633"/>
            </a:xfrm>
            <a:custGeom>
              <a:avLst/>
              <a:gdLst/>
              <a:ahLst/>
              <a:cxnLst/>
              <a:rect l="l" t="t" r="r" b="b"/>
              <a:pathLst>
                <a:path w="15173" h="9638" extrusionOk="0">
                  <a:moveTo>
                    <a:pt x="7508" y="1"/>
                  </a:moveTo>
                  <a:cubicBezTo>
                    <a:pt x="7343" y="1"/>
                    <a:pt x="7175" y="8"/>
                    <a:pt x="7006" y="23"/>
                  </a:cubicBezTo>
                  <a:cubicBezTo>
                    <a:pt x="3968" y="291"/>
                    <a:pt x="1736" y="2919"/>
                    <a:pt x="768" y="5655"/>
                  </a:cubicBezTo>
                  <a:cubicBezTo>
                    <a:pt x="291" y="7007"/>
                    <a:pt x="85" y="8354"/>
                    <a:pt x="1" y="9631"/>
                  </a:cubicBezTo>
                  <a:cubicBezTo>
                    <a:pt x="157" y="9635"/>
                    <a:pt x="313" y="9637"/>
                    <a:pt x="469" y="9637"/>
                  </a:cubicBezTo>
                  <a:cubicBezTo>
                    <a:pt x="906" y="9637"/>
                    <a:pt x="1342" y="9620"/>
                    <a:pt x="1777" y="9590"/>
                  </a:cubicBezTo>
                  <a:cubicBezTo>
                    <a:pt x="2482" y="9546"/>
                    <a:pt x="3182" y="9465"/>
                    <a:pt x="3874" y="9341"/>
                  </a:cubicBezTo>
                  <a:cubicBezTo>
                    <a:pt x="3856" y="8707"/>
                    <a:pt x="3887" y="8002"/>
                    <a:pt x="4155" y="7274"/>
                  </a:cubicBezTo>
                  <a:cubicBezTo>
                    <a:pt x="4570" y="6150"/>
                    <a:pt x="5619" y="5043"/>
                    <a:pt x="7109" y="4932"/>
                  </a:cubicBezTo>
                  <a:cubicBezTo>
                    <a:pt x="7191" y="4926"/>
                    <a:pt x="7272" y="4923"/>
                    <a:pt x="7352" y="4923"/>
                  </a:cubicBezTo>
                  <a:cubicBezTo>
                    <a:pt x="8822" y="4923"/>
                    <a:pt x="10023" y="5906"/>
                    <a:pt x="10594" y="6998"/>
                  </a:cubicBezTo>
                  <a:cubicBezTo>
                    <a:pt x="10969" y="7707"/>
                    <a:pt x="11067" y="8533"/>
                    <a:pt x="11116" y="9220"/>
                  </a:cubicBezTo>
                  <a:cubicBezTo>
                    <a:pt x="11969" y="9399"/>
                    <a:pt x="12830" y="9519"/>
                    <a:pt x="13696" y="9581"/>
                  </a:cubicBezTo>
                  <a:cubicBezTo>
                    <a:pt x="14191" y="9617"/>
                    <a:pt x="14682" y="9635"/>
                    <a:pt x="15173" y="9635"/>
                  </a:cubicBezTo>
                  <a:cubicBezTo>
                    <a:pt x="15034" y="8104"/>
                    <a:pt x="14767" y="6427"/>
                    <a:pt x="14106" y="4972"/>
                  </a:cubicBezTo>
                  <a:cubicBezTo>
                    <a:pt x="12923" y="2338"/>
                    <a:pt x="10485" y="1"/>
                    <a:pt x="7508" y="1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109;p38"/>
            <p:cNvSpPr/>
            <p:nvPr/>
          </p:nvSpPr>
          <p:spPr>
            <a:xfrm>
              <a:off x="2031087" y="1829915"/>
              <a:ext cx="1164584" cy="664653"/>
            </a:xfrm>
            <a:custGeom>
              <a:avLst/>
              <a:gdLst/>
              <a:ahLst/>
              <a:cxnLst/>
              <a:rect l="l" t="t" r="r" b="b"/>
              <a:pathLst>
                <a:path w="11920" h="6803" extrusionOk="0">
                  <a:moveTo>
                    <a:pt x="5626" y="1"/>
                  </a:moveTo>
                  <a:cubicBezTo>
                    <a:pt x="5492" y="1"/>
                    <a:pt x="5357" y="7"/>
                    <a:pt x="5222" y="20"/>
                  </a:cubicBezTo>
                  <a:cubicBezTo>
                    <a:pt x="2776" y="247"/>
                    <a:pt x="1072" y="2501"/>
                    <a:pt x="384" y="4839"/>
                  </a:cubicBezTo>
                  <a:cubicBezTo>
                    <a:pt x="201" y="5482"/>
                    <a:pt x="72" y="6137"/>
                    <a:pt x="1" y="6802"/>
                  </a:cubicBezTo>
                  <a:cubicBezTo>
                    <a:pt x="701" y="6758"/>
                    <a:pt x="1402" y="6673"/>
                    <a:pt x="2093" y="6553"/>
                  </a:cubicBezTo>
                  <a:cubicBezTo>
                    <a:pt x="2076" y="5914"/>
                    <a:pt x="2111" y="5209"/>
                    <a:pt x="2379" y="4486"/>
                  </a:cubicBezTo>
                  <a:cubicBezTo>
                    <a:pt x="2794" y="3357"/>
                    <a:pt x="3838" y="2255"/>
                    <a:pt x="5333" y="2144"/>
                  </a:cubicBezTo>
                  <a:cubicBezTo>
                    <a:pt x="5417" y="2137"/>
                    <a:pt x="5501" y="2134"/>
                    <a:pt x="5584" y="2134"/>
                  </a:cubicBezTo>
                  <a:cubicBezTo>
                    <a:pt x="7050" y="2134"/>
                    <a:pt x="8248" y="3120"/>
                    <a:pt x="8818" y="4205"/>
                  </a:cubicBezTo>
                  <a:cubicBezTo>
                    <a:pt x="9189" y="4915"/>
                    <a:pt x="9291" y="5740"/>
                    <a:pt x="9336" y="6432"/>
                  </a:cubicBezTo>
                  <a:cubicBezTo>
                    <a:pt x="10188" y="6606"/>
                    <a:pt x="11049" y="6727"/>
                    <a:pt x="11920" y="6789"/>
                  </a:cubicBezTo>
                  <a:cubicBezTo>
                    <a:pt x="11750" y="5923"/>
                    <a:pt x="11500" y="5053"/>
                    <a:pt x="11130" y="4254"/>
                  </a:cubicBezTo>
                  <a:cubicBezTo>
                    <a:pt x="10077" y="2001"/>
                    <a:pt x="8028" y="1"/>
                    <a:pt x="5626" y="1"/>
                  </a:cubicBezTo>
                  <a:close/>
                </a:path>
              </a:pathLst>
            </a:custGeom>
            <a:solidFill>
              <a:srgbClr val="A9D0D0"/>
            </a:solidFill>
            <a:ln w="9525" cap="flat" cmpd="sng">
              <a:solidFill>
                <a:srgbClr val="A9D0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110;p38"/>
            <p:cNvSpPr/>
            <p:nvPr/>
          </p:nvSpPr>
          <p:spPr>
            <a:xfrm>
              <a:off x="2685108" y="2096447"/>
              <a:ext cx="1420949" cy="903920"/>
            </a:xfrm>
            <a:custGeom>
              <a:avLst/>
              <a:gdLst/>
              <a:ahLst/>
              <a:cxnLst/>
              <a:rect l="l" t="t" r="r" b="b"/>
              <a:pathLst>
                <a:path w="14544" h="9252" extrusionOk="0">
                  <a:moveTo>
                    <a:pt x="6561" y="1"/>
                  </a:moveTo>
                  <a:cubicBezTo>
                    <a:pt x="5719" y="1"/>
                    <a:pt x="4914" y="554"/>
                    <a:pt x="4637" y="1428"/>
                  </a:cubicBezTo>
                  <a:cubicBezTo>
                    <a:pt x="4529" y="1790"/>
                    <a:pt x="4503" y="2169"/>
                    <a:pt x="4552" y="2539"/>
                  </a:cubicBezTo>
                  <a:cubicBezTo>
                    <a:pt x="4348" y="2395"/>
                    <a:pt x="4119" y="2310"/>
                    <a:pt x="3895" y="2310"/>
                  </a:cubicBezTo>
                  <a:cubicBezTo>
                    <a:pt x="3684" y="2310"/>
                    <a:pt x="3478" y="2386"/>
                    <a:pt x="3302" y="2557"/>
                  </a:cubicBezTo>
                  <a:cubicBezTo>
                    <a:pt x="3075" y="2771"/>
                    <a:pt x="2905" y="3155"/>
                    <a:pt x="2901" y="3534"/>
                  </a:cubicBezTo>
                  <a:cubicBezTo>
                    <a:pt x="2527" y="3257"/>
                    <a:pt x="2088" y="3103"/>
                    <a:pt x="1670" y="3103"/>
                  </a:cubicBezTo>
                  <a:cubicBezTo>
                    <a:pt x="1544" y="3103"/>
                    <a:pt x="1419" y="3117"/>
                    <a:pt x="1299" y="3146"/>
                  </a:cubicBezTo>
                  <a:cubicBezTo>
                    <a:pt x="553" y="3334"/>
                    <a:pt x="49" y="4057"/>
                    <a:pt x="18" y="4895"/>
                  </a:cubicBezTo>
                  <a:cubicBezTo>
                    <a:pt x="0" y="5275"/>
                    <a:pt x="80" y="5650"/>
                    <a:pt x="246" y="5989"/>
                  </a:cubicBezTo>
                  <a:cubicBezTo>
                    <a:pt x="513" y="6524"/>
                    <a:pt x="1004" y="6926"/>
                    <a:pt x="1513" y="7145"/>
                  </a:cubicBezTo>
                  <a:cubicBezTo>
                    <a:pt x="1865" y="7292"/>
                    <a:pt x="2240" y="7385"/>
                    <a:pt x="2620" y="7412"/>
                  </a:cubicBezTo>
                  <a:cubicBezTo>
                    <a:pt x="2637" y="7595"/>
                    <a:pt x="2709" y="7774"/>
                    <a:pt x="2825" y="7917"/>
                  </a:cubicBezTo>
                  <a:cubicBezTo>
                    <a:pt x="3048" y="8198"/>
                    <a:pt x="3401" y="8336"/>
                    <a:pt x="3731" y="8363"/>
                  </a:cubicBezTo>
                  <a:cubicBezTo>
                    <a:pt x="3770" y="8366"/>
                    <a:pt x="3810" y="8368"/>
                    <a:pt x="3849" y="8368"/>
                  </a:cubicBezTo>
                  <a:cubicBezTo>
                    <a:pt x="4108" y="8368"/>
                    <a:pt x="4362" y="8292"/>
                    <a:pt x="4583" y="8153"/>
                  </a:cubicBezTo>
                  <a:cubicBezTo>
                    <a:pt x="4695" y="8073"/>
                    <a:pt x="4793" y="7970"/>
                    <a:pt x="4869" y="7854"/>
                  </a:cubicBezTo>
                  <a:cubicBezTo>
                    <a:pt x="5043" y="8305"/>
                    <a:pt x="5359" y="8684"/>
                    <a:pt x="5775" y="8925"/>
                  </a:cubicBezTo>
                  <a:cubicBezTo>
                    <a:pt x="6162" y="9154"/>
                    <a:pt x="6605" y="9252"/>
                    <a:pt x="7040" y="9252"/>
                  </a:cubicBezTo>
                  <a:cubicBezTo>
                    <a:pt x="7216" y="9252"/>
                    <a:pt x="7390" y="9236"/>
                    <a:pt x="7559" y="9206"/>
                  </a:cubicBezTo>
                  <a:cubicBezTo>
                    <a:pt x="8055" y="9126"/>
                    <a:pt x="8541" y="8925"/>
                    <a:pt x="8903" y="8568"/>
                  </a:cubicBezTo>
                  <a:cubicBezTo>
                    <a:pt x="9135" y="8336"/>
                    <a:pt x="9295" y="8050"/>
                    <a:pt x="9376" y="7734"/>
                  </a:cubicBezTo>
                  <a:cubicBezTo>
                    <a:pt x="9554" y="7912"/>
                    <a:pt x="9791" y="8015"/>
                    <a:pt x="10045" y="8015"/>
                  </a:cubicBezTo>
                  <a:cubicBezTo>
                    <a:pt x="10371" y="8006"/>
                    <a:pt x="10674" y="7832"/>
                    <a:pt x="10853" y="7551"/>
                  </a:cubicBezTo>
                  <a:cubicBezTo>
                    <a:pt x="10946" y="7399"/>
                    <a:pt x="11004" y="7225"/>
                    <a:pt x="11013" y="7042"/>
                  </a:cubicBezTo>
                  <a:cubicBezTo>
                    <a:pt x="11317" y="7189"/>
                    <a:pt x="11638" y="7292"/>
                    <a:pt x="11973" y="7350"/>
                  </a:cubicBezTo>
                  <a:cubicBezTo>
                    <a:pt x="12131" y="7376"/>
                    <a:pt x="12291" y="7390"/>
                    <a:pt x="12449" y="7390"/>
                  </a:cubicBezTo>
                  <a:cubicBezTo>
                    <a:pt x="12853" y="7390"/>
                    <a:pt x="13247" y="7301"/>
                    <a:pt x="13584" y="7109"/>
                  </a:cubicBezTo>
                  <a:cubicBezTo>
                    <a:pt x="14079" y="6819"/>
                    <a:pt x="14409" y="6310"/>
                    <a:pt x="14476" y="5743"/>
                  </a:cubicBezTo>
                  <a:cubicBezTo>
                    <a:pt x="14543" y="5136"/>
                    <a:pt x="14275" y="4449"/>
                    <a:pt x="13771" y="4065"/>
                  </a:cubicBezTo>
                  <a:cubicBezTo>
                    <a:pt x="13535" y="3887"/>
                    <a:pt x="13253" y="3784"/>
                    <a:pt x="12959" y="3766"/>
                  </a:cubicBezTo>
                  <a:cubicBezTo>
                    <a:pt x="13062" y="3534"/>
                    <a:pt x="13093" y="3280"/>
                    <a:pt x="13048" y="3030"/>
                  </a:cubicBezTo>
                  <a:cubicBezTo>
                    <a:pt x="12950" y="2508"/>
                    <a:pt x="12535" y="2129"/>
                    <a:pt x="12075" y="1995"/>
                  </a:cubicBezTo>
                  <a:cubicBezTo>
                    <a:pt x="11937" y="1956"/>
                    <a:pt x="11795" y="1936"/>
                    <a:pt x="11654" y="1936"/>
                  </a:cubicBezTo>
                  <a:cubicBezTo>
                    <a:pt x="11313" y="1936"/>
                    <a:pt x="10977" y="2049"/>
                    <a:pt x="10705" y="2267"/>
                  </a:cubicBezTo>
                  <a:cubicBezTo>
                    <a:pt x="10380" y="2535"/>
                    <a:pt x="10166" y="2914"/>
                    <a:pt x="10099" y="3329"/>
                  </a:cubicBezTo>
                  <a:cubicBezTo>
                    <a:pt x="9974" y="3137"/>
                    <a:pt x="9786" y="2990"/>
                    <a:pt x="9576" y="2905"/>
                  </a:cubicBezTo>
                  <a:cubicBezTo>
                    <a:pt x="9451" y="2863"/>
                    <a:pt x="9321" y="2841"/>
                    <a:pt x="9190" y="2841"/>
                  </a:cubicBezTo>
                  <a:cubicBezTo>
                    <a:pt x="9047" y="2841"/>
                    <a:pt x="8904" y="2867"/>
                    <a:pt x="8769" y="2919"/>
                  </a:cubicBezTo>
                  <a:cubicBezTo>
                    <a:pt x="8831" y="2499"/>
                    <a:pt x="8782" y="2071"/>
                    <a:pt x="8630" y="1678"/>
                  </a:cubicBezTo>
                  <a:cubicBezTo>
                    <a:pt x="8184" y="494"/>
                    <a:pt x="7356" y="1"/>
                    <a:pt x="6561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111;p38"/>
            <p:cNvSpPr/>
            <p:nvPr/>
          </p:nvSpPr>
          <p:spPr>
            <a:xfrm>
              <a:off x="1044486" y="2132597"/>
              <a:ext cx="1538580" cy="898449"/>
            </a:xfrm>
            <a:custGeom>
              <a:avLst/>
              <a:gdLst/>
              <a:ahLst/>
              <a:cxnLst/>
              <a:rect l="l" t="t" r="r" b="b"/>
              <a:pathLst>
                <a:path w="15748" h="9196" extrusionOk="0">
                  <a:moveTo>
                    <a:pt x="8364" y="1"/>
                  </a:moveTo>
                  <a:cubicBezTo>
                    <a:pt x="8118" y="1"/>
                    <a:pt x="7871" y="29"/>
                    <a:pt x="7631" y="81"/>
                  </a:cubicBezTo>
                  <a:cubicBezTo>
                    <a:pt x="6944" y="233"/>
                    <a:pt x="6297" y="576"/>
                    <a:pt x="5859" y="1170"/>
                  </a:cubicBezTo>
                  <a:cubicBezTo>
                    <a:pt x="5600" y="1536"/>
                    <a:pt x="5444" y="1973"/>
                    <a:pt x="5409" y="2424"/>
                  </a:cubicBezTo>
                  <a:cubicBezTo>
                    <a:pt x="5150" y="2169"/>
                    <a:pt x="4815" y="2018"/>
                    <a:pt x="4503" y="2018"/>
                  </a:cubicBezTo>
                  <a:cubicBezTo>
                    <a:pt x="4097" y="2022"/>
                    <a:pt x="3744" y="2290"/>
                    <a:pt x="3633" y="2674"/>
                  </a:cubicBezTo>
                  <a:cubicBezTo>
                    <a:pt x="3561" y="2892"/>
                    <a:pt x="3552" y="3124"/>
                    <a:pt x="3601" y="3343"/>
                  </a:cubicBezTo>
                  <a:cubicBezTo>
                    <a:pt x="3200" y="3160"/>
                    <a:pt x="2776" y="3026"/>
                    <a:pt x="2343" y="2941"/>
                  </a:cubicBezTo>
                  <a:cubicBezTo>
                    <a:pt x="2137" y="2906"/>
                    <a:pt x="1935" y="2888"/>
                    <a:pt x="1744" y="2888"/>
                  </a:cubicBezTo>
                  <a:cubicBezTo>
                    <a:pt x="1254" y="2888"/>
                    <a:pt x="825" y="3006"/>
                    <a:pt x="527" y="3263"/>
                  </a:cubicBezTo>
                  <a:cubicBezTo>
                    <a:pt x="121" y="3611"/>
                    <a:pt x="0" y="4200"/>
                    <a:pt x="246" y="4851"/>
                  </a:cubicBezTo>
                  <a:cubicBezTo>
                    <a:pt x="482" y="5463"/>
                    <a:pt x="1062" y="6105"/>
                    <a:pt x="1718" y="6440"/>
                  </a:cubicBezTo>
                  <a:cubicBezTo>
                    <a:pt x="1995" y="6587"/>
                    <a:pt x="2294" y="6672"/>
                    <a:pt x="2606" y="6690"/>
                  </a:cubicBezTo>
                  <a:cubicBezTo>
                    <a:pt x="2588" y="6895"/>
                    <a:pt x="2637" y="7100"/>
                    <a:pt x="2749" y="7270"/>
                  </a:cubicBezTo>
                  <a:cubicBezTo>
                    <a:pt x="2985" y="7654"/>
                    <a:pt x="3450" y="7921"/>
                    <a:pt x="3878" y="8011"/>
                  </a:cubicBezTo>
                  <a:cubicBezTo>
                    <a:pt x="4001" y="8035"/>
                    <a:pt x="4124" y="8048"/>
                    <a:pt x="4245" y="8048"/>
                  </a:cubicBezTo>
                  <a:cubicBezTo>
                    <a:pt x="4536" y="8048"/>
                    <a:pt x="4811" y="7975"/>
                    <a:pt x="5016" y="7823"/>
                  </a:cubicBezTo>
                  <a:cubicBezTo>
                    <a:pt x="5261" y="7636"/>
                    <a:pt x="5400" y="7346"/>
                    <a:pt x="5395" y="7042"/>
                  </a:cubicBezTo>
                  <a:lnTo>
                    <a:pt x="5395" y="7042"/>
                  </a:lnTo>
                  <a:cubicBezTo>
                    <a:pt x="5633" y="7284"/>
                    <a:pt x="5955" y="7414"/>
                    <a:pt x="6286" y="7414"/>
                  </a:cubicBezTo>
                  <a:cubicBezTo>
                    <a:pt x="6413" y="7414"/>
                    <a:pt x="6541" y="7394"/>
                    <a:pt x="6667" y="7355"/>
                  </a:cubicBezTo>
                  <a:lnTo>
                    <a:pt x="6667" y="7355"/>
                  </a:lnTo>
                  <a:cubicBezTo>
                    <a:pt x="6640" y="7658"/>
                    <a:pt x="6712" y="7957"/>
                    <a:pt x="6868" y="8220"/>
                  </a:cubicBezTo>
                  <a:cubicBezTo>
                    <a:pt x="7268" y="8907"/>
                    <a:pt x="7937" y="9196"/>
                    <a:pt x="8587" y="9196"/>
                  </a:cubicBezTo>
                  <a:cubicBezTo>
                    <a:pt x="9264" y="9196"/>
                    <a:pt x="9918" y="8882"/>
                    <a:pt x="10224" y="8377"/>
                  </a:cubicBezTo>
                  <a:cubicBezTo>
                    <a:pt x="10357" y="8149"/>
                    <a:pt x="10429" y="7895"/>
                    <a:pt x="10433" y="7631"/>
                  </a:cubicBezTo>
                  <a:cubicBezTo>
                    <a:pt x="10602" y="7738"/>
                    <a:pt x="10792" y="7792"/>
                    <a:pt x="10983" y="7792"/>
                  </a:cubicBezTo>
                  <a:cubicBezTo>
                    <a:pt x="11181" y="7792"/>
                    <a:pt x="11378" y="7734"/>
                    <a:pt x="11549" y="7618"/>
                  </a:cubicBezTo>
                  <a:cubicBezTo>
                    <a:pt x="11821" y="7444"/>
                    <a:pt x="12026" y="7181"/>
                    <a:pt x="12129" y="6877"/>
                  </a:cubicBezTo>
                  <a:cubicBezTo>
                    <a:pt x="12409" y="7096"/>
                    <a:pt x="12770" y="7215"/>
                    <a:pt x="13154" y="7215"/>
                  </a:cubicBezTo>
                  <a:cubicBezTo>
                    <a:pt x="13272" y="7215"/>
                    <a:pt x="13392" y="7204"/>
                    <a:pt x="13512" y="7181"/>
                  </a:cubicBezTo>
                  <a:cubicBezTo>
                    <a:pt x="14262" y="7038"/>
                    <a:pt x="15025" y="6449"/>
                    <a:pt x="15436" y="5695"/>
                  </a:cubicBezTo>
                  <a:cubicBezTo>
                    <a:pt x="15627" y="5342"/>
                    <a:pt x="15748" y="4954"/>
                    <a:pt x="15743" y="4583"/>
                  </a:cubicBezTo>
                  <a:cubicBezTo>
                    <a:pt x="15735" y="3981"/>
                    <a:pt x="15387" y="3495"/>
                    <a:pt x="14900" y="3214"/>
                  </a:cubicBezTo>
                  <a:cubicBezTo>
                    <a:pt x="14543" y="3013"/>
                    <a:pt x="14128" y="2906"/>
                    <a:pt x="13695" y="2865"/>
                  </a:cubicBezTo>
                  <a:cubicBezTo>
                    <a:pt x="13753" y="2633"/>
                    <a:pt x="13744" y="2388"/>
                    <a:pt x="13664" y="2160"/>
                  </a:cubicBezTo>
                  <a:cubicBezTo>
                    <a:pt x="13499" y="1750"/>
                    <a:pt x="13102" y="1536"/>
                    <a:pt x="12682" y="1491"/>
                  </a:cubicBezTo>
                  <a:cubicBezTo>
                    <a:pt x="12637" y="1488"/>
                    <a:pt x="12593" y="1486"/>
                    <a:pt x="12548" y="1486"/>
                  </a:cubicBezTo>
                  <a:cubicBezTo>
                    <a:pt x="12175" y="1486"/>
                    <a:pt x="11811" y="1602"/>
                    <a:pt x="11504" y="1817"/>
                  </a:cubicBezTo>
                  <a:cubicBezTo>
                    <a:pt x="11335" y="1937"/>
                    <a:pt x="11183" y="2080"/>
                    <a:pt x="11058" y="2250"/>
                  </a:cubicBezTo>
                  <a:cubicBezTo>
                    <a:pt x="10955" y="1589"/>
                    <a:pt x="10598" y="964"/>
                    <a:pt x="10099" y="572"/>
                  </a:cubicBezTo>
                  <a:cubicBezTo>
                    <a:pt x="9589" y="174"/>
                    <a:pt x="8977" y="1"/>
                    <a:pt x="8364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112;p38"/>
          <p:cNvGrpSpPr/>
          <p:nvPr/>
        </p:nvGrpSpPr>
        <p:grpSpPr>
          <a:xfrm rot="-1421948">
            <a:off x="10821325" y="527628"/>
            <a:ext cx="805777" cy="741882"/>
            <a:chOff x="4132573" y="1085716"/>
            <a:chExt cx="1000643" cy="1090527"/>
          </a:xfrm>
        </p:grpSpPr>
        <p:sp>
          <p:nvSpPr>
            <p:cNvPr id="30" name="Google Shape;2113;p38"/>
            <p:cNvSpPr/>
            <p:nvPr/>
          </p:nvSpPr>
          <p:spPr>
            <a:xfrm>
              <a:off x="4133452" y="1085716"/>
              <a:ext cx="999764" cy="1090332"/>
            </a:xfrm>
            <a:custGeom>
              <a:avLst/>
              <a:gdLst/>
              <a:ahLst/>
              <a:cxnLst/>
              <a:rect l="l" t="t" r="r" b="b"/>
              <a:pathLst>
                <a:path w="10233" h="11160" extrusionOk="0">
                  <a:moveTo>
                    <a:pt x="5130" y="0"/>
                  </a:moveTo>
                  <a:cubicBezTo>
                    <a:pt x="4661" y="0"/>
                    <a:pt x="4191" y="282"/>
                    <a:pt x="3914" y="675"/>
                  </a:cubicBezTo>
                  <a:cubicBezTo>
                    <a:pt x="3570" y="1162"/>
                    <a:pt x="3476" y="1777"/>
                    <a:pt x="3476" y="2371"/>
                  </a:cubicBezTo>
                  <a:cubicBezTo>
                    <a:pt x="3476" y="2554"/>
                    <a:pt x="3481" y="2737"/>
                    <a:pt x="3499" y="2920"/>
                  </a:cubicBezTo>
                  <a:cubicBezTo>
                    <a:pt x="3173" y="2710"/>
                    <a:pt x="2829" y="2532"/>
                    <a:pt x="2468" y="2389"/>
                  </a:cubicBezTo>
                  <a:cubicBezTo>
                    <a:pt x="2148" y="2268"/>
                    <a:pt x="1790" y="2181"/>
                    <a:pt x="1447" y="2181"/>
                  </a:cubicBezTo>
                  <a:cubicBezTo>
                    <a:pt x="1096" y="2181"/>
                    <a:pt x="762" y="2272"/>
                    <a:pt x="504" y="2509"/>
                  </a:cubicBezTo>
                  <a:cubicBezTo>
                    <a:pt x="63" y="2911"/>
                    <a:pt x="18" y="3620"/>
                    <a:pt x="268" y="4160"/>
                  </a:cubicBezTo>
                  <a:cubicBezTo>
                    <a:pt x="518" y="4700"/>
                    <a:pt x="1009" y="5093"/>
                    <a:pt x="1522" y="5392"/>
                  </a:cubicBezTo>
                  <a:cubicBezTo>
                    <a:pt x="1678" y="5481"/>
                    <a:pt x="1834" y="5566"/>
                    <a:pt x="1999" y="5642"/>
                  </a:cubicBezTo>
                  <a:cubicBezTo>
                    <a:pt x="1656" y="5820"/>
                    <a:pt x="1330" y="6030"/>
                    <a:pt x="1031" y="6271"/>
                  </a:cubicBezTo>
                  <a:cubicBezTo>
                    <a:pt x="491" y="6704"/>
                    <a:pt x="0" y="7355"/>
                    <a:pt x="148" y="8034"/>
                  </a:cubicBezTo>
                  <a:cubicBezTo>
                    <a:pt x="272" y="8614"/>
                    <a:pt x="866" y="9011"/>
                    <a:pt x="1455" y="9065"/>
                  </a:cubicBezTo>
                  <a:cubicBezTo>
                    <a:pt x="1510" y="9069"/>
                    <a:pt x="1566" y="9071"/>
                    <a:pt x="1621" y="9071"/>
                  </a:cubicBezTo>
                  <a:cubicBezTo>
                    <a:pt x="2156" y="9071"/>
                    <a:pt x="2677" y="8863"/>
                    <a:pt x="3146" y="8596"/>
                  </a:cubicBezTo>
                  <a:cubicBezTo>
                    <a:pt x="3307" y="8507"/>
                    <a:pt x="3459" y="8409"/>
                    <a:pt x="3610" y="8301"/>
                  </a:cubicBezTo>
                  <a:lnTo>
                    <a:pt x="3610" y="8301"/>
                  </a:lnTo>
                  <a:cubicBezTo>
                    <a:pt x="3588" y="8690"/>
                    <a:pt x="3606" y="9078"/>
                    <a:pt x="3664" y="9466"/>
                  </a:cubicBezTo>
                  <a:cubicBezTo>
                    <a:pt x="3771" y="10144"/>
                    <a:pt x="4083" y="10899"/>
                    <a:pt x="4744" y="11108"/>
                  </a:cubicBezTo>
                  <a:cubicBezTo>
                    <a:pt x="4854" y="11143"/>
                    <a:pt x="4967" y="11159"/>
                    <a:pt x="5079" y="11159"/>
                  </a:cubicBezTo>
                  <a:cubicBezTo>
                    <a:pt x="5547" y="11159"/>
                    <a:pt x="6015" y="10881"/>
                    <a:pt x="6292" y="10492"/>
                  </a:cubicBezTo>
                  <a:cubicBezTo>
                    <a:pt x="6636" y="10006"/>
                    <a:pt x="6734" y="9386"/>
                    <a:pt x="6734" y="8792"/>
                  </a:cubicBezTo>
                  <a:cubicBezTo>
                    <a:pt x="6734" y="8609"/>
                    <a:pt x="6730" y="8426"/>
                    <a:pt x="6712" y="8248"/>
                  </a:cubicBezTo>
                  <a:lnTo>
                    <a:pt x="6712" y="8248"/>
                  </a:lnTo>
                  <a:cubicBezTo>
                    <a:pt x="7037" y="8458"/>
                    <a:pt x="7386" y="8636"/>
                    <a:pt x="7743" y="8774"/>
                  </a:cubicBezTo>
                  <a:cubicBezTo>
                    <a:pt x="8064" y="8901"/>
                    <a:pt x="8425" y="8990"/>
                    <a:pt x="8770" y="8990"/>
                  </a:cubicBezTo>
                  <a:cubicBezTo>
                    <a:pt x="9120" y="8990"/>
                    <a:pt x="9452" y="8899"/>
                    <a:pt x="9710" y="8663"/>
                  </a:cubicBezTo>
                  <a:cubicBezTo>
                    <a:pt x="10152" y="8266"/>
                    <a:pt x="10201" y="7556"/>
                    <a:pt x="9956" y="7016"/>
                  </a:cubicBezTo>
                  <a:cubicBezTo>
                    <a:pt x="9706" y="6481"/>
                    <a:pt x="9215" y="6084"/>
                    <a:pt x="8702" y="5780"/>
                  </a:cubicBezTo>
                  <a:cubicBezTo>
                    <a:pt x="8546" y="5686"/>
                    <a:pt x="8390" y="5606"/>
                    <a:pt x="8229" y="5526"/>
                  </a:cubicBezTo>
                  <a:cubicBezTo>
                    <a:pt x="8573" y="5352"/>
                    <a:pt x="8898" y="5142"/>
                    <a:pt x="9197" y="4901"/>
                  </a:cubicBezTo>
                  <a:cubicBezTo>
                    <a:pt x="9737" y="4468"/>
                    <a:pt x="10233" y="3821"/>
                    <a:pt x="10090" y="3147"/>
                  </a:cubicBezTo>
                  <a:cubicBezTo>
                    <a:pt x="9965" y="2563"/>
                    <a:pt x="9376" y="2166"/>
                    <a:pt x="8782" y="2108"/>
                  </a:cubicBezTo>
                  <a:cubicBezTo>
                    <a:pt x="8723" y="2102"/>
                    <a:pt x="8663" y="2100"/>
                    <a:pt x="8603" y="2100"/>
                  </a:cubicBezTo>
                  <a:cubicBezTo>
                    <a:pt x="8072" y="2100"/>
                    <a:pt x="7553" y="2306"/>
                    <a:pt x="7091" y="2567"/>
                  </a:cubicBezTo>
                  <a:cubicBezTo>
                    <a:pt x="6921" y="2661"/>
                    <a:pt x="6761" y="2764"/>
                    <a:pt x="6605" y="2875"/>
                  </a:cubicBezTo>
                  <a:cubicBezTo>
                    <a:pt x="6627" y="2482"/>
                    <a:pt x="6609" y="2081"/>
                    <a:pt x="6547" y="1693"/>
                  </a:cubicBezTo>
                  <a:cubicBezTo>
                    <a:pt x="6435" y="1005"/>
                    <a:pt x="6118" y="256"/>
                    <a:pt x="5462" y="50"/>
                  </a:cubicBezTo>
                  <a:cubicBezTo>
                    <a:pt x="5353" y="16"/>
                    <a:pt x="5242" y="0"/>
                    <a:pt x="513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4;p38"/>
            <p:cNvSpPr/>
            <p:nvPr/>
          </p:nvSpPr>
          <p:spPr>
            <a:xfrm>
              <a:off x="4132573" y="1085813"/>
              <a:ext cx="1000253" cy="1090430"/>
            </a:xfrm>
            <a:custGeom>
              <a:avLst/>
              <a:gdLst/>
              <a:ahLst/>
              <a:cxnLst/>
              <a:rect l="l" t="t" r="r" b="b"/>
              <a:pathLst>
                <a:path w="10238" h="11161" extrusionOk="0">
                  <a:moveTo>
                    <a:pt x="5135" y="1"/>
                  </a:moveTo>
                  <a:cubicBezTo>
                    <a:pt x="4666" y="1"/>
                    <a:pt x="4193" y="280"/>
                    <a:pt x="3918" y="674"/>
                  </a:cubicBezTo>
                  <a:cubicBezTo>
                    <a:pt x="3575" y="1161"/>
                    <a:pt x="3481" y="1781"/>
                    <a:pt x="3481" y="2374"/>
                  </a:cubicBezTo>
                  <a:cubicBezTo>
                    <a:pt x="3481" y="2557"/>
                    <a:pt x="3485" y="2736"/>
                    <a:pt x="3503" y="2923"/>
                  </a:cubicBezTo>
                  <a:cubicBezTo>
                    <a:pt x="3178" y="2709"/>
                    <a:pt x="2834" y="2535"/>
                    <a:pt x="2472" y="2392"/>
                  </a:cubicBezTo>
                  <a:cubicBezTo>
                    <a:pt x="2153" y="2271"/>
                    <a:pt x="1794" y="2185"/>
                    <a:pt x="1451" y="2185"/>
                  </a:cubicBezTo>
                  <a:cubicBezTo>
                    <a:pt x="1100" y="2185"/>
                    <a:pt x="764" y="2275"/>
                    <a:pt x="505" y="2513"/>
                  </a:cubicBezTo>
                  <a:cubicBezTo>
                    <a:pt x="67" y="2910"/>
                    <a:pt x="23" y="3624"/>
                    <a:pt x="273" y="4164"/>
                  </a:cubicBezTo>
                  <a:cubicBezTo>
                    <a:pt x="522" y="4699"/>
                    <a:pt x="1009" y="5092"/>
                    <a:pt x="1526" y="5395"/>
                  </a:cubicBezTo>
                  <a:cubicBezTo>
                    <a:pt x="1678" y="5480"/>
                    <a:pt x="1834" y="5569"/>
                    <a:pt x="2004" y="5645"/>
                  </a:cubicBezTo>
                  <a:cubicBezTo>
                    <a:pt x="1660" y="5819"/>
                    <a:pt x="1335" y="6034"/>
                    <a:pt x="1036" y="6275"/>
                  </a:cubicBezTo>
                  <a:cubicBezTo>
                    <a:pt x="496" y="6707"/>
                    <a:pt x="0" y="7359"/>
                    <a:pt x="152" y="8033"/>
                  </a:cubicBezTo>
                  <a:cubicBezTo>
                    <a:pt x="277" y="8613"/>
                    <a:pt x="866" y="9010"/>
                    <a:pt x="1460" y="9064"/>
                  </a:cubicBezTo>
                  <a:cubicBezTo>
                    <a:pt x="1519" y="9069"/>
                    <a:pt x="1579" y="9071"/>
                    <a:pt x="1638" y="9071"/>
                  </a:cubicBezTo>
                  <a:cubicBezTo>
                    <a:pt x="2170" y="9071"/>
                    <a:pt x="2690" y="8864"/>
                    <a:pt x="3155" y="8595"/>
                  </a:cubicBezTo>
                  <a:cubicBezTo>
                    <a:pt x="3311" y="8506"/>
                    <a:pt x="3463" y="8412"/>
                    <a:pt x="3615" y="8305"/>
                  </a:cubicBezTo>
                  <a:lnTo>
                    <a:pt x="3615" y="8305"/>
                  </a:lnTo>
                  <a:cubicBezTo>
                    <a:pt x="3593" y="8689"/>
                    <a:pt x="3610" y="9081"/>
                    <a:pt x="3673" y="9465"/>
                  </a:cubicBezTo>
                  <a:cubicBezTo>
                    <a:pt x="3776" y="10148"/>
                    <a:pt x="4092" y="10898"/>
                    <a:pt x="4748" y="11107"/>
                  </a:cubicBezTo>
                  <a:cubicBezTo>
                    <a:pt x="4861" y="11143"/>
                    <a:pt x="4976" y="11160"/>
                    <a:pt x="5091" y="11160"/>
                  </a:cubicBezTo>
                  <a:cubicBezTo>
                    <a:pt x="5560" y="11160"/>
                    <a:pt x="6025" y="10882"/>
                    <a:pt x="6297" y="10491"/>
                  </a:cubicBezTo>
                  <a:cubicBezTo>
                    <a:pt x="6640" y="10005"/>
                    <a:pt x="6743" y="9389"/>
                    <a:pt x="6743" y="8791"/>
                  </a:cubicBezTo>
                  <a:cubicBezTo>
                    <a:pt x="6743" y="8613"/>
                    <a:pt x="6734" y="8430"/>
                    <a:pt x="6721" y="8247"/>
                  </a:cubicBezTo>
                  <a:lnTo>
                    <a:pt x="6721" y="8247"/>
                  </a:lnTo>
                  <a:cubicBezTo>
                    <a:pt x="7046" y="8457"/>
                    <a:pt x="7390" y="8635"/>
                    <a:pt x="7752" y="8778"/>
                  </a:cubicBezTo>
                  <a:cubicBezTo>
                    <a:pt x="8071" y="8902"/>
                    <a:pt x="8432" y="8990"/>
                    <a:pt x="8777" y="8990"/>
                  </a:cubicBezTo>
                  <a:cubicBezTo>
                    <a:pt x="9126" y="8990"/>
                    <a:pt x="9459" y="8900"/>
                    <a:pt x="9715" y="8666"/>
                  </a:cubicBezTo>
                  <a:cubicBezTo>
                    <a:pt x="10161" y="8269"/>
                    <a:pt x="10210" y="7555"/>
                    <a:pt x="9960" y="7020"/>
                  </a:cubicBezTo>
                  <a:cubicBezTo>
                    <a:pt x="9711" y="6475"/>
                    <a:pt x="9224" y="6083"/>
                    <a:pt x="8706" y="5784"/>
                  </a:cubicBezTo>
                  <a:cubicBezTo>
                    <a:pt x="8550" y="5690"/>
                    <a:pt x="8394" y="5610"/>
                    <a:pt x="8229" y="5529"/>
                  </a:cubicBezTo>
                  <a:cubicBezTo>
                    <a:pt x="8577" y="5351"/>
                    <a:pt x="8898" y="5141"/>
                    <a:pt x="9202" y="4900"/>
                  </a:cubicBezTo>
                  <a:cubicBezTo>
                    <a:pt x="9742" y="4472"/>
                    <a:pt x="10237" y="3825"/>
                    <a:pt x="10094" y="3146"/>
                  </a:cubicBezTo>
                  <a:cubicBezTo>
                    <a:pt x="9969" y="2566"/>
                    <a:pt x="9376" y="2169"/>
                    <a:pt x="8787" y="2111"/>
                  </a:cubicBezTo>
                  <a:cubicBezTo>
                    <a:pt x="8724" y="2105"/>
                    <a:pt x="8662" y="2102"/>
                    <a:pt x="8600" y="2102"/>
                  </a:cubicBezTo>
                  <a:cubicBezTo>
                    <a:pt x="8074" y="2102"/>
                    <a:pt x="7554" y="2311"/>
                    <a:pt x="7091" y="2571"/>
                  </a:cubicBezTo>
                  <a:cubicBezTo>
                    <a:pt x="6926" y="2664"/>
                    <a:pt x="6765" y="2767"/>
                    <a:pt x="6609" y="2879"/>
                  </a:cubicBezTo>
                  <a:cubicBezTo>
                    <a:pt x="6631" y="2481"/>
                    <a:pt x="6614" y="2084"/>
                    <a:pt x="6551" y="1692"/>
                  </a:cubicBezTo>
                  <a:cubicBezTo>
                    <a:pt x="6440" y="1009"/>
                    <a:pt x="6123" y="259"/>
                    <a:pt x="5462" y="49"/>
                  </a:cubicBezTo>
                  <a:cubicBezTo>
                    <a:pt x="5355" y="16"/>
                    <a:pt x="5245" y="1"/>
                    <a:pt x="5135" y="1"/>
                  </a:cubicBezTo>
                  <a:close/>
                </a:path>
              </a:pathLst>
            </a:custGeom>
            <a:solidFill>
              <a:srgbClr val="B8A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115;p38"/>
            <p:cNvSpPr/>
            <p:nvPr/>
          </p:nvSpPr>
          <p:spPr>
            <a:xfrm>
              <a:off x="4253431" y="1190453"/>
              <a:ext cx="776715" cy="851944"/>
            </a:xfrm>
            <a:custGeom>
              <a:avLst/>
              <a:gdLst/>
              <a:ahLst/>
              <a:cxnLst/>
              <a:rect l="l" t="t" r="r" b="b"/>
              <a:pathLst>
                <a:path w="7950" h="8720" extrusionOk="0">
                  <a:moveTo>
                    <a:pt x="3785" y="0"/>
                  </a:moveTo>
                  <a:cubicBezTo>
                    <a:pt x="3730" y="0"/>
                    <a:pt x="3685" y="47"/>
                    <a:pt x="3685" y="103"/>
                  </a:cubicBezTo>
                  <a:cubicBezTo>
                    <a:pt x="3681" y="772"/>
                    <a:pt x="3752" y="3584"/>
                    <a:pt x="3770" y="4329"/>
                  </a:cubicBezTo>
                  <a:lnTo>
                    <a:pt x="303" y="2481"/>
                  </a:lnTo>
                  <a:cubicBezTo>
                    <a:pt x="287" y="2474"/>
                    <a:pt x="271" y="2471"/>
                    <a:pt x="257" y="2471"/>
                  </a:cubicBezTo>
                  <a:cubicBezTo>
                    <a:pt x="161" y="2471"/>
                    <a:pt x="104" y="2607"/>
                    <a:pt x="205" y="2669"/>
                  </a:cubicBezTo>
                  <a:lnTo>
                    <a:pt x="3672" y="4516"/>
                  </a:lnTo>
                  <a:cubicBezTo>
                    <a:pt x="3043" y="4918"/>
                    <a:pt x="669" y="6422"/>
                    <a:pt x="98" y="6756"/>
                  </a:cubicBezTo>
                  <a:cubicBezTo>
                    <a:pt x="1" y="6809"/>
                    <a:pt x="43" y="6953"/>
                    <a:pt x="146" y="6953"/>
                  </a:cubicBezTo>
                  <a:cubicBezTo>
                    <a:pt x="148" y="6953"/>
                    <a:pt x="150" y="6953"/>
                    <a:pt x="151" y="6953"/>
                  </a:cubicBezTo>
                  <a:cubicBezTo>
                    <a:pt x="173" y="6953"/>
                    <a:pt x="191" y="6948"/>
                    <a:pt x="209" y="6939"/>
                  </a:cubicBezTo>
                  <a:cubicBezTo>
                    <a:pt x="780" y="6605"/>
                    <a:pt x="3159" y="5096"/>
                    <a:pt x="3788" y="4695"/>
                  </a:cubicBezTo>
                  <a:lnTo>
                    <a:pt x="3971" y="8622"/>
                  </a:lnTo>
                  <a:cubicBezTo>
                    <a:pt x="3975" y="8675"/>
                    <a:pt x="4020" y="8720"/>
                    <a:pt x="4078" y="8720"/>
                  </a:cubicBezTo>
                  <a:lnTo>
                    <a:pt x="4083" y="8720"/>
                  </a:lnTo>
                  <a:cubicBezTo>
                    <a:pt x="4141" y="8720"/>
                    <a:pt x="4185" y="8666"/>
                    <a:pt x="4181" y="8608"/>
                  </a:cubicBezTo>
                  <a:lnTo>
                    <a:pt x="4002" y="4686"/>
                  </a:lnTo>
                  <a:lnTo>
                    <a:pt x="4002" y="4686"/>
                  </a:lnTo>
                  <a:cubicBezTo>
                    <a:pt x="4667" y="5021"/>
                    <a:pt x="7170" y="6297"/>
                    <a:pt x="7755" y="6618"/>
                  </a:cubicBezTo>
                  <a:cubicBezTo>
                    <a:pt x="7770" y="6625"/>
                    <a:pt x="7785" y="6628"/>
                    <a:pt x="7800" y="6628"/>
                  </a:cubicBezTo>
                  <a:cubicBezTo>
                    <a:pt x="7892" y="6628"/>
                    <a:pt x="7950" y="6493"/>
                    <a:pt x="7853" y="6431"/>
                  </a:cubicBezTo>
                  <a:cubicBezTo>
                    <a:pt x="7269" y="6109"/>
                    <a:pt x="4779" y="4842"/>
                    <a:pt x="4100" y="4503"/>
                  </a:cubicBezTo>
                  <a:lnTo>
                    <a:pt x="7461" y="2477"/>
                  </a:lnTo>
                  <a:cubicBezTo>
                    <a:pt x="7561" y="2414"/>
                    <a:pt x="7501" y="2280"/>
                    <a:pt x="7408" y="2280"/>
                  </a:cubicBezTo>
                  <a:cubicBezTo>
                    <a:pt x="7390" y="2280"/>
                    <a:pt x="7369" y="2286"/>
                    <a:pt x="7349" y="2298"/>
                  </a:cubicBezTo>
                  <a:lnTo>
                    <a:pt x="3984" y="4324"/>
                  </a:lnTo>
                  <a:cubicBezTo>
                    <a:pt x="3962" y="3579"/>
                    <a:pt x="3891" y="768"/>
                    <a:pt x="3895" y="103"/>
                  </a:cubicBezTo>
                  <a:cubicBezTo>
                    <a:pt x="3895" y="45"/>
                    <a:pt x="3850" y="0"/>
                    <a:pt x="3792" y="0"/>
                  </a:cubicBezTo>
                  <a:cubicBezTo>
                    <a:pt x="3790" y="0"/>
                    <a:pt x="3788" y="0"/>
                    <a:pt x="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116;p38"/>
            <p:cNvSpPr/>
            <p:nvPr/>
          </p:nvSpPr>
          <p:spPr>
            <a:xfrm>
              <a:off x="4490067" y="1499974"/>
              <a:ext cx="326220" cy="270922"/>
            </a:xfrm>
            <a:custGeom>
              <a:avLst/>
              <a:gdLst/>
              <a:ahLst/>
              <a:cxnLst/>
              <a:rect l="l" t="t" r="r" b="b"/>
              <a:pathLst>
                <a:path w="3339" h="2773" extrusionOk="0">
                  <a:moveTo>
                    <a:pt x="1450" y="0"/>
                  </a:moveTo>
                  <a:cubicBezTo>
                    <a:pt x="1440" y="0"/>
                    <a:pt x="1430" y="0"/>
                    <a:pt x="1420" y="1"/>
                  </a:cubicBezTo>
                  <a:cubicBezTo>
                    <a:pt x="1413" y="1"/>
                    <a:pt x="1407" y="1"/>
                    <a:pt x="1400" y="1"/>
                  </a:cubicBezTo>
                  <a:cubicBezTo>
                    <a:pt x="1086" y="1"/>
                    <a:pt x="776" y="107"/>
                    <a:pt x="527" y="304"/>
                  </a:cubicBezTo>
                  <a:cubicBezTo>
                    <a:pt x="259" y="523"/>
                    <a:pt x="81" y="840"/>
                    <a:pt x="41" y="1188"/>
                  </a:cubicBezTo>
                  <a:cubicBezTo>
                    <a:pt x="0" y="1656"/>
                    <a:pt x="197" y="2116"/>
                    <a:pt x="563" y="2415"/>
                  </a:cubicBezTo>
                  <a:cubicBezTo>
                    <a:pt x="844" y="2633"/>
                    <a:pt x="1187" y="2705"/>
                    <a:pt x="1518" y="2758"/>
                  </a:cubicBezTo>
                  <a:cubicBezTo>
                    <a:pt x="1577" y="2768"/>
                    <a:pt x="1635" y="2772"/>
                    <a:pt x="1692" y="2772"/>
                  </a:cubicBezTo>
                  <a:cubicBezTo>
                    <a:pt x="2693" y="2772"/>
                    <a:pt x="3339" y="1378"/>
                    <a:pt x="2562" y="496"/>
                  </a:cubicBezTo>
                  <a:cubicBezTo>
                    <a:pt x="2279" y="182"/>
                    <a:pt x="1876" y="0"/>
                    <a:pt x="1450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2117;p38"/>
          <p:cNvGrpSpPr/>
          <p:nvPr/>
        </p:nvGrpSpPr>
        <p:grpSpPr>
          <a:xfrm rot="-234348">
            <a:off x="1346979" y="1432244"/>
            <a:ext cx="1117628" cy="943328"/>
            <a:chOff x="6157391" y="1873228"/>
            <a:chExt cx="1179489" cy="1050414"/>
          </a:xfrm>
        </p:grpSpPr>
        <p:sp>
          <p:nvSpPr>
            <p:cNvPr id="35" name="Google Shape;2118;p38"/>
            <p:cNvSpPr/>
            <p:nvPr/>
          </p:nvSpPr>
          <p:spPr>
            <a:xfrm>
              <a:off x="6157391" y="1873228"/>
              <a:ext cx="1179067" cy="1050414"/>
            </a:xfrm>
            <a:custGeom>
              <a:avLst/>
              <a:gdLst/>
              <a:ahLst/>
              <a:cxnLst/>
              <a:rect l="l" t="t" r="r" b="b"/>
              <a:pathLst>
                <a:path w="13982" h="12456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5" y="10889"/>
                    <a:pt x="2705" y="11144"/>
                  </a:cubicBezTo>
                  <a:cubicBezTo>
                    <a:pt x="2460" y="11452"/>
                    <a:pt x="2156" y="11711"/>
                    <a:pt x="1813" y="11907"/>
                  </a:cubicBezTo>
                  <a:cubicBezTo>
                    <a:pt x="1634" y="12010"/>
                    <a:pt x="1420" y="12148"/>
                    <a:pt x="1438" y="12353"/>
                  </a:cubicBezTo>
                  <a:cubicBezTo>
                    <a:pt x="1447" y="12447"/>
                    <a:pt x="2424" y="12456"/>
                    <a:pt x="2527" y="12456"/>
                  </a:cubicBezTo>
                  <a:cubicBezTo>
                    <a:pt x="2910" y="12447"/>
                    <a:pt x="3290" y="12393"/>
                    <a:pt x="3656" y="12300"/>
                  </a:cubicBezTo>
                  <a:cubicBezTo>
                    <a:pt x="4450" y="12099"/>
                    <a:pt x="5012" y="11728"/>
                    <a:pt x="5610" y="11197"/>
                  </a:cubicBezTo>
                  <a:cubicBezTo>
                    <a:pt x="5641" y="11171"/>
                    <a:pt x="5945" y="10849"/>
                    <a:pt x="5967" y="10849"/>
                  </a:cubicBezTo>
                  <a:cubicBezTo>
                    <a:pt x="5967" y="10849"/>
                    <a:pt x="5967" y="10849"/>
                    <a:pt x="5967" y="10849"/>
                  </a:cubicBezTo>
                  <a:cubicBezTo>
                    <a:pt x="6495" y="10988"/>
                    <a:pt x="7025" y="11054"/>
                    <a:pt x="7547" y="11054"/>
                  </a:cubicBezTo>
                  <a:cubicBezTo>
                    <a:pt x="10216" y="11054"/>
                    <a:pt x="12672" y="9318"/>
                    <a:pt x="13482" y="6646"/>
                  </a:cubicBezTo>
                  <a:cubicBezTo>
                    <a:pt x="13982" y="5030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119;p38"/>
            <p:cNvSpPr/>
            <p:nvPr/>
          </p:nvSpPr>
          <p:spPr>
            <a:xfrm>
              <a:off x="6157391" y="1873228"/>
              <a:ext cx="1179489" cy="1050077"/>
            </a:xfrm>
            <a:custGeom>
              <a:avLst/>
              <a:gdLst/>
              <a:ahLst/>
              <a:cxnLst/>
              <a:rect l="l" t="t" r="r" b="b"/>
              <a:pathLst>
                <a:path w="13987" h="12452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0" y="10889"/>
                    <a:pt x="2710" y="11144"/>
                  </a:cubicBezTo>
                  <a:cubicBezTo>
                    <a:pt x="2460" y="11452"/>
                    <a:pt x="2161" y="11711"/>
                    <a:pt x="1817" y="11907"/>
                  </a:cubicBezTo>
                  <a:cubicBezTo>
                    <a:pt x="1639" y="12010"/>
                    <a:pt x="1420" y="12148"/>
                    <a:pt x="1442" y="12353"/>
                  </a:cubicBezTo>
                  <a:cubicBezTo>
                    <a:pt x="1451" y="12447"/>
                    <a:pt x="2428" y="12451"/>
                    <a:pt x="2531" y="12451"/>
                  </a:cubicBezTo>
                  <a:cubicBezTo>
                    <a:pt x="2910" y="12442"/>
                    <a:pt x="3290" y="12393"/>
                    <a:pt x="3660" y="12300"/>
                  </a:cubicBezTo>
                  <a:cubicBezTo>
                    <a:pt x="4450" y="12099"/>
                    <a:pt x="5017" y="11728"/>
                    <a:pt x="5615" y="11193"/>
                  </a:cubicBezTo>
                  <a:cubicBezTo>
                    <a:pt x="5646" y="11166"/>
                    <a:pt x="5949" y="10849"/>
                    <a:pt x="5971" y="10849"/>
                  </a:cubicBezTo>
                  <a:cubicBezTo>
                    <a:pt x="5971" y="10849"/>
                    <a:pt x="5971" y="10849"/>
                    <a:pt x="5972" y="10849"/>
                  </a:cubicBezTo>
                  <a:cubicBezTo>
                    <a:pt x="6497" y="10987"/>
                    <a:pt x="7025" y="11052"/>
                    <a:pt x="7545" y="11052"/>
                  </a:cubicBezTo>
                  <a:cubicBezTo>
                    <a:pt x="10216" y="11052"/>
                    <a:pt x="12671" y="9317"/>
                    <a:pt x="13482" y="6646"/>
                  </a:cubicBezTo>
                  <a:cubicBezTo>
                    <a:pt x="13986" y="5026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120;p38"/>
            <p:cNvSpPr/>
            <p:nvPr/>
          </p:nvSpPr>
          <p:spPr>
            <a:xfrm>
              <a:off x="6459971" y="2106488"/>
              <a:ext cx="560019" cy="495860"/>
            </a:xfrm>
            <a:custGeom>
              <a:avLst/>
              <a:gdLst/>
              <a:ahLst/>
              <a:cxnLst/>
              <a:rect l="l" t="t" r="r" b="b"/>
              <a:pathLst>
                <a:path w="6641" h="5880" extrusionOk="0">
                  <a:moveTo>
                    <a:pt x="1201" y="542"/>
                  </a:moveTo>
                  <a:lnTo>
                    <a:pt x="1191" y="549"/>
                  </a:lnTo>
                  <a:cubicBezTo>
                    <a:pt x="1194" y="547"/>
                    <a:pt x="1198" y="542"/>
                    <a:pt x="1201" y="542"/>
                  </a:cubicBezTo>
                  <a:close/>
                  <a:moveTo>
                    <a:pt x="5244" y="517"/>
                  </a:moveTo>
                  <a:cubicBezTo>
                    <a:pt x="5338" y="517"/>
                    <a:pt x="5432" y="537"/>
                    <a:pt x="5521" y="578"/>
                  </a:cubicBezTo>
                  <a:cubicBezTo>
                    <a:pt x="5547" y="591"/>
                    <a:pt x="5547" y="636"/>
                    <a:pt x="5521" y="653"/>
                  </a:cubicBezTo>
                  <a:cubicBezTo>
                    <a:pt x="5266" y="783"/>
                    <a:pt x="4976" y="854"/>
                    <a:pt x="4744" y="1024"/>
                  </a:cubicBezTo>
                  <a:cubicBezTo>
                    <a:pt x="4485" y="1207"/>
                    <a:pt x="4285" y="1461"/>
                    <a:pt x="4088" y="1702"/>
                  </a:cubicBezTo>
                  <a:cubicBezTo>
                    <a:pt x="4081" y="1710"/>
                    <a:pt x="4073" y="1713"/>
                    <a:pt x="4065" y="1713"/>
                  </a:cubicBezTo>
                  <a:cubicBezTo>
                    <a:pt x="4041" y="1713"/>
                    <a:pt x="4017" y="1684"/>
                    <a:pt x="4030" y="1657"/>
                  </a:cubicBezTo>
                  <a:cubicBezTo>
                    <a:pt x="4173" y="1399"/>
                    <a:pt x="4338" y="1153"/>
                    <a:pt x="4526" y="926"/>
                  </a:cubicBezTo>
                  <a:lnTo>
                    <a:pt x="4526" y="926"/>
                  </a:lnTo>
                  <a:cubicBezTo>
                    <a:pt x="4293" y="1095"/>
                    <a:pt x="4079" y="1292"/>
                    <a:pt x="3887" y="1506"/>
                  </a:cubicBezTo>
                  <a:cubicBezTo>
                    <a:pt x="4115" y="1095"/>
                    <a:pt x="4396" y="743"/>
                    <a:pt x="4887" y="618"/>
                  </a:cubicBezTo>
                  <a:cubicBezTo>
                    <a:pt x="4996" y="552"/>
                    <a:pt x="5120" y="517"/>
                    <a:pt x="5244" y="517"/>
                  </a:cubicBezTo>
                  <a:close/>
                  <a:moveTo>
                    <a:pt x="1270" y="299"/>
                  </a:moveTo>
                  <a:cubicBezTo>
                    <a:pt x="1296" y="299"/>
                    <a:pt x="1315" y="326"/>
                    <a:pt x="1299" y="350"/>
                  </a:cubicBezTo>
                  <a:cubicBezTo>
                    <a:pt x="1259" y="417"/>
                    <a:pt x="1219" y="484"/>
                    <a:pt x="1188" y="551"/>
                  </a:cubicBezTo>
                  <a:cubicBezTo>
                    <a:pt x="1189" y="551"/>
                    <a:pt x="1190" y="550"/>
                    <a:pt x="1191" y="549"/>
                  </a:cubicBezTo>
                  <a:lnTo>
                    <a:pt x="1191" y="549"/>
                  </a:lnTo>
                  <a:lnTo>
                    <a:pt x="1183" y="555"/>
                  </a:lnTo>
                  <a:cubicBezTo>
                    <a:pt x="657" y="1613"/>
                    <a:pt x="1152" y="3010"/>
                    <a:pt x="1875" y="3893"/>
                  </a:cubicBezTo>
                  <a:cubicBezTo>
                    <a:pt x="1889" y="3911"/>
                    <a:pt x="1875" y="3940"/>
                    <a:pt x="1855" y="3940"/>
                  </a:cubicBezTo>
                  <a:cubicBezTo>
                    <a:pt x="1850" y="3940"/>
                    <a:pt x="1845" y="3938"/>
                    <a:pt x="1839" y="3933"/>
                  </a:cubicBezTo>
                  <a:cubicBezTo>
                    <a:pt x="1540" y="3706"/>
                    <a:pt x="1179" y="3237"/>
                    <a:pt x="911" y="2706"/>
                  </a:cubicBezTo>
                  <a:lnTo>
                    <a:pt x="911" y="2706"/>
                  </a:lnTo>
                  <a:cubicBezTo>
                    <a:pt x="1014" y="3081"/>
                    <a:pt x="1165" y="3438"/>
                    <a:pt x="1362" y="3773"/>
                  </a:cubicBezTo>
                  <a:cubicBezTo>
                    <a:pt x="951" y="3206"/>
                    <a:pt x="616" y="2528"/>
                    <a:pt x="558" y="1849"/>
                  </a:cubicBezTo>
                  <a:cubicBezTo>
                    <a:pt x="554" y="1778"/>
                    <a:pt x="554" y="1711"/>
                    <a:pt x="558" y="1640"/>
                  </a:cubicBezTo>
                  <a:cubicBezTo>
                    <a:pt x="478" y="1051"/>
                    <a:pt x="643" y="528"/>
                    <a:pt x="1259" y="301"/>
                  </a:cubicBezTo>
                  <a:cubicBezTo>
                    <a:pt x="1263" y="300"/>
                    <a:pt x="1266" y="299"/>
                    <a:pt x="1270" y="299"/>
                  </a:cubicBezTo>
                  <a:close/>
                  <a:moveTo>
                    <a:pt x="6115" y="2794"/>
                  </a:moveTo>
                  <a:cubicBezTo>
                    <a:pt x="6148" y="2794"/>
                    <a:pt x="6177" y="2824"/>
                    <a:pt x="6168" y="2862"/>
                  </a:cubicBezTo>
                  <a:cubicBezTo>
                    <a:pt x="6020" y="3139"/>
                    <a:pt x="5855" y="3407"/>
                    <a:pt x="5677" y="3666"/>
                  </a:cubicBezTo>
                  <a:cubicBezTo>
                    <a:pt x="5556" y="3889"/>
                    <a:pt x="5414" y="4103"/>
                    <a:pt x="5248" y="4295"/>
                  </a:cubicBezTo>
                  <a:cubicBezTo>
                    <a:pt x="5106" y="4464"/>
                    <a:pt x="4945" y="4616"/>
                    <a:pt x="4775" y="4754"/>
                  </a:cubicBezTo>
                  <a:lnTo>
                    <a:pt x="4775" y="4754"/>
                  </a:lnTo>
                  <a:cubicBezTo>
                    <a:pt x="5007" y="4527"/>
                    <a:pt x="5222" y="4281"/>
                    <a:pt x="5414" y="4023"/>
                  </a:cubicBezTo>
                  <a:lnTo>
                    <a:pt x="5414" y="4023"/>
                  </a:lnTo>
                  <a:cubicBezTo>
                    <a:pt x="4985" y="4540"/>
                    <a:pt x="4463" y="4955"/>
                    <a:pt x="3749" y="5165"/>
                  </a:cubicBezTo>
                  <a:cubicBezTo>
                    <a:pt x="3747" y="5165"/>
                    <a:pt x="3746" y="5165"/>
                    <a:pt x="3744" y="5165"/>
                  </a:cubicBezTo>
                  <a:cubicBezTo>
                    <a:pt x="3726" y="5165"/>
                    <a:pt x="3719" y="5142"/>
                    <a:pt x="3736" y="5134"/>
                  </a:cubicBezTo>
                  <a:cubicBezTo>
                    <a:pt x="4686" y="4612"/>
                    <a:pt x="5449" y="3674"/>
                    <a:pt x="6078" y="2809"/>
                  </a:cubicBezTo>
                  <a:cubicBezTo>
                    <a:pt x="6090" y="2799"/>
                    <a:pt x="6103" y="2794"/>
                    <a:pt x="6115" y="2794"/>
                  </a:cubicBezTo>
                  <a:close/>
                  <a:moveTo>
                    <a:pt x="1552" y="0"/>
                  </a:moveTo>
                  <a:cubicBezTo>
                    <a:pt x="1285" y="0"/>
                    <a:pt x="1022" y="70"/>
                    <a:pt x="790" y="229"/>
                  </a:cubicBezTo>
                  <a:cubicBezTo>
                    <a:pt x="108" y="698"/>
                    <a:pt x="1" y="1591"/>
                    <a:pt x="188" y="2336"/>
                  </a:cubicBezTo>
                  <a:cubicBezTo>
                    <a:pt x="371" y="3085"/>
                    <a:pt x="786" y="3799"/>
                    <a:pt x="1281" y="4397"/>
                  </a:cubicBezTo>
                  <a:cubicBezTo>
                    <a:pt x="1562" y="4732"/>
                    <a:pt x="1879" y="5035"/>
                    <a:pt x="2227" y="5299"/>
                  </a:cubicBezTo>
                  <a:cubicBezTo>
                    <a:pt x="2401" y="5428"/>
                    <a:pt x="2589" y="5540"/>
                    <a:pt x="2781" y="5633"/>
                  </a:cubicBezTo>
                  <a:cubicBezTo>
                    <a:pt x="2906" y="5696"/>
                    <a:pt x="3013" y="5776"/>
                    <a:pt x="3133" y="5839"/>
                  </a:cubicBezTo>
                  <a:cubicBezTo>
                    <a:pt x="3189" y="5867"/>
                    <a:pt x="3255" y="5879"/>
                    <a:pt x="3327" y="5879"/>
                  </a:cubicBezTo>
                  <a:cubicBezTo>
                    <a:pt x="3625" y="5879"/>
                    <a:pt x="4022" y="5669"/>
                    <a:pt x="4231" y="5558"/>
                  </a:cubicBezTo>
                  <a:cubicBezTo>
                    <a:pt x="4592" y="5375"/>
                    <a:pt x="4918" y="5143"/>
                    <a:pt x="5208" y="4861"/>
                  </a:cubicBezTo>
                  <a:cubicBezTo>
                    <a:pt x="5779" y="4313"/>
                    <a:pt x="6190" y="3621"/>
                    <a:pt x="6400" y="2858"/>
                  </a:cubicBezTo>
                  <a:cubicBezTo>
                    <a:pt x="6569" y="2224"/>
                    <a:pt x="6641" y="1430"/>
                    <a:pt x="6284" y="841"/>
                  </a:cubicBezTo>
                  <a:cubicBezTo>
                    <a:pt x="6047" y="446"/>
                    <a:pt x="5633" y="246"/>
                    <a:pt x="5204" y="246"/>
                  </a:cubicBezTo>
                  <a:cubicBezTo>
                    <a:pt x="5017" y="246"/>
                    <a:pt x="4829" y="283"/>
                    <a:pt x="4650" y="359"/>
                  </a:cubicBezTo>
                  <a:cubicBezTo>
                    <a:pt x="4039" y="618"/>
                    <a:pt x="3611" y="1269"/>
                    <a:pt x="3535" y="1925"/>
                  </a:cubicBezTo>
                  <a:cubicBezTo>
                    <a:pt x="3521" y="1943"/>
                    <a:pt x="3504" y="1956"/>
                    <a:pt x="3495" y="1974"/>
                  </a:cubicBezTo>
                  <a:lnTo>
                    <a:pt x="3477" y="1952"/>
                  </a:lnTo>
                  <a:cubicBezTo>
                    <a:pt x="3455" y="1751"/>
                    <a:pt x="3405" y="1555"/>
                    <a:pt x="3339" y="1367"/>
                  </a:cubicBezTo>
                  <a:cubicBezTo>
                    <a:pt x="3214" y="1001"/>
                    <a:pt x="2995" y="680"/>
                    <a:pt x="2700" y="430"/>
                  </a:cubicBezTo>
                  <a:cubicBezTo>
                    <a:pt x="2383" y="167"/>
                    <a:pt x="1964" y="0"/>
                    <a:pt x="1552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78629" y="5051522"/>
            <a:ext cx="9087336" cy="43430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79158" y="5177490"/>
            <a:ext cx="9087336" cy="428759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896851" y="2460858"/>
            <a:ext cx="6571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gradFill>
                  <a:gsLst>
                    <a:gs pos="51968">
                      <a:srgbClr val="FF7500"/>
                    </a:gs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817795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271C26-35F3-43A7-AA06-F97494692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6330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AD7016-D08A-4693-AD50-5611EC8A81B8}"/>
              </a:ext>
            </a:extLst>
          </p:cNvPr>
          <p:cNvSpPr/>
          <p:nvPr/>
        </p:nvSpPr>
        <p:spPr>
          <a:xfrm>
            <a:off x="2341880" y="1466280"/>
            <a:ext cx="7508240" cy="392544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75510-F6F7-4D15-9E62-C28AE2DAA920}"/>
              </a:ext>
            </a:extLst>
          </p:cNvPr>
          <p:cNvSpPr txBox="1"/>
          <p:nvPr/>
        </p:nvSpPr>
        <p:spPr>
          <a:xfrm>
            <a:off x="2692400" y="1905505"/>
            <a:ext cx="680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gradFill>
                  <a:gsLst>
                    <a:gs pos="98000">
                      <a:schemeClr val="accent1">
                        <a:lumMod val="5000"/>
                        <a:lumOff val="95000"/>
                      </a:schemeClr>
                    </a:gs>
                    <a:gs pos="84000">
                      <a:schemeClr val="accent4">
                        <a:lumMod val="60000"/>
                        <a:lumOff val="40000"/>
                      </a:schemeClr>
                    </a:gs>
                    <a:gs pos="14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MẢNH GHÉP BÍ ẨN</a:t>
            </a:r>
            <a:endParaRPr lang="vi-VN" sz="9600" b="1" dirty="0">
              <a:gradFill>
                <a:gsLst>
                  <a:gs pos="98000">
                    <a:schemeClr val="accent1">
                      <a:lumMod val="5000"/>
                      <a:lumOff val="95000"/>
                    </a:schemeClr>
                  </a:gs>
                  <a:gs pos="84000">
                    <a:schemeClr val="accent4">
                      <a:lumMod val="60000"/>
                      <a:lumOff val="40000"/>
                    </a:schemeClr>
                  </a:gs>
                  <a:gs pos="14000">
                    <a:srgbClr val="FF0000"/>
                  </a:gs>
                </a:gsLst>
                <a:lin ang="5400000" scaled="1"/>
              </a:gra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2D5D24-92C7-4B69-BB0C-A67E59A40A7D}"/>
              </a:ext>
            </a:extLst>
          </p:cNvPr>
          <p:cNvSpPr/>
          <p:nvPr/>
        </p:nvSpPr>
        <p:spPr>
          <a:xfrm>
            <a:off x="2481580" y="1632274"/>
            <a:ext cx="7228840" cy="3593451"/>
          </a:xfrm>
          <a:prstGeom prst="roundRect">
            <a:avLst/>
          </a:prstGeom>
          <a:noFill/>
          <a:ln>
            <a:solidFill>
              <a:srgbClr val="FF000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709074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271C26-35F3-43A7-AA06-F97494692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63303"/>
          </a:xfrm>
          <a:prstGeom prst="rect">
            <a:avLst/>
          </a:prstGeom>
        </p:spPr>
      </p:pic>
      <p:pic>
        <p:nvPicPr>
          <p:cNvPr id="7" name="Nhac-chuong-tieng-de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6412E719-672A-4F5B-BD7B-4002B245F8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43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3745" y="6141757"/>
            <a:ext cx="584283" cy="5842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7143" l="3143" r="94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5" y="533399"/>
            <a:ext cx="6463771" cy="6463771"/>
          </a:xfrm>
          <a:prstGeom prst="rect">
            <a:avLst/>
          </a:prstGeom>
        </p:spPr>
      </p:pic>
      <p:sp>
        <p:nvSpPr>
          <p:cNvPr id="9" name="Notched Right Arrow 8">
            <a:hlinkClick r:id="rId9" action="ppaction://hlinksldjump"/>
          </p:cNvPr>
          <p:cNvSpPr/>
          <p:nvPr/>
        </p:nvSpPr>
        <p:spPr>
          <a:xfrm>
            <a:off x="10236158" y="5128195"/>
            <a:ext cx="1509728" cy="876300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81546" y="367138"/>
            <a:ext cx="4864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Cookies" panose="02040603050506020204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Cookies" panose="02040603050506020204" pitchFamily="18" charset="0"/>
              </a:rPr>
              <a:t>ai</a:t>
            </a:r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3" name="Rectangle 2">
            <a:hlinkClick r:id="rId10" action="ppaction://hlinksldjump"/>
          </p:cNvPr>
          <p:cNvSpPr/>
          <p:nvPr/>
        </p:nvSpPr>
        <p:spPr>
          <a:xfrm>
            <a:off x="2496351" y="368334"/>
            <a:ext cx="3776133" cy="6214533"/>
          </a:xfrm>
          <a:prstGeom prst="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dirty="0"/>
              <a:t>1</a:t>
            </a:r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6304744" y="368334"/>
            <a:ext cx="3776133" cy="6214533"/>
          </a:xfrm>
          <a:prstGeom prst="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87371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00331" y="215659"/>
            <a:ext cx="11015931" cy="887178"/>
            <a:chOff x="4495800" y="1422232"/>
            <a:chExt cx="8721625" cy="376716"/>
          </a:xfrm>
        </p:grpSpPr>
        <p:sp>
          <p:nvSpPr>
            <p:cNvPr id="5" name="Rounded Rectangle 4"/>
            <p:cNvSpPr/>
            <p:nvPr/>
          </p:nvSpPr>
          <p:spPr>
            <a:xfrm>
              <a:off x="4578202" y="1452486"/>
              <a:ext cx="8564096" cy="3124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78202" y="1491168"/>
              <a:ext cx="8639223" cy="19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495800" y="1422232"/>
              <a:ext cx="8721625" cy="376716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4410" y="1265183"/>
            <a:ext cx="11145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(3)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(4)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13736" y="3524041"/>
            <a:ext cx="3847381" cy="638355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13736" y="4269799"/>
            <a:ext cx="3847381" cy="6383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13736" y="5015557"/>
            <a:ext cx="3847381" cy="63835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9342966" y="2444770"/>
            <a:ext cx="2413655" cy="46333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60700" y="5523497"/>
            <a:ext cx="9087336" cy="43430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97088" y="5582661"/>
            <a:ext cx="9087336" cy="42875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23" y="4181564"/>
            <a:ext cx="772113" cy="772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279850" y="3804094"/>
            <a:ext cx="2652039" cy="318244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78918" y="1762739"/>
            <a:ext cx="2077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3562" y="2247888"/>
            <a:ext cx="2077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Notched Right Arrow 20">
            <a:hlinkClick r:id="rId7" action="ppaction://hlinksldjump"/>
          </p:cNvPr>
          <p:cNvSpPr/>
          <p:nvPr/>
        </p:nvSpPr>
        <p:spPr>
          <a:xfrm flipH="1">
            <a:off x="10645409" y="5438404"/>
            <a:ext cx="1348438" cy="7874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17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2" grpId="1" animBg="1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48891" y="253961"/>
            <a:ext cx="9177069" cy="887178"/>
            <a:chOff x="4495800" y="1422232"/>
            <a:chExt cx="7265746" cy="376716"/>
          </a:xfrm>
        </p:grpSpPr>
        <p:sp>
          <p:nvSpPr>
            <p:cNvPr id="5" name="Rounded Rectangle 4"/>
            <p:cNvSpPr/>
            <p:nvPr/>
          </p:nvSpPr>
          <p:spPr>
            <a:xfrm>
              <a:off x="4578203" y="1452486"/>
              <a:ext cx="7102904" cy="3124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68501" y="1496958"/>
              <a:ext cx="6728264" cy="19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495800" y="1422232"/>
              <a:ext cx="7265746" cy="376716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05772" y="1235194"/>
            <a:ext cx="881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233760" y="2014287"/>
            <a:ext cx="7786491" cy="6383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9342966" y="2444770"/>
            <a:ext cx="2413655" cy="46333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60700" y="5523497"/>
            <a:ext cx="9087336" cy="43430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97088" y="5582661"/>
            <a:ext cx="9087336" cy="42875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279850" y="3804094"/>
            <a:ext cx="2652039" cy="3182448"/>
          </a:xfrm>
          <a:prstGeom prst="rect">
            <a:avLst/>
          </a:prstGeom>
        </p:spPr>
      </p:pic>
      <p:pic>
        <p:nvPicPr>
          <p:cNvPr id="21" name="83088571641357934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54371" y="3725220"/>
            <a:ext cx="3759784" cy="2114879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233760" y="2814288"/>
            <a:ext cx="7786491" cy="638355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Notched Right Arrow 22">
            <a:hlinkClick r:id="rId9" action="ppaction://hlinksldjump"/>
          </p:cNvPr>
          <p:cNvSpPr/>
          <p:nvPr/>
        </p:nvSpPr>
        <p:spPr>
          <a:xfrm flipH="1">
            <a:off x="10645409" y="5438404"/>
            <a:ext cx="1348438" cy="7874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89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6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8" grpId="0"/>
      <p:bldP spid="1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786" r="713" b="23165"/>
          <a:stretch/>
        </p:blipFill>
        <p:spPr>
          <a:xfrm>
            <a:off x="-53232" y="-60048"/>
            <a:ext cx="12360476" cy="7006588"/>
          </a:xfrm>
          <a:prstGeom prst="rect">
            <a:avLst/>
          </a:prstGeom>
        </p:spPr>
      </p:pic>
      <p:grpSp>
        <p:nvGrpSpPr>
          <p:cNvPr id="4" name="Google Shape;742;p25"/>
          <p:cNvGrpSpPr/>
          <p:nvPr/>
        </p:nvGrpSpPr>
        <p:grpSpPr>
          <a:xfrm>
            <a:off x="2010099" y="1783263"/>
            <a:ext cx="8193417" cy="2542981"/>
            <a:chOff x="1243016" y="946100"/>
            <a:chExt cx="6878360" cy="3267300"/>
          </a:xfrm>
          <a:solidFill>
            <a:srgbClr val="E45B1C">
              <a:lumMod val="20000"/>
              <a:lumOff val="80000"/>
            </a:srgbClr>
          </a:solidFill>
        </p:grpSpPr>
        <p:sp>
          <p:nvSpPr>
            <p:cNvPr id="5" name="Google Shape;743;p25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744;p25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  <a:grpFill/>
          </p:grpSpPr>
          <p:sp>
            <p:nvSpPr>
              <p:cNvPr id="7" name="Google Shape;745;p25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746;p25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747;p25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48;p25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49;p25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50;p25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51;p25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52;p25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grpFill/>
              <a:ln>
                <a:solidFill>
                  <a:srgbClr val="F4BE0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5" t="49199" r="20349" b="1188"/>
          <a:stretch/>
        </p:blipFill>
        <p:spPr>
          <a:xfrm>
            <a:off x="85061" y="2419576"/>
            <a:ext cx="3242208" cy="389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8"/>
          <a:stretch/>
        </p:blipFill>
        <p:spPr>
          <a:xfrm>
            <a:off x="8886345" y="1183724"/>
            <a:ext cx="3202684" cy="6148008"/>
          </a:xfrm>
          <a:prstGeom prst="rect">
            <a:avLst/>
          </a:prstGeom>
        </p:spPr>
      </p:pic>
      <p:grpSp>
        <p:nvGrpSpPr>
          <p:cNvPr id="17" name="Google Shape;2100;p38"/>
          <p:cNvGrpSpPr/>
          <p:nvPr/>
        </p:nvGrpSpPr>
        <p:grpSpPr>
          <a:xfrm rot="1352534">
            <a:off x="8685667" y="943805"/>
            <a:ext cx="2427711" cy="1362765"/>
            <a:chOff x="1044486" y="1141211"/>
            <a:chExt cx="3061571" cy="1889836"/>
          </a:xfrm>
        </p:grpSpPr>
        <p:sp>
          <p:nvSpPr>
            <p:cNvPr id="18" name="Google Shape;2101;p38"/>
            <p:cNvSpPr/>
            <p:nvPr/>
          </p:nvSpPr>
          <p:spPr>
            <a:xfrm>
              <a:off x="1044486" y="1141211"/>
              <a:ext cx="3061527" cy="1889811"/>
            </a:xfrm>
            <a:custGeom>
              <a:avLst/>
              <a:gdLst/>
              <a:ahLst/>
              <a:cxnLst/>
              <a:rect l="l" t="t" r="r" b="b"/>
              <a:pathLst>
                <a:path w="31336" h="19343" extrusionOk="0">
                  <a:moveTo>
                    <a:pt x="15833" y="0"/>
                  </a:moveTo>
                  <a:cubicBezTo>
                    <a:pt x="15578" y="0"/>
                    <a:pt x="15315" y="9"/>
                    <a:pt x="15052" y="27"/>
                  </a:cubicBezTo>
                  <a:cubicBezTo>
                    <a:pt x="10049" y="353"/>
                    <a:pt x="6680" y="3740"/>
                    <a:pt x="5315" y="6542"/>
                  </a:cubicBezTo>
                  <a:cubicBezTo>
                    <a:pt x="4329" y="8568"/>
                    <a:pt x="4061" y="10554"/>
                    <a:pt x="3972" y="12339"/>
                  </a:cubicBezTo>
                  <a:cubicBezTo>
                    <a:pt x="3811" y="12459"/>
                    <a:pt x="3691" y="12629"/>
                    <a:pt x="3628" y="12821"/>
                  </a:cubicBezTo>
                  <a:cubicBezTo>
                    <a:pt x="3561" y="13039"/>
                    <a:pt x="3552" y="13271"/>
                    <a:pt x="3601" y="13490"/>
                  </a:cubicBezTo>
                  <a:cubicBezTo>
                    <a:pt x="3200" y="13307"/>
                    <a:pt x="2776" y="13169"/>
                    <a:pt x="2338" y="13088"/>
                  </a:cubicBezTo>
                  <a:cubicBezTo>
                    <a:pt x="2134" y="13053"/>
                    <a:pt x="1933" y="13035"/>
                    <a:pt x="1741" y="13035"/>
                  </a:cubicBezTo>
                  <a:cubicBezTo>
                    <a:pt x="1252" y="13035"/>
                    <a:pt x="820" y="13153"/>
                    <a:pt x="522" y="13410"/>
                  </a:cubicBezTo>
                  <a:cubicBezTo>
                    <a:pt x="121" y="13753"/>
                    <a:pt x="0" y="14347"/>
                    <a:pt x="246" y="14994"/>
                  </a:cubicBezTo>
                  <a:cubicBezTo>
                    <a:pt x="482" y="15610"/>
                    <a:pt x="1062" y="16248"/>
                    <a:pt x="1714" y="16587"/>
                  </a:cubicBezTo>
                  <a:cubicBezTo>
                    <a:pt x="1990" y="16734"/>
                    <a:pt x="2294" y="16819"/>
                    <a:pt x="2602" y="16837"/>
                  </a:cubicBezTo>
                  <a:cubicBezTo>
                    <a:pt x="2584" y="17042"/>
                    <a:pt x="2633" y="17247"/>
                    <a:pt x="2745" y="17417"/>
                  </a:cubicBezTo>
                  <a:cubicBezTo>
                    <a:pt x="2985" y="17801"/>
                    <a:pt x="3445" y="18064"/>
                    <a:pt x="3878" y="18158"/>
                  </a:cubicBezTo>
                  <a:cubicBezTo>
                    <a:pt x="4000" y="18182"/>
                    <a:pt x="4122" y="18195"/>
                    <a:pt x="4242" y="18195"/>
                  </a:cubicBezTo>
                  <a:cubicBezTo>
                    <a:pt x="4532" y="18195"/>
                    <a:pt x="4808" y="18122"/>
                    <a:pt x="5016" y="17970"/>
                  </a:cubicBezTo>
                  <a:cubicBezTo>
                    <a:pt x="5257" y="17783"/>
                    <a:pt x="5400" y="17493"/>
                    <a:pt x="5391" y="17189"/>
                  </a:cubicBezTo>
                  <a:lnTo>
                    <a:pt x="5391" y="17189"/>
                  </a:lnTo>
                  <a:cubicBezTo>
                    <a:pt x="5632" y="17431"/>
                    <a:pt x="5955" y="17561"/>
                    <a:pt x="6284" y="17561"/>
                  </a:cubicBezTo>
                  <a:cubicBezTo>
                    <a:pt x="6411" y="17561"/>
                    <a:pt x="6538" y="17541"/>
                    <a:pt x="6663" y="17502"/>
                  </a:cubicBezTo>
                  <a:lnTo>
                    <a:pt x="6663" y="17502"/>
                  </a:lnTo>
                  <a:cubicBezTo>
                    <a:pt x="6636" y="17805"/>
                    <a:pt x="6707" y="18104"/>
                    <a:pt x="6863" y="18367"/>
                  </a:cubicBezTo>
                  <a:cubicBezTo>
                    <a:pt x="7263" y="19054"/>
                    <a:pt x="7933" y="19343"/>
                    <a:pt x="8583" y="19343"/>
                  </a:cubicBezTo>
                  <a:cubicBezTo>
                    <a:pt x="9259" y="19343"/>
                    <a:pt x="9914" y="19029"/>
                    <a:pt x="10219" y="18524"/>
                  </a:cubicBezTo>
                  <a:cubicBezTo>
                    <a:pt x="10353" y="18296"/>
                    <a:pt x="10424" y="18042"/>
                    <a:pt x="10433" y="17774"/>
                  </a:cubicBezTo>
                  <a:cubicBezTo>
                    <a:pt x="10600" y="17884"/>
                    <a:pt x="10791" y="17938"/>
                    <a:pt x="10982" y="17938"/>
                  </a:cubicBezTo>
                  <a:cubicBezTo>
                    <a:pt x="11179" y="17938"/>
                    <a:pt x="11377" y="17880"/>
                    <a:pt x="11549" y="17765"/>
                  </a:cubicBezTo>
                  <a:cubicBezTo>
                    <a:pt x="11817" y="17591"/>
                    <a:pt x="12022" y="17328"/>
                    <a:pt x="12129" y="17024"/>
                  </a:cubicBezTo>
                  <a:cubicBezTo>
                    <a:pt x="12405" y="17243"/>
                    <a:pt x="12768" y="17362"/>
                    <a:pt x="13151" y="17362"/>
                  </a:cubicBezTo>
                  <a:cubicBezTo>
                    <a:pt x="13269" y="17362"/>
                    <a:pt x="13388" y="17351"/>
                    <a:pt x="13508" y="17328"/>
                  </a:cubicBezTo>
                  <a:cubicBezTo>
                    <a:pt x="14262" y="17185"/>
                    <a:pt x="15025" y="16596"/>
                    <a:pt x="15431" y="15842"/>
                  </a:cubicBezTo>
                  <a:cubicBezTo>
                    <a:pt x="15623" y="15489"/>
                    <a:pt x="15743" y="15101"/>
                    <a:pt x="15739" y="14730"/>
                  </a:cubicBezTo>
                  <a:cubicBezTo>
                    <a:pt x="15730" y="14128"/>
                    <a:pt x="15382" y="13642"/>
                    <a:pt x="14900" y="13361"/>
                  </a:cubicBezTo>
                  <a:cubicBezTo>
                    <a:pt x="14543" y="13160"/>
                    <a:pt x="14128" y="13053"/>
                    <a:pt x="13691" y="13012"/>
                  </a:cubicBezTo>
                  <a:cubicBezTo>
                    <a:pt x="13753" y="12780"/>
                    <a:pt x="13744" y="12535"/>
                    <a:pt x="13660" y="12307"/>
                  </a:cubicBezTo>
                  <a:cubicBezTo>
                    <a:pt x="13530" y="11982"/>
                    <a:pt x="13258" y="11776"/>
                    <a:pt x="12941" y="11687"/>
                  </a:cubicBezTo>
                  <a:cubicBezTo>
                    <a:pt x="13276" y="10817"/>
                    <a:pt x="14133" y="9777"/>
                    <a:pt x="15489" y="9675"/>
                  </a:cubicBezTo>
                  <a:cubicBezTo>
                    <a:pt x="15561" y="9670"/>
                    <a:pt x="15632" y="9666"/>
                    <a:pt x="15703" y="9666"/>
                  </a:cubicBezTo>
                  <a:cubicBezTo>
                    <a:pt x="17064" y="9666"/>
                    <a:pt x="18055" y="10634"/>
                    <a:pt x="18488" y="11464"/>
                  </a:cubicBezTo>
                  <a:cubicBezTo>
                    <a:pt x="18724" y="11919"/>
                    <a:pt x="18840" y="12432"/>
                    <a:pt x="18898" y="12932"/>
                  </a:cubicBezTo>
                  <a:cubicBezTo>
                    <a:pt x="18758" y="12894"/>
                    <a:pt x="18612" y="12875"/>
                    <a:pt x="18467" y="12875"/>
                  </a:cubicBezTo>
                  <a:cubicBezTo>
                    <a:pt x="18339" y="12875"/>
                    <a:pt x="18211" y="12890"/>
                    <a:pt x="18086" y="12919"/>
                  </a:cubicBezTo>
                  <a:cubicBezTo>
                    <a:pt x="17341" y="13106"/>
                    <a:pt x="16837" y="13829"/>
                    <a:pt x="16806" y="14668"/>
                  </a:cubicBezTo>
                  <a:cubicBezTo>
                    <a:pt x="16788" y="15047"/>
                    <a:pt x="16868" y="15422"/>
                    <a:pt x="17033" y="15761"/>
                  </a:cubicBezTo>
                  <a:cubicBezTo>
                    <a:pt x="17301" y="16297"/>
                    <a:pt x="17792" y="16698"/>
                    <a:pt x="18300" y="16917"/>
                  </a:cubicBezTo>
                  <a:cubicBezTo>
                    <a:pt x="18653" y="17069"/>
                    <a:pt x="19028" y="17158"/>
                    <a:pt x="19407" y="17185"/>
                  </a:cubicBezTo>
                  <a:cubicBezTo>
                    <a:pt x="19425" y="17372"/>
                    <a:pt x="19496" y="17546"/>
                    <a:pt x="19612" y="17689"/>
                  </a:cubicBezTo>
                  <a:cubicBezTo>
                    <a:pt x="19836" y="17970"/>
                    <a:pt x="20188" y="18113"/>
                    <a:pt x="20518" y="18135"/>
                  </a:cubicBezTo>
                  <a:cubicBezTo>
                    <a:pt x="20559" y="18139"/>
                    <a:pt x="20600" y="18141"/>
                    <a:pt x="20641" y="18141"/>
                  </a:cubicBezTo>
                  <a:cubicBezTo>
                    <a:pt x="20898" y="18141"/>
                    <a:pt x="21151" y="18068"/>
                    <a:pt x="21371" y="17926"/>
                  </a:cubicBezTo>
                  <a:cubicBezTo>
                    <a:pt x="21482" y="17845"/>
                    <a:pt x="21580" y="17747"/>
                    <a:pt x="21656" y="17631"/>
                  </a:cubicBezTo>
                  <a:cubicBezTo>
                    <a:pt x="21830" y="18077"/>
                    <a:pt x="22147" y="18457"/>
                    <a:pt x="22562" y="18702"/>
                  </a:cubicBezTo>
                  <a:cubicBezTo>
                    <a:pt x="22953" y="18928"/>
                    <a:pt x="23393" y="19024"/>
                    <a:pt x="23827" y="19024"/>
                  </a:cubicBezTo>
                  <a:cubicBezTo>
                    <a:pt x="24002" y="19024"/>
                    <a:pt x="24177" y="19008"/>
                    <a:pt x="24347" y="18979"/>
                  </a:cubicBezTo>
                  <a:cubicBezTo>
                    <a:pt x="24842" y="18894"/>
                    <a:pt x="25329" y="18698"/>
                    <a:pt x="25690" y="18341"/>
                  </a:cubicBezTo>
                  <a:cubicBezTo>
                    <a:pt x="25922" y="18109"/>
                    <a:pt x="26083" y="17823"/>
                    <a:pt x="26163" y="17506"/>
                  </a:cubicBezTo>
                  <a:cubicBezTo>
                    <a:pt x="26342" y="17685"/>
                    <a:pt x="26578" y="17787"/>
                    <a:pt x="26833" y="17792"/>
                  </a:cubicBezTo>
                  <a:cubicBezTo>
                    <a:pt x="27163" y="17778"/>
                    <a:pt x="27462" y="17604"/>
                    <a:pt x="27640" y="17328"/>
                  </a:cubicBezTo>
                  <a:cubicBezTo>
                    <a:pt x="27738" y="17171"/>
                    <a:pt x="27792" y="16997"/>
                    <a:pt x="27801" y="16814"/>
                  </a:cubicBezTo>
                  <a:cubicBezTo>
                    <a:pt x="28104" y="16962"/>
                    <a:pt x="28426" y="17064"/>
                    <a:pt x="28760" y="17127"/>
                  </a:cubicBezTo>
                  <a:cubicBezTo>
                    <a:pt x="28918" y="17153"/>
                    <a:pt x="29077" y="17167"/>
                    <a:pt x="29235" y="17167"/>
                  </a:cubicBezTo>
                  <a:cubicBezTo>
                    <a:pt x="29639" y="17167"/>
                    <a:pt x="30034" y="17077"/>
                    <a:pt x="30371" y="16881"/>
                  </a:cubicBezTo>
                  <a:cubicBezTo>
                    <a:pt x="30867" y="16591"/>
                    <a:pt x="31197" y="16087"/>
                    <a:pt x="31264" y="15516"/>
                  </a:cubicBezTo>
                  <a:cubicBezTo>
                    <a:pt x="31335" y="14913"/>
                    <a:pt x="31067" y="14226"/>
                    <a:pt x="30563" y="13838"/>
                  </a:cubicBezTo>
                  <a:cubicBezTo>
                    <a:pt x="30327" y="13660"/>
                    <a:pt x="30041" y="13557"/>
                    <a:pt x="29747" y="13539"/>
                  </a:cubicBezTo>
                  <a:cubicBezTo>
                    <a:pt x="29849" y="13307"/>
                    <a:pt x="29880" y="13053"/>
                    <a:pt x="29836" y="12803"/>
                  </a:cubicBezTo>
                  <a:cubicBezTo>
                    <a:pt x="29738" y="12281"/>
                    <a:pt x="29323" y="11901"/>
                    <a:pt x="28863" y="11767"/>
                  </a:cubicBezTo>
                  <a:cubicBezTo>
                    <a:pt x="28725" y="11728"/>
                    <a:pt x="28584" y="11709"/>
                    <a:pt x="28443" y="11709"/>
                  </a:cubicBezTo>
                  <a:cubicBezTo>
                    <a:pt x="28152" y="11709"/>
                    <a:pt x="27863" y="11792"/>
                    <a:pt x="27613" y="11955"/>
                  </a:cubicBezTo>
                  <a:cubicBezTo>
                    <a:pt x="27462" y="10023"/>
                    <a:pt x="27127" y="7738"/>
                    <a:pt x="25980" y="5779"/>
                  </a:cubicBezTo>
                  <a:cubicBezTo>
                    <a:pt x="24418" y="3115"/>
                    <a:pt x="20817" y="0"/>
                    <a:pt x="158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02;p38"/>
            <p:cNvSpPr/>
            <p:nvPr/>
          </p:nvSpPr>
          <p:spPr>
            <a:xfrm>
              <a:off x="1428164" y="1141211"/>
              <a:ext cx="2326823" cy="1405219"/>
            </a:xfrm>
            <a:custGeom>
              <a:avLst/>
              <a:gdLst/>
              <a:ahLst/>
              <a:cxnLst/>
              <a:rect l="l" t="t" r="r" b="b"/>
              <a:pathLst>
                <a:path w="23816" h="14383" extrusionOk="0">
                  <a:moveTo>
                    <a:pt x="11910" y="0"/>
                  </a:moveTo>
                  <a:cubicBezTo>
                    <a:pt x="11647" y="0"/>
                    <a:pt x="11388" y="9"/>
                    <a:pt x="11129" y="27"/>
                  </a:cubicBezTo>
                  <a:cubicBezTo>
                    <a:pt x="6127" y="348"/>
                    <a:pt x="2758" y="3740"/>
                    <a:pt x="1392" y="6542"/>
                  </a:cubicBezTo>
                  <a:cubicBezTo>
                    <a:pt x="205" y="8978"/>
                    <a:pt x="54" y="11352"/>
                    <a:pt x="9" y="13387"/>
                  </a:cubicBezTo>
                  <a:lnTo>
                    <a:pt x="0" y="13802"/>
                  </a:lnTo>
                  <a:lnTo>
                    <a:pt x="411" y="13892"/>
                  </a:lnTo>
                  <a:cubicBezTo>
                    <a:pt x="1071" y="14039"/>
                    <a:pt x="1749" y="14155"/>
                    <a:pt x="2428" y="14235"/>
                  </a:cubicBezTo>
                  <a:cubicBezTo>
                    <a:pt x="3240" y="14333"/>
                    <a:pt x="4061" y="14382"/>
                    <a:pt x="4877" y="14382"/>
                  </a:cubicBezTo>
                  <a:cubicBezTo>
                    <a:pt x="6051" y="14382"/>
                    <a:pt x="7220" y="14280"/>
                    <a:pt x="8372" y="14079"/>
                  </a:cubicBezTo>
                  <a:lnTo>
                    <a:pt x="8764" y="14012"/>
                  </a:lnTo>
                  <a:lnTo>
                    <a:pt x="8751" y="13610"/>
                  </a:lnTo>
                  <a:cubicBezTo>
                    <a:pt x="8737" y="13088"/>
                    <a:pt x="8751" y="12406"/>
                    <a:pt x="9005" y="11723"/>
                  </a:cubicBezTo>
                  <a:cubicBezTo>
                    <a:pt x="9326" y="10844"/>
                    <a:pt x="10192" y="9782"/>
                    <a:pt x="11562" y="9675"/>
                  </a:cubicBezTo>
                  <a:cubicBezTo>
                    <a:pt x="11638" y="9666"/>
                    <a:pt x="11709" y="9666"/>
                    <a:pt x="11781" y="9666"/>
                  </a:cubicBezTo>
                  <a:cubicBezTo>
                    <a:pt x="13142" y="9666"/>
                    <a:pt x="14132" y="10634"/>
                    <a:pt x="14565" y="11464"/>
                  </a:cubicBezTo>
                  <a:cubicBezTo>
                    <a:pt x="14896" y="12093"/>
                    <a:pt x="14985" y="12838"/>
                    <a:pt x="15029" y="13490"/>
                  </a:cubicBezTo>
                  <a:lnTo>
                    <a:pt x="15056" y="13874"/>
                  </a:lnTo>
                  <a:lnTo>
                    <a:pt x="15431" y="13954"/>
                  </a:lnTo>
                  <a:cubicBezTo>
                    <a:pt x="16814" y="14235"/>
                    <a:pt x="18220" y="14378"/>
                    <a:pt x="19635" y="14382"/>
                  </a:cubicBezTo>
                  <a:cubicBezTo>
                    <a:pt x="20259" y="14382"/>
                    <a:pt x="20889" y="14356"/>
                    <a:pt x="21518" y="14293"/>
                  </a:cubicBezTo>
                  <a:cubicBezTo>
                    <a:pt x="22151" y="14235"/>
                    <a:pt x="22790" y="14141"/>
                    <a:pt x="23423" y="14021"/>
                  </a:cubicBezTo>
                  <a:lnTo>
                    <a:pt x="23816" y="13945"/>
                  </a:lnTo>
                  <a:lnTo>
                    <a:pt x="23776" y="13271"/>
                  </a:lnTo>
                  <a:cubicBezTo>
                    <a:pt x="23651" y="11129"/>
                    <a:pt x="23477" y="8202"/>
                    <a:pt x="22053" y="5779"/>
                  </a:cubicBezTo>
                  <a:cubicBezTo>
                    <a:pt x="20491" y="3115"/>
                    <a:pt x="16895" y="0"/>
                    <a:pt x="11910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103;p38"/>
            <p:cNvSpPr/>
            <p:nvPr/>
          </p:nvSpPr>
          <p:spPr>
            <a:xfrm>
              <a:off x="1619563" y="1319517"/>
              <a:ext cx="1954489" cy="1226917"/>
            </a:xfrm>
            <a:custGeom>
              <a:avLst/>
              <a:gdLst/>
              <a:ahLst/>
              <a:cxnLst/>
              <a:rect l="l" t="t" r="r" b="b"/>
              <a:pathLst>
                <a:path w="20005" h="12558" extrusionOk="0">
                  <a:moveTo>
                    <a:pt x="9929" y="0"/>
                  </a:moveTo>
                  <a:cubicBezTo>
                    <a:pt x="9710" y="0"/>
                    <a:pt x="9487" y="9"/>
                    <a:pt x="9268" y="27"/>
                  </a:cubicBezTo>
                  <a:cubicBezTo>
                    <a:pt x="5034" y="362"/>
                    <a:pt x="2213" y="3762"/>
                    <a:pt x="1084" y="6573"/>
                  </a:cubicBezTo>
                  <a:cubicBezTo>
                    <a:pt x="272" y="8599"/>
                    <a:pt x="89" y="10572"/>
                    <a:pt x="22" y="11884"/>
                  </a:cubicBezTo>
                  <a:lnTo>
                    <a:pt x="0" y="12352"/>
                  </a:lnTo>
                  <a:lnTo>
                    <a:pt x="469" y="12410"/>
                  </a:lnTo>
                  <a:cubicBezTo>
                    <a:pt x="1169" y="12490"/>
                    <a:pt x="1816" y="12535"/>
                    <a:pt x="2445" y="12548"/>
                  </a:cubicBezTo>
                  <a:cubicBezTo>
                    <a:pt x="2611" y="12553"/>
                    <a:pt x="2776" y="12553"/>
                    <a:pt x="2936" y="12553"/>
                  </a:cubicBezTo>
                  <a:cubicBezTo>
                    <a:pt x="4101" y="12553"/>
                    <a:pt x="5266" y="12455"/>
                    <a:pt x="6413" y="12254"/>
                  </a:cubicBezTo>
                  <a:lnTo>
                    <a:pt x="6801" y="12187"/>
                  </a:lnTo>
                  <a:lnTo>
                    <a:pt x="6792" y="11785"/>
                  </a:lnTo>
                  <a:cubicBezTo>
                    <a:pt x="6774" y="11263"/>
                    <a:pt x="6792" y="10581"/>
                    <a:pt x="7042" y="9898"/>
                  </a:cubicBezTo>
                  <a:cubicBezTo>
                    <a:pt x="7367" y="9019"/>
                    <a:pt x="8229" y="7957"/>
                    <a:pt x="9603" y="7850"/>
                  </a:cubicBezTo>
                  <a:cubicBezTo>
                    <a:pt x="9675" y="7841"/>
                    <a:pt x="9746" y="7841"/>
                    <a:pt x="9817" y="7841"/>
                  </a:cubicBezTo>
                  <a:cubicBezTo>
                    <a:pt x="11178" y="7841"/>
                    <a:pt x="12169" y="8809"/>
                    <a:pt x="12606" y="9639"/>
                  </a:cubicBezTo>
                  <a:cubicBezTo>
                    <a:pt x="12932" y="10268"/>
                    <a:pt x="13021" y="11013"/>
                    <a:pt x="13066" y="11665"/>
                  </a:cubicBezTo>
                  <a:lnTo>
                    <a:pt x="13093" y="12049"/>
                  </a:lnTo>
                  <a:lnTo>
                    <a:pt x="13472" y="12129"/>
                  </a:lnTo>
                  <a:cubicBezTo>
                    <a:pt x="14838" y="12410"/>
                    <a:pt x="16230" y="12553"/>
                    <a:pt x="17627" y="12557"/>
                  </a:cubicBezTo>
                  <a:lnTo>
                    <a:pt x="17631" y="12553"/>
                  </a:lnTo>
                  <a:cubicBezTo>
                    <a:pt x="18291" y="12553"/>
                    <a:pt x="18938" y="12522"/>
                    <a:pt x="19559" y="12468"/>
                  </a:cubicBezTo>
                  <a:lnTo>
                    <a:pt x="20005" y="12428"/>
                  </a:lnTo>
                  <a:lnTo>
                    <a:pt x="19969" y="11973"/>
                  </a:lnTo>
                  <a:cubicBezTo>
                    <a:pt x="19835" y="10152"/>
                    <a:pt x="19554" y="7805"/>
                    <a:pt x="18559" y="5810"/>
                  </a:cubicBezTo>
                  <a:cubicBezTo>
                    <a:pt x="17220" y="3128"/>
                    <a:pt x="14159" y="0"/>
                    <a:pt x="9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04;p38"/>
            <p:cNvSpPr/>
            <p:nvPr/>
          </p:nvSpPr>
          <p:spPr>
            <a:xfrm>
              <a:off x="1806957" y="1510428"/>
              <a:ext cx="1584010" cy="1036011"/>
            </a:xfrm>
            <a:custGeom>
              <a:avLst/>
              <a:gdLst/>
              <a:ahLst/>
              <a:cxnLst/>
              <a:rect l="l" t="t" r="r" b="b"/>
              <a:pathLst>
                <a:path w="16213" h="10604" extrusionOk="0">
                  <a:moveTo>
                    <a:pt x="8006" y="1"/>
                  </a:moveTo>
                  <a:cubicBezTo>
                    <a:pt x="7828" y="1"/>
                    <a:pt x="7645" y="5"/>
                    <a:pt x="7462" y="23"/>
                  </a:cubicBezTo>
                  <a:cubicBezTo>
                    <a:pt x="4008" y="327"/>
                    <a:pt x="1732" y="3406"/>
                    <a:pt x="831" y="5954"/>
                  </a:cubicBezTo>
                  <a:cubicBezTo>
                    <a:pt x="402" y="7172"/>
                    <a:pt x="139" y="8511"/>
                    <a:pt x="37" y="10059"/>
                  </a:cubicBezTo>
                  <a:lnTo>
                    <a:pt x="1" y="10581"/>
                  </a:lnTo>
                  <a:lnTo>
                    <a:pt x="527" y="10594"/>
                  </a:lnTo>
                  <a:cubicBezTo>
                    <a:pt x="693" y="10599"/>
                    <a:pt x="853" y="10599"/>
                    <a:pt x="1018" y="10599"/>
                  </a:cubicBezTo>
                  <a:cubicBezTo>
                    <a:pt x="1465" y="10599"/>
                    <a:pt x="1915" y="10586"/>
                    <a:pt x="2348" y="10554"/>
                  </a:cubicBezTo>
                  <a:cubicBezTo>
                    <a:pt x="3067" y="10510"/>
                    <a:pt x="3785" y="10425"/>
                    <a:pt x="4495" y="10300"/>
                  </a:cubicBezTo>
                  <a:lnTo>
                    <a:pt x="4883" y="10233"/>
                  </a:lnTo>
                  <a:lnTo>
                    <a:pt x="4874" y="9831"/>
                  </a:lnTo>
                  <a:cubicBezTo>
                    <a:pt x="4856" y="9309"/>
                    <a:pt x="4874" y="8627"/>
                    <a:pt x="5124" y="7944"/>
                  </a:cubicBezTo>
                  <a:cubicBezTo>
                    <a:pt x="5449" y="7065"/>
                    <a:pt x="6311" y="6003"/>
                    <a:pt x="7685" y="5896"/>
                  </a:cubicBezTo>
                  <a:cubicBezTo>
                    <a:pt x="7757" y="5887"/>
                    <a:pt x="7828" y="5887"/>
                    <a:pt x="7899" y="5887"/>
                  </a:cubicBezTo>
                  <a:cubicBezTo>
                    <a:pt x="9260" y="5887"/>
                    <a:pt x="10251" y="6855"/>
                    <a:pt x="10688" y="7685"/>
                  </a:cubicBezTo>
                  <a:cubicBezTo>
                    <a:pt x="11014" y="8314"/>
                    <a:pt x="11103" y="9059"/>
                    <a:pt x="11148" y="9711"/>
                  </a:cubicBezTo>
                  <a:lnTo>
                    <a:pt x="11175" y="10095"/>
                  </a:lnTo>
                  <a:lnTo>
                    <a:pt x="11554" y="10175"/>
                  </a:lnTo>
                  <a:cubicBezTo>
                    <a:pt x="12424" y="10354"/>
                    <a:pt x="13308" y="10478"/>
                    <a:pt x="14196" y="10541"/>
                  </a:cubicBezTo>
                  <a:cubicBezTo>
                    <a:pt x="14700" y="10581"/>
                    <a:pt x="15209" y="10603"/>
                    <a:pt x="15709" y="10603"/>
                  </a:cubicBezTo>
                  <a:lnTo>
                    <a:pt x="16213" y="10603"/>
                  </a:lnTo>
                  <a:lnTo>
                    <a:pt x="16168" y="10095"/>
                  </a:lnTo>
                  <a:cubicBezTo>
                    <a:pt x="16052" y="8823"/>
                    <a:pt x="15816" y="6935"/>
                    <a:pt x="15061" y="5266"/>
                  </a:cubicBezTo>
                  <a:cubicBezTo>
                    <a:pt x="13968" y="2839"/>
                    <a:pt x="11465" y="1"/>
                    <a:pt x="8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105;p38"/>
            <p:cNvSpPr/>
            <p:nvPr/>
          </p:nvSpPr>
          <p:spPr>
            <a:xfrm>
              <a:off x="1977937" y="1782529"/>
              <a:ext cx="1275278" cy="762646"/>
            </a:xfrm>
            <a:custGeom>
              <a:avLst/>
              <a:gdLst/>
              <a:ahLst/>
              <a:cxnLst/>
              <a:rect l="l" t="t" r="r" b="b"/>
              <a:pathLst>
                <a:path w="13053" h="7806" extrusionOk="0">
                  <a:moveTo>
                    <a:pt x="6149" y="0"/>
                  </a:moveTo>
                  <a:cubicBezTo>
                    <a:pt x="6002" y="0"/>
                    <a:pt x="5850" y="9"/>
                    <a:pt x="5699" y="23"/>
                  </a:cubicBezTo>
                  <a:cubicBezTo>
                    <a:pt x="2874" y="286"/>
                    <a:pt x="1116" y="2959"/>
                    <a:pt x="469" y="5172"/>
                  </a:cubicBezTo>
                  <a:cubicBezTo>
                    <a:pt x="272" y="5837"/>
                    <a:pt x="138" y="6520"/>
                    <a:pt x="67" y="7212"/>
                  </a:cubicBezTo>
                  <a:lnTo>
                    <a:pt x="0" y="7805"/>
                  </a:lnTo>
                  <a:lnTo>
                    <a:pt x="598" y="7769"/>
                  </a:lnTo>
                  <a:cubicBezTo>
                    <a:pt x="1317" y="7725"/>
                    <a:pt x="2035" y="7640"/>
                    <a:pt x="2745" y="7515"/>
                  </a:cubicBezTo>
                  <a:lnTo>
                    <a:pt x="3133" y="7448"/>
                  </a:lnTo>
                  <a:lnTo>
                    <a:pt x="3124" y="7046"/>
                  </a:lnTo>
                  <a:cubicBezTo>
                    <a:pt x="3106" y="6524"/>
                    <a:pt x="3124" y="5842"/>
                    <a:pt x="3374" y="5159"/>
                  </a:cubicBezTo>
                  <a:cubicBezTo>
                    <a:pt x="3699" y="4280"/>
                    <a:pt x="4561" y="3218"/>
                    <a:pt x="5935" y="3111"/>
                  </a:cubicBezTo>
                  <a:cubicBezTo>
                    <a:pt x="6007" y="3102"/>
                    <a:pt x="6078" y="3102"/>
                    <a:pt x="6149" y="3102"/>
                  </a:cubicBezTo>
                  <a:cubicBezTo>
                    <a:pt x="7510" y="3102"/>
                    <a:pt x="8501" y="4070"/>
                    <a:pt x="8938" y="4900"/>
                  </a:cubicBezTo>
                  <a:cubicBezTo>
                    <a:pt x="9264" y="5529"/>
                    <a:pt x="9353" y="6274"/>
                    <a:pt x="9398" y="6926"/>
                  </a:cubicBezTo>
                  <a:lnTo>
                    <a:pt x="9425" y="7310"/>
                  </a:lnTo>
                  <a:lnTo>
                    <a:pt x="9804" y="7390"/>
                  </a:lnTo>
                  <a:cubicBezTo>
                    <a:pt x="10674" y="7569"/>
                    <a:pt x="11562" y="7693"/>
                    <a:pt x="12450" y="7756"/>
                  </a:cubicBezTo>
                  <a:lnTo>
                    <a:pt x="13053" y="7801"/>
                  </a:lnTo>
                  <a:lnTo>
                    <a:pt x="12937" y="7203"/>
                  </a:lnTo>
                  <a:cubicBezTo>
                    <a:pt x="12731" y="6176"/>
                    <a:pt x="12464" y="5311"/>
                    <a:pt x="12107" y="4552"/>
                  </a:cubicBezTo>
                  <a:cubicBezTo>
                    <a:pt x="11129" y="2450"/>
                    <a:pt x="8983" y="0"/>
                    <a:pt x="6149" y="0"/>
                  </a:cubicBezTo>
                  <a:close/>
                </a:path>
              </a:pathLst>
            </a:custGeom>
            <a:solidFill>
              <a:srgbClr val="A9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06;p38"/>
            <p:cNvSpPr/>
            <p:nvPr/>
          </p:nvSpPr>
          <p:spPr>
            <a:xfrm>
              <a:off x="1476527" y="1188010"/>
              <a:ext cx="2229221" cy="1310841"/>
            </a:xfrm>
            <a:custGeom>
              <a:avLst/>
              <a:gdLst/>
              <a:ahLst/>
              <a:cxnLst/>
              <a:rect l="l" t="t" r="r" b="b"/>
              <a:pathLst>
                <a:path w="22817" h="13417" extrusionOk="0">
                  <a:moveTo>
                    <a:pt x="11432" y="1"/>
                  </a:moveTo>
                  <a:cubicBezTo>
                    <a:pt x="11186" y="1"/>
                    <a:pt x="10938" y="9"/>
                    <a:pt x="10688" y="25"/>
                  </a:cubicBezTo>
                  <a:cubicBezTo>
                    <a:pt x="6172" y="320"/>
                    <a:pt x="2816" y="3247"/>
                    <a:pt x="1330" y="6286"/>
                  </a:cubicBezTo>
                  <a:cubicBezTo>
                    <a:pt x="197" y="8615"/>
                    <a:pt x="45" y="10931"/>
                    <a:pt x="0" y="12940"/>
                  </a:cubicBezTo>
                  <a:cubicBezTo>
                    <a:pt x="652" y="13082"/>
                    <a:pt x="1308" y="13194"/>
                    <a:pt x="1968" y="13274"/>
                  </a:cubicBezTo>
                  <a:cubicBezTo>
                    <a:pt x="2758" y="13369"/>
                    <a:pt x="3552" y="13416"/>
                    <a:pt x="4345" y="13416"/>
                  </a:cubicBezTo>
                  <a:cubicBezTo>
                    <a:pt x="5492" y="13416"/>
                    <a:pt x="6638" y="13318"/>
                    <a:pt x="7769" y="13123"/>
                  </a:cubicBezTo>
                  <a:cubicBezTo>
                    <a:pt x="7752" y="12484"/>
                    <a:pt x="7787" y="11779"/>
                    <a:pt x="8055" y="11056"/>
                  </a:cubicBezTo>
                  <a:cubicBezTo>
                    <a:pt x="8470" y="9927"/>
                    <a:pt x="9514" y="8825"/>
                    <a:pt x="11009" y="8714"/>
                  </a:cubicBezTo>
                  <a:cubicBezTo>
                    <a:pt x="11093" y="8707"/>
                    <a:pt x="11177" y="8704"/>
                    <a:pt x="11260" y="8704"/>
                  </a:cubicBezTo>
                  <a:cubicBezTo>
                    <a:pt x="12726" y="8704"/>
                    <a:pt x="13924" y="9690"/>
                    <a:pt x="14494" y="10775"/>
                  </a:cubicBezTo>
                  <a:cubicBezTo>
                    <a:pt x="14865" y="11485"/>
                    <a:pt x="14967" y="12310"/>
                    <a:pt x="15012" y="12998"/>
                  </a:cubicBezTo>
                  <a:cubicBezTo>
                    <a:pt x="16364" y="13275"/>
                    <a:pt x="17738" y="13417"/>
                    <a:pt x="19115" y="13417"/>
                  </a:cubicBezTo>
                  <a:cubicBezTo>
                    <a:pt x="19729" y="13417"/>
                    <a:pt x="20343" y="13389"/>
                    <a:pt x="20956" y="13332"/>
                  </a:cubicBezTo>
                  <a:cubicBezTo>
                    <a:pt x="21581" y="13274"/>
                    <a:pt x="22201" y="13185"/>
                    <a:pt x="22817" y="13069"/>
                  </a:cubicBezTo>
                  <a:cubicBezTo>
                    <a:pt x="22687" y="10914"/>
                    <a:pt x="22567" y="7951"/>
                    <a:pt x="21148" y="5527"/>
                  </a:cubicBezTo>
                  <a:cubicBezTo>
                    <a:pt x="19427" y="2602"/>
                    <a:pt x="15852" y="1"/>
                    <a:pt x="11432" y="1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07;p38"/>
            <p:cNvSpPr/>
            <p:nvPr/>
          </p:nvSpPr>
          <p:spPr>
            <a:xfrm>
              <a:off x="1668805" y="1366805"/>
              <a:ext cx="1855128" cy="1132148"/>
            </a:xfrm>
            <a:custGeom>
              <a:avLst/>
              <a:gdLst/>
              <a:ahLst/>
              <a:cxnLst/>
              <a:rect l="l" t="t" r="r" b="b"/>
              <a:pathLst>
                <a:path w="18988" h="11588" extrusionOk="0">
                  <a:moveTo>
                    <a:pt x="9442" y="0"/>
                  </a:moveTo>
                  <a:cubicBezTo>
                    <a:pt x="9236" y="0"/>
                    <a:pt x="9028" y="8"/>
                    <a:pt x="8818" y="25"/>
                  </a:cubicBezTo>
                  <a:cubicBezTo>
                    <a:pt x="5038" y="319"/>
                    <a:pt x="2245" y="3247"/>
                    <a:pt x="1022" y="6286"/>
                  </a:cubicBezTo>
                  <a:cubicBezTo>
                    <a:pt x="317" y="8057"/>
                    <a:pt x="81" y="9820"/>
                    <a:pt x="0" y="11444"/>
                  </a:cubicBezTo>
                  <a:cubicBezTo>
                    <a:pt x="643" y="11520"/>
                    <a:pt x="1285" y="11569"/>
                    <a:pt x="1933" y="11578"/>
                  </a:cubicBezTo>
                  <a:cubicBezTo>
                    <a:pt x="2094" y="11582"/>
                    <a:pt x="2255" y="11584"/>
                    <a:pt x="2417" y="11584"/>
                  </a:cubicBezTo>
                  <a:cubicBezTo>
                    <a:pt x="3550" y="11584"/>
                    <a:pt x="4684" y="11488"/>
                    <a:pt x="5801" y="11293"/>
                  </a:cubicBezTo>
                  <a:cubicBezTo>
                    <a:pt x="5784" y="10654"/>
                    <a:pt x="5819" y="9949"/>
                    <a:pt x="6087" y="9226"/>
                  </a:cubicBezTo>
                  <a:cubicBezTo>
                    <a:pt x="6502" y="8097"/>
                    <a:pt x="7546" y="6995"/>
                    <a:pt x="9041" y="6884"/>
                  </a:cubicBezTo>
                  <a:cubicBezTo>
                    <a:pt x="9125" y="6877"/>
                    <a:pt x="9209" y="6874"/>
                    <a:pt x="9292" y="6874"/>
                  </a:cubicBezTo>
                  <a:cubicBezTo>
                    <a:pt x="10758" y="6874"/>
                    <a:pt x="11956" y="7860"/>
                    <a:pt x="12526" y="8945"/>
                  </a:cubicBezTo>
                  <a:cubicBezTo>
                    <a:pt x="12897" y="9655"/>
                    <a:pt x="12999" y="10480"/>
                    <a:pt x="13044" y="11172"/>
                  </a:cubicBezTo>
                  <a:cubicBezTo>
                    <a:pt x="14378" y="11444"/>
                    <a:pt x="15739" y="11583"/>
                    <a:pt x="17105" y="11587"/>
                  </a:cubicBezTo>
                  <a:cubicBezTo>
                    <a:pt x="17734" y="11587"/>
                    <a:pt x="18363" y="11560"/>
                    <a:pt x="18988" y="11502"/>
                  </a:cubicBezTo>
                  <a:cubicBezTo>
                    <a:pt x="18845" y="9606"/>
                    <a:pt x="18564" y="7406"/>
                    <a:pt x="17622" y="5527"/>
                  </a:cubicBezTo>
                  <a:cubicBezTo>
                    <a:pt x="16164" y="2602"/>
                    <a:pt x="13147" y="0"/>
                    <a:pt x="9442" y="0"/>
                  </a:cubicBezTo>
                  <a:close/>
                </a:path>
              </a:pathLst>
            </a:custGeom>
            <a:solidFill>
              <a:srgbClr val="E6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108;p38"/>
            <p:cNvSpPr/>
            <p:nvPr/>
          </p:nvSpPr>
          <p:spPr>
            <a:xfrm>
              <a:off x="1857567" y="1557521"/>
              <a:ext cx="1482402" cy="941633"/>
            </a:xfrm>
            <a:custGeom>
              <a:avLst/>
              <a:gdLst/>
              <a:ahLst/>
              <a:cxnLst/>
              <a:rect l="l" t="t" r="r" b="b"/>
              <a:pathLst>
                <a:path w="15173" h="9638" extrusionOk="0">
                  <a:moveTo>
                    <a:pt x="7508" y="1"/>
                  </a:moveTo>
                  <a:cubicBezTo>
                    <a:pt x="7343" y="1"/>
                    <a:pt x="7175" y="8"/>
                    <a:pt x="7006" y="23"/>
                  </a:cubicBezTo>
                  <a:cubicBezTo>
                    <a:pt x="3968" y="291"/>
                    <a:pt x="1736" y="2919"/>
                    <a:pt x="768" y="5655"/>
                  </a:cubicBezTo>
                  <a:cubicBezTo>
                    <a:pt x="291" y="7007"/>
                    <a:pt x="85" y="8354"/>
                    <a:pt x="1" y="9631"/>
                  </a:cubicBezTo>
                  <a:cubicBezTo>
                    <a:pt x="157" y="9635"/>
                    <a:pt x="313" y="9637"/>
                    <a:pt x="469" y="9637"/>
                  </a:cubicBezTo>
                  <a:cubicBezTo>
                    <a:pt x="906" y="9637"/>
                    <a:pt x="1342" y="9620"/>
                    <a:pt x="1777" y="9590"/>
                  </a:cubicBezTo>
                  <a:cubicBezTo>
                    <a:pt x="2482" y="9546"/>
                    <a:pt x="3182" y="9465"/>
                    <a:pt x="3874" y="9341"/>
                  </a:cubicBezTo>
                  <a:cubicBezTo>
                    <a:pt x="3856" y="8707"/>
                    <a:pt x="3887" y="8002"/>
                    <a:pt x="4155" y="7274"/>
                  </a:cubicBezTo>
                  <a:cubicBezTo>
                    <a:pt x="4570" y="6150"/>
                    <a:pt x="5619" y="5043"/>
                    <a:pt x="7109" y="4932"/>
                  </a:cubicBezTo>
                  <a:cubicBezTo>
                    <a:pt x="7191" y="4926"/>
                    <a:pt x="7272" y="4923"/>
                    <a:pt x="7352" y="4923"/>
                  </a:cubicBezTo>
                  <a:cubicBezTo>
                    <a:pt x="8822" y="4923"/>
                    <a:pt x="10023" y="5906"/>
                    <a:pt x="10594" y="6998"/>
                  </a:cubicBezTo>
                  <a:cubicBezTo>
                    <a:pt x="10969" y="7707"/>
                    <a:pt x="11067" y="8533"/>
                    <a:pt x="11116" y="9220"/>
                  </a:cubicBezTo>
                  <a:cubicBezTo>
                    <a:pt x="11969" y="9399"/>
                    <a:pt x="12830" y="9519"/>
                    <a:pt x="13696" y="9581"/>
                  </a:cubicBezTo>
                  <a:cubicBezTo>
                    <a:pt x="14191" y="9617"/>
                    <a:pt x="14682" y="9635"/>
                    <a:pt x="15173" y="9635"/>
                  </a:cubicBezTo>
                  <a:cubicBezTo>
                    <a:pt x="15034" y="8104"/>
                    <a:pt x="14767" y="6427"/>
                    <a:pt x="14106" y="4972"/>
                  </a:cubicBezTo>
                  <a:cubicBezTo>
                    <a:pt x="12923" y="2338"/>
                    <a:pt x="10485" y="1"/>
                    <a:pt x="7508" y="1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109;p38"/>
            <p:cNvSpPr/>
            <p:nvPr/>
          </p:nvSpPr>
          <p:spPr>
            <a:xfrm>
              <a:off x="2031087" y="1829915"/>
              <a:ext cx="1164584" cy="664653"/>
            </a:xfrm>
            <a:custGeom>
              <a:avLst/>
              <a:gdLst/>
              <a:ahLst/>
              <a:cxnLst/>
              <a:rect l="l" t="t" r="r" b="b"/>
              <a:pathLst>
                <a:path w="11920" h="6803" extrusionOk="0">
                  <a:moveTo>
                    <a:pt x="5626" y="1"/>
                  </a:moveTo>
                  <a:cubicBezTo>
                    <a:pt x="5492" y="1"/>
                    <a:pt x="5357" y="7"/>
                    <a:pt x="5222" y="20"/>
                  </a:cubicBezTo>
                  <a:cubicBezTo>
                    <a:pt x="2776" y="247"/>
                    <a:pt x="1072" y="2501"/>
                    <a:pt x="384" y="4839"/>
                  </a:cubicBezTo>
                  <a:cubicBezTo>
                    <a:pt x="201" y="5482"/>
                    <a:pt x="72" y="6137"/>
                    <a:pt x="1" y="6802"/>
                  </a:cubicBezTo>
                  <a:cubicBezTo>
                    <a:pt x="701" y="6758"/>
                    <a:pt x="1402" y="6673"/>
                    <a:pt x="2093" y="6553"/>
                  </a:cubicBezTo>
                  <a:cubicBezTo>
                    <a:pt x="2076" y="5914"/>
                    <a:pt x="2111" y="5209"/>
                    <a:pt x="2379" y="4486"/>
                  </a:cubicBezTo>
                  <a:cubicBezTo>
                    <a:pt x="2794" y="3357"/>
                    <a:pt x="3838" y="2255"/>
                    <a:pt x="5333" y="2144"/>
                  </a:cubicBezTo>
                  <a:cubicBezTo>
                    <a:pt x="5417" y="2137"/>
                    <a:pt x="5501" y="2134"/>
                    <a:pt x="5584" y="2134"/>
                  </a:cubicBezTo>
                  <a:cubicBezTo>
                    <a:pt x="7050" y="2134"/>
                    <a:pt x="8248" y="3120"/>
                    <a:pt x="8818" y="4205"/>
                  </a:cubicBezTo>
                  <a:cubicBezTo>
                    <a:pt x="9189" y="4915"/>
                    <a:pt x="9291" y="5740"/>
                    <a:pt x="9336" y="6432"/>
                  </a:cubicBezTo>
                  <a:cubicBezTo>
                    <a:pt x="10188" y="6606"/>
                    <a:pt x="11049" y="6727"/>
                    <a:pt x="11920" y="6789"/>
                  </a:cubicBezTo>
                  <a:cubicBezTo>
                    <a:pt x="11750" y="5923"/>
                    <a:pt x="11500" y="5053"/>
                    <a:pt x="11130" y="4254"/>
                  </a:cubicBezTo>
                  <a:cubicBezTo>
                    <a:pt x="10077" y="2001"/>
                    <a:pt x="8028" y="1"/>
                    <a:pt x="5626" y="1"/>
                  </a:cubicBezTo>
                  <a:close/>
                </a:path>
              </a:pathLst>
            </a:custGeom>
            <a:solidFill>
              <a:srgbClr val="A9D0D0"/>
            </a:solidFill>
            <a:ln w="9525" cap="flat" cmpd="sng">
              <a:solidFill>
                <a:srgbClr val="A9D0D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110;p38"/>
            <p:cNvSpPr/>
            <p:nvPr/>
          </p:nvSpPr>
          <p:spPr>
            <a:xfrm>
              <a:off x="2685108" y="2096447"/>
              <a:ext cx="1420949" cy="903920"/>
            </a:xfrm>
            <a:custGeom>
              <a:avLst/>
              <a:gdLst/>
              <a:ahLst/>
              <a:cxnLst/>
              <a:rect l="l" t="t" r="r" b="b"/>
              <a:pathLst>
                <a:path w="14544" h="9252" extrusionOk="0">
                  <a:moveTo>
                    <a:pt x="6561" y="1"/>
                  </a:moveTo>
                  <a:cubicBezTo>
                    <a:pt x="5719" y="1"/>
                    <a:pt x="4914" y="554"/>
                    <a:pt x="4637" y="1428"/>
                  </a:cubicBezTo>
                  <a:cubicBezTo>
                    <a:pt x="4529" y="1790"/>
                    <a:pt x="4503" y="2169"/>
                    <a:pt x="4552" y="2539"/>
                  </a:cubicBezTo>
                  <a:cubicBezTo>
                    <a:pt x="4348" y="2395"/>
                    <a:pt x="4119" y="2310"/>
                    <a:pt x="3895" y="2310"/>
                  </a:cubicBezTo>
                  <a:cubicBezTo>
                    <a:pt x="3684" y="2310"/>
                    <a:pt x="3478" y="2386"/>
                    <a:pt x="3302" y="2557"/>
                  </a:cubicBezTo>
                  <a:cubicBezTo>
                    <a:pt x="3075" y="2771"/>
                    <a:pt x="2905" y="3155"/>
                    <a:pt x="2901" y="3534"/>
                  </a:cubicBezTo>
                  <a:cubicBezTo>
                    <a:pt x="2527" y="3257"/>
                    <a:pt x="2088" y="3103"/>
                    <a:pt x="1670" y="3103"/>
                  </a:cubicBezTo>
                  <a:cubicBezTo>
                    <a:pt x="1544" y="3103"/>
                    <a:pt x="1419" y="3117"/>
                    <a:pt x="1299" y="3146"/>
                  </a:cubicBezTo>
                  <a:cubicBezTo>
                    <a:pt x="553" y="3334"/>
                    <a:pt x="49" y="4057"/>
                    <a:pt x="18" y="4895"/>
                  </a:cubicBezTo>
                  <a:cubicBezTo>
                    <a:pt x="0" y="5275"/>
                    <a:pt x="80" y="5650"/>
                    <a:pt x="246" y="5989"/>
                  </a:cubicBezTo>
                  <a:cubicBezTo>
                    <a:pt x="513" y="6524"/>
                    <a:pt x="1004" y="6926"/>
                    <a:pt x="1513" y="7145"/>
                  </a:cubicBezTo>
                  <a:cubicBezTo>
                    <a:pt x="1865" y="7292"/>
                    <a:pt x="2240" y="7385"/>
                    <a:pt x="2620" y="7412"/>
                  </a:cubicBezTo>
                  <a:cubicBezTo>
                    <a:pt x="2637" y="7595"/>
                    <a:pt x="2709" y="7774"/>
                    <a:pt x="2825" y="7917"/>
                  </a:cubicBezTo>
                  <a:cubicBezTo>
                    <a:pt x="3048" y="8198"/>
                    <a:pt x="3401" y="8336"/>
                    <a:pt x="3731" y="8363"/>
                  </a:cubicBezTo>
                  <a:cubicBezTo>
                    <a:pt x="3770" y="8366"/>
                    <a:pt x="3810" y="8368"/>
                    <a:pt x="3849" y="8368"/>
                  </a:cubicBezTo>
                  <a:cubicBezTo>
                    <a:pt x="4108" y="8368"/>
                    <a:pt x="4362" y="8292"/>
                    <a:pt x="4583" y="8153"/>
                  </a:cubicBezTo>
                  <a:cubicBezTo>
                    <a:pt x="4695" y="8073"/>
                    <a:pt x="4793" y="7970"/>
                    <a:pt x="4869" y="7854"/>
                  </a:cubicBezTo>
                  <a:cubicBezTo>
                    <a:pt x="5043" y="8305"/>
                    <a:pt x="5359" y="8684"/>
                    <a:pt x="5775" y="8925"/>
                  </a:cubicBezTo>
                  <a:cubicBezTo>
                    <a:pt x="6162" y="9154"/>
                    <a:pt x="6605" y="9252"/>
                    <a:pt x="7040" y="9252"/>
                  </a:cubicBezTo>
                  <a:cubicBezTo>
                    <a:pt x="7216" y="9252"/>
                    <a:pt x="7390" y="9236"/>
                    <a:pt x="7559" y="9206"/>
                  </a:cubicBezTo>
                  <a:cubicBezTo>
                    <a:pt x="8055" y="9126"/>
                    <a:pt x="8541" y="8925"/>
                    <a:pt x="8903" y="8568"/>
                  </a:cubicBezTo>
                  <a:cubicBezTo>
                    <a:pt x="9135" y="8336"/>
                    <a:pt x="9295" y="8050"/>
                    <a:pt x="9376" y="7734"/>
                  </a:cubicBezTo>
                  <a:cubicBezTo>
                    <a:pt x="9554" y="7912"/>
                    <a:pt x="9791" y="8015"/>
                    <a:pt x="10045" y="8015"/>
                  </a:cubicBezTo>
                  <a:cubicBezTo>
                    <a:pt x="10371" y="8006"/>
                    <a:pt x="10674" y="7832"/>
                    <a:pt x="10853" y="7551"/>
                  </a:cubicBezTo>
                  <a:cubicBezTo>
                    <a:pt x="10946" y="7399"/>
                    <a:pt x="11004" y="7225"/>
                    <a:pt x="11013" y="7042"/>
                  </a:cubicBezTo>
                  <a:cubicBezTo>
                    <a:pt x="11317" y="7189"/>
                    <a:pt x="11638" y="7292"/>
                    <a:pt x="11973" y="7350"/>
                  </a:cubicBezTo>
                  <a:cubicBezTo>
                    <a:pt x="12131" y="7376"/>
                    <a:pt x="12291" y="7390"/>
                    <a:pt x="12449" y="7390"/>
                  </a:cubicBezTo>
                  <a:cubicBezTo>
                    <a:pt x="12853" y="7390"/>
                    <a:pt x="13247" y="7301"/>
                    <a:pt x="13584" y="7109"/>
                  </a:cubicBezTo>
                  <a:cubicBezTo>
                    <a:pt x="14079" y="6819"/>
                    <a:pt x="14409" y="6310"/>
                    <a:pt x="14476" y="5743"/>
                  </a:cubicBezTo>
                  <a:cubicBezTo>
                    <a:pt x="14543" y="5136"/>
                    <a:pt x="14275" y="4449"/>
                    <a:pt x="13771" y="4065"/>
                  </a:cubicBezTo>
                  <a:cubicBezTo>
                    <a:pt x="13535" y="3887"/>
                    <a:pt x="13253" y="3784"/>
                    <a:pt x="12959" y="3766"/>
                  </a:cubicBezTo>
                  <a:cubicBezTo>
                    <a:pt x="13062" y="3534"/>
                    <a:pt x="13093" y="3280"/>
                    <a:pt x="13048" y="3030"/>
                  </a:cubicBezTo>
                  <a:cubicBezTo>
                    <a:pt x="12950" y="2508"/>
                    <a:pt x="12535" y="2129"/>
                    <a:pt x="12075" y="1995"/>
                  </a:cubicBezTo>
                  <a:cubicBezTo>
                    <a:pt x="11937" y="1956"/>
                    <a:pt x="11795" y="1936"/>
                    <a:pt x="11654" y="1936"/>
                  </a:cubicBezTo>
                  <a:cubicBezTo>
                    <a:pt x="11313" y="1936"/>
                    <a:pt x="10977" y="2049"/>
                    <a:pt x="10705" y="2267"/>
                  </a:cubicBezTo>
                  <a:cubicBezTo>
                    <a:pt x="10380" y="2535"/>
                    <a:pt x="10166" y="2914"/>
                    <a:pt x="10099" y="3329"/>
                  </a:cubicBezTo>
                  <a:cubicBezTo>
                    <a:pt x="9974" y="3137"/>
                    <a:pt x="9786" y="2990"/>
                    <a:pt x="9576" y="2905"/>
                  </a:cubicBezTo>
                  <a:cubicBezTo>
                    <a:pt x="9451" y="2863"/>
                    <a:pt x="9321" y="2841"/>
                    <a:pt x="9190" y="2841"/>
                  </a:cubicBezTo>
                  <a:cubicBezTo>
                    <a:pt x="9047" y="2841"/>
                    <a:pt x="8904" y="2867"/>
                    <a:pt x="8769" y="2919"/>
                  </a:cubicBezTo>
                  <a:cubicBezTo>
                    <a:pt x="8831" y="2499"/>
                    <a:pt x="8782" y="2071"/>
                    <a:pt x="8630" y="1678"/>
                  </a:cubicBezTo>
                  <a:cubicBezTo>
                    <a:pt x="8184" y="494"/>
                    <a:pt x="7356" y="1"/>
                    <a:pt x="6561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111;p38"/>
            <p:cNvSpPr/>
            <p:nvPr/>
          </p:nvSpPr>
          <p:spPr>
            <a:xfrm>
              <a:off x="1044486" y="2132597"/>
              <a:ext cx="1538580" cy="898449"/>
            </a:xfrm>
            <a:custGeom>
              <a:avLst/>
              <a:gdLst/>
              <a:ahLst/>
              <a:cxnLst/>
              <a:rect l="l" t="t" r="r" b="b"/>
              <a:pathLst>
                <a:path w="15748" h="9196" extrusionOk="0">
                  <a:moveTo>
                    <a:pt x="8364" y="1"/>
                  </a:moveTo>
                  <a:cubicBezTo>
                    <a:pt x="8118" y="1"/>
                    <a:pt x="7871" y="29"/>
                    <a:pt x="7631" y="81"/>
                  </a:cubicBezTo>
                  <a:cubicBezTo>
                    <a:pt x="6944" y="233"/>
                    <a:pt x="6297" y="576"/>
                    <a:pt x="5859" y="1170"/>
                  </a:cubicBezTo>
                  <a:cubicBezTo>
                    <a:pt x="5600" y="1536"/>
                    <a:pt x="5444" y="1973"/>
                    <a:pt x="5409" y="2424"/>
                  </a:cubicBezTo>
                  <a:cubicBezTo>
                    <a:pt x="5150" y="2169"/>
                    <a:pt x="4815" y="2018"/>
                    <a:pt x="4503" y="2018"/>
                  </a:cubicBezTo>
                  <a:cubicBezTo>
                    <a:pt x="4097" y="2022"/>
                    <a:pt x="3744" y="2290"/>
                    <a:pt x="3633" y="2674"/>
                  </a:cubicBezTo>
                  <a:cubicBezTo>
                    <a:pt x="3561" y="2892"/>
                    <a:pt x="3552" y="3124"/>
                    <a:pt x="3601" y="3343"/>
                  </a:cubicBezTo>
                  <a:cubicBezTo>
                    <a:pt x="3200" y="3160"/>
                    <a:pt x="2776" y="3026"/>
                    <a:pt x="2343" y="2941"/>
                  </a:cubicBezTo>
                  <a:cubicBezTo>
                    <a:pt x="2137" y="2906"/>
                    <a:pt x="1935" y="2888"/>
                    <a:pt x="1744" y="2888"/>
                  </a:cubicBezTo>
                  <a:cubicBezTo>
                    <a:pt x="1254" y="2888"/>
                    <a:pt x="825" y="3006"/>
                    <a:pt x="527" y="3263"/>
                  </a:cubicBezTo>
                  <a:cubicBezTo>
                    <a:pt x="121" y="3611"/>
                    <a:pt x="0" y="4200"/>
                    <a:pt x="246" y="4851"/>
                  </a:cubicBezTo>
                  <a:cubicBezTo>
                    <a:pt x="482" y="5463"/>
                    <a:pt x="1062" y="6105"/>
                    <a:pt x="1718" y="6440"/>
                  </a:cubicBezTo>
                  <a:cubicBezTo>
                    <a:pt x="1995" y="6587"/>
                    <a:pt x="2294" y="6672"/>
                    <a:pt x="2606" y="6690"/>
                  </a:cubicBezTo>
                  <a:cubicBezTo>
                    <a:pt x="2588" y="6895"/>
                    <a:pt x="2637" y="7100"/>
                    <a:pt x="2749" y="7270"/>
                  </a:cubicBezTo>
                  <a:cubicBezTo>
                    <a:pt x="2985" y="7654"/>
                    <a:pt x="3450" y="7921"/>
                    <a:pt x="3878" y="8011"/>
                  </a:cubicBezTo>
                  <a:cubicBezTo>
                    <a:pt x="4001" y="8035"/>
                    <a:pt x="4124" y="8048"/>
                    <a:pt x="4245" y="8048"/>
                  </a:cubicBezTo>
                  <a:cubicBezTo>
                    <a:pt x="4536" y="8048"/>
                    <a:pt x="4811" y="7975"/>
                    <a:pt x="5016" y="7823"/>
                  </a:cubicBezTo>
                  <a:cubicBezTo>
                    <a:pt x="5261" y="7636"/>
                    <a:pt x="5400" y="7346"/>
                    <a:pt x="5395" y="7042"/>
                  </a:cubicBezTo>
                  <a:lnTo>
                    <a:pt x="5395" y="7042"/>
                  </a:lnTo>
                  <a:cubicBezTo>
                    <a:pt x="5633" y="7284"/>
                    <a:pt x="5955" y="7414"/>
                    <a:pt x="6286" y="7414"/>
                  </a:cubicBezTo>
                  <a:cubicBezTo>
                    <a:pt x="6413" y="7414"/>
                    <a:pt x="6541" y="7394"/>
                    <a:pt x="6667" y="7355"/>
                  </a:cubicBezTo>
                  <a:lnTo>
                    <a:pt x="6667" y="7355"/>
                  </a:lnTo>
                  <a:cubicBezTo>
                    <a:pt x="6640" y="7658"/>
                    <a:pt x="6712" y="7957"/>
                    <a:pt x="6868" y="8220"/>
                  </a:cubicBezTo>
                  <a:cubicBezTo>
                    <a:pt x="7268" y="8907"/>
                    <a:pt x="7937" y="9196"/>
                    <a:pt x="8587" y="9196"/>
                  </a:cubicBezTo>
                  <a:cubicBezTo>
                    <a:pt x="9264" y="9196"/>
                    <a:pt x="9918" y="8882"/>
                    <a:pt x="10224" y="8377"/>
                  </a:cubicBezTo>
                  <a:cubicBezTo>
                    <a:pt x="10357" y="8149"/>
                    <a:pt x="10429" y="7895"/>
                    <a:pt x="10433" y="7631"/>
                  </a:cubicBezTo>
                  <a:cubicBezTo>
                    <a:pt x="10602" y="7738"/>
                    <a:pt x="10792" y="7792"/>
                    <a:pt x="10983" y="7792"/>
                  </a:cubicBezTo>
                  <a:cubicBezTo>
                    <a:pt x="11181" y="7792"/>
                    <a:pt x="11378" y="7734"/>
                    <a:pt x="11549" y="7618"/>
                  </a:cubicBezTo>
                  <a:cubicBezTo>
                    <a:pt x="11821" y="7444"/>
                    <a:pt x="12026" y="7181"/>
                    <a:pt x="12129" y="6877"/>
                  </a:cubicBezTo>
                  <a:cubicBezTo>
                    <a:pt x="12409" y="7096"/>
                    <a:pt x="12770" y="7215"/>
                    <a:pt x="13154" y="7215"/>
                  </a:cubicBezTo>
                  <a:cubicBezTo>
                    <a:pt x="13272" y="7215"/>
                    <a:pt x="13392" y="7204"/>
                    <a:pt x="13512" y="7181"/>
                  </a:cubicBezTo>
                  <a:cubicBezTo>
                    <a:pt x="14262" y="7038"/>
                    <a:pt x="15025" y="6449"/>
                    <a:pt x="15436" y="5695"/>
                  </a:cubicBezTo>
                  <a:cubicBezTo>
                    <a:pt x="15627" y="5342"/>
                    <a:pt x="15748" y="4954"/>
                    <a:pt x="15743" y="4583"/>
                  </a:cubicBezTo>
                  <a:cubicBezTo>
                    <a:pt x="15735" y="3981"/>
                    <a:pt x="15387" y="3495"/>
                    <a:pt x="14900" y="3214"/>
                  </a:cubicBezTo>
                  <a:cubicBezTo>
                    <a:pt x="14543" y="3013"/>
                    <a:pt x="14128" y="2906"/>
                    <a:pt x="13695" y="2865"/>
                  </a:cubicBezTo>
                  <a:cubicBezTo>
                    <a:pt x="13753" y="2633"/>
                    <a:pt x="13744" y="2388"/>
                    <a:pt x="13664" y="2160"/>
                  </a:cubicBezTo>
                  <a:cubicBezTo>
                    <a:pt x="13499" y="1750"/>
                    <a:pt x="13102" y="1536"/>
                    <a:pt x="12682" y="1491"/>
                  </a:cubicBezTo>
                  <a:cubicBezTo>
                    <a:pt x="12637" y="1488"/>
                    <a:pt x="12593" y="1486"/>
                    <a:pt x="12548" y="1486"/>
                  </a:cubicBezTo>
                  <a:cubicBezTo>
                    <a:pt x="12175" y="1486"/>
                    <a:pt x="11811" y="1602"/>
                    <a:pt x="11504" y="1817"/>
                  </a:cubicBezTo>
                  <a:cubicBezTo>
                    <a:pt x="11335" y="1937"/>
                    <a:pt x="11183" y="2080"/>
                    <a:pt x="11058" y="2250"/>
                  </a:cubicBezTo>
                  <a:cubicBezTo>
                    <a:pt x="10955" y="1589"/>
                    <a:pt x="10598" y="964"/>
                    <a:pt x="10099" y="572"/>
                  </a:cubicBezTo>
                  <a:cubicBezTo>
                    <a:pt x="9589" y="174"/>
                    <a:pt x="8977" y="1"/>
                    <a:pt x="8364" y="1"/>
                  </a:cubicBezTo>
                  <a:close/>
                </a:path>
              </a:pathLst>
            </a:custGeom>
            <a:solidFill>
              <a:srgbClr val="E6E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112;p38"/>
          <p:cNvGrpSpPr/>
          <p:nvPr/>
        </p:nvGrpSpPr>
        <p:grpSpPr>
          <a:xfrm rot="-1421948">
            <a:off x="10821325" y="527628"/>
            <a:ext cx="805777" cy="741882"/>
            <a:chOff x="4132573" y="1085716"/>
            <a:chExt cx="1000643" cy="1090527"/>
          </a:xfrm>
        </p:grpSpPr>
        <p:sp>
          <p:nvSpPr>
            <p:cNvPr id="30" name="Google Shape;2113;p38"/>
            <p:cNvSpPr/>
            <p:nvPr/>
          </p:nvSpPr>
          <p:spPr>
            <a:xfrm>
              <a:off x="4133452" y="1085716"/>
              <a:ext cx="999764" cy="1090332"/>
            </a:xfrm>
            <a:custGeom>
              <a:avLst/>
              <a:gdLst/>
              <a:ahLst/>
              <a:cxnLst/>
              <a:rect l="l" t="t" r="r" b="b"/>
              <a:pathLst>
                <a:path w="10233" h="11160" extrusionOk="0">
                  <a:moveTo>
                    <a:pt x="5130" y="0"/>
                  </a:moveTo>
                  <a:cubicBezTo>
                    <a:pt x="4661" y="0"/>
                    <a:pt x="4191" y="282"/>
                    <a:pt x="3914" y="675"/>
                  </a:cubicBezTo>
                  <a:cubicBezTo>
                    <a:pt x="3570" y="1162"/>
                    <a:pt x="3476" y="1777"/>
                    <a:pt x="3476" y="2371"/>
                  </a:cubicBezTo>
                  <a:cubicBezTo>
                    <a:pt x="3476" y="2554"/>
                    <a:pt x="3481" y="2737"/>
                    <a:pt x="3499" y="2920"/>
                  </a:cubicBezTo>
                  <a:cubicBezTo>
                    <a:pt x="3173" y="2710"/>
                    <a:pt x="2829" y="2532"/>
                    <a:pt x="2468" y="2389"/>
                  </a:cubicBezTo>
                  <a:cubicBezTo>
                    <a:pt x="2148" y="2268"/>
                    <a:pt x="1790" y="2181"/>
                    <a:pt x="1447" y="2181"/>
                  </a:cubicBezTo>
                  <a:cubicBezTo>
                    <a:pt x="1096" y="2181"/>
                    <a:pt x="762" y="2272"/>
                    <a:pt x="504" y="2509"/>
                  </a:cubicBezTo>
                  <a:cubicBezTo>
                    <a:pt x="63" y="2911"/>
                    <a:pt x="18" y="3620"/>
                    <a:pt x="268" y="4160"/>
                  </a:cubicBezTo>
                  <a:cubicBezTo>
                    <a:pt x="518" y="4700"/>
                    <a:pt x="1009" y="5093"/>
                    <a:pt x="1522" y="5392"/>
                  </a:cubicBezTo>
                  <a:cubicBezTo>
                    <a:pt x="1678" y="5481"/>
                    <a:pt x="1834" y="5566"/>
                    <a:pt x="1999" y="5642"/>
                  </a:cubicBezTo>
                  <a:cubicBezTo>
                    <a:pt x="1656" y="5820"/>
                    <a:pt x="1330" y="6030"/>
                    <a:pt x="1031" y="6271"/>
                  </a:cubicBezTo>
                  <a:cubicBezTo>
                    <a:pt x="491" y="6704"/>
                    <a:pt x="0" y="7355"/>
                    <a:pt x="148" y="8034"/>
                  </a:cubicBezTo>
                  <a:cubicBezTo>
                    <a:pt x="272" y="8614"/>
                    <a:pt x="866" y="9011"/>
                    <a:pt x="1455" y="9065"/>
                  </a:cubicBezTo>
                  <a:cubicBezTo>
                    <a:pt x="1510" y="9069"/>
                    <a:pt x="1566" y="9071"/>
                    <a:pt x="1621" y="9071"/>
                  </a:cubicBezTo>
                  <a:cubicBezTo>
                    <a:pt x="2156" y="9071"/>
                    <a:pt x="2677" y="8863"/>
                    <a:pt x="3146" y="8596"/>
                  </a:cubicBezTo>
                  <a:cubicBezTo>
                    <a:pt x="3307" y="8507"/>
                    <a:pt x="3459" y="8409"/>
                    <a:pt x="3610" y="8301"/>
                  </a:cubicBezTo>
                  <a:lnTo>
                    <a:pt x="3610" y="8301"/>
                  </a:lnTo>
                  <a:cubicBezTo>
                    <a:pt x="3588" y="8690"/>
                    <a:pt x="3606" y="9078"/>
                    <a:pt x="3664" y="9466"/>
                  </a:cubicBezTo>
                  <a:cubicBezTo>
                    <a:pt x="3771" y="10144"/>
                    <a:pt x="4083" y="10899"/>
                    <a:pt x="4744" y="11108"/>
                  </a:cubicBezTo>
                  <a:cubicBezTo>
                    <a:pt x="4854" y="11143"/>
                    <a:pt x="4967" y="11159"/>
                    <a:pt x="5079" y="11159"/>
                  </a:cubicBezTo>
                  <a:cubicBezTo>
                    <a:pt x="5547" y="11159"/>
                    <a:pt x="6015" y="10881"/>
                    <a:pt x="6292" y="10492"/>
                  </a:cubicBezTo>
                  <a:cubicBezTo>
                    <a:pt x="6636" y="10006"/>
                    <a:pt x="6734" y="9386"/>
                    <a:pt x="6734" y="8792"/>
                  </a:cubicBezTo>
                  <a:cubicBezTo>
                    <a:pt x="6734" y="8609"/>
                    <a:pt x="6730" y="8426"/>
                    <a:pt x="6712" y="8248"/>
                  </a:cubicBezTo>
                  <a:lnTo>
                    <a:pt x="6712" y="8248"/>
                  </a:lnTo>
                  <a:cubicBezTo>
                    <a:pt x="7037" y="8458"/>
                    <a:pt x="7386" y="8636"/>
                    <a:pt x="7743" y="8774"/>
                  </a:cubicBezTo>
                  <a:cubicBezTo>
                    <a:pt x="8064" y="8901"/>
                    <a:pt x="8425" y="8990"/>
                    <a:pt x="8770" y="8990"/>
                  </a:cubicBezTo>
                  <a:cubicBezTo>
                    <a:pt x="9120" y="8990"/>
                    <a:pt x="9452" y="8899"/>
                    <a:pt x="9710" y="8663"/>
                  </a:cubicBezTo>
                  <a:cubicBezTo>
                    <a:pt x="10152" y="8266"/>
                    <a:pt x="10201" y="7556"/>
                    <a:pt x="9956" y="7016"/>
                  </a:cubicBezTo>
                  <a:cubicBezTo>
                    <a:pt x="9706" y="6481"/>
                    <a:pt x="9215" y="6084"/>
                    <a:pt x="8702" y="5780"/>
                  </a:cubicBezTo>
                  <a:cubicBezTo>
                    <a:pt x="8546" y="5686"/>
                    <a:pt x="8390" y="5606"/>
                    <a:pt x="8229" y="5526"/>
                  </a:cubicBezTo>
                  <a:cubicBezTo>
                    <a:pt x="8573" y="5352"/>
                    <a:pt x="8898" y="5142"/>
                    <a:pt x="9197" y="4901"/>
                  </a:cubicBezTo>
                  <a:cubicBezTo>
                    <a:pt x="9737" y="4468"/>
                    <a:pt x="10233" y="3821"/>
                    <a:pt x="10090" y="3147"/>
                  </a:cubicBezTo>
                  <a:cubicBezTo>
                    <a:pt x="9965" y="2563"/>
                    <a:pt x="9376" y="2166"/>
                    <a:pt x="8782" y="2108"/>
                  </a:cubicBezTo>
                  <a:cubicBezTo>
                    <a:pt x="8723" y="2102"/>
                    <a:pt x="8663" y="2100"/>
                    <a:pt x="8603" y="2100"/>
                  </a:cubicBezTo>
                  <a:cubicBezTo>
                    <a:pt x="8072" y="2100"/>
                    <a:pt x="7553" y="2306"/>
                    <a:pt x="7091" y="2567"/>
                  </a:cubicBezTo>
                  <a:cubicBezTo>
                    <a:pt x="6921" y="2661"/>
                    <a:pt x="6761" y="2764"/>
                    <a:pt x="6605" y="2875"/>
                  </a:cubicBezTo>
                  <a:cubicBezTo>
                    <a:pt x="6627" y="2482"/>
                    <a:pt x="6609" y="2081"/>
                    <a:pt x="6547" y="1693"/>
                  </a:cubicBezTo>
                  <a:cubicBezTo>
                    <a:pt x="6435" y="1005"/>
                    <a:pt x="6118" y="256"/>
                    <a:pt x="5462" y="50"/>
                  </a:cubicBezTo>
                  <a:cubicBezTo>
                    <a:pt x="5353" y="16"/>
                    <a:pt x="5242" y="0"/>
                    <a:pt x="513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114;p38"/>
            <p:cNvSpPr/>
            <p:nvPr/>
          </p:nvSpPr>
          <p:spPr>
            <a:xfrm>
              <a:off x="4132573" y="1085813"/>
              <a:ext cx="1000253" cy="1090430"/>
            </a:xfrm>
            <a:custGeom>
              <a:avLst/>
              <a:gdLst/>
              <a:ahLst/>
              <a:cxnLst/>
              <a:rect l="l" t="t" r="r" b="b"/>
              <a:pathLst>
                <a:path w="10238" h="11161" extrusionOk="0">
                  <a:moveTo>
                    <a:pt x="5135" y="1"/>
                  </a:moveTo>
                  <a:cubicBezTo>
                    <a:pt x="4666" y="1"/>
                    <a:pt x="4193" y="280"/>
                    <a:pt x="3918" y="674"/>
                  </a:cubicBezTo>
                  <a:cubicBezTo>
                    <a:pt x="3575" y="1161"/>
                    <a:pt x="3481" y="1781"/>
                    <a:pt x="3481" y="2374"/>
                  </a:cubicBezTo>
                  <a:cubicBezTo>
                    <a:pt x="3481" y="2557"/>
                    <a:pt x="3485" y="2736"/>
                    <a:pt x="3503" y="2923"/>
                  </a:cubicBezTo>
                  <a:cubicBezTo>
                    <a:pt x="3178" y="2709"/>
                    <a:pt x="2834" y="2535"/>
                    <a:pt x="2472" y="2392"/>
                  </a:cubicBezTo>
                  <a:cubicBezTo>
                    <a:pt x="2153" y="2271"/>
                    <a:pt x="1794" y="2185"/>
                    <a:pt x="1451" y="2185"/>
                  </a:cubicBezTo>
                  <a:cubicBezTo>
                    <a:pt x="1100" y="2185"/>
                    <a:pt x="764" y="2275"/>
                    <a:pt x="505" y="2513"/>
                  </a:cubicBezTo>
                  <a:cubicBezTo>
                    <a:pt x="67" y="2910"/>
                    <a:pt x="23" y="3624"/>
                    <a:pt x="273" y="4164"/>
                  </a:cubicBezTo>
                  <a:cubicBezTo>
                    <a:pt x="522" y="4699"/>
                    <a:pt x="1009" y="5092"/>
                    <a:pt x="1526" y="5395"/>
                  </a:cubicBezTo>
                  <a:cubicBezTo>
                    <a:pt x="1678" y="5480"/>
                    <a:pt x="1834" y="5569"/>
                    <a:pt x="2004" y="5645"/>
                  </a:cubicBezTo>
                  <a:cubicBezTo>
                    <a:pt x="1660" y="5819"/>
                    <a:pt x="1335" y="6034"/>
                    <a:pt x="1036" y="6275"/>
                  </a:cubicBezTo>
                  <a:cubicBezTo>
                    <a:pt x="496" y="6707"/>
                    <a:pt x="0" y="7359"/>
                    <a:pt x="152" y="8033"/>
                  </a:cubicBezTo>
                  <a:cubicBezTo>
                    <a:pt x="277" y="8613"/>
                    <a:pt x="866" y="9010"/>
                    <a:pt x="1460" y="9064"/>
                  </a:cubicBezTo>
                  <a:cubicBezTo>
                    <a:pt x="1519" y="9069"/>
                    <a:pt x="1579" y="9071"/>
                    <a:pt x="1638" y="9071"/>
                  </a:cubicBezTo>
                  <a:cubicBezTo>
                    <a:pt x="2170" y="9071"/>
                    <a:pt x="2690" y="8864"/>
                    <a:pt x="3155" y="8595"/>
                  </a:cubicBezTo>
                  <a:cubicBezTo>
                    <a:pt x="3311" y="8506"/>
                    <a:pt x="3463" y="8412"/>
                    <a:pt x="3615" y="8305"/>
                  </a:cubicBezTo>
                  <a:lnTo>
                    <a:pt x="3615" y="8305"/>
                  </a:lnTo>
                  <a:cubicBezTo>
                    <a:pt x="3593" y="8689"/>
                    <a:pt x="3610" y="9081"/>
                    <a:pt x="3673" y="9465"/>
                  </a:cubicBezTo>
                  <a:cubicBezTo>
                    <a:pt x="3776" y="10148"/>
                    <a:pt x="4092" y="10898"/>
                    <a:pt x="4748" y="11107"/>
                  </a:cubicBezTo>
                  <a:cubicBezTo>
                    <a:pt x="4861" y="11143"/>
                    <a:pt x="4976" y="11160"/>
                    <a:pt x="5091" y="11160"/>
                  </a:cubicBezTo>
                  <a:cubicBezTo>
                    <a:pt x="5560" y="11160"/>
                    <a:pt x="6025" y="10882"/>
                    <a:pt x="6297" y="10491"/>
                  </a:cubicBezTo>
                  <a:cubicBezTo>
                    <a:pt x="6640" y="10005"/>
                    <a:pt x="6743" y="9389"/>
                    <a:pt x="6743" y="8791"/>
                  </a:cubicBezTo>
                  <a:cubicBezTo>
                    <a:pt x="6743" y="8613"/>
                    <a:pt x="6734" y="8430"/>
                    <a:pt x="6721" y="8247"/>
                  </a:cubicBezTo>
                  <a:lnTo>
                    <a:pt x="6721" y="8247"/>
                  </a:lnTo>
                  <a:cubicBezTo>
                    <a:pt x="7046" y="8457"/>
                    <a:pt x="7390" y="8635"/>
                    <a:pt x="7752" y="8778"/>
                  </a:cubicBezTo>
                  <a:cubicBezTo>
                    <a:pt x="8071" y="8902"/>
                    <a:pt x="8432" y="8990"/>
                    <a:pt x="8777" y="8990"/>
                  </a:cubicBezTo>
                  <a:cubicBezTo>
                    <a:pt x="9126" y="8990"/>
                    <a:pt x="9459" y="8900"/>
                    <a:pt x="9715" y="8666"/>
                  </a:cubicBezTo>
                  <a:cubicBezTo>
                    <a:pt x="10161" y="8269"/>
                    <a:pt x="10210" y="7555"/>
                    <a:pt x="9960" y="7020"/>
                  </a:cubicBezTo>
                  <a:cubicBezTo>
                    <a:pt x="9711" y="6475"/>
                    <a:pt x="9224" y="6083"/>
                    <a:pt x="8706" y="5784"/>
                  </a:cubicBezTo>
                  <a:cubicBezTo>
                    <a:pt x="8550" y="5690"/>
                    <a:pt x="8394" y="5610"/>
                    <a:pt x="8229" y="5529"/>
                  </a:cubicBezTo>
                  <a:cubicBezTo>
                    <a:pt x="8577" y="5351"/>
                    <a:pt x="8898" y="5141"/>
                    <a:pt x="9202" y="4900"/>
                  </a:cubicBezTo>
                  <a:cubicBezTo>
                    <a:pt x="9742" y="4472"/>
                    <a:pt x="10237" y="3825"/>
                    <a:pt x="10094" y="3146"/>
                  </a:cubicBezTo>
                  <a:cubicBezTo>
                    <a:pt x="9969" y="2566"/>
                    <a:pt x="9376" y="2169"/>
                    <a:pt x="8787" y="2111"/>
                  </a:cubicBezTo>
                  <a:cubicBezTo>
                    <a:pt x="8724" y="2105"/>
                    <a:pt x="8662" y="2102"/>
                    <a:pt x="8600" y="2102"/>
                  </a:cubicBezTo>
                  <a:cubicBezTo>
                    <a:pt x="8074" y="2102"/>
                    <a:pt x="7554" y="2311"/>
                    <a:pt x="7091" y="2571"/>
                  </a:cubicBezTo>
                  <a:cubicBezTo>
                    <a:pt x="6926" y="2664"/>
                    <a:pt x="6765" y="2767"/>
                    <a:pt x="6609" y="2879"/>
                  </a:cubicBezTo>
                  <a:cubicBezTo>
                    <a:pt x="6631" y="2481"/>
                    <a:pt x="6614" y="2084"/>
                    <a:pt x="6551" y="1692"/>
                  </a:cubicBezTo>
                  <a:cubicBezTo>
                    <a:pt x="6440" y="1009"/>
                    <a:pt x="6123" y="259"/>
                    <a:pt x="5462" y="49"/>
                  </a:cubicBezTo>
                  <a:cubicBezTo>
                    <a:pt x="5355" y="16"/>
                    <a:pt x="5245" y="1"/>
                    <a:pt x="5135" y="1"/>
                  </a:cubicBezTo>
                  <a:close/>
                </a:path>
              </a:pathLst>
            </a:custGeom>
            <a:solidFill>
              <a:srgbClr val="B8A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115;p38"/>
            <p:cNvSpPr/>
            <p:nvPr/>
          </p:nvSpPr>
          <p:spPr>
            <a:xfrm>
              <a:off x="4253431" y="1190453"/>
              <a:ext cx="776715" cy="851944"/>
            </a:xfrm>
            <a:custGeom>
              <a:avLst/>
              <a:gdLst/>
              <a:ahLst/>
              <a:cxnLst/>
              <a:rect l="l" t="t" r="r" b="b"/>
              <a:pathLst>
                <a:path w="7950" h="8720" extrusionOk="0">
                  <a:moveTo>
                    <a:pt x="3785" y="0"/>
                  </a:moveTo>
                  <a:cubicBezTo>
                    <a:pt x="3730" y="0"/>
                    <a:pt x="3685" y="47"/>
                    <a:pt x="3685" y="103"/>
                  </a:cubicBezTo>
                  <a:cubicBezTo>
                    <a:pt x="3681" y="772"/>
                    <a:pt x="3752" y="3584"/>
                    <a:pt x="3770" y="4329"/>
                  </a:cubicBezTo>
                  <a:lnTo>
                    <a:pt x="303" y="2481"/>
                  </a:lnTo>
                  <a:cubicBezTo>
                    <a:pt x="287" y="2474"/>
                    <a:pt x="271" y="2471"/>
                    <a:pt x="257" y="2471"/>
                  </a:cubicBezTo>
                  <a:cubicBezTo>
                    <a:pt x="161" y="2471"/>
                    <a:pt x="104" y="2607"/>
                    <a:pt x="205" y="2669"/>
                  </a:cubicBezTo>
                  <a:lnTo>
                    <a:pt x="3672" y="4516"/>
                  </a:lnTo>
                  <a:cubicBezTo>
                    <a:pt x="3043" y="4918"/>
                    <a:pt x="669" y="6422"/>
                    <a:pt x="98" y="6756"/>
                  </a:cubicBezTo>
                  <a:cubicBezTo>
                    <a:pt x="1" y="6809"/>
                    <a:pt x="43" y="6953"/>
                    <a:pt x="146" y="6953"/>
                  </a:cubicBezTo>
                  <a:cubicBezTo>
                    <a:pt x="148" y="6953"/>
                    <a:pt x="150" y="6953"/>
                    <a:pt x="151" y="6953"/>
                  </a:cubicBezTo>
                  <a:cubicBezTo>
                    <a:pt x="173" y="6953"/>
                    <a:pt x="191" y="6948"/>
                    <a:pt x="209" y="6939"/>
                  </a:cubicBezTo>
                  <a:cubicBezTo>
                    <a:pt x="780" y="6605"/>
                    <a:pt x="3159" y="5096"/>
                    <a:pt x="3788" y="4695"/>
                  </a:cubicBezTo>
                  <a:lnTo>
                    <a:pt x="3971" y="8622"/>
                  </a:lnTo>
                  <a:cubicBezTo>
                    <a:pt x="3975" y="8675"/>
                    <a:pt x="4020" y="8720"/>
                    <a:pt x="4078" y="8720"/>
                  </a:cubicBezTo>
                  <a:lnTo>
                    <a:pt x="4083" y="8720"/>
                  </a:lnTo>
                  <a:cubicBezTo>
                    <a:pt x="4141" y="8720"/>
                    <a:pt x="4185" y="8666"/>
                    <a:pt x="4181" y="8608"/>
                  </a:cubicBezTo>
                  <a:lnTo>
                    <a:pt x="4002" y="4686"/>
                  </a:lnTo>
                  <a:lnTo>
                    <a:pt x="4002" y="4686"/>
                  </a:lnTo>
                  <a:cubicBezTo>
                    <a:pt x="4667" y="5021"/>
                    <a:pt x="7170" y="6297"/>
                    <a:pt x="7755" y="6618"/>
                  </a:cubicBezTo>
                  <a:cubicBezTo>
                    <a:pt x="7770" y="6625"/>
                    <a:pt x="7785" y="6628"/>
                    <a:pt x="7800" y="6628"/>
                  </a:cubicBezTo>
                  <a:cubicBezTo>
                    <a:pt x="7892" y="6628"/>
                    <a:pt x="7950" y="6493"/>
                    <a:pt x="7853" y="6431"/>
                  </a:cubicBezTo>
                  <a:cubicBezTo>
                    <a:pt x="7269" y="6109"/>
                    <a:pt x="4779" y="4842"/>
                    <a:pt x="4100" y="4503"/>
                  </a:cubicBezTo>
                  <a:lnTo>
                    <a:pt x="7461" y="2477"/>
                  </a:lnTo>
                  <a:cubicBezTo>
                    <a:pt x="7561" y="2414"/>
                    <a:pt x="7501" y="2280"/>
                    <a:pt x="7408" y="2280"/>
                  </a:cubicBezTo>
                  <a:cubicBezTo>
                    <a:pt x="7390" y="2280"/>
                    <a:pt x="7369" y="2286"/>
                    <a:pt x="7349" y="2298"/>
                  </a:cubicBezTo>
                  <a:lnTo>
                    <a:pt x="3984" y="4324"/>
                  </a:lnTo>
                  <a:cubicBezTo>
                    <a:pt x="3962" y="3579"/>
                    <a:pt x="3891" y="768"/>
                    <a:pt x="3895" y="103"/>
                  </a:cubicBezTo>
                  <a:cubicBezTo>
                    <a:pt x="3895" y="45"/>
                    <a:pt x="3850" y="0"/>
                    <a:pt x="3792" y="0"/>
                  </a:cubicBezTo>
                  <a:cubicBezTo>
                    <a:pt x="3790" y="0"/>
                    <a:pt x="3788" y="0"/>
                    <a:pt x="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116;p38"/>
            <p:cNvSpPr/>
            <p:nvPr/>
          </p:nvSpPr>
          <p:spPr>
            <a:xfrm>
              <a:off x="4490067" y="1499974"/>
              <a:ext cx="326220" cy="270922"/>
            </a:xfrm>
            <a:custGeom>
              <a:avLst/>
              <a:gdLst/>
              <a:ahLst/>
              <a:cxnLst/>
              <a:rect l="l" t="t" r="r" b="b"/>
              <a:pathLst>
                <a:path w="3339" h="2773" extrusionOk="0">
                  <a:moveTo>
                    <a:pt x="1450" y="0"/>
                  </a:moveTo>
                  <a:cubicBezTo>
                    <a:pt x="1440" y="0"/>
                    <a:pt x="1430" y="0"/>
                    <a:pt x="1420" y="1"/>
                  </a:cubicBezTo>
                  <a:cubicBezTo>
                    <a:pt x="1413" y="1"/>
                    <a:pt x="1407" y="1"/>
                    <a:pt x="1400" y="1"/>
                  </a:cubicBezTo>
                  <a:cubicBezTo>
                    <a:pt x="1086" y="1"/>
                    <a:pt x="776" y="107"/>
                    <a:pt x="527" y="304"/>
                  </a:cubicBezTo>
                  <a:cubicBezTo>
                    <a:pt x="259" y="523"/>
                    <a:pt x="81" y="840"/>
                    <a:pt x="41" y="1188"/>
                  </a:cubicBezTo>
                  <a:cubicBezTo>
                    <a:pt x="0" y="1656"/>
                    <a:pt x="197" y="2116"/>
                    <a:pt x="563" y="2415"/>
                  </a:cubicBezTo>
                  <a:cubicBezTo>
                    <a:pt x="844" y="2633"/>
                    <a:pt x="1187" y="2705"/>
                    <a:pt x="1518" y="2758"/>
                  </a:cubicBezTo>
                  <a:cubicBezTo>
                    <a:pt x="1577" y="2768"/>
                    <a:pt x="1635" y="2772"/>
                    <a:pt x="1692" y="2772"/>
                  </a:cubicBezTo>
                  <a:cubicBezTo>
                    <a:pt x="2693" y="2772"/>
                    <a:pt x="3339" y="1378"/>
                    <a:pt x="2562" y="496"/>
                  </a:cubicBezTo>
                  <a:cubicBezTo>
                    <a:pt x="2279" y="182"/>
                    <a:pt x="1876" y="0"/>
                    <a:pt x="1450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2117;p38"/>
          <p:cNvGrpSpPr/>
          <p:nvPr/>
        </p:nvGrpSpPr>
        <p:grpSpPr>
          <a:xfrm rot="-234348">
            <a:off x="1346979" y="1432244"/>
            <a:ext cx="1117628" cy="943328"/>
            <a:chOff x="6157391" y="1873228"/>
            <a:chExt cx="1179489" cy="1050414"/>
          </a:xfrm>
        </p:grpSpPr>
        <p:sp>
          <p:nvSpPr>
            <p:cNvPr id="35" name="Google Shape;2118;p38"/>
            <p:cNvSpPr/>
            <p:nvPr/>
          </p:nvSpPr>
          <p:spPr>
            <a:xfrm>
              <a:off x="6157391" y="1873228"/>
              <a:ext cx="1179067" cy="1050414"/>
            </a:xfrm>
            <a:custGeom>
              <a:avLst/>
              <a:gdLst/>
              <a:ahLst/>
              <a:cxnLst/>
              <a:rect l="l" t="t" r="r" b="b"/>
              <a:pathLst>
                <a:path w="13982" h="12456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5" y="10889"/>
                    <a:pt x="2705" y="11144"/>
                  </a:cubicBezTo>
                  <a:cubicBezTo>
                    <a:pt x="2460" y="11452"/>
                    <a:pt x="2156" y="11711"/>
                    <a:pt x="1813" y="11907"/>
                  </a:cubicBezTo>
                  <a:cubicBezTo>
                    <a:pt x="1634" y="12010"/>
                    <a:pt x="1420" y="12148"/>
                    <a:pt x="1438" y="12353"/>
                  </a:cubicBezTo>
                  <a:cubicBezTo>
                    <a:pt x="1447" y="12447"/>
                    <a:pt x="2424" y="12456"/>
                    <a:pt x="2527" y="12456"/>
                  </a:cubicBezTo>
                  <a:cubicBezTo>
                    <a:pt x="2910" y="12447"/>
                    <a:pt x="3290" y="12393"/>
                    <a:pt x="3656" y="12300"/>
                  </a:cubicBezTo>
                  <a:cubicBezTo>
                    <a:pt x="4450" y="12099"/>
                    <a:pt x="5012" y="11728"/>
                    <a:pt x="5610" y="11197"/>
                  </a:cubicBezTo>
                  <a:cubicBezTo>
                    <a:pt x="5641" y="11171"/>
                    <a:pt x="5945" y="10849"/>
                    <a:pt x="5967" y="10849"/>
                  </a:cubicBezTo>
                  <a:cubicBezTo>
                    <a:pt x="5967" y="10849"/>
                    <a:pt x="5967" y="10849"/>
                    <a:pt x="5967" y="10849"/>
                  </a:cubicBezTo>
                  <a:cubicBezTo>
                    <a:pt x="6495" y="10988"/>
                    <a:pt x="7025" y="11054"/>
                    <a:pt x="7547" y="11054"/>
                  </a:cubicBezTo>
                  <a:cubicBezTo>
                    <a:pt x="10216" y="11054"/>
                    <a:pt x="12672" y="9318"/>
                    <a:pt x="13482" y="6646"/>
                  </a:cubicBezTo>
                  <a:cubicBezTo>
                    <a:pt x="13982" y="5030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119;p38"/>
            <p:cNvSpPr/>
            <p:nvPr/>
          </p:nvSpPr>
          <p:spPr>
            <a:xfrm>
              <a:off x="6157391" y="1873228"/>
              <a:ext cx="1179489" cy="1050077"/>
            </a:xfrm>
            <a:custGeom>
              <a:avLst/>
              <a:gdLst/>
              <a:ahLst/>
              <a:cxnLst/>
              <a:rect l="l" t="t" r="r" b="b"/>
              <a:pathLst>
                <a:path w="13987" h="12452" extrusionOk="0">
                  <a:moveTo>
                    <a:pt x="7397" y="0"/>
                  </a:moveTo>
                  <a:cubicBezTo>
                    <a:pt x="4595" y="0"/>
                    <a:pt x="1486" y="1145"/>
                    <a:pt x="447" y="3919"/>
                  </a:cubicBezTo>
                  <a:cubicBezTo>
                    <a:pt x="1" y="5115"/>
                    <a:pt x="68" y="6481"/>
                    <a:pt x="594" y="7645"/>
                  </a:cubicBezTo>
                  <a:cubicBezTo>
                    <a:pt x="1157" y="8886"/>
                    <a:pt x="2116" y="9595"/>
                    <a:pt x="3241" y="10278"/>
                  </a:cubicBezTo>
                  <a:cubicBezTo>
                    <a:pt x="3098" y="10653"/>
                    <a:pt x="2910" y="10889"/>
                    <a:pt x="2710" y="11144"/>
                  </a:cubicBezTo>
                  <a:cubicBezTo>
                    <a:pt x="2460" y="11452"/>
                    <a:pt x="2161" y="11711"/>
                    <a:pt x="1817" y="11907"/>
                  </a:cubicBezTo>
                  <a:cubicBezTo>
                    <a:pt x="1639" y="12010"/>
                    <a:pt x="1420" y="12148"/>
                    <a:pt x="1442" y="12353"/>
                  </a:cubicBezTo>
                  <a:cubicBezTo>
                    <a:pt x="1451" y="12447"/>
                    <a:pt x="2428" y="12451"/>
                    <a:pt x="2531" y="12451"/>
                  </a:cubicBezTo>
                  <a:cubicBezTo>
                    <a:pt x="2910" y="12442"/>
                    <a:pt x="3290" y="12393"/>
                    <a:pt x="3660" y="12300"/>
                  </a:cubicBezTo>
                  <a:cubicBezTo>
                    <a:pt x="4450" y="12099"/>
                    <a:pt x="5017" y="11728"/>
                    <a:pt x="5615" y="11193"/>
                  </a:cubicBezTo>
                  <a:cubicBezTo>
                    <a:pt x="5646" y="11166"/>
                    <a:pt x="5949" y="10849"/>
                    <a:pt x="5971" y="10849"/>
                  </a:cubicBezTo>
                  <a:cubicBezTo>
                    <a:pt x="5971" y="10849"/>
                    <a:pt x="5971" y="10849"/>
                    <a:pt x="5972" y="10849"/>
                  </a:cubicBezTo>
                  <a:cubicBezTo>
                    <a:pt x="6497" y="10987"/>
                    <a:pt x="7025" y="11052"/>
                    <a:pt x="7545" y="11052"/>
                  </a:cubicBezTo>
                  <a:cubicBezTo>
                    <a:pt x="10216" y="11052"/>
                    <a:pt x="12671" y="9317"/>
                    <a:pt x="13482" y="6646"/>
                  </a:cubicBezTo>
                  <a:cubicBezTo>
                    <a:pt x="13986" y="5026"/>
                    <a:pt x="13825" y="3339"/>
                    <a:pt x="12661" y="2045"/>
                  </a:cubicBezTo>
                  <a:cubicBezTo>
                    <a:pt x="11581" y="840"/>
                    <a:pt x="9948" y="198"/>
                    <a:pt x="8359" y="46"/>
                  </a:cubicBezTo>
                  <a:cubicBezTo>
                    <a:pt x="8045" y="16"/>
                    <a:pt x="7723" y="0"/>
                    <a:pt x="7397" y="0"/>
                  </a:cubicBezTo>
                  <a:close/>
                </a:path>
              </a:pathLst>
            </a:custGeom>
            <a:solidFill>
              <a:srgbClr val="F4D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120;p38"/>
            <p:cNvSpPr/>
            <p:nvPr/>
          </p:nvSpPr>
          <p:spPr>
            <a:xfrm>
              <a:off x="6459971" y="2106488"/>
              <a:ext cx="560019" cy="495860"/>
            </a:xfrm>
            <a:custGeom>
              <a:avLst/>
              <a:gdLst/>
              <a:ahLst/>
              <a:cxnLst/>
              <a:rect l="l" t="t" r="r" b="b"/>
              <a:pathLst>
                <a:path w="6641" h="5880" extrusionOk="0">
                  <a:moveTo>
                    <a:pt x="1201" y="542"/>
                  </a:moveTo>
                  <a:lnTo>
                    <a:pt x="1191" y="549"/>
                  </a:lnTo>
                  <a:cubicBezTo>
                    <a:pt x="1194" y="547"/>
                    <a:pt x="1198" y="542"/>
                    <a:pt x="1201" y="542"/>
                  </a:cubicBezTo>
                  <a:close/>
                  <a:moveTo>
                    <a:pt x="5244" y="517"/>
                  </a:moveTo>
                  <a:cubicBezTo>
                    <a:pt x="5338" y="517"/>
                    <a:pt x="5432" y="537"/>
                    <a:pt x="5521" y="578"/>
                  </a:cubicBezTo>
                  <a:cubicBezTo>
                    <a:pt x="5547" y="591"/>
                    <a:pt x="5547" y="636"/>
                    <a:pt x="5521" y="653"/>
                  </a:cubicBezTo>
                  <a:cubicBezTo>
                    <a:pt x="5266" y="783"/>
                    <a:pt x="4976" y="854"/>
                    <a:pt x="4744" y="1024"/>
                  </a:cubicBezTo>
                  <a:cubicBezTo>
                    <a:pt x="4485" y="1207"/>
                    <a:pt x="4285" y="1461"/>
                    <a:pt x="4088" y="1702"/>
                  </a:cubicBezTo>
                  <a:cubicBezTo>
                    <a:pt x="4081" y="1710"/>
                    <a:pt x="4073" y="1713"/>
                    <a:pt x="4065" y="1713"/>
                  </a:cubicBezTo>
                  <a:cubicBezTo>
                    <a:pt x="4041" y="1713"/>
                    <a:pt x="4017" y="1684"/>
                    <a:pt x="4030" y="1657"/>
                  </a:cubicBezTo>
                  <a:cubicBezTo>
                    <a:pt x="4173" y="1399"/>
                    <a:pt x="4338" y="1153"/>
                    <a:pt x="4526" y="926"/>
                  </a:cubicBezTo>
                  <a:lnTo>
                    <a:pt x="4526" y="926"/>
                  </a:lnTo>
                  <a:cubicBezTo>
                    <a:pt x="4293" y="1095"/>
                    <a:pt x="4079" y="1292"/>
                    <a:pt x="3887" y="1506"/>
                  </a:cubicBezTo>
                  <a:cubicBezTo>
                    <a:pt x="4115" y="1095"/>
                    <a:pt x="4396" y="743"/>
                    <a:pt x="4887" y="618"/>
                  </a:cubicBezTo>
                  <a:cubicBezTo>
                    <a:pt x="4996" y="552"/>
                    <a:pt x="5120" y="517"/>
                    <a:pt x="5244" y="517"/>
                  </a:cubicBezTo>
                  <a:close/>
                  <a:moveTo>
                    <a:pt x="1270" y="299"/>
                  </a:moveTo>
                  <a:cubicBezTo>
                    <a:pt x="1296" y="299"/>
                    <a:pt x="1315" y="326"/>
                    <a:pt x="1299" y="350"/>
                  </a:cubicBezTo>
                  <a:cubicBezTo>
                    <a:pt x="1259" y="417"/>
                    <a:pt x="1219" y="484"/>
                    <a:pt x="1188" y="551"/>
                  </a:cubicBezTo>
                  <a:cubicBezTo>
                    <a:pt x="1189" y="551"/>
                    <a:pt x="1190" y="550"/>
                    <a:pt x="1191" y="549"/>
                  </a:cubicBezTo>
                  <a:lnTo>
                    <a:pt x="1191" y="549"/>
                  </a:lnTo>
                  <a:lnTo>
                    <a:pt x="1183" y="555"/>
                  </a:lnTo>
                  <a:cubicBezTo>
                    <a:pt x="657" y="1613"/>
                    <a:pt x="1152" y="3010"/>
                    <a:pt x="1875" y="3893"/>
                  </a:cubicBezTo>
                  <a:cubicBezTo>
                    <a:pt x="1889" y="3911"/>
                    <a:pt x="1875" y="3940"/>
                    <a:pt x="1855" y="3940"/>
                  </a:cubicBezTo>
                  <a:cubicBezTo>
                    <a:pt x="1850" y="3940"/>
                    <a:pt x="1845" y="3938"/>
                    <a:pt x="1839" y="3933"/>
                  </a:cubicBezTo>
                  <a:cubicBezTo>
                    <a:pt x="1540" y="3706"/>
                    <a:pt x="1179" y="3237"/>
                    <a:pt x="911" y="2706"/>
                  </a:cubicBezTo>
                  <a:lnTo>
                    <a:pt x="911" y="2706"/>
                  </a:lnTo>
                  <a:cubicBezTo>
                    <a:pt x="1014" y="3081"/>
                    <a:pt x="1165" y="3438"/>
                    <a:pt x="1362" y="3773"/>
                  </a:cubicBezTo>
                  <a:cubicBezTo>
                    <a:pt x="951" y="3206"/>
                    <a:pt x="616" y="2528"/>
                    <a:pt x="558" y="1849"/>
                  </a:cubicBezTo>
                  <a:cubicBezTo>
                    <a:pt x="554" y="1778"/>
                    <a:pt x="554" y="1711"/>
                    <a:pt x="558" y="1640"/>
                  </a:cubicBezTo>
                  <a:cubicBezTo>
                    <a:pt x="478" y="1051"/>
                    <a:pt x="643" y="528"/>
                    <a:pt x="1259" y="301"/>
                  </a:cubicBezTo>
                  <a:cubicBezTo>
                    <a:pt x="1263" y="300"/>
                    <a:pt x="1266" y="299"/>
                    <a:pt x="1270" y="299"/>
                  </a:cubicBezTo>
                  <a:close/>
                  <a:moveTo>
                    <a:pt x="6115" y="2794"/>
                  </a:moveTo>
                  <a:cubicBezTo>
                    <a:pt x="6148" y="2794"/>
                    <a:pt x="6177" y="2824"/>
                    <a:pt x="6168" y="2862"/>
                  </a:cubicBezTo>
                  <a:cubicBezTo>
                    <a:pt x="6020" y="3139"/>
                    <a:pt x="5855" y="3407"/>
                    <a:pt x="5677" y="3666"/>
                  </a:cubicBezTo>
                  <a:cubicBezTo>
                    <a:pt x="5556" y="3889"/>
                    <a:pt x="5414" y="4103"/>
                    <a:pt x="5248" y="4295"/>
                  </a:cubicBezTo>
                  <a:cubicBezTo>
                    <a:pt x="5106" y="4464"/>
                    <a:pt x="4945" y="4616"/>
                    <a:pt x="4775" y="4754"/>
                  </a:cubicBezTo>
                  <a:lnTo>
                    <a:pt x="4775" y="4754"/>
                  </a:lnTo>
                  <a:cubicBezTo>
                    <a:pt x="5007" y="4527"/>
                    <a:pt x="5222" y="4281"/>
                    <a:pt x="5414" y="4023"/>
                  </a:cubicBezTo>
                  <a:lnTo>
                    <a:pt x="5414" y="4023"/>
                  </a:lnTo>
                  <a:cubicBezTo>
                    <a:pt x="4985" y="4540"/>
                    <a:pt x="4463" y="4955"/>
                    <a:pt x="3749" y="5165"/>
                  </a:cubicBezTo>
                  <a:cubicBezTo>
                    <a:pt x="3747" y="5165"/>
                    <a:pt x="3746" y="5165"/>
                    <a:pt x="3744" y="5165"/>
                  </a:cubicBezTo>
                  <a:cubicBezTo>
                    <a:pt x="3726" y="5165"/>
                    <a:pt x="3719" y="5142"/>
                    <a:pt x="3736" y="5134"/>
                  </a:cubicBezTo>
                  <a:cubicBezTo>
                    <a:pt x="4686" y="4612"/>
                    <a:pt x="5449" y="3674"/>
                    <a:pt x="6078" y="2809"/>
                  </a:cubicBezTo>
                  <a:cubicBezTo>
                    <a:pt x="6090" y="2799"/>
                    <a:pt x="6103" y="2794"/>
                    <a:pt x="6115" y="2794"/>
                  </a:cubicBezTo>
                  <a:close/>
                  <a:moveTo>
                    <a:pt x="1552" y="0"/>
                  </a:moveTo>
                  <a:cubicBezTo>
                    <a:pt x="1285" y="0"/>
                    <a:pt x="1022" y="70"/>
                    <a:pt x="790" y="229"/>
                  </a:cubicBezTo>
                  <a:cubicBezTo>
                    <a:pt x="108" y="698"/>
                    <a:pt x="1" y="1591"/>
                    <a:pt x="188" y="2336"/>
                  </a:cubicBezTo>
                  <a:cubicBezTo>
                    <a:pt x="371" y="3085"/>
                    <a:pt x="786" y="3799"/>
                    <a:pt x="1281" y="4397"/>
                  </a:cubicBezTo>
                  <a:cubicBezTo>
                    <a:pt x="1562" y="4732"/>
                    <a:pt x="1879" y="5035"/>
                    <a:pt x="2227" y="5299"/>
                  </a:cubicBezTo>
                  <a:cubicBezTo>
                    <a:pt x="2401" y="5428"/>
                    <a:pt x="2589" y="5540"/>
                    <a:pt x="2781" y="5633"/>
                  </a:cubicBezTo>
                  <a:cubicBezTo>
                    <a:pt x="2906" y="5696"/>
                    <a:pt x="3013" y="5776"/>
                    <a:pt x="3133" y="5839"/>
                  </a:cubicBezTo>
                  <a:cubicBezTo>
                    <a:pt x="3189" y="5867"/>
                    <a:pt x="3255" y="5879"/>
                    <a:pt x="3327" y="5879"/>
                  </a:cubicBezTo>
                  <a:cubicBezTo>
                    <a:pt x="3625" y="5879"/>
                    <a:pt x="4022" y="5669"/>
                    <a:pt x="4231" y="5558"/>
                  </a:cubicBezTo>
                  <a:cubicBezTo>
                    <a:pt x="4592" y="5375"/>
                    <a:pt x="4918" y="5143"/>
                    <a:pt x="5208" y="4861"/>
                  </a:cubicBezTo>
                  <a:cubicBezTo>
                    <a:pt x="5779" y="4313"/>
                    <a:pt x="6190" y="3621"/>
                    <a:pt x="6400" y="2858"/>
                  </a:cubicBezTo>
                  <a:cubicBezTo>
                    <a:pt x="6569" y="2224"/>
                    <a:pt x="6641" y="1430"/>
                    <a:pt x="6284" y="841"/>
                  </a:cubicBezTo>
                  <a:cubicBezTo>
                    <a:pt x="6047" y="446"/>
                    <a:pt x="5633" y="246"/>
                    <a:pt x="5204" y="246"/>
                  </a:cubicBezTo>
                  <a:cubicBezTo>
                    <a:pt x="5017" y="246"/>
                    <a:pt x="4829" y="283"/>
                    <a:pt x="4650" y="359"/>
                  </a:cubicBezTo>
                  <a:cubicBezTo>
                    <a:pt x="4039" y="618"/>
                    <a:pt x="3611" y="1269"/>
                    <a:pt x="3535" y="1925"/>
                  </a:cubicBezTo>
                  <a:cubicBezTo>
                    <a:pt x="3521" y="1943"/>
                    <a:pt x="3504" y="1956"/>
                    <a:pt x="3495" y="1974"/>
                  </a:cubicBezTo>
                  <a:lnTo>
                    <a:pt x="3477" y="1952"/>
                  </a:lnTo>
                  <a:cubicBezTo>
                    <a:pt x="3455" y="1751"/>
                    <a:pt x="3405" y="1555"/>
                    <a:pt x="3339" y="1367"/>
                  </a:cubicBezTo>
                  <a:cubicBezTo>
                    <a:pt x="3214" y="1001"/>
                    <a:pt x="2995" y="680"/>
                    <a:pt x="2700" y="430"/>
                  </a:cubicBezTo>
                  <a:cubicBezTo>
                    <a:pt x="2383" y="167"/>
                    <a:pt x="1964" y="0"/>
                    <a:pt x="1552" y="0"/>
                  </a:cubicBezTo>
                  <a:close/>
                </a:path>
              </a:pathLst>
            </a:custGeom>
            <a:solidFill>
              <a:srgbClr val="D9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378629" y="5051522"/>
            <a:ext cx="9087336" cy="43430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679158" y="5240990"/>
            <a:ext cx="9087336" cy="428759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66037" y="2359730"/>
            <a:ext cx="657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gradFill>
                  <a:gsLst>
                    <a:gs pos="51968">
                      <a:srgbClr val="FF7500"/>
                    </a:gs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UTM Cookies" panose="02040603050506020204" pitchFamily="18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1247945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/>
          </p:cNvPicPr>
          <p:nvPr/>
        </p:nvPicPr>
        <p:blipFill rotWithShape="1">
          <a:blip r:embed="rId5">
            <a:alphaModFix amt="55000"/>
          </a:blip>
          <a:srcRect t="7786" r="713" b="23165"/>
          <a:stretch/>
        </p:blipFill>
        <p:spPr>
          <a:xfrm>
            <a:off x="-53232" y="0"/>
            <a:ext cx="12360476" cy="700658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65831" y="85931"/>
            <a:ext cx="7517533" cy="887178"/>
            <a:chOff x="4988896" y="1422232"/>
            <a:chExt cx="5951844" cy="376716"/>
          </a:xfrm>
        </p:grpSpPr>
        <p:sp>
          <p:nvSpPr>
            <p:cNvPr id="36" name="Rounded Rectangle 35"/>
            <p:cNvSpPr/>
            <p:nvPr/>
          </p:nvSpPr>
          <p:spPr>
            <a:xfrm>
              <a:off x="5089444" y="1452486"/>
              <a:ext cx="5279194" cy="3124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60528" y="1483541"/>
              <a:ext cx="5680212" cy="22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oạn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</a:t>
              </a:r>
              <a:r>
                <a:rPr lang="vi-VN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988896" y="1422232"/>
              <a:ext cx="5460182" cy="376716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76931" y="1180511"/>
            <a:ext cx="11455399" cy="353943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(1)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(2)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(3)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(4)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Hồng. (5)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(6)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ĩnh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8261590" y="4346357"/>
            <a:ext cx="2317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831" y="4557249"/>
            <a:ext cx="6947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00700" y="4864100"/>
            <a:ext cx="6375400" cy="161290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904630" y="5179387"/>
            <a:ext cx="5957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4" name="y2mate.com - Đồng hồ đếm ngược 2 phút có tiếng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661.20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5772" y="91552"/>
            <a:ext cx="1976558" cy="11118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/>
          <a:stretch/>
        </p:blipFill>
        <p:spPr>
          <a:xfrm>
            <a:off x="4694895" y="5885874"/>
            <a:ext cx="9087336" cy="434302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7"/>
          <a:stretch/>
        </p:blipFill>
        <p:spPr>
          <a:xfrm>
            <a:off x="-771755" y="6011798"/>
            <a:ext cx="9087336" cy="4287596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>
            <a:off x="8788400" y="1651000"/>
            <a:ext cx="2679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669495" y="2082800"/>
            <a:ext cx="7788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65831" y="2514600"/>
            <a:ext cx="27567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504821" y="2501900"/>
            <a:ext cx="27567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630516" y="3365500"/>
            <a:ext cx="27567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818191" y="3797300"/>
            <a:ext cx="6489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255721" y="4241800"/>
            <a:ext cx="9418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495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KGLI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17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42683">
                <p:cTn id="72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39" grpId="0" build="allAtOnce" animBg="1"/>
      <p:bldP spid="3" grpId="0"/>
      <p:bldP spid="4" grpId="0"/>
      <p:bldP spid="9" grpId="0" animBg="1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198</TotalTime>
  <Words>2090</Words>
  <Application>Microsoft Office PowerPoint</Application>
  <PresentationFormat>Màn hình rộng</PresentationFormat>
  <Paragraphs>98</Paragraphs>
  <Slides>23</Slides>
  <Notes>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UTM Aptima</vt:lpstr>
      <vt:lpstr>UTM Cookies</vt:lpstr>
      <vt:lpstr>UTM Isadora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LÊ NGUYÊN</cp:lastModifiedBy>
  <cp:revision>24</cp:revision>
  <dcterms:created xsi:type="dcterms:W3CDTF">2023-02-27T14:19:59Z</dcterms:created>
  <dcterms:modified xsi:type="dcterms:W3CDTF">2024-03-07T09:19:59Z</dcterms:modified>
  <cp:category>9Slide.vn</cp:category>
</cp:coreProperties>
</file>