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8" r:id="rId3"/>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6" r:id="rId20"/>
    <p:sldId id="277" r:id="rId21"/>
    <p:sldId id="275" r:id="rId22"/>
    <p:sldId id="2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353" name="Shape 353"/>
        <p:cNvGrpSpPr/>
        <p:nvPr/>
      </p:nvGrpSpPr>
      <p:grpSpPr>
        <a:xfrm>
          <a:off x="0" y="0"/>
          <a:ext cx="0" cy="0"/>
          <a:chOff x="0" y="0"/>
          <a:chExt cx="0" cy="0"/>
        </a:xfrm>
      </p:grpSpPr>
      <p:sp>
        <p:nvSpPr>
          <p:cNvPr id="354" name="Google Shape;354;g91c7d10726_8_46: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5" name="Google Shape;355;g91c7d10726_8_46: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PhAnim="0" showMasterSp="0">
  <p:cSld>
    <p:spTree>
      <p:nvGrpSpPr>
        <p:cNvPr id="654" name="Shape 654"/>
        <p:cNvGrpSpPr/>
        <p:nvPr/>
      </p:nvGrpSpPr>
      <p:grpSpPr>
        <a:xfrm>
          <a:off x="0" y="0"/>
          <a:ext cx="0" cy="0"/>
          <a:chOff x="0" y="0"/>
          <a:chExt cx="0" cy="0"/>
        </a:xfrm>
      </p:grpSpPr>
      <p:sp>
        <p:nvSpPr>
          <p:cNvPr id="655" name="Google Shape;655;g125f5467e0f_0_340: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6" name="Google Shape;656;g125f5467e0f_0_340: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PhAnim="0" showMasterSp="0">
  <p:cSld>
    <p:spTree>
      <p:nvGrpSpPr>
        <p:cNvPr id="623" name="Shape 623"/>
        <p:cNvGrpSpPr/>
        <p:nvPr/>
      </p:nvGrpSpPr>
      <p:grpSpPr>
        <a:xfrm>
          <a:off x="0" y="0"/>
          <a:ext cx="0" cy="0"/>
          <a:chOff x="0" y="0"/>
          <a:chExt cx="0" cy="0"/>
        </a:xfrm>
      </p:grpSpPr>
      <p:sp>
        <p:nvSpPr>
          <p:cNvPr id="624" name="Google Shape;624;g8695295fbd_1_210: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5" name="Google Shape;625;g8695295fbd_1_210: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PhAnim="0" showMasterSp="0">
  <p:cSld>
    <p:spTree>
      <p:nvGrpSpPr>
        <p:cNvPr id="560" name="Shape 560"/>
        <p:cNvGrpSpPr/>
        <p:nvPr/>
      </p:nvGrpSpPr>
      <p:grpSpPr>
        <a:xfrm>
          <a:off x="0" y="0"/>
          <a:ext cx="0" cy="0"/>
          <a:chOff x="0" y="0"/>
          <a:chExt cx="0" cy="0"/>
        </a:xfrm>
      </p:grpSpPr>
      <p:sp>
        <p:nvSpPr>
          <p:cNvPr id="561" name="Google Shape;561;g126147ad10a_0_411: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2" name="Google Shape;562;g126147ad10a_0_411: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PhAnim="0" showMasterSp="0">
  <p:cSld>
    <p:spTree>
      <p:nvGrpSpPr>
        <p:cNvPr id="623" name="Shape 623"/>
        <p:cNvGrpSpPr/>
        <p:nvPr/>
      </p:nvGrpSpPr>
      <p:grpSpPr>
        <a:xfrm>
          <a:off x="0" y="0"/>
          <a:ext cx="0" cy="0"/>
          <a:chOff x="0" y="0"/>
          <a:chExt cx="0" cy="0"/>
        </a:xfrm>
      </p:grpSpPr>
      <p:sp>
        <p:nvSpPr>
          <p:cNvPr id="624" name="Google Shape;624;g8695295fbd_1_210: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5" name="Google Shape;625;g8695295fbd_1_210: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PhAnim="0" showMasterSp="0">
  <p:cSld>
    <p:spTree>
      <p:nvGrpSpPr>
        <p:cNvPr id="560" name="Shape 560"/>
        <p:cNvGrpSpPr/>
        <p:nvPr/>
      </p:nvGrpSpPr>
      <p:grpSpPr>
        <a:xfrm>
          <a:off x="0" y="0"/>
          <a:ext cx="0" cy="0"/>
          <a:chOff x="0" y="0"/>
          <a:chExt cx="0" cy="0"/>
        </a:xfrm>
      </p:grpSpPr>
      <p:sp>
        <p:nvSpPr>
          <p:cNvPr id="561" name="Google Shape;561;g126147ad10a_0_411: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2" name="Google Shape;562;g126147ad10a_0_411: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PhAnim="0" showMasterSp="0">
  <p:cSld>
    <p:spTree>
      <p:nvGrpSpPr>
        <p:cNvPr id="623" name="Shape 623"/>
        <p:cNvGrpSpPr/>
        <p:nvPr/>
      </p:nvGrpSpPr>
      <p:grpSpPr>
        <a:xfrm>
          <a:off x="0" y="0"/>
          <a:ext cx="0" cy="0"/>
          <a:chOff x="0" y="0"/>
          <a:chExt cx="0" cy="0"/>
        </a:xfrm>
      </p:grpSpPr>
      <p:sp>
        <p:nvSpPr>
          <p:cNvPr id="624" name="Google Shape;624;g8695295fbd_1_210: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5" name="Google Shape;625;g8695295fbd_1_210: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PhAnim="0" showMasterSp="0">
  <p:cSld>
    <p:spTree>
      <p:nvGrpSpPr>
        <p:cNvPr id="623" name="Shape 623"/>
        <p:cNvGrpSpPr/>
        <p:nvPr/>
      </p:nvGrpSpPr>
      <p:grpSpPr>
        <a:xfrm>
          <a:off x="0" y="0"/>
          <a:ext cx="0" cy="0"/>
          <a:chOff x="0" y="0"/>
          <a:chExt cx="0" cy="0"/>
        </a:xfrm>
      </p:grpSpPr>
      <p:sp>
        <p:nvSpPr>
          <p:cNvPr id="624" name="Google Shape;624;g8695295fbd_1_210: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5" name="Google Shape;625;g8695295fbd_1_210: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PhAnim="0" showMasterSp="0">
  <p:cSld>
    <p:spTree>
      <p:nvGrpSpPr>
        <p:cNvPr id="560" name="Shape 560"/>
        <p:cNvGrpSpPr/>
        <p:nvPr/>
      </p:nvGrpSpPr>
      <p:grpSpPr>
        <a:xfrm>
          <a:off x="0" y="0"/>
          <a:ext cx="0" cy="0"/>
          <a:chOff x="0" y="0"/>
          <a:chExt cx="0" cy="0"/>
        </a:xfrm>
      </p:grpSpPr>
      <p:sp>
        <p:nvSpPr>
          <p:cNvPr id="561" name="Google Shape;561;g126147ad10a_0_411: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2" name="Google Shape;562;g126147ad10a_0_411: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PhAnim="0" showMasterSp="0">
  <p:cSld>
    <p:spTree>
      <p:nvGrpSpPr>
        <p:cNvPr id="654" name="Shape 654"/>
        <p:cNvGrpSpPr/>
        <p:nvPr/>
      </p:nvGrpSpPr>
      <p:grpSpPr>
        <a:xfrm>
          <a:off x="0" y="0"/>
          <a:ext cx="0" cy="0"/>
          <a:chOff x="0" y="0"/>
          <a:chExt cx="0" cy="0"/>
        </a:xfrm>
      </p:grpSpPr>
      <p:sp>
        <p:nvSpPr>
          <p:cNvPr id="655" name="Google Shape;655;g125f5467e0f_0_340: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6" name="Google Shape;656;g125f5467e0f_0_340: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PhAnim="0" showMasterSp="0">
  <p:cSld>
    <p:spTree>
      <p:nvGrpSpPr>
        <p:cNvPr id="3319" name="Shape 3319"/>
        <p:cNvGrpSpPr/>
        <p:nvPr/>
      </p:nvGrpSpPr>
      <p:grpSpPr>
        <a:xfrm>
          <a:off x="0" y="0"/>
          <a:ext cx="0" cy="0"/>
          <a:chOff x="0" y="0"/>
          <a:chExt cx="0" cy="0"/>
        </a:xfrm>
      </p:grpSpPr>
      <p:sp>
        <p:nvSpPr>
          <p:cNvPr id="3320" name="Google Shape;3320;g8d170f10cb_0_475: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21" name="Google Shape;3321;g8d170f10cb_0_475: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489" name="Shape 489"/>
        <p:cNvGrpSpPr/>
        <p:nvPr/>
      </p:nvGrpSpPr>
      <p:grpSpPr>
        <a:xfrm>
          <a:off x="0" y="0"/>
          <a:ext cx="0" cy="0"/>
          <a:chOff x="0" y="0"/>
          <a:chExt cx="0" cy="0"/>
        </a:xfrm>
      </p:grpSpPr>
      <p:sp>
        <p:nvSpPr>
          <p:cNvPr id="490" name="Google Shape;490;g125f5467e0f_0_149: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1" name="Google Shape;491;g125f5467e0f_0_149: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2027" name="Shape 2027"/>
        <p:cNvGrpSpPr/>
        <p:nvPr/>
      </p:nvGrpSpPr>
      <p:grpSpPr>
        <a:xfrm>
          <a:off x="0" y="0"/>
          <a:ext cx="0" cy="0"/>
          <a:chOff x="0" y="0"/>
          <a:chExt cx="0" cy="0"/>
        </a:xfrm>
      </p:grpSpPr>
      <p:sp>
        <p:nvSpPr>
          <p:cNvPr id="2028" name="Google Shape;2028;g8d1232f882_0_626: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9" name="Google Shape;2029;g8d1232f882_0_626: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560" name="Shape 560"/>
        <p:cNvGrpSpPr/>
        <p:nvPr/>
      </p:nvGrpSpPr>
      <p:grpSpPr>
        <a:xfrm>
          <a:off x="0" y="0"/>
          <a:ext cx="0" cy="0"/>
          <a:chOff x="0" y="0"/>
          <a:chExt cx="0" cy="0"/>
        </a:xfrm>
      </p:grpSpPr>
      <p:sp>
        <p:nvSpPr>
          <p:cNvPr id="561" name="Google Shape;561;g126147ad10a_0_411: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2" name="Google Shape;562;g126147ad10a_0_411: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560" name="Shape 560"/>
        <p:cNvGrpSpPr/>
        <p:nvPr/>
      </p:nvGrpSpPr>
      <p:grpSpPr>
        <a:xfrm>
          <a:off x="0" y="0"/>
          <a:ext cx="0" cy="0"/>
          <a:chOff x="0" y="0"/>
          <a:chExt cx="0" cy="0"/>
        </a:xfrm>
      </p:grpSpPr>
      <p:sp>
        <p:nvSpPr>
          <p:cNvPr id="561" name="Google Shape;561;g126147ad10a_0_411: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2" name="Google Shape;562;g126147ad10a_0_411: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PhAnim="0" showMasterSp="0">
  <p:cSld>
    <p:spTree>
      <p:nvGrpSpPr>
        <p:cNvPr id="2027" name="Shape 2027"/>
        <p:cNvGrpSpPr/>
        <p:nvPr/>
      </p:nvGrpSpPr>
      <p:grpSpPr>
        <a:xfrm>
          <a:off x="0" y="0"/>
          <a:ext cx="0" cy="0"/>
          <a:chOff x="0" y="0"/>
          <a:chExt cx="0" cy="0"/>
        </a:xfrm>
      </p:grpSpPr>
      <p:sp>
        <p:nvSpPr>
          <p:cNvPr id="2028" name="Google Shape;2028;g8d1232f882_0_626: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9" name="Google Shape;2029;g8d1232f882_0_626: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PhAnim="0" showMasterSp="0">
  <p:cSld>
    <p:spTree>
      <p:nvGrpSpPr>
        <p:cNvPr id="489" name="Shape 489"/>
        <p:cNvGrpSpPr/>
        <p:nvPr/>
      </p:nvGrpSpPr>
      <p:grpSpPr>
        <a:xfrm>
          <a:off x="0" y="0"/>
          <a:ext cx="0" cy="0"/>
          <a:chOff x="0" y="0"/>
          <a:chExt cx="0" cy="0"/>
        </a:xfrm>
      </p:grpSpPr>
      <p:sp>
        <p:nvSpPr>
          <p:cNvPr id="490" name="Google Shape;490;g125f5467e0f_0_149: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1" name="Google Shape;491;g125f5467e0f_0_149: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PhAnim="0" showMasterSp="0">
  <p:cSld>
    <p:spTree>
      <p:nvGrpSpPr>
        <p:cNvPr id="654" name="Shape 654"/>
        <p:cNvGrpSpPr/>
        <p:nvPr/>
      </p:nvGrpSpPr>
      <p:grpSpPr>
        <a:xfrm>
          <a:off x="0" y="0"/>
          <a:ext cx="0" cy="0"/>
          <a:chOff x="0" y="0"/>
          <a:chExt cx="0" cy="0"/>
        </a:xfrm>
      </p:grpSpPr>
      <p:sp>
        <p:nvSpPr>
          <p:cNvPr id="655" name="Google Shape;655;g125f5467e0f_0_340: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6" name="Google Shape;656;g125f5467e0f_0_340: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PhAnim="0" showMasterSp="0">
  <p:cSld>
    <p:spTree>
      <p:nvGrpSpPr>
        <p:cNvPr id="489" name="Shape 489"/>
        <p:cNvGrpSpPr/>
        <p:nvPr/>
      </p:nvGrpSpPr>
      <p:grpSpPr>
        <a:xfrm>
          <a:off x="0" y="0"/>
          <a:ext cx="0" cy="0"/>
          <a:chOff x="0" y="0"/>
          <a:chExt cx="0" cy="0"/>
        </a:xfrm>
      </p:grpSpPr>
      <p:sp>
        <p:nvSpPr>
          <p:cNvPr id="490" name="Google Shape;490;g125f5467e0f_0_149: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1" name="Google Shape;491;g125f5467e0f_0_149: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4" Type="http://schemas.openxmlformats.org/officeDocument/2006/relationships/hyperlink" Target="http://bit.ly/2TtBDfr" TargetMode="External"/><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matchingName="Title slide">
  <p:cSld name="TITLE">
    <p:spTree>
      <p:nvGrpSpPr>
        <p:cNvPr id="8" name="Shape 8"/>
        <p:cNvGrpSpPr/>
        <p:nvPr/>
      </p:nvGrpSpPr>
      <p:grpSpPr>
        <a:xfrm>
          <a:off x="0" y="0"/>
          <a:ext cx="0" cy="0"/>
          <a:chOff x="0" y="0"/>
          <a:chExt cx="0" cy="0"/>
        </a:xfrm>
      </p:grpSpPr>
      <p:sp>
        <p:nvSpPr>
          <p:cNvPr id="9" name="Google Shape;9;p2"/>
          <p:cNvSpPr/>
          <p:nvPr/>
        </p:nvSpPr>
        <p:spPr>
          <a:xfrm>
            <a:off x="1336833" y="1567961"/>
            <a:ext cx="3159525" cy="3159525"/>
          </a:xfrm>
          <a:custGeom>
            <a:avLst/>
            <a:gdLst/>
            <a:ahLst/>
            <a:cxnLst/>
            <a:rect l="l" t="t" r="r" b="b"/>
            <a:pathLst>
              <a:path w="47804" h="47804" extrusionOk="0">
                <a:moveTo>
                  <a:pt x="23908" y="0"/>
                </a:moveTo>
                <a:cubicBezTo>
                  <a:pt x="22372" y="0"/>
                  <a:pt x="21050" y="1917"/>
                  <a:pt x="19586" y="2203"/>
                </a:cubicBezTo>
                <a:cubicBezTo>
                  <a:pt x="19422" y="2235"/>
                  <a:pt x="19253" y="2249"/>
                  <a:pt x="19080" y="2249"/>
                </a:cubicBezTo>
                <a:cubicBezTo>
                  <a:pt x="17963" y="2249"/>
                  <a:pt x="16678" y="1664"/>
                  <a:pt x="15580" y="1664"/>
                </a:cubicBezTo>
                <a:cubicBezTo>
                  <a:pt x="15289" y="1664"/>
                  <a:pt x="15010" y="1705"/>
                  <a:pt x="14752" y="1810"/>
                </a:cubicBezTo>
                <a:cubicBezTo>
                  <a:pt x="13347" y="2393"/>
                  <a:pt x="12859" y="4667"/>
                  <a:pt x="11609" y="5501"/>
                </a:cubicBezTo>
                <a:cubicBezTo>
                  <a:pt x="10359" y="6334"/>
                  <a:pt x="8049" y="5929"/>
                  <a:pt x="7001" y="6989"/>
                </a:cubicBezTo>
                <a:cubicBezTo>
                  <a:pt x="5941" y="8049"/>
                  <a:pt x="6346" y="10358"/>
                  <a:pt x="5513" y="11609"/>
                </a:cubicBezTo>
                <a:cubicBezTo>
                  <a:pt x="4667" y="12859"/>
                  <a:pt x="2393" y="13347"/>
                  <a:pt x="1810" y="14740"/>
                </a:cubicBezTo>
                <a:cubicBezTo>
                  <a:pt x="1238" y="16133"/>
                  <a:pt x="2500" y="18074"/>
                  <a:pt x="2203" y="19586"/>
                </a:cubicBezTo>
                <a:cubicBezTo>
                  <a:pt x="1917" y="21026"/>
                  <a:pt x="0" y="22360"/>
                  <a:pt x="0" y="23896"/>
                </a:cubicBezTo>
                <a:cubicBezTo>
                  <a:pt x="0" y="25432"/>
                  <a:pt x="1917" y="26753"/>
                  <a:pt x="2203" y="28218"/>
                </a:cubicBezTo>
                <a:cubicBezTo>
                  <a:pt x="2500" y="29718"/>
                  <a:pt x="1250" y="31671"/>
                  <a:pt x="1810" y="33052"/>
                </a:cubicBezTo>
                <a:cubicBezTo>
                  <a:pt x="2393" y="34445"/>
                  <a:pt x="4679" y="34945"/>
                  <a:pt x="5513" y="36195"/>
                </a:cubicBezTo>
                <a:cubicBezTo>
                  <a:pt x="6346" y="37445"/>
                  <a:pt x="5941" y="39743"/>
                  <a:pt x="7001" y="40803"/>
                </a:cubicBezTo>
                <a:cubicBezTo>
                  <a:pt x="8049" y="41862"/>
                  <a:pt x="10359" y="41457"/>
                  <a:pt x="11609" y="42291"/>
                </a:cubicBezTo>
                <a:cubicBezTo>
                  <a:pt x="12859" y="43124"/>
                  <a:pt x="13347" y="45398"/>
                  <a:pt x="14752" y="45982"/>
                </a:cubicBezTo>
                <a:cubicBezTo>
                  <a:pt x="15017" y="46094"/>
                  <a:pt x="15304" y="46138"/>
                  <a:pt x="15604" y="46138"/>
                </a:cubicBezTo>
                <a:cubicBezTo>
                  <a:pt x="16698" y="46138"/>
                  <a:pt x="17975" y="45555"/>
                  <a:pt x="19084" y="45555"/>
                </a:cubicBezTo>
                <a:cubicBezTo>
                  <a:pt x="19256" y="45555"/>
                  <a:pt x="19424" y="45569"/>
                  <a:pt x="19586" y="45601"/>
                </a:cubicBezTo>
                <a:cubicBezTo>
                  <a:pt x="21027" y="45875"/>
                  <a:pt x="22372" y="47803"/>
                  <a:pt x="23908" y="47803"/>
                </a:cubicBezTo>
                <a:cubicBezTo>
                  <a:pt x="25432" y="47803"/>
                  <a:pt x="26754" y="45875"/>
                  <a:pt x="28218" y="45601"/>
                </a:cubicBezTo>
                <a:cubicBezTo>
                  <a:pt x="28382" y="45568"/>
                  <a:pt x="28551" y="45554"/>
                  <a:pt x="28724" y="45554"/>
                </a:cubicBezTo>
                <a:cubicBezTo>
                  <a:pt x="29835" y="45554"/>
                  <a:pt x="31114" y="46133"/>
                  <a:pt x="32208" y="46133"/>
                </a:cubicBezTo>
                <a:cubicBezTo>
                  <a:pt x="32505" y="46133"/>
                  <a:pt x="32789" y="46091"/>
                  <a:pt x="33052" y="45982"/>
                </a:cubicBezTo>
                <a:cubicBezTo>
                  <a:pt x="34457" y="45398"/>
                  <a:pt x="34945" y="43124"/>
                  <a:pt x="36195" y="42291"/>
                </a:cubicBezTo>
                <a:cubicBezTo>
                  <a:pt x="37445" y="41457"/>
                  <a:pt x="39755" y="41862"/>
                  <a:pt x="40815" y="40803"/>
                </a:cubicBezTo>
                <a:cubicBezTo>
                  <a:pt x="41863" y="39743"/>
                  <a:pt x="41470" y="37445"/>
                  <a:pt x="42303" y="36195"/>
                </a:cubicBezTo>
                <a:cubicBezTo>
                  <a:pt x="43137" y="34945"/>
                  <a:pt x="45411" y="34445"/>
                  <a:pt x="45994" y="33052"/>
                </a:cubicBezTo>
                <a:cubicBezTo>
                  <a:pt x="46566" y="31671"/>
                  <a:pt x="45303" y="29718"/>
                  <a:pt x="45601" y="28218"/>
                </a:cubicBezTo>
                <a:cubicBezTo>
                  <a:pt x="45887" y="26765"/>
                  <a:pt x="47804" y="25432"/>
                  <a:pt x="47804" y="23896"/>
                </a:cubicBezTo>
                <a:cubicBezTo>
                  <a:pt x="47804" y="22360"/>
                  <a:pt x="45887" y="21038"/>
                  <a:pt x="45601" y="19586"/>
                </a:cubicBezTo>
                <a:cubicBezTo>
                  <a:pt x="45303" y="18074"/>
                  <a:pt x="46554" y="16133"/>
                  <a:pt x="45994" y="14740"/>
                </a:cubicBezTo>
                <a:cubicBezTo>
                  <a:pt x="45411" y="13347"/>
                  <a:pt x="43137" y="12859"/>
                  <a:pt x="42303" y="11609"/>
                </a:cubicBezTo>
                <a:cubicBezTo>
                  <a:pt x="41470" y="10358"/>
                  <a:pt x="41863" y="8049"/>
                  <a:pt x="40815" y="6989"/>
                </a:cubicBezTo>
                <a:cubicBezTo>
                  <a:pt x="39755" y="5929"/>
                  <a:pt x="37445" y="6334"/>
                  <a:pt x="36195" y="5501"/>
                </a:cubicBezTo>
                <a:cubicBezTo>
                  <a:pt x="34945" y="4667"/>
                  <a:pt x="34457" y="2393"/>
                  <a:pt x="33052" y="1810"/>
                </a:cubicBezTo>
                <a:cubicBezTo>
                  <a:pt x="32789" y="1699"/>
                  <a:pt x="32505" y="1655"/>
                  <a:pt x="32207" y="1655"/>
                </a:cubicBezTo>
                <a:cubicBezTo>
                  <a:pt x="31110" y="1655"/>
                  <a:pt x="29828" y="2248"/>
                  <a:pt x="28715" y="2248"/>
                </a:cubicBezTo>
                <a:cubicBezTo>
                  <a:pt x="28545" y="2248"/>
                  <a:pt x="28379" y="2235"/>
                  <a:pt x="28218" y="2203"/>
                </a:cubicBezTo>
                <a:cubicBezTo>
                  <a:pt x="26777" y="1917"/>
                  <a:pt x="25432" y="0"/>
                  <a:pt x="23908" y="0"/>
                </a:cubicBezTo>
                <a:close/>
              </a:path>
            </a:pathLst>
          </a:custGeom>
          <a:noFill/>
          <a:ln w="28575" cap="flat" cmpd="sng">
            <a:solidFill>
              <a:schemeClr val="lt1"/>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0" name="Google Shape;10;p2"/>
          <p:cNvSpPr/>
          <p:nvPr/>
        </p:nvSpPr>
        <p:spPr>
          <a:xfrm>
            <a:off x="675133" y="1133195"/>
            <a:ext cx="3159525" cy="3159525"/>
          </a:xfrm>
          <a:custGeom>
            <a:avLst/>
            <a:gdLst/>
            <a:ahLst/>
            <a:cxnLst/>
            <a:rect l="l" t="t" r="r" b="b"/>
            <a:pathLst>
              <a:path w="47804" h="47804" extrusionOk="0">
                <a:moveTo>
                  <a:pt x="23908" y="0"/>
                </a:moveTo>
                <a:cubicBezTo>
                  <a:pt x="22372" y="0"/>
                  <a:pt x="21050" y="1917"/>
                  <a:pt x="19586" y="2203"/>
                </a:cubicBezTo>
                <a:cubicBezTo>
                  <a:pt x="19422" y="2235"/>
                  <a:pt x="19253" y="2249"/>
                  <a:pt x="19080" y="2249"/>
                </a:cubicBezTo>
                <a:cubicBezTo>
                  <a:pt x="17963" y="2249"/>
                  <a:pt x="16678" y="1664"/>
                  <a:pt x="15580" y="1664"/>
                </a:cubicBezTo>
                <a:cubicBezTo>
                  <a:pt x="15289" y="1664"/>
                  <a:pt x="15010" y="1705"/>
                  <a:pt x="14752" y="1810"/>
                </a:cubicBezTo>
                <a:cubicBezTo>
                  <a:pt x="13347" y="2393"/>
                  <a:pt x="12859" y="4667"/>
                  <a:pt x="11609" y="5501"/>
                </a:cubicBezTo>
                <a:cubicBezTo>
                  <a:pt x="10359" y="6334"/>
                  <a:pt x="8049" y="5929"/>
                  <a:pt x="7001" y="6989"/>
                </a:cubicBezTo>
                <a:cubicBezTo>
                  <a:pt x="5941" y="8049"/>
                  <a:pt x="6346" y="10358"/>
                  <a:pt x="5513" y="11609"/>
                </a:cubicBezTo>
                <a:cubicBezTo>
                  <a:pt x="4667" y="12859"/>
                  <a:pt x="2393" y="13347"/>
                  <a:pt x="1810" y="14740"/>
                </a:cubicBezTo>
                <a:cubicBezTo>
                  <a:pt x="1238" y="16133"/>
                  <a:pt x="2500" y="18074"/>
                  <a:pt x="2203" y="19586"/>
                </a:cubicBezTo>
                <a:cubicBezTo>
                  <a:pt x="1917" y="21026"/>
                  <a:pt x="0" y="22360"/>
                  <a:pt x="0" y="23896"/>
                </a:cubicBezTo>
                <a:cubicBezTo>
                  <a:pt x="0" y="25432"/>
                  <a:pt x="1917" y="26753"/>
                  <a:pt x="2203" y="28218"/>
                </a:cubicBezTo>
                <a:cubicBezTo>
                  <a:pt x="2500" y="29718"/>
                  <a:pt x="1250" y="31671"/>
                  <a:pt x="1810" y="33052"/>
                </a:cubicBezTo>
                <a:cubicBezTo>
                  <a:pt x="2393" y="34445"/>
                  <a:pt x="4679" y="34945"/>
                  <a:pt x="5513" y="36195"/>
                </a:cubicBezTo>
                <a:cubicBezTo>
                  <a:pt x="6346" y="37445"/>
                  <a:pt x="5941" y="39743"/>
                  <a:pt x="7001" y="40803"/>
                </a:cubicBezTo>
                <a:cubicBezTo>
                  <a:pt x="8049" y="41862"/>
                  <a:pt x="10359" y="41457"/>
                  <a:pt x="11609" y="42291"/>
                </a:cubicBezTo>
                <a:cubicBezTo>
                  <a:pt x="12859" y="43124"/>
                  <a:pt x="13347" y="45398"/>
                  <a:pt x="14752" y="45982"/>
                </a:cubicBezTo>
                <a:cubicBezTo>
                  <a:pt x="15017" y="46094"/>
                  <a:pt x="15304" y="46138"/>
                  <a:pt x="15604" y="46138"/>
                </a:cubicBezTo>
                <a:cubicBezTo>
                  <a:pt x="16698" y="46138"/>
                  <a:pt x="17975" y="45555"/>
                  <a:pt x="19084" y="45555"/>
                </a:cubicBezTo>
                <a:cubicBezTo>
                  <a:pt x="19256" y="45555"/>
                  <a:pt x="19424" y="45569"/>
                  <a:pt x="19586" y="45601"/>
                </a:cubicBezTo>
                <a:cubicBezTo>
                  <a:pt x="21027" y="45875"/>
                  <a:pt x="22372" y="47803"/>
                  <a:pt x="23908" y="47803"/>
                </a:cubicBezTo>
                <a:cubicBezTo>
                  <a:pt x="25432" y="47803"/>
                  <a:pt x="26754" y="45875"/>
                  <a:pt x="28218" y="45601"/>
                </a:cubicBezTo>
                <a:cubicBezTo>
                  <a:pt x="28382" y="45568"/>
                  <a:pt x="28551" y="45554"/>
                  <a:pt x="28724" y="45554"/>
                </a:cubicBezTo>
                <a:cubicBezTo>
                  <a:pt x="29835" y="45554"/>
                  <a:pt x="31114" y="46133"/>
                  <a:pt x="32208" y="46133"/>
                </a:cubicBezTo>
                <a:cubicBezTo>
                  <a:pt x="32505" y="46133"/>
                  <a:pt x="32789" y="46091"/>
                  <a:pt x="33052" y="45982"/>
                </a:cubicBezTo>
                <a:cubicBezTo>
                  <a:pt x="34457" y="45398"/>
                  <a:pt x="34945" y="43124"/>
                  <a:pt x="36195" y="42291"/>
                </a:cubicBezTo>
                <a:cubicBezTo>
                  <a:pt x="37445" y="41457"/>
                  <a:pt x="39755" y="41862"/>
                  <a:pt x="40815" y="40803"/>
                </a:cubicBezTo>
                <a:cubicBezTo>
                  <a:pt x="41863" y="39743"/>
                  <a:pt x="41470" y="37445"/>
                  <a:pt x="42303" y="36195"/>
                </a:cubicBezTo>
                <a:cubicBezTo>
                  <a:pt x="43137" y="34945"/>
                  <a:pt x="45411" y="34445"/>
                  <a:pt x="45994" y="33052"/>
                </a:cubicBezTo>
                <a:cubicBezTo>
                  <a:pt x="46566" y="31671"/>
                  <a:pt x="45303" y="29718"/>
                  <a:pt x="45601" y="28218"/>
                </a:cubicBezTo>
                <a:cubicBezTo>
                  <a:pt x="45887" y="26765"/>
                  <a:pt x="47804" y="25432"/>
                  <a:pt x="47804" y="23896"/>
                </a:cubicBezTo>
                <a:cubicBezTo>
                  <a:pt x="47804" y="22360"/>
                  <a:pt x="45887" y="21038"/>
                  <a:pt x="45601" y="19586"/>
                </a:cubicBezTo>
                <a:cubicBezTo>
                  <a:pt x="45303" y="18074"/>
                  <a:pt x="46554" y="16133"/>
                  <a:pt x="45994" y="14740"/>
                </a:cubicBezTo>
                <a:cubicBezTo>
                  <a:pt x="45411" y="13347"/>
                  <a:pt x="43137" y="12859"/>
                  <a:pt x="42303" y="11609"/>
                </a:cubicBezTo>
                <a:cubicBezTo>
                  <a:pt x="41470" y="10358"/>
                  <a:pt x="41863" y="8049"/>
                  <a:pt x="40815" y="6989"/>
                </a:cubicBezTo>
                <a:cubicBezTo>
                  <a:pt x="39755" y="5929"/>
                  <a:pt x="37445" y="6334"/>
                  <a:pt x="36195" y="5501"/>
                </a:cubicBezTo>
                <a:cubicBezTo>
                  <a:pt x="34945" y="4667"/>
                  <a:pt x="34457" y="2393"/>
                  <a:pt x="33052" y="1810"/>
                </a:cubicBezTo>
                <a:cubicBezTo>
                  <a:pt x="32789" y="1699"/>
                  <a:pt x="32505" y="1655"/>
                  <a:pt x="32207" y="1655"/>
                </a:cubicBezTo>
                <a:cubicBezTo>
                  <a:pt x="31110" y="1655"/>
                  <a:pt x="29828" y="2248"/>
                  <a:pt x="28715" y="2248"/>
                </a:cubicBezTo>
                <a:cubicBezTo>
                  <a:pt x="28545" y="2248"/>
                  <a:pt x="28379" y="2235"/>
                  <a:pt x="28218" y="2203"/>
                </a:cubicBezTo>
                <a:cubicBezTo>
                  <a:pt x="26777" y="1917"/>
                  <a:pt x="25432" y="0"/>
                  <a:pt x="23908"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1" name="Google Shape;11;p2"/>
          <p:cNvSpPr/>
          <p:nvPr/>
        </p:nvSpPr>
        <p:spPr>
          <a:xfrm flipH="1">
            <a:off x="5892391" y="13751"/>
            <a:ext cx="6300713" cy="3924249"/>
          </a:xfrm>
          <a:custGeom>
            <a:avLst/>
            <a:gdLst/>
            <a:ahLst/>
            <a:cxnLst/>
            <a:rect l="l" t="t" r="r" b="b"/>
            <a:pathLst>
              <a:path w="40828" h="24587" extrusionOk="0">
                <a:moveTo>
                  <a:pt x="1" y="0"/>
                </a:moveTo>
                <a:lnTo>
                  <a:pt x="1" y="12"/>
                </a:lnTo>
                <a:lnTo>
                  <a:pt x="1" y="24586"/>
                </a:lnTo>
                <a:cubicBezTo>
                  <a:pt x="1" y="24586"/>
                  <a:pt x="20777" y="24039"/>
                  <a:pt x="25778" y="15716"/>
                </a:cubicBezTo>
                <a:cubicBezTo>
                  <a:pt x="30779" y="7394"/>
                  <a:pt x="37518" y="8061"/>
                  <a:pt x="39173" y="5536"/>
                </a:cubicBezTo>
                <a:cubicBezTo>
                  <a:pt x="40827" y="3000"/>
                  <a:pt x="39577" y="0"/>
                  <a:pt x="39577"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2" name="Google Shape;12;p2"/>
          <p:cNvSpPr/>
          <p:nvPr/>
        </p:nvSpPr>
        <p:spPr>
          <a:xfrm flipH="1">
            <a:off x="6062741" y="-40433"/>
            <a:ext cx="6166525" cy="3838112"/>
          </a:xfrm>
          <a:custGeom>
            <a:avLst/>
            <a:gdLst/>
            <a:ahLst/>
            <a:cxnLst/>
            <a:rect l="l" t="t" r="r" b="b"/>
            <a:pathLst>
              <a:path w="40828" h="24587" extrusionOk="0">
                <a:moveTo>
                  <a:pt x="1" y="0"/>
                </a:moveTo>
                <a:lnTo>
                  <a:pt x="1" y="12"/>
                </a:lnTo>
                <a:lnTo>
                  <a:pt x="1" y="24586"/>
                </a:lnTo>
                <a:cubicBezTo>
                  <a:pt x="1" y="24586"/>
                  <a:pt x="20777" y="24039"/>
                  <a:pt x="25778" y="15716"/>
                </a:cubicBezTo>
                <a:cubicBezTo>
                  <a:pt x="30779" y="7394"/>
                  <a:pt x="37518" y="8061"/>
                  <a:pt x="39173" y="5536"/>
                </a:cubicBezTo>
                <a:cubicBezTo>
                  <a:pt x="40827" y="3000"/>
                  <a:pt x="39577" y="0"/>
                  <a:pt x="39577" y="0"/>
                </a:cubicBezTo>
                <a:close/>
              </a:path>
            </a:pathLst>
          </a:custGeom>
          <a:noFill/>
          <a:ln w="28575" cap="flat" cmpd="sng">
            <a:solidFill>
              <a:schemeClr val="accent1"/>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nvGrpSpPr>
          <p:cNvPr id="13" name="Google Shape;13;p2"/>
          <p:cNvGrpSpPr/>
          <p:nvPr/>
        </p:nvGrpSpPr>
        <p:grpSpPr>
          <a:xfrm rot="10800000" flipH="1">
            <a:off x="15" y="2222624"/>
            <a:ext cx="13566696" cy="4640683"/>
            <a:chOff x="1367050" y="3059225"/>
            <a:chExt cx="1407100" cy="848450"/>
          </a:xfrm>
        </p:grpSpPr>
        <p:sp>
          <p:nvSpPr>
            <p:cNvPr id="14" name="Google Shape;14;p2"/>
            <p:cNvSpPr/>
            <p:nvPr/>
          </p:nvSpPr>
          <p:spPr>
            <a:xfrm>
              <a:off x="1367050" y="3059225"/>
              <a:ext cx="1001268" cy="430317"/>
            </a:xfrm>
            <a:custGeom>
              <a:avLst/>
              <a:gdLst/>
              <a:ahLst/>
              <a:cxnLst/>
              <a:rect l="l" t="t" r="r" b="b"/>
              <a:pathLst>
                <a:path w="32850" h="14118" extrusionOk="0">
                  <a:moveTo>
                    <a:pt x="1" y="1"/>
                  </a:moveTo>
                  <a:lnTo>
                    <a:pt x="1" y="12945"/>
                  </a:lnTo>
                  <a:cubicBezTo>
                    <a:pt x="57" y="12959"/>
                    <a:pt x="113" y="13001"/>
                    <a:pt x="168" y="13015"/>
                  </a:cubicBezTo>
                  <a:cubicBezTo>
                    <a:pt x="1773" y="13750"/>
                    <a:pt x="3537" y="14117"/>
                    <a:pt x="5301" y="14117"/>
                  </a:cubicBezTo>
                  <a:cubicBezTo>
                    <a:pt x="7217" y="14117"/>
                    <a:pt x="9132" y="13684"/>
                    <a:pt x="10839" y="12820"/>
                  </a:cubicBezTo>
                  <a:cubicBezTo>
                    <a:pt x="13252" y="11578"/>
                    <a:pt x="15205" y="9598"/>
                    <a:pt x="17297" y="7868"/>
                  </a:cubicBezTo>
                  <a:cubicBezTo>
                    <a:pt x="19404" y="6124"/>
                    <a:pt x="21858" y="4576"/>
                    <a:pt x="24592" y="4506"/>
                  </a:cubicBezTo>
                  <a:cubicBezTo>
                    <a:pt x="24664" y="4504"/>
                    <a:pt x="24736" y="4503"/>
                    <a:pt x="24808" y="4503"/>
                  </a:cubicBezTo>
                  <a:cubicBezTo>
                    <a:pt x="26011" y="4503"/>
                    <a:pt x="27265" y="4752"/>
                    <a:pt x="28452" y="4752"/>
                  </a:cubicBezTo>
                  <a:cubicBezTo>
                    <a:pt x="29285" y="4752"/>
                    <a:pt x="30086" y="4630"/>
                    <a:pt x="30813" y="4213"/>
                  </a:cubicBezTo>
                  <a:cubicBezTo>
                    <a:pt x="32222" y="3404"/>
                    <a:pt x="32850" y="1521"/>
                    <a:pt x="32320" y="1"/>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5" name="Google Shape;15;p2"/>
            <p:cNvSpPr/>
            <p:nvPr/>
          </p:nvSpPr>
          <p:spPr>
            <a:xfrm>
              <a:off x="1367050" y="3059925"/>
              <a:ext cx="1407100" cy="847750"/>
            </a:xfrm>
            <a:custGeom>
              <a:avLst/>
              <a:gdLst/>
              <a:ahLst/>
              <a:cxnLst/>
              <a:rect l="l" t="t" r="r" b="b"/>
              <a:pathLst>
                <a:path w="56284" h="33910" extrusionOk="0">
                  <a:moveTo>
                    <a:pt x="32320" y="1"/>
                  </a:moveTo>
                  <a:cubicBezTo>
                    <a:pt x="32850" y="1493"/>
                    <a:pt x="32222" y="3390"/>
                    <a:pt x="30813" y="4199"/>
                  </a:cubicBezTo>
                  <a:cubicBezTo>
                    <a:pt x="30091" y="4613"/>
                    <a:pt x="29297" y="4734"/>
                    <a:pt x="28470" y="4734"/>
                  </a:cubicBezTo>
                  <a:cubicBezTo>
                    <a:pt x="27293" y="4734"/>
                    <a:pt x="26051" y="4488"/>
                    <a:pt x="24857" y="4488"/>
                  </a:cubicBezTo>
                  <a:cubicBezTo>
                    <a:pt x="24769" y="4488"/>
                    <a:pt x="24680" y="4489"/>
                    <a:pt x="24592" y="4492"/>
                  </a:cubicBezTo>
                  <a:cubicBezTo>
                    <a:pt x="21872" y="4562"/>
                    <a:pt x="19417" y="6110"/>
                    <a:pt x="17297" y="7854"/>
                  </a:cubicBezTo>
                  <a:cubicBezTo>
                    <a:pt x="15191" y="9597"/>
                    <a:pt x="13252" y="11592"/>
                    <a:pt x="10839" y="12806"/>
                  </a:cubicBezTo>
                  <a:cubicBezTo>
                    <a:pt x="9125" y="13674"/>
                    <a:pt x="7197" y="14111"/>
                    <a:pt x="5269" y="14111"/>
                  </a:cubicBezTo>
                  <a:cubicBezTo>
                    <a:pt x="3511" y="14111"/>
                    <a:pt x="1752" y="13747"/>
                    <a:pt x="154" y="13015"/>
                  </a:cubicBezTo>
                  <a:cubicBezTo>
                    <a:pt x="113" y="13001"/>
                    <a:pt x="57" y="12973"/>
                    <a:pt x="1" y="12945"/>
                  </a:cubicBezTo>
                  <a:lnTo>
                    <a:pt x="1" y="32752"/>
                  </a:lnTo>
                  <a:cubicBezTo>
                    <a:pt x="2032" y="33526"/>
                    <a:pt x="4211" y="33909"/>
                    <a:pt x="6393" y="33909"/>
                  </a:cubicBezTo>
                  <a:cubicBezTo>
                    <a:pt x="10265" y="33909"/>
                    <a:pt x="14145" y="32703"/>
                    <a:pt x="17214" y="30339"/>
                  </a:cubicBezTo>
                  <a:cubicBezTo>
                    <a:pt x="22974" y="25903"/>
                    <a:pt x="25429" y="18427"/>
                    <a:pt x="30186" y="12931"/>
                  </a:cubicBezTo>
                  <a:cubicBezTo>
                    <a:pt x="33938" y="8593"/>
                    <a:pt x="39155" y="5552"/>
                    <a:pt x="44776" y="4436"/>
                  </a:cubicBezTo>
                  <a:cubicBezTo>
                    <a:pt x="47329" y="3934"/>
                    <a:pt x="49979" y="3795"/>
                    <a:pt x="52406" y="2874"/>
                  </a:cubicBezTo>
                  <a:cubicBezTo>
                    <a:pt x="53912" y="2302"/>
                    <a:pt x="55363" y="1298"/>
                    <a:pt x="56284" y="1"/>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16" name="Google Shape;16;p2"/>
          <p:cNvSpPr txBox="1"/>
          <p:nvPr>
            <p:ph type="ctrTitle"/>
          </p:nvPr>
        </p:nvSpPr>
        <p:spPr>
          <a:xfrm>
            <a:off x="825400" y="3454100"/>
            <a:ext cx="4876800" cy="1902000"/>
          </a:xfrm>
          <a:prstGeom prst="rect">
            <a:avLst/>
          </a:prstGeom>
        </p:spPr>
        <p:txBody>
          <a:bodyPr spcFirstLastPara="1" wrap="square" lIns="91425" tIns="91425" rIns="91425" bIns="91425" anchor="t" anchorCtr="0">
            <a:noAutofit/>
          </a:bodyPr>
          <a:lstStyle>
            <a:lvl1pPr lvl="0" rtl="0">
              <a:spcBef>
                <a:spcPts val="0"/>
              </a:spcBef>
              <a:spcAft>
                <a:spcPts val="0"/>
              </a:spcAft>
              <a:buSzPts val="4000"/>
              <a:buNone/>
              <a:defRPr sz="5335"/>
            </a:lvl1pPr>
            <a:lvl2pPr lvl="1" rtl="0">
              <a:spcBef>
                <a:spcPts val="0"/>
              </a:spcBef>
              <a:spcAft>
                <a:spcPts val="0"/>
              </a:spcAft>
              <a:buSzPts val="4000"/>
              <a:buNone/>
              <a:defRPr sz="5335"/>
            </a:lvl2pPr>
            <a:lvl3pPr lvl="2" rtl="0">
              <a:spcBef>
                <a:spcPts val="0"/>
              </a:spcBef>
              <a:spcAft>
                <a:spcPts val="0"/>
              </a:spcAft>
              <a:buSzPts val="4000"/>
              <a:buNone/>
              <a:defRPr sz="5335"/>
            </a:lvl3pPr>
            <a:lvl4pPr lvl="3" rtl="0">
              <a:spcBef>
                <a:spcPts val="0"/>
              </a:spcBef>
              <a:spcAft>
                <a:spcPts val="0"/>
              </a:spcAft>
              <a:buSzPts val="4000"/>
              <a:buNone/>
              <a:defRPr sz="5335"/>
            </a:lvl4pPr>
            <a:lvl5pPr lvl="4" rtl="0">
              <a:spcBef>
                <a:spcPts val="0"/>
              </a:spcBef>
              <a:spcAft>
                <a:spcPts val="0"/>
              </a:spcAft>
              <a:buSzPts val="4000"/>
              <a:buNone/>
              <a:defRPr sz="5335"/>
            </a:lvl5pPr>
            <a:lvl6pPr lvl="5" rtl="0">
              <a:spcBef>
                <a:spcPts val="0"/>
              </a:spcBef>
              <a:spcAft>
                <a:spcPts val="0"/>
              </a:spcAft>
              <a:buSzPts val="4000"/>
              <a:buNone/>
              <a:defRPr sz="5335"/>
            </a:lvl6pPr>
            <a:lvl7pPr lvl="6" rtl="0">
              <a:spcBef>
                <a:spcPts val="0"/>
              </a:spcBef>
              <a:spcAft>
                <a:spcPts val="0"/>
              </a:spcAft>
              <a:buSzPts val="4000"/>
              <a:buNone/>
              <a:defRPr sz="5335"/>
            </a:lvl7pPr>
            <a:lvl8pPr lvl="7" rtl="0">
              <a:spcBef>
                <a:spcPts val="0"/>
              </a:spcBef>
              <a:spcAft>
                <a:spcPts val="0"/>
              </a:spcAft>
              <a:buSzPts val="4000"/>
              <a:buNone/>
              <a:defRPr sz="5335"/>
            </a:lvl8pPr>
            <a:lvl9pPr lvl="8" rtl="0">
              <a:spcBef>
                <a:spcPts val="0"/>
              </a:spcBef>
              <a:spcAft>
                <a:spcPts val="0"/>
              </a:spcAft>
              <a:buSzPts val="4000"/>
              <a:buNone/>
              <a:defRPr sz="5335"/>
            </a:lvl9pPr>
          </a:lstStyle>
          <a:p/>
        </p:txBody>
      </p:sp>
      <p:sp>
        <p:nvSpPr>
          <p:cNvPr id="17" name="Google Shape;17;p2"/>
          <p:cNvSpPr txBox="1"/>
          <p:nvPr>
            <p:ph type="subTitle" idx="1"/>
          </p:nvPr>
        </p:nvSpPr>
        <p:spPr>
          <a:xfrm>
            <a:off x="825400" y="5185900"/>
            <a:ext cx="4876800" cy="756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400"/>
              <a:buFont typeface="Pangolin" panose="00000500000000000000"/>
              <a:buNone/>
              <a:defRPr sz="3200">
                <a:latin typeface="Pangolin" panose="00000500000000000000"/>
                <a:ea typeface="Pangolin" panose="00000500000000000000"/>
                <a:cs typeface="Pangolin" panose="00000500000000000000"/>
                <a:sym typeface="Pangolin" panose="00000500000000000000"/>
              </a:defRPr>
            </a:lvl1pPr>
            <a:lvl2pPr lvl="1" rtl="0">
              <a:lnSpc>
                <a:spcPct val="100000"/>
              </a:lnSpc>
              <a:spcBef>
                <a:spcPts val="0"/>
              </a:spcBef>
              <a:spcAft>
                <a:spcPts val="0"/>
              </a:spcAft>
              <a:buSzPts val="2800"/>
              <a:buFont typeface="Pangolin" panose="00000500000000000000"/>
              <a:buNone/>
              <a:defRPr sz="3735">
                <a:latin typeface="Pangolin" panose="00000500000000000000"/>
                <a:ea typeface="Pangolin" panose="00000500000000000000"/>
                <a:cs typeface="Pangolin" panose="00000500000000000000"/>
                <a:sym typeface="Pangolin" panose="00000500000000000000"/>
              </a:defRPr>
            </a:lvl2pPr>
            <a:lvl3pPr lvl="2" rtl="0">
              <a:lnSpc>
                <a:spcPct val="100000"/>
              </a:lnSpc>
              <a:spcBef>
                <a:spcPts val="0"/>
              </a:spcBef>
              <a:spcAft>
                <a:spcPts val="0"/>
              </a:spcAft>
              <a:buSzPts val="2800"/>
              <a:buFont typeface="Pangolin" panose="00000500000000000000"/>
              <a:buNone/>
              <a:defRPr sz="3735">
                <a:latin typeface="Pangolin" panose="00000500000000000000"/>
                <a:ea typeface="Pangolin" panose="00000500000000000000"/>
                <a:cs typeface="Pangolin" panose="00000500000000000000"/>
                <a:sym typeface="Pangolin" panose="00000500000000000000"/>
              </a:defRPr>
            </a:lvl3pPr>
            <a:lvl4pPr lvl="3" rtl="0">
              <a:lnSpc>
                <a:spcPct val="100000"/>
              </a:lnSpc>
              <a:spcBef>
                <a:spcPts val="0"/>
              </a:spcBef>
              <a:spcAft>
                <a:spcPts val="0"/>
              </a:spcAft>
              <a:buSzPts val="2800"/>
              <a:buFont typeface="Pangolin" panose="00000500000000000000"/>
              <a:buNone/>
              <a:defRPr sz="3735">
                <a:latin typeface="Pangolin" panose="00000500000000000000"/>
                <a:ea typeface="Pangolin" panose="00000500000000000000"/>
                <a:cs typeface="Pangolin" panose="00000500000000000000"/>
                <a:sym typeface="Pangolin" panose="00000500000000000000"/>
              </a:defRPr>
            </a:lvl4pPr>
            <a:lvl5pPr lvl="4" rtl="0">
              <a:lnSpc>
                <a:spcPct val="100000"/>
              </a:lnSpc>
              <a:spcBef>
                <a:spcPts val="0"/>
              </a:spcBef>
              <a:spcAft>
                <a:spcPts val="0"/>
              </a:spcAft>
              <a:buSzPts val="2800"/>
              <a:buFont typeface="Pangolin" panose="00000500000000000000"/>
              <a:buNone/>
              <a:defRPr sz="3735">
                <a:latin typeface="Pangolin" panose="00000500000000000000"/>
                <a:ea typeface="Pangolin" panose="00000500000000000000"/>
                <a:cs typeface="Pangolin" panose="00000500000000000000"/>
                <a:sym typeface="Pangolin" panose="00000500000000000000"/>
              </a:defRPr>
            </a:lvl5pPr>
            <a:lvl6pPr lvl="5" rtl="0">
              <a:lnSpc>
                <a:spcPct val="100000"/>
              </a:lnSpc>
              <a:spcBef>
                <a:spcPts val="0"/>
              </a:spcBef>
              <a:spcAft>
                <a:spcPts val="0"/>
              </a:spcAft>
              <a:buSzPts val="2800"/>
              <a:buFont typeface="Pangolin" panose="00000500000000000000"/>
              <a:buNone/>
              <a:defRPr sz="3735">
                <a:latin typeface="Pangolin" panose="00000500000000000000"/>
                <a:ea typeface="Pangolin" panose="00000500000000000000"/>
                <a:cs typeface="Pangolin" panose="00000500000000000000"/>
                <a:sym typeface="Pangolin" panose="00000500000000000000"/>
              </a:defRPr>
            </a:lvl6pPr>
            <a:lvl7pPr lvl="6" rtl="0">
              <a:lnSpc>
                <a:spcPct val="100000"/>
              </a:lnSpc>
              <a:spcBef>
                <a:spcPts val="0"/>
              </a:spcBef>
              <a:spcAft>
                <a:spcPts val="0"/>
              </a:spcAft>
              <a:buSzPts val="2800"/>
              <a:buFont typeface="Pangolin" panose="00000500000000000000"/>
              <a:buNone/>
              <a:defRPr sz="3735">
                <a:latin typeface="Pangolin" panose="00000500000000000000"/>
                <a:ea typeface="Pangolin" panose="00000500000000000000"/>
                <a:cs typeface="Pangolin" panose="00000500000000000000"/>
                <a:sym typeface="Pangolin" panose="00000500000000000000"/>
              </a:defRPr>
            </a:lvl7pPr>
            <a:lvl8pPr lvl="7" rtl="0">
              <a:lnSpc>
                <a:spcPct val="100000"/>
              </a:lnSpc>
              <a:spcBef>
                <a:spcPts val="0"/>
              </a:spcBef>
              <a:spcAft>
                <a:spcPts val="0"/>
              </a:spcAft>
              <a:buSzPts val="2800"/>
              <a:buFont typeface="Pangolin" panose="00000500000000000000"/>
              <a:buNone/>
              <a:defRPr sz="3735">
                <a:latin typeface="Pangolin" panose="00000500000000000000"/>
                <a:ea typeface="Pangolin" panose="00000500000000000000"/>
                <a:cs typeface="Pangolin" panose="00000500000000000000"/>
                <a:sym typeface="Pangolin" panose="00000500000000000000"/>
              </a:defRPr>
            </a:lvl8pPr>
            <a:lvl9pPr lvl="8" rtl="0">
              <a:lnSpc>
                <a:spcPct val="100000"/>
              </a:lnSpc>
              <a:spcBef>
                <a:spcPts val="0"/>
              </a:spcBef>
              <a:spcAft>
                <a:spcPts val="0"/>
              </a:spcAft>
              <a:buSzPts val="2800"/>
              <a:buFont typeface="Pangolin" panose="00000500000000000000"/>
              <a:buNone/>
              <a:defRPr sz="3735">
                <a:latin typeface="Pangolin" panose="00000500000000000000"/>
                <a:ea typeface="Pangolin" panose="00000500000000000000"/>
                <a:cs typeface="Pangolin" panose="00000500000000000000"/>
                <a:sym typeface="Pangolin" panose="00000500000000000000"/>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69" name="Shape 69"/>
        <p:cNvGrpSpPr/>
        <p:nvPr/>
      </p:nvGrpSpPr>
      <p:grpSpPr>
        <a:xfrm>
          <a:off x="0" y="0"/>
          <a:ext cx="0" cy="0"/>
          <a:chOff x="0" y="0"/>
          <a:chExt cx="0" cy="0"/>
        </a:xfrm>
      </p:grpSpPr>
      <p:sp>
        <p:nvSpPr>
          <p:cNvPr id="70" name="Google Shape;70;p11"/>
          <p:cNvSpPr/>
          <p:nvPr/>
        </p:nvSpPr>
        <p:spPr>
          <a:xfrm rot="5400000">
            <a:off x="4053612" y="-3839805"/>
            <a:ext cx="4088549" cy="12301092"/>
          </a:xfrm>
          <a:custGeom>
            <a:avLst/>
            <a:gdLst/>
            <a:ahLst/>
            <a:cxnLst/>
            <a:rect l="l" t="t" r="r" b="b"/>
            <a:pathLst>
              <a:path w="42364" h="43268" extrusionOk="0">
                <a:moveTo>
                  <a:pt x="1" y="0"/>
                </a:moveTo>
                <a:lnTo>
                  <a:pt x="1" y="43267"/>
                </a:lnTo>
                <a:lnTo>
                  <a:pt x="42363" y="43267"/>
                </a:lnTo>
                <a:cubicBezTo>
                  <a:pt x="42363" y="43267"/>
                  <a:pt x="42268" y="37779"/>
                  <a:pt x="39006" y="33992"/>
                </a:cubicBezTo>
                <a:cubicBezTo>
                  <a:pt x="35767" y="30218"/>
                  <a:pt x="39351" y="28789"/>
                  <a:pt x="39875" y="23705"/>
                </a:cubicBezTo>
                <a:cubicBezTo>
                  <a:pt x="40375" y="18633"/>
                  <a:pt x="36958" y="18336"/>
                  <a:pt x="34470" y="14049"/>
                </a:cubicBezTo>
                <a:cubicBezTo>
                  <a:pt x="31981" y="9775"/>
                  <a:pt x="34041" y="0"/>
                  <a:pt x="34041" y="0"/>
                </a:cubicBezTo>
                <a:close/>
              </a:path>
            </a:pathLst>
          </a:custGeom>
          <a:noFill/>
          <a:ln w="28575" cap="flat" cmpd="sng">
            <a:solidFill>
              <a:schemeClr val="accent2"/>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71" name="Google Shape;71;p11"/>
          <p:cNvSpPr/>
          <p:nvPr/>
        </p:nvSpPr>
        <p:spPr>
          <a:xfrm rot="5400000">
            <a:off x="4053621" y="-4053628"/>
            <a:ext cx="4088549" cy="12195807"/>
          </a:xfrm>
          <a:custGeom>
            <a:avLst/>
            <a:gdLst/>
            <a:ahLst/>
            <a:cxnLst/>
            <a:rect l="l" t="t" r="r" b="b"/>
            <a:pathLst>
              <a:path w="42364" h="43268" extrusionOk="0">
                <a:moveTo>
                  <a:pt x="1" y="0"/>
                </a:moveTo>
                <a:lnTo>
                  <a:pt x="1" y="43267"/>
                </a:lnTo>
                <a:lnTo>
                  <a:pt x="42363" y="43267"/>
                </a:lnTo>
                <a:cubicBezTo>
                  <a:pt x="42363" y="43267"/>
                  <a:pt x="42268" y="37779"/>
                  <a:pt x="39006" y="33992"/>
                </a:cubicBezTo>
                <a:cubicBezTo>
                  <a:pt x="35767" y="30218"/>
                  <a:pt x="39351" y="28789"/>
                  <a:pt x="39875" y="23705"/>
                </a:cubicBezTo>
                <a:cubicBezTo>
                  <a:pt x="40375" y="18633"/>
                  <a:pt x="36958" y="18336"/>
                  <a:pt x="34470" y="14049"/>
                </a:cubicBezTo>
                <a:cubicBezTo>
                  <a:pt x="31981" y="9775"/>
                  <a:pt x="34041" y="0"/>
                  <a:pt x="34041" y="0"/>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72" name="Google Shape;72;p11"/>
          <p:cNvSpPr txBox="1"/>
          <p:nvPr>
            <p:ph type="title" hasCustomPrompt="1"/>
          </p:nvPr>
        </p:nvSpPr>
        <p:spPr>
          <a:xfrm>
            <a:off x="950800" y="1417451"/>
            <a:ext cx="10290000" cy="1646000"/>
          </a:xfrm>
          <a:prstGeom prst="rect">
            <a:avLst/>
          </a:prstGeom>
        </p:spPr>
        <p:txBody>
          <a:bodyPr spcFirstLastPara="1" wrap="square" lIns="91425" tIns="91425" rIns="91425" bIns="91425" anchor="ctr" anchorCtr="0">
            <a:noAutofit/>
          </a:bodyPr>
          <a:lstStyle>
            <a:lvl1pPr lvl="0" algn="ctr">
              <a:spcBef>
                <a:spcPts val="0"/>
              </a:spcBef>
              <a:spcAft>
                <a:spcPts val="0"/>
              </a:spcAft>
              <a:buSzPts val="7200"/>
              <a:buNone/>
              <a:defRPr sz="9600"/>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73" name="Google Shape;73;p11"/>
          <p:cNvSpPr txBox="1"/>
          <p:nvPr>
            <p:ph type="subTitle" idx="1"/>
          </p:nvPr>
        </p:nvSpPr>
        <p:spPr>
          <a:xfrm>
            <a:off x="2145233" y="4590400"/>
            <a:ext cx="7900400" cy="1548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735"/>
            </a:lvl1pPr>
            <a:lvl2pPr lvl="1" algn="ctr" rtl="0">
              <a:spcBef>
                <a:spcPts val="0"/>
              </a:spcBef>
              <a:spcAft>
                <a:spcPts val="0"/>
              </a:spcAft>
              <a:buSzPts val="2800"/>
              <a:buNone/>
              <a:defRPr sz="3735"/>
            </a:lvl2pPr>
            <a:lvl3pPr lvl="2" algn="ctr" rtl="0">
              <a:spcBef>
                <a:spcPts val="0"/>
              </a:spcBef>
              <a:spcAft>
                <a:spcPts val="0"/>
              </a:spcAft>
              <a:buSzPts val="2800"/>
              <a:buNone/>
              <a:defRPr sz="3735"/>
            </a:lvl3pPr>
            <a:lvl4pPr lvl="3" algn="ctr" rtl="0">
              <a:spcBef>
                <a:spcPts val="0"/>
              </a:spcBef>
              <a:spcAft>
                <a:spcPts val="0"/>
              </a:spcAft>
              <a:buSzPts val="2800"/>
              <a:buNone/>
              <a:defRPr sz="3735"/>
            </a:lvl4pPr>
            <a:lvl5pPr lvl="4" algn="ctr" rtl="0">
              <a:spcBef>
                <a:spcPts val="0"/>
              </a:spcBef>
              <a:spcAft>
                <a:spcPts val="0"/>
              </a:spcAft>
              <a:buSzPts val="2800"/>
              <a:buNone/>
              <a:defRPr sz="3735"/>
            </a:lvl5pPr>
            <a:lvl6pPr lvl="5" algn="ctr" rtl="0">
              <a:spcBef>
                <a:spcPts val="0"/>
              </a:spcBef>
              <a:spcAft>
                <a:spcPts val="0"/>
              </a:spcAft>
              <a:buSzPts val="2800"/>
              <a:buNone/>
              <a:defRPr sz="3735"/>
            </a:lvl6pPr>
            <a:lvl7pPr lvl="6" algn="ctr" rtl="0">
              <a:spcBef>
                <a:spcPts val="0"/>
              </a:spcBef>
              <a:spcAft>
                <a:spcPts val="0"/>
              </a:spcAft>
              <a:buSzPts val="2800"/>
              <a:buNone/>
              <a:defRPr sz="3735"/>
            </a:lvl7pPr>
            <a:lvl8pPr lvl="7" algn="ctr" rtl="0">
              <a:spcBef>
                <a:spcPts val="0"/>
              </a:spcBef>
              <a:spcAft>
                <a:spcPts val="0"/>
              </a:spcAft>
              <a:buSzPts val="2800"/>
              <a:buNone/>
              <a:defRPr sz="3735"/>
            </a:lvl8pPr>
            <a:lvl9pPr lvl="8" algn="ctr" rtl="0">
              <a:spcBef>
                <a:spcPts val="0"/>
              </a:spcBef>
              <a:spcAft>
                <a:spcPts val="0"/>
              </a:spcAft>
              <a:buSzPts val="2800"/>
              <a:buNone/>
              <a:defRPr sz="3735"/>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matchingName="Blank">
  <p:cSld name="BLANK">
    <p:bg>
      <p:bgPr>
        <a:solidFill>
          <a:schemeClr val="lt1"/>
        </a:solidFill>
        <a:effectLst/>
      </p:bgPr>
    </p:bg>
    <p:spTree>
      <p:nvGrpSpPr>
        <p:cNvPr id="74" name="Shape 74"/>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75" name="Shape 75"/>
        <p:cNvGrpSpPr/>
        <p:nvPr/>
      </p:nvGrpSpPr>
      <p:grpSpPr>
        <a:xfrm>
          <a:off x="0" y="0"/>
          <a:ext cx="0" cy="0"/>
          <a:chOff x="0" y="0"/>
          <a:chExt cx="0" cy="0"/>
        </a:xfrm>
      </p:grpSpPr>
      <p:sp>
        <p:nvSpPr>
          <p:cNvPr id="76" name="Google Shape;76;p13"/>
          <p:cNvSpPr/>
          <p:nvPr/>
        </p:nvSpPr>
        <p:spPr>
          <a:xfrm>
            <a:off x="-110733" y="1638233"/>
            <a:ext cx="12413259" cy="4279952"/>
          </a:xfrm>
          <a:custGeom>
            <a:avLst/>
            <a:gdLst/>
            <a:ahLst/>
            <a:cxnLst/>
            <a:rect l="l" t="t" r="r" b="b"/>
            <a:pathLst>
              <a:path w="48078" h="17253" extrusionOk="0">
                <a:moveTo>
                  <a:pt x="24551" y="0"/>
                </a:moveTo>
                <a:cubicBezTo>
                  <a:pt x="19562" y="0"/>
                  <a:pt x="12918" y="5739"/>
                  <a:pt x="7775" y="5942"/>
                </a:cubicBezTo>
                <a:cubicBezTo>
                  <a:pt x="7443" y="5956"/>
                  <a:pt x="7121" y="5962"/>
                  <a:pt x="6809" y="5962"/>
                </a:cubicBezTo>
                <a:cubicBezTo>
                  <a:pt x="2312" y="5962"/>
                  <a:pt x="0" y="4608"/>
                  <a:pt x="0" y="4608"/>
                </a:cubicBezTo>
                <a:lnTo>
                  <a:pt x="0" y="17253"/>
                </a:lnTo>
                <a:lnTo>
                  <a:pt x="48077" y="17253"/>
                </a:lnTo>
                <a:lnTo>
                  <a:pt x="48077" y="3727"/>
                </a:lnTo>
                <a:cubicBezTo>
                  <a:pt x="48077" y="3727"/>
                  <a:pt x="46378" y="2205"/>
                  <a:pt x="44452" y="2205"/>
                </a:cubicBezTo>
                <a:cubicBezTo>
                  <a:pt x="44320" y="2205"/>
                  <a:pt x="44187" y="2212"/>
                  <a:pt x="44053" y="2227"/>
                </a:cubicBezTo>
                <a:cubicBezTo>
                  <a:pt x="41970" y="2465"/>
                  <a:pt x="40076" y="4275"/>
                  <a:pt x="36278" y="4870"/>
                </a:cubicBezTo>
                <a:cubicBezTo>
                  <a:pt x="36082" y="4901"/>
                  <a:pt x="35888" y="4915"/>
                  <a:pt x="35696" y="4915"/>
                </a:cubicBezTo>
                <a:cubicBezTo>
                  <a:pt x="32171" y="4915"/>
                  <a:pt x="29282" y="0"/>
                  <a:pt x="24551" y="0"/>
                </a:cubicBezTo>
                <a:close/>
              </a:path>
            </a:pathLst>
          </a:custGeom>
          <a:noFill/>
          <a:ln w="28575" cap="flat" cmpd="sng">
            <a:solidFill>
              <a:schemeClr val="accent2"/>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nvGrpSpPr>
          <p:cNvPr id="77" name="Google Shape;77;p13"/>
          <p:cNvGrpSpPr/>
          <p:nvPr/>
        </p:nvGrpSpPr>
        <p:grpSpPr>
          <a:xfrm>
            <a:off x="-33" y="1854200"/>
            <a:ext cx="12192000" cy="5003600"/>
            <a:chOff x="-25" y="1390650"/>
            <a:chExt cx="9144000" cy="3752700"/>
          </a:xfrm>
        </p:grpSpPr>
        <p:sp>
          <p:nvSpPr>
            <p:cNvPr id="78" name="Google Shape;78;p13"/>
            <p:cNvSpPr/>
            <p:nvPr/>
          </p:nvSpPr>
          <p:spPr>
            <a:xfrm>
              <a:off x="-25" y="1390650"/>
              <a:ext cx="9143955" cy="3152727"/>
            </a:xfrm>
            <a:custGeom>
              <a:avLst/>
              <a:gdLst/>
              <a:ahLst/>
              <a:cxnLst/>
              <a:rect l="l" t="t" r="r" b="b"/>
              <a:pathLst>
                <a:path w="48078" h="17253" extrusionOk="0">
                  <a:moveTo>
                    <a:pt x="24551" y="0"/>
                  </a:moveTo>
                  <a:cubicBezTo>
                    <a:pt x="19562" y="0"/>
                    <a:pt x="12918" y="5739"/>
                    <a:pt x="7775" y="5942"/>
                  </a:cubicBezTo>
                  <a:cubicBezTo>
                    <a:pt x="7443" y="5956"/>
                    <a:pt x="7121" y="5962"/>
                    <a:pt x="6809" y="5962"/>
                  </a:cubicBezTo>
                  <a:cubicBezTo>
                    <a:pt x="2312" y="5962"/>
                    <a:pt x="0" y="4608"/>
                    <a:pt x="0" y="4608"/>
                  </a:cubicBezTo>
                  <a:lnTo>
                    <a:pt x="0" y="17253"/>
                  </a:lnTo>
                  <a:lnTo>
                    <a:pt x="48077" y="17253"/>
                  </a:lnTo>
                  <a:lnTo>
                    <a:pt x="48077" y="3727"/>
                  </a:lnTo>
                  <a:cubicBezTo>
                    <a:pt x="48077" y="3727"/>
                    <a:pt x="46378" y="2205"/>
                    <a:pt x="44452" y="2205"/>
                  </a:cubicBezTo>
                  <a:cubicBezTo>
                    <a:pt x="44320" y="2205"/>
                    <a:pt x="44187" y="2212"/>
                    <a:pt x="44053" y="2227"/>
                  </a:cubicBezTo>
                  <a:cubicBezTo>
                    <a:pt x="41970" y="2465"/>
                    <a:pt x="40076" y="4275"/>
                    <a:pt x="36278" y="4870"/>
                  </a:cubicBezTo>
                  <a:cubicBezTo>
                    <a:pt x="36082" y="4901"/>
                    <a:pt x="35888" y="4915"/>
                    <a:pt x="35696" y="4915"/>
                  </a:cubicBezTo>
                  <a:cubicBezTo>
                    <a:pt x="32171" y="4915"/>
                    <a:pt x="29282" y="0"/>
                    <a:pt x="24551" y="0"/>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79" name="Google Shape;79;p13"/>
            <p:cNvSpPr/>
            <p:nvPr/>
          </p:nvSpPr>
          <p:spPr>
            <a:xfrm>
              <a:off x="-25" y="4210050"/>
              <a:ext cx="9144000" cy="9333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80" name="Google Shape;80;p13"/>
          <p:cNvSpPr txBox="1"/>
          <p:nvPr>
            <p:ph type="title"/>
          </p:nvPr>
        </p:nvSpPr>
        <p:spPr>
          <a:xfrm>
            <a:off x="950800" y="593367"/>
            <a:ext cx="102904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1" name="Google Shape;81;p13"/>
          <p:cNvSpPr txBox="1"/>
          <p:nvPr>
            <p:ph type="title" idx="2" hasCustomPrompt="1"/>
          </p:nvPr>
        </p:nvSpPr>
        <p:spPr>
          <a:xfrm>
            <a:off x="1627099" y="2453984"/>
            <a:ext cx="999600" cy="76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82" name="Google Shape;82;p13"/>
          <p:cNvSpPr txBox="1"/>
          <p:nvPr>
            <p:ph type="subTitle" idx="1"/>
          </p:nvPr>
        </p:nvSpPr>
        <p:spPr>
          <a:xfrm>
            <a:off x="950800" y="4057600"/>
            <a:ext cx="2426400" cy="597600"/>
          </a:xfrm>
          <a:prstGeom prst="rect">
            <a:avLst/>
          </a:prstGeom>
        </p:spPr>
        <p:txBody>
          <a:bodyPr spcFirstLastPara="1" wrap="square" lIns="91425" tIns="91425" rIns="91425" bIns="91425" anchor="b" anchorCtr="0">
            <a:noAutofit/>
          </a:bodyPr>
          <a:lstStyle>
            <a:lvl1pPr lvl="0" algn="ctr">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a:spcBef>
                <a:spcPts val="0"/>
              </a:spcBef>
              <a:spcAft>
                <a:spcPts val="0"/>
              </a:spcAft>
              <a:buSzPts val="1800"/>
              <a:buNone/>
              <a:defRPr sz="2400" b="1"/>
            </a:lvl2pPr>
            <a:lvl3pPr lvl="2" algn="ctr">
              <a:spcBef>
                <a:spcPts val="0"/>
              </a:spcBef>
              <a:spcAft>
                <a:spcPts val="0"/>
              </a:spcAft>
              <a:buSzPts val="1800"/>
              <a:buNone/>
              <a:defRPr sz="2400" b="1"/>
            </a:lvl3pPr>
            <a:lvl4pPr lvl="3" algn="ctr">
              <a:spcBef>
                <a:spcPts val="0"/>
              </a:spcBef>
              <a:spcAft>
                <a:spcPts val="0"/>
              </a:spcAft>
              <a:buSzPts val="1800"/>
              <a:buNone/>
              <a:defRPr sz="2400" b="1"/>
            </a:lvl4pPr>
            <a:lvl5pPr lvl="4" algn="ctr">
              <a:spcBef>
                <a:spcPts val="0"/>
              </a:spcBef>
              <a:spcAft>
                <a:spcPts val="0"/>
              </a:spcAft>
              <a:buSzPts val="1800"/>
              <a:buNone/>
              <a:defRPr sz="2400" b="1"/>
            </a:lvl5pPr>
            <a:lvl6pPr lvl="5" algn="ctr">
              <a:spcBef>
                <a:spcPts val="0"/>
              </a:spcBef>
              <a:spcAft>
                <a:spcPts val="0"/>
              </a:spcAft>
              <a:buSzPts val="1800"/>
              <a:buNone/>
              <a:defRPr sz="2400" b="1"/>
            </a:lvl6pPr>
            <a:lvl7pPr lvl="6" algn="ctr">
              <a:spcBef>
                <a:spcPts val="0"/>
              </a:spcBef>
              <a:spcAft>
                <a:spcPts val="0"/>
              </a:spcAft>
              <a:buSzPts val="1800"/>
              <a:buNone/>
              <a:defRPr sz="2400" b="1"/>
            </a:lvl7pPr>
            <a:lvl8pPr lvl="7" algn="ctr">
              <a:spcBef>
                <a:spcPts val="0"/>
              </a:spcBef>
              <a:spcAft>
                <a:spcPts val="0"/>
              </a:spcAft>
              <a:buSzPts val="1800"/>
              <a:buNone/>
              <a:defRPr sz="2400" b="1"/>
            </a:lvl8pPr>
            <a:lvl9pPr lvl="8" algn="ctr">
              <a:spcBef>
                <a:spcPts val="0"/>
              </a:spcBef>
              <a:spcAft>
                <a:spcPts val="0"/>
              </a:spcAft>
              <a:buSzPts val="1800"/>
              <a:buNone/>
              <a:defRPr sz="2400" b="1"/>
            </a:lvl9pPr>
          </a:lstStyle>
          <a:p/>
        </p:txBody>
      </p:sp>
      <p:sp>
        <p:nvSpPr>
          <p:cNvPr id="83" name="Google Shape;83;p13"/>
          <p:cNvSpPr txBox="1"/>
          <p:nvPr>
            <p:ph type="subTitle" idx="3"/>
          </p:nvPr>
        </p:nvSpPr>
        <p:spPr>
          <a:xfrm>
            <a:off x="950800" y="4521256"/>
            <a:ext cx="2426400" cy="13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
        <p:nvSpPr>
          <p:cNvPr id="84" name="Google Shape;84;p13"/>
          <p:cNvSpPr txBox="1"/>
          <p:nvPr>
            <p:ph type="title" idx="4" hasCustomPrompt="1"/>
          </p:nvPr>
        </p:nvSpPr>
        <p:spPr>
          <a:xfrm>
            <a:off x="4247648" y="2453984"/>
            <a:ext cx="999600" cy="76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85" name="Google Shape;85;p13"/>
          <p:cNvSpPr txBox="1"/>
          <p:nvPr>
            <p:ph type="subTitle" idx="5"/>
          </p:nvPr>
        </p:nvSpPr>
        <p:spPr>
          <a:xfrm>
            <a:off x="3571351" y="4057600"/>
            <a:ext cx="2426400" cy="597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86" name="Google Shape;86;p13"/>
          <p:cNvSpPr txBox="1"/>
          <p:nvPr>
            <p:ph type="subTitle" idx="6"/>
          </p:nvPr>
        </p:nvSpPr>
        <p:spPr>
          <a:xfrm>
            <a:off x="3571351" y="4521256"/>
            <a:ext cx="2426400" cy="13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
        <p:nvSpPr>
          <p:cNvPr id="87" name="Google Shape;87;p13"/>
          <p:cNvSpPr txBox="1"/>
          <p:nvPr>
            <p:ph type="title" idx="7" hasCustomPrompt="1"/>
          </p:nvPr>
        </p:nvSpPr>
        <p:spPr>
          <a:xfrm>
            <a:off x="6868199" y="2453984"/>
            <a:ext cx="999600" cy="76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88" name="Google Shape;88;p13"/>
          <p:cNvSpPr txBox="1"/>
          <p:nvPr>
            <p:ph type="subTitle" idx="8"/>
          </p:nvPr>
        </p:nvSpPr>
        <p:spPr>
          <a:xfrm>
            <a:off x="6191900" y="4057600"/>
            <a:ext cx="2426400" cy="597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89" name="Google Shape;89;p13"/>
          <p:cNvSpPr txBox="1"/>
          <p:nvPr>
            <p:ph type="subTitle" idx="9"/>
          </p:nvPr>
        </p:nvSpPr>
        <p:spPr>
          <a:xfrm>
            <a:off x="6191900" y="4521256"/>
            <a:ext cx="2426400" cy="13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
        <p:nvSpPr>
          <p:cNvPr id="90" name="Google Shape;90;p13"/>
          <p:cNvSpPr txBox="1"/>
          <p:nvPr>
            <p:ph type="title" idx="13" hasCustomPrompt="1"/>
          </p:nvPr>
        </p:nvSpPr>
        <p:spPr>
          <a:xfrm>
            <a:off x="9488732" y="2453984"/>
            <a:ext cx="999600" cy="76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91" name="Google Shape;91;p13"/>
          <p:cNvSpPr txBox="1"/>
          <p:nvPr>
            <p:ph type="subTitle" idx="14"/>
          </p:nvPr>
        </p:nvSpPr>
        <p:spPr>
          <a:xfrm>
            <a:off x="8812433" y="4057600"/>
            <a:ext cx="2426400" cy="597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92" name="Google Shape;92;p13"/>
          <p:cNvSpPr txBox="1"/>
          <p:nvPr>
            <p:ph type="subTitle" idx="15"/>
          </p:nvPr>
        </p:nvSpPr>
        <p:spPr>
          <a:xfrm>
            <a:off x="8812433" y="4521256"/>
            <a:ext cx="2426400" cy="13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ig number 1">
  <p:cSld name="BIG_NUMBER_1">
    <p:spTree>
      <p:nvGrpSpPr>
        <p:cNvPr id="93" name="Shape 93"/>
        <p:cNvGrpSpPr/>
        <p:nvPr/>
      </p:nvGrpSpPr>
      <p:grpSpPr>
        <a:xfrm>
          <a:off x="0" y="0"/>
          <a:ext cx="0" cy="0"/>
          <a:chOff x="0" y="0"/>
          <a:chExt cx="0" cy="0"/>
        </a:xfrm>
      </p:grpSpPr>
      <p:sp>
        <p:nvSpPr>
          <p:cNvPr id="94" name="Google Shape;94;p14"/>
          <p:cNvSpPr txBox="1"/>
          <p:nvPr>
            <p:ph type="title" hasCustomPrompt="1"/>
          </p:nvPr>
        </p:nvSpPr>
        <p:spPr>
          <a:xfrm>
            <a:off x="1801928" y="1808144"/>
            <a:ext cx="5162000" cy="1646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7200"/>
              <a:buNone/>
              <a:defRPr sz="9600"/>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r>
              <a:t>xx%</a:t>
            </a:r>
          </a:p>
        </p:txBody>
      </p:sp>
      <p:sp>
        <p:nvSpPr>
          <p:cNvPr id="95" name="Google Shape;95;p14"/>
          <p:cNvSpPr txBox="1"/>
          <p:nvPr>
            <p:ph type="subTitle" idx="1"/>
          </p:nvPr>
        </p:nvSpPr>
        <p:spPr>
          <a:xfrm>
            <a:off x="1370377" y="3454144"/>
            <a:ext cx="5857600" cy="1202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3735"/>
            </a:lvl1pPr>
            <a:lvl2pPr lvl="1" algn="ctr" rtl="0">
              <a:spcBef>
                <a:spcPts val="0"/>
              </a:spcBef>
              <a:spcAft>
                <a:spcPts val="0"/>
              </a:spcAft>
              <a:buSzPts val="2800"/>
              <a:buNone/>
              <a:defRPr sz="3735"/>
            </a:lvl2pPr>
            <a:lvl3pPr lvl="2" algn="ctr" rtl="0">
              <a:spcBef>
                <a:spcPts val="0"/>
              </a:spcBef>
              <a:spcAft>
                <a:spcPts val="0"/>
              </a:spcAft>
              <a:buSzPts val="2800"/>
              <a:buNone/>
              <a:defRPr sz="3735"/>
            </a:lvl3pPr>
            <a:lvl4pPr lvl="3" algn="ctr" rtl="0">
              <a:spcBef>
                <a:spcPts val="0"/>
              </a:spcBef>
              <a:spcAft>
                <a:spcPts val="0"/>
              </a:spcAft>
              <a:buSzPts val="2800"/>
              <a:buNone/>
              <a:defRPr sz="3735"/>
            </a:lvl4pPr>
            <a:lvl5pPr lvl="4" algn="ctr" rtl="0">
              <a:spcBef>
                <a:spcPts val="0"/>
              </a:spcBef>
              <a:spcAft>
                <a:spcPts val="0"/>
              </a:spcAft>
              <a:buSzPts val="2800"/>
              <a:buNone/>
              <a:defRPr sz="3735"/>
            </a:lvl5pPr>
            <a:lvl6pPr lvl="5" algn="ctr" rtl="0">
              <a:spcBef>
                <a:spcPts val="0"/>
              </a:spcBef>
              <a:spcAft>
                <a:spcPts val="0"/>
              </a:spcAft>
              <a:buSzPts val="2800"/>
              <a:buNone/>
              <a:defRPr sz="3735"/>
            </a:lvl6pPr>
            <a:lvl7pPr lvl="6" algn="ctr" rtl="0">
              <a:spcBef>
                <a:spcPts val="0"/>
              </a:spcBef>
              <a:spcAft>
                <a:spcPts val="0"/>
              </a:spcAft>
              <a:buSzPts val="2800"/>
              <a:buNone/>
              <a:defRPr sz="3735"/>
            </a:lvl7pPr>
            <a:lvl8pPr lvl="7" algn="ctr" rtl="0">
              <a:spcBef>
                <a:spcPts val="0"/>
              </a:spcBef>
              <a:spcAft>
                <a:spcPts val="0"/>
              </a:spcAft>
              <a:buSzPts val="2800"/>
              <a:buNone/>
              <a:defRPr sz="3735"/>
            </a:lvl8pPr>
            <a:lvl9pPr lvl="8" algn="ctr" rtl="0">
              <a:spcBef>
                <a:spcPts val="0"/>
              </a:spcBef>
              <a:spcAft>
                <a:spcPts val="0"/>
              </a:spcAft>
              <a:buSzPts val="2800"/>
              <a:buNone/>
              <a:defRPr sz="3735"/>
            </a:lvl9pPr>
          </a:lstStyle>
          <a:p/>
        </p:txBody>
      </p:sp>
      <p:sp>
        <p:nvSpPr>
          <p:cNvPr id="96" name="Google Shape;96;p14"/>
          <p:cNvSpPr/>
          <p:nvPr/>
        </p:nvSpPr>
        <p:spPr>
          <a:xfrm>
            <a:off x="15" y="-9400"/>
            <a:ext cx="6358117" cy="3142055"/>
          </a:xfrm>
          <a:custGeom>
            <a:avLst/>
            <a:gdLst/>
            <a:ahLst/>
            <a:cxnLst/>
            <a:rect l="l" t="t" r="r" b="b"/>
            <a:pathLst>
              <a:path w="32850" h="14118" extrusionOk="0">
                <a:moveTo>
                  <a:pt x="1" y="1"/>
                </a:moveTo>
                <a:lnTo>
                  <a:pt x="1" y="12945"/>
                </a:lnTo>
                <a:cubicBezTo>
                  <a:pt x="57" y="12959"/>
                  <a:pt x="113" y="13001"/>
                  <a:pt x="168" y="13015"/>
                </a:cubicBezTo>
                <a:cubicBezTo>
                  <a:pt x="1773" y="13750"/>
                  <a:pt x="3537" y="14117"/>
                  <a:pt x="5301" y="14117"/>
                </a:cubicBezTo>
                <a:cubicBezTo>
                  <a:pt x="7217" y="14117"/>
                  <a:pt x="9132" y="13684"/>
                  <a:pt x="10839" y="12820"/>
                </a:cubicBezTo>
                <a:cubicBezTo>
                  <a:pt x="13252" y="11578"/>
                  <a:pt x="15205" y="9598"/>
                  <a:pt x="17297" y="7868"/>
                </a:cubicBezTo>
                <a:cubicBezTo>
                  <a:pt x="19404" y="6124"/>
                  <a:pt x="21858" y="4576"/>
                  <a:pt x="24592" y="4506"/>
                </a:cubicBezTo>
                <a:cubicBezTo>
                  <a:pt x="24664" y="4504"/>
                  <a:pt x="24736" y="4503"/>
                  <a:pt x="24808" y="4503"/>
                </a:cubicBezTo>
                <a:cubicBezTo>
                  <a:pt x="26011" y="4503"/>
                  <a:pt x="27265" y="4752"/>
                  <a:pt x="28452" y="4752"/>
                </a:cubicBezTo>
                <a:cubicBezTo>
                  <a:pt x="29285" y="4752"/>
                  <a:pt x="30086" y="4630"/>
                  <a:pt x="30813" y="4213"/>
                </a:cubicBezTo>
                <a:cubicBezTo>
                  <a:pt x="32222" y="3404"/>
                  <a:pt x="32850" y="1521"/>
                  <a:pt x="32320"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97" name="Google Shape;97;p14"/>
          <p:cNvSpPr/>
          <p:nvPr/>
        </p:nvSpPr>
        <p:spPr>
          <a:xfrm>
            <a:off x="9309100" y="4594067"/>
            <a:ext cx="2882955" cy="2263969"/>
          </a:xfrm>
          <a:custGeom>
            <a:avLst/>
            <a:gdLst/>
            <a:ahLst/>
            <a:cxnLst/>
            <a:rect l="l" t="t" r="r" b="b"/>
            <a:pathLst>
              <a:path w="38136" h="29948" extrusionOk="0">
                <a:moveTo>
                  <a:pt x="37163" y="0"/>
                </a:moveTo>
                <a:cubicBezTo>
                  <a:pt x="36732" y="0"/>
                  <a:pt x="36166" y="151"/>
                  <a:pt x="35481" y="658"/>
                </a:cubicBezTo>
                <a:cubicBezTo>
                  <a:pt x="33778" y="1908"/>
                  <a:pt x="33707" y="6147"/>
                  <a:pt x="31147" y="6992"/>
                </a:cubicBezTo>
                <a:cubicBezTo>
                  <a:pt x="30908" y="7072"/>
                  <a:pt x="30643" y="7108"/>
                  <a:pt x="30357" y="7108"/>
                </a:cubicBezTo>
                <a:cubicBezTo>
                  <a:pt x="28146" y="7108"/>
                  <a:pt x="24643" y="4988"/>
                  <a:pt x="21393" y="4988"/>
                </a:cubicBezTo>
                <a:cubicBezTo>
                  <a:pt x="20568" y="4988"/>
                  <a:pt x="19758" y="5125"/>
                  <a:pt x="18991" y="5468"/>
                </a:cubicBezTo>
                <a:cubicBezTo>
                  <a:pt x="14800" y="7337"/>
                  <a:pt x="16431" y="14755"/>
                  <a:pt x="13407" y="17934"/>
                </a:cubicBezTo>
                <a:cubicBezTo>
                  <a:pt x="10382" y="21113"/>
                  <a:pt x="8525" y="20803"/>
                  <a:pt x="4417" y="22351"/>
                </a:cubicBezTo>
                <a:cubicBezTo>
                  <a:pt x="416" y="23859"/>
                  <a:pt x="19" y="29638"/>
                  <a:pt x="1" y="29935"/>
                </a:cubicBezTo>
                <a:lnTo>
                  <a:pt x="38136" y="29935"/>
                </a:lnTo>
                <a:lnTo>
                  <a:pt x="38136" y="325"/>
                </a:lnTo>
                <a:cubicBezTo>
                  <a:pt x="38136" y="325"/>
                  <a:pt x="37795" y="0"/>
                  <a:pt x="37163" y="0"/>
                </a:cubicBezTo>
                <a:close/>
                <a:moveTo>
                  <a:pt x="0" y="29935"/>
                </a:moveTo>
                <a:lnTo>
                  <a:pt x="0" y="29947"/>
                </a:lnTo>
                <a:cubicBezTo>
                  <a:pt x="0" y="29947"/>
                  <a:pt x="0" y="29943"/>
                  <a:pt x="1" y="29935"/>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Main point 1">
  <p:cSld name="MAIN_POINT_1">
    <p:spTree>
      <p:nvGrpSpPr>
        <p:cNvPr id="98" name="Shape 98"/>
        <p:cNvGrpSpPr/>
        <p:nvPr/>
      </p:nvGrpSpPr>
      <p:grpSpPr>
        <a:xfrm>
          <a:off x="0" y="0"/>
          <a:ext cx="0" cy="0"/>
          <a:chOff x="0" y="0"/>
          <a:chExt cx="0" cy="0"/>
        </a:xfrm>
      </p:grpSpPr>
      <p:sp>
        <p:nvSpPr>
          <p:cNvPr id="99" name="Google Shape;99;p15"/>
          <p:cNvSpPr txBox="1"/>
          <p:nvPr>
            <p:ph type="title"/>
          </p:nvPr>
        </p:nvSpPr>
        <p:spPr>
          <a:xfrm>
            <a:off x="2243067" y="719333"/>
            <a:ext cx="7706000" cy="1250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800"/>
              <a:buNone/>
              <a:defRPr sz="6400"/>
            </a:lvl1pPr>
            <a:lvl2pPr lvl="1" algn="ctr" rtl="0">
              <a:spcBef>
                <a:spcPts val="0"/>
              </a:spcBef>
              <a:spcAft>
                <a:spcPts val="0"/>
              </a:spcAft>
              <a:buSzPts val="4800"/>
              <a:buNone/>
              <a:defRPr sz="6400"/>
            </a:lvl2pPr>
            <a:lvl3pPr lvl="2" algn="ctr" rtl="0">
              <a:spcBef>
                <a:spcPts val="0"/>
              </a:spcBef>
              <a:spcAft>
                <a:spcPts val="0"/>
              </a:spcAft>
              <a:buSzPts val="4800"/>
              <a:buNone/>
              <a:defRPr sz="6400"/>
            </a:lvl3pPr>
            <a:lvl4pPr lvl="3" algn="ctr" rtl="0">
              <a:spcBef>
                <a:spcPts val="0"/>
              </a:spcBef>
              <a:spcAft>
                <a:spcPts val="0"/>
              </a:spcAft>
              <a:buSzPts val="4800"/>
              <a:buNone/>
              <a:defRPr sz="6400"/>
            </a:lvl4pPr>
            <a:lvl5pPr lvl="4" algn="ctr" rtl="0">
              <a:spcBef>
                <a:spcPts val="0"/>
              </a:spcBef>
              <a:spcAft>
                <a:spcPts val="0"/>
              </a:spcAft>
              <a:buSzPts val="4800"/>
              <a:buNone/>
              <a:defRPr sz="6400"/>
            </a:lvl5pPr>
            <a:lvl6pPr lvl="5" algn="ctr" rtl="0">
              <a:spcBef>
                <a:spcPts val="0"/>
              </a:spcBef>
              <a:spcAft>
                <a:spcPts val="0"/>
              </a:spcAft>
              <a:buSzPts val="4800"/>
              <a:buNone/>
              <a:defRPr sz="6400"/>
            </a:lvl6pPr>
            <a:lvl7pPr lvl="6" algn="ctr" rtl="0">
              <a:spcBef>
                <a:spcPts val="0"/>
              </a:spcBef>
              <a:spcAft>
                <a:spcPts val="0"/>
              </a:spcAft>
              <a:buSzPts val="4800"/>
              <a:buNone/>
              <a:defRPr sz="6400"/>
            </a:lvl7pPr>
            <a:lvl8pPr lvl="7" algn="ctr" rtl="0">
              <a:spcBef>
                <a:spcPts val="0"/>
              </a:spcBef>
              <a:spcAft>
                <a:spcPts val="0"/>
              </a:spcAft>
              <a:buSzPts val="4800"/>
              <a:buNone/>
              <a:defRPr sz="6400"/>
            </a:lvl8pPr>
            <a:lvl9pPr lvl="8" algn="ctr" rtl="0">
              <a:spcBef>
                <a:spcPts val="0"/>
              </a:spcBef>
              <a:spcAft>
                <a:spcPts val="0"/>
              </a:spcAft>
              <a:buSzPts val="4800"/>
              <a:buNone/>
              <a:defRPr sz="6400"/>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ext">
  <p:cSld name="CUSTOM_7_1">
    <p:spTree>
      <p:nvGrpSpPr>
        <p:cNvPr id="100" name="Shape 100"/>
        <p:cNvGrpSpPr/>
        <p:nvPr/>
      </p:nvGrpSpPr>
      <p:grpSpPr>
        <a:xfrm>
          <a:off x="0" y="0"/>
          <a:ext cx="0" cy="0"/>
          <a:chOff x="0" y="0"/>
          <a:chExt cx="0" cy="0"/>
        </a:xfrm>
      </p:grpSpPr>
      <p:sp>
        <p:nvSpPr>
          <p:cNvPr id="101" name="Google Shape;101;p16"/>
          <p:cNvSpPr/>
          <p:nvPr/>
        </p:nvSpPr>
        <p:spPr>
          <a:xfrm rot="10800000">
            <a:off x="-110633" y="1244415"/>
            <a:ext cx="12413259" cy="4279952"/>
          </a:xfrm>
          <a:custGeom>
            <a:avLst/>
            <a:gdLst/>
            <a:ahLst/>
            <a:cxnLst/>
            <a:rect l="l" t="t" r="r" b="b"/>
            <a:pathLst>
              <a:path w="48078" h="17253" extrusionOk="0">
                <a:moveTo>
                  <a:pt x="24551" y="0"/>
                </a:moveTo>
                <a:cubicBezTo>
                  <a:pt x="19562" y="0"/>
                  <a:pt x="12918" y="5739"/>
                  <a:pt x="7775" y="5942"/>
                </a:cubicBezTo>
                <a:cubicBezTo>
                  <a:pt x="7443" y="5956"/>
                  <a:pt x="7121" y="5962"/>
                  <a:pt x="6809" y="5962"/>
                </a:cubicBezTo>
                <a:cubicBezTo>
                  <a:pt x="2312" y="5962"/>
                  <a:pt x="0" y="4608"/>
                  <a:pt x="0" y="4608"/>
                </a:cubicBezTo>
                <a:lnTo>
                  <a:pt x="0" y="17253"/>
                </a:lnTo>
                <a:lnTo>
                  <a:pt x="48077" y="17253"/>
                </a:lnTo>
                <a:lnTo>
                  <a:pt x="48077" y="3727"/>
                </a:lnTo>
                <a:cubicBezTo>
                  <a:pt x="48077" y="3727"/>
                  <a:pt x="46378" y="2205"/>
                  <a:pt x="44452" y="2205"/>
                </a:cubicBezTo>
                <a:cubicBezTo>
                  <a:pt x="44320" y="2205"/>
                  <a:pt x="44187" y="2212"/>
                  <a:pt x="44053" y="2227"/>
                </a:cubicBezTo>
                <a:cubicBezTo>
                  <a:pt x="41970" y="2465"/>
                  <a:pt x="40076" y="4275"/>
                  <a:pt x="36278" y="4870"/>
                </a:cubicBezTo>
                <a:cubicBezTo>
                  <a:pt x="36082" y="4901"/>
                  <a:pt x="35888" y="4915"/>
                  <a:pt x="35696" y="4915"/>
                </a:cubicBezTo>
                <a:cubicBezTo>
                  <a:pt x="32171" y="4915"/>
                  <a:pt x="29282" y="0"/>
                  <a:pt x="24551" y="0"/>
                </a:cubicBezTo>
                <a:close/>
              </a:path>
            </a:pathLst>
          </a:custGeom>
          <a:noFill/>
          <a:ln w="28575" cap="flat" cmpd="sng">
            <a:solidFill>
              <a:schemeClr val="accent2"/>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nvGrpSpPr>
          <p:cNvPr id="102" name="Google Shape;102;p16"/>
          <p:cNvGrpSpPr/>
          <p:nvPr/>
        </p:nvGrpSpPr>
        <p:grpSpPr>
          <a:xfrm rot="10800000">
            <a:off x="-67" y="157"/>
            <a:ext cx="12192000" cy="5308319"/>
            <a:chOff x="-25" y="1390650"/>
            <a:chExt cx="9144000" cy="3752700"/>
          </a:xfrm>
        </p:grpSpPr>
        <p:sp>
          <p:nvSpPr>
            <p:cNvPr id="103" name="Google Shape;103;p16"/>
            <p:cNvSpPr/>
            <p:nvPr/>
          </p:nvSpPr>
          <p:spPr>
            <a:xfrm>
              <a:off x="-25" y="1390650"/>
              <a:ext cx="9143955" cy="3152727"/>
            </a:xfrm>
            <a:custGeom>
              <a:avLst/>
              <a:gdLst/>
              <a:ahLst/>
              <a:cxnLst/>
              <a:rect l="l" t="t" r="r" b="b"/>
              <a:pathLst>
                <a:path w="48078" h="17253" extrusionOk="0">
                  <a:moveTo>
                    <a:pt x="24551" y="0"/>
                  </a:moveTo>
                  <a:cubicBezTo>
                    <a:pt x="19562" y="0"/>
                    <a:pt x="12918" y="5739"/>
                    <a:pt x="7775" y="5942"/>
                  </a:cubicBezTo>
                  <a:cubicBezTo>
                    <a:pt x="7443" y="5956"/>
                    <a:pt x="7121" y="5962"/>
                    <a:pt x="6809" y="5962"/>
                  </a:cubicBezTo>
                  <a:cubicBezTo>
                    <a:pt x="2312" y="5962"/>
                    <a:pt x="0" y="4608"/>
                    <a:pt x="0" y="4608"/>
                  </a:cubicBezTo>
                  <a:lnTo>
                    <a:pt x="0" y="17253"/>
                  </a:lnTo>
                  <a:lnTo>
                    <a:pt x="48077" y="17253"/>
                  </a:lnTo>
                  <a:lnTo>
                    <a:pt x="48077" y="3727"/>
                  </a:lnTo>
                  <a:cubicBezTo>
                    <a:pt x="48077" y="3727"/>
                    <a:pt x="46378" y="2205"/>
                    <a:pt x="44452" y="2205"/>
                  </a:cubicBezTo>
                  <a:cubicBezTo>
                    <a:pt x="44320" y="2205"/>
                    <a:pt x="44187" y="2212"/>
                    <a:pt x="44053" y="2227"/>
                  </a:cubicBezTo>
                  <a:cubicBezTo>
                    <a:pt x="41970" y="2465"/>
                    <a:pt x="40076" y="4275"/>
                    <a:pt x="36278" y="4870"/>
                  </a:cubicBezTo>
                  <a:cubicBezTo>
                    <a:pt x="36082" y="4901"/>
                    <a:pt x="35888" y="4915"/>
                    <a:pt x="35696" y="4915"/>
                  </a:cubicBezTo>
                  <a:cubicBezTo>
                    <a:pt x="32171" y="4915"/>
                    <a:pt x="29282" y="0"/>
                    <a:pt x="24551" y="0"/>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04" name="Google Shape;104;p16"/>
            <p:cNvSpPr/>
            <p:nvPr/>
          </p:nvSpPr>
          <p:spPr>
            <a:xfrm>
              <a:off x="-25" y="4210050"/>
              <a:ext cx="9144000" cy="9333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105" name="Google Shape;105;p16"/>
          <p:cNvSpPr txBox="1"/>
          <p:nvPr>
            <p:ph type="title"/>
          </p:nvPr>
        </p:nvSpPr>
        <p:spPr>
          <a:xfrm>
            <a:off x="2826600" y="732020"/>
            <a:ext cx="6538800" cy="1187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06" name="Google Shape;106;p16"/>
          <p:cNvSpPr txBox="1"/>
          <p:nvPr>
            <p:ph type="subTitle" idx="1"/>
          </p:nvPr>
        </p:nvSpPr>
        <p:spPr>
          <a:xfrm>
            <a:off x="3077000" y="1957792"/>
            <a:ext cx="6038000" cy="1242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ext 1">
  <p:cSld name="CUSTOM_7_1_1">
    <p:spTree>
      <p:nvGrpSpPr>
        <p:cNvPr id="107" name="Shape 107"/>
        <p:cNvGrpSpPr/>
        <p:nvPr/>
      </p:nvGrpSpPr>
      <p:grpSpPr>
        <a:xfrm>
          <a:off x="0" y="0"/>
          <a:ext cx="0" cy="0"/>
          <a:chOff x="0" y="0"/>
          <a:chExt cx="0" cy="0"/>
        </a:xfrm>
      </p:grpSpPr>
      <p:grpSp>
        <p:nvGrpSpPr>
          <p:cNvPr id="108" name="Google Shape;108;p17"/>
          <p:cNvGrpSpPr/>
          <p:nvPr/>
        </p:nvGrpSpPr>
        <p:grpSpPr>
          <a:xfrm rot="10800000">
            <a:off x="-5" y="-8667"/>
            <a:ext cx="6553591" cy="6875200"/>
            <a:chOff x="4003316" y="-6500"/>
            <a:chExt cx="4826387" cy="5156400"/>
          </a:xfrm>
        </p:grpSpPr>
        <p:sp>
          <p:nvSpPr>
            <p:cNvPr id="109" name="Google Shape;109;p17"/>
            <p:cNvSpPr/>
            <p:nvPr/>
          </p:nvSpPr>
          <p:spPr>
            <a:xfrm rot="-5400000">
              <a:off x="2250685" y="1746286"/>
              <a:ext cx="5156245" cy="1650983"/>
            </a:xfrm>
            <a:custGeom>
              <a:avLst/>
              <a:gdLst/>
              <a:ahLst/>
              <a:cxnLst/>
              <a:rect l="l" t="t" r="r" b="b"/>
              <a:pathLst>
                <a:path w="48078" h="17253" extrusionOk="0">
                  <a:moveTo>
                    <a:pt x="24551" y="0"/>
                  </a:moveTo>
                  <a:cubicBezTo>
                    <a:pt x="19562" y="0"/>
                    <a:pt x="12918" y="5739"/>
                    <a:pt x="7775" y="5942"/>
                  </a:cubicBezTo>
                  <a:cubicBezTo>
                    <a:pt x="7443" y="5956"/>
                    <a:pt x="7121" y="5962"/>
                    <a:pt x="6809" y="5962"/>
                  </a:cubicBezTo>
                  <a:cubicBezTo>
                    <a:pt x="2312" y="5962"/>
                    <a:pt x="0" y="4608"/>
                    <a:pt x="0" y="4608"/>
                  </a:cubicBezTo>
                  <a:lnTo>
                    <a:pt x="0" y="17253"/>
                  </a:lnTo>
                  <a:lnTo>
                    <a:pt x="48077" y="17253"/>
                  </a:lnTo>
                  <a:lnTo>
                    <a:pt x="48077" y="3727"/>
                  </a:lnTo>
                  <a:cubicBezTo>
                    <a:pt x="48077" y="3727"/>
                    <a:pt x="46378" y="2205"/>
                    <a:pt x="44452" y="2205"/>
                  </a:cubicBezTo>
                  <a:cubicBezTo>
                    <a:pt x="44320" y="2205"/>
                    <a:pt x="44187" y="2212"/>
                    <a:pt x="44053" y="2227"/>
                  </a:cubicBezTo>
                  <a:cubicBezTo>
                    <a:pt x="41970" y="2465"/>
                    <a:pt x="40076" y="4275"/>
                    <a:pt x="36278" y="4870"/>
                  </a:cubicBezTo>
                  <a:cubicBezTo>
                    <a:pt x="36082" y="4901"/>
                    <a:pt x="35888" y="4915"/>
                    <a:pt x="35696" y="4915"/>
                  </a:cubicBezTo>
                  <a:cubicBezTo>
                    <a:pt x="32171" y="4915"/>
                    <a:pt x="29282" y="0"/>
                    <a:pt x="24551"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10" name="Google Shape;110;p17"/>
            <p:cNvSpPr/>
            <p:nvPr/>
          </p:nvSpPr>
          <p:spPr>
            <a:xfrm rot="-5400000">
              <a:off x="4662404" y="982600"/>
              <a:ext cx="5156400" cy="3178200"/>
            </a:xfrm>
            <a:prstGeom prst="rect">
              <a:avLst/>
            </a:pr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111" name="Google Shape;111;p17"/>
          <p:cNvSpPr txBox="1"/>
          <p:nvPr>
            <p:ph type="title"/>
          </p:nvPr>
        </p:nvSpPr>
        <p:spPr>
          <a:xfrm>
            <a:off x="1458151" y="2029167"/>
            <a:ext cx="4096000" cy="11872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12" name="Google Shape;112;p17"/>
          <p:cNvSpPr txBox="1"/>
          <p:nvPr>
            <p:ph type="subTitle" idx="1"/>
          </p:nvPr>
        </p:nvSpPr>
        <p:spPr>
          <a:xfrm>
            <a:off x="1458151" y="3321500"/>
            <a:ext cx="3782400" cy="1443200"/>
          </a:xfrm>
          <a:prstGeom prst="rect">
            <a:avLst/>
          </a:prstGeom>
        </p:spPr>
        <p:txBody>
          <a:bodyPr spcFirstLastPara="1" wrap="square" lIns="91425" tIns="91425" rIns="91425" bIns="91425" anchor="ctr" anchorCtr="0">
            <a:noAutofit/>
          </a:bodyPr>
          <a:lstStyle>
            <a:lvl1pPr lvl="0"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ext 2">
  <p:cSld name="CUSTOM_7_1_1_1">
    <p:spTree>
      <p:nvGrpSpPr>
        <p:cNvPr id="113" name="Shape 113"/>
        <p:cNvGrpSpPr/>
        <p:nvPr/>
      </p:nvGrpSpPr>
      <p:grpSpPr>
        <a:xfrm>
          <a:off x="0" y="0"/>
          <a:ext cx="0" cy="0"/>
          <a:chOff x="0" y="0"/>
          <a:chExt cx="0" cy="0"/>
        </a:xfrm>
      </p:grpSpPr>
      <p:sp>
        <p:nvSpPr>
          <p:cNvPr id="114" name="Google Shape;114;p18"/>
          <p:cNvSpPr/>
          <p:nvPr/>
        </p:nvSpPr>
        <p:spPr>
          <a:xfrm rot="10800000">
            <a:off x="10058392" y="5847797"/>
            <a:ext cx="2133608" cy="1035603"/>
          </a:xfrm>
          <a:custGeom>
            <a:avLst/>
            <a:gdLst/>
            <a:ahLst/>
            <a:cxnLst/>
            <a:rect l="l" t="t" r="r" b="b"/>
            <a:pathLst>
              <a:path w="32850" h="14118" extrusionOk="0">
                <a:moveTo>
                  <a:pt x="1" y="1"/>
                </a:moveTo>
                <a:lnTo>
                  <a:pt x="1" y="12945"/>
                </a:lnTo>
                <a:cubicBezTo>
                  <a:pt x="57" y="12959"/>
                  <a:pt x="113" y="13001"/>
                  <a:pt x="168" y="13015"/>
                </a:cubicBezTo>
                <a:cubicBezTo>
                  <a:pt x="1773" y="13750"/>
                  <a:pt x="3537" y="14117"/>
                  <a:pt x="5301" y="14117"/>
                </a:cubicBezTo>
                <a:cubicBezTo>
                  <a:pt x="7217" y="14117"/>
                  <a:pt x="9132" y="13684"/>
                  <a:pt x="10839" y="12820"/>
                </a:cubicBezTo>
                <a:cubicBezTo>
                  <a:pt x="13252" y="11578"/>
                  <a:pt x="15205" y="9598"/>
                  <a:pt x="17297" y="7868"/>
                </a:cubicBezTo>
                <a:cubicBezTo>
                  <a:pt x="19404" y="6124"/>
                  <a:pt x="21858" y="4576"/>
                  <a:pt x="24592" y="4506"/>
                </a:cubicBezTo>
                <a:cubicBezTo>
                  <a:pt x="24664" y="4504"/>
                  <a:pt x="24736" y="4503"/>
                  <a:pt x="24808" y="4503"/>
                </a:cubicBezTo>
                <a:cubicBezTo>
                  <a:pt x="26011" y="4503"/>
                  <a:pt x="27265" y="4752"/>
                  <a:pt x="28452" y="4752"/>
                </a:cubicBezTo>
                <a:cubicBezTo>
                  <a:pt x="29285" y="4752"/>
                  <a:pt x="30086" y="4630"/>
                  <a:pt x="30813" y="4213"/>
                </a:cubicBezTo>
                <a:cubicBezTo>
                  <a:pt x="32222" y="3404"/>
                  <a:pt x="32850" y="1521"/>
                  <a:pt x="32320"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15" name="Google Shape;115;p18"/>
          <p:cNvSpPr/>
          <p:nvPr/>
        </p:nvSpPr>
        <p:spPr>
          <a:xfrm rot="10800000">
            <a:off x="9" y="7"/>
            <a:ext cx="3305224" cy="1066793"/>
          </a:xfrm>
          <a:custGeom>
            <a:avLst/>
            <a:gdLst/>
            <a:ahLst/>
            <a:cxnLst/>
            <a:rect l="l" t="t" r="r" b="b"/>
            <a:pathLst>
              <a:path w="36002" h="11620" extrusionOk="0">
                <a:moveTo>
                  <a:pt x="36002" y="0"/>
                </a:moveTo>
                <a:cubicBezTo>
                  <a:pt x="34719" y="223"/>
                  <a:pt x="33463" y="865"/>
                  <a:pt x="32375" y="1632"/>
                </a:cubicBezTo>
                <a:cubicBezTo>
                  <a:pt x="30729" y="2818"/>
                  <a:pt x="29334" y="4338"/>
                  <a:pt x="27688" y="5538"/>
                </a:cubicBezTo>
                <a:cubicBezTo>
                  <a:pt x="25164" y="7393"/>
                  <a:pt x="22039" y="8439"/>
                  <a:pt x="18887" y="8467"/>
                </a:cubicBezTo>
                <a:cubicBezTo>
                  <a:pt x="18805" y="8468"/>
                  <a:pt x="18723" y="8469"/>
                  <a:pt x="18641" y="8469"/>
                </a:cubicBezTo>
                <a:cubicBezTo>
                  <a:pt x="16159" y="8469"/>
                  <a:pt x="13715" y="7869"/>
                  <a:pt x="11271" y="7504"/>
                </a:cubicBezTo>
                <a:cubicBezTo>
                  <a:pt x="10215" y="7354"/>
                  <a:pt x="9136" y="7249"/>
                  <a:pt x="8065" y="7249"/>
                </a:cubicBezTo>
                <a:cubicBezTo>
                  <a:pt x="6561" y="7249"/>
                  <a:pt x="5074" y="7456"/>
                  <a:pt x="3697" y="8035"/>
                </a:cubicBezTo>
                <a:cubicBezTo>
                  <a:pt x="2079" y="8718"/>
                  <a:pt x="670" y="10043"/>
                  <a:pt x="0" y="11619"/>
                </a:cubicBezTo>
                <a:lnTo>
                  <a:pt x="36002" y="11619"/>
                </a:lnTo>
                <a:lnTo>
                  <a:pt x="36002" y="0"/>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16" name="Google Shape;116;p18"/>
          <p:cNvSpPr/>
          <p:nvPr/>
        </p:nvSpPr>
        <p:spPr>
          <a:xfrm rot="10800000">
            <a:off x="-25387" y="-50784"/>
            <a:ext cx="3229020" cy="982084"/>
          </a:xfrm>
          <a:custGeom>
            <a:avLst/>
            <a:gdLst/>
            <a:ahLst/>
            <a:cxnLst/>
            <a:rect l="l" t="t" r="r" b="b"/>
            <a:pathLst>
              <a:path w="36002" h="11620" extrusionOk="0">
                <a:moveTo>
                  <a:pt x="36002" y="0"/>
                </a:moveTo>
                <a:cubicBezTo>
                  <a:pt x="34719" y="223"/>
                  <a:pt x="33463" y="865"/>
                  <a:pt x="32375" y="1632"/>
                </a:cubicBezTo>
                <a:cubicBezTo>
                  <a:pt x="30729" y="2818"/>
                  <a:pt x="29334" y="4338"/>
                  <a:pt x="27688" y="5538"/>
                </a:cubicBezTo>
                <a:cubicBezTo>
                  <a:pt x="25164" y="7393"/>
                  <a:pt x="22039" y="8439"/>
                  <a:pt x="18887" y="8467"/>
                </a:cubicBezTo>
                <a:cubicBezTo>
                  <a:pt x="18805" y="8468"/>
                  <a:pt x="18723" y="8469"/>
                  <a:pt x="18641" y="8469"/>
                </a:cubicBezTo>
                <a:cubicBezTo>
                  <a:pt x="16159" y="8469"/>
                  <a:pt x="13715" y="7869"/>
                  <a:pt x="11271" y="7504"/>
                </a:cubicBezTo>
                <a:cubicBezTo>
                  <a:pt x="10215" y="7354"/>
                  <a:pt x="9136" y="7249"/>
                  <a:pt x="8065" y="7249"/>
                </a:cubicBezTo>
                <a:cubicBezTo>
                  <a:pt x="6561" y="7249"/>
                  <a:pt x="5074" y="7456"/>
                  <a:pt x="3697" y="8035"/>
                </a:cubicBezTo>
                <a:cubicBezTo>
                  <a:pt x="2079" y="8718"/>
                  <a:pt x="670" y="10043"/>
                  <a:pt x="0" y="11619"/>
                </a:cubicBezTo>
                <a:lnTo>
                  <a:pt x="36002" y="11619"/>
                </a:lnTo>
                <a:lnTo>
                  <a:pt x="36002" y="0"/>
                </a:lnTo>
                <a:close/>
              </a:path>
            </a:pathLst>
          </a:custGeom>
          <a:noFill/>
          <a:ln w="28575" cap="flat" cmpd="sng">
            <a:solidFill>
              <a:schemeClr val="accent1"/>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17" name="Google Shape;117;p18"/>
          <p:cNvSpPr txBox="1"/>
          <p:nvPr>
            <p:ph type="subTitle" idx="1"/>
          </p:nvPr>
        </p:nvSpPr>
        <p:spPr>
          <a:xfrm>
            <a:off x="950967" y="1552767"/>
            <a:ext cx="4936000" cy="45048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Char char="●"/>
              <a:defRPr sz="2135"/>
            </a:lvl1pPr>
            <a:lvl2pPr lvl="1" rtl="0">
              <a:spcBef>
                <a:spcPts val="0"/>
              </a:spcBef>
              <a:spcAft>
                <a:spcPts val="0"/>
              </a:spcAft>
              <a:buSzPts val="1600"/>
              <a:buChar char="○"/>
              <a:defRPr sz="2135"/>
            </a:lvl2pPr>
            <a:lvl3pPr lvl="2" rtl="0">
              <a:spcBef>
                <a:spcPts val="0"/>
              </a:spcBef>
              <a:spcAft>
                <a:spcPts val="0"/>
              </a:spcAft>
              <a:buSzPts val="1600"/>
              <a:buChar char="■"/>
              <a:defRPr sz="2135"/>
            </a:lvl3pPr>
            <a:lvl4pPr lvl="3" rtl="0">
              <a:spcBef>
                <a:spcPts val="0"/>
              </a:spcBef>
              <a:spcAft>
                <a:spcPts val="0"/>
              </a:spcAft>
              <a:buSzPts val="1600"/>
              <a:buChar char="●"/>
              <a:defRPr sz="2135"/>
            </a:lvl4pPr>
            <a:lvl5pPr lvl="4" rtl="0">
              <a:spcBef>
                <a:spcPts val="0"/>
              </a:spcBef>
              <a:spcAft>
                <a:spcPts val="0"/>
              </a:spcAft>
              <a:buSzPts val="1600"/>
              <a:buChar char="○"/>
              <a:defRPr sz="2135"/>
            </a:lvl5pPr>
            <a:lvl6pPr lvl="5" rtl="0">
              <a:spcBef>
                <a:spcPts val="0"/>
              </a:spcBef>
              <a:spcAft>
                <a:spcPts val="0"/>
              </a:spcAft>
              <a:buSzPts val="1600"/>
              <a:buChar char="■"/>
              <a:defRPr sz="2135"/>
            </a:lvl6pPr>
            <a:lvl7pPr lvl="6" rtl="0">
              <a:spcBef>
                <a:spcPts val="0"/>
              </a:spcBef>
              <a:spcAft>
                <a:spcPts val="0"/>
              </a:spcAft>
              <a:buSzPts val="1600"/>
              <a:buChar char="●"/>
              <a:defRPr sz="2135"/>
            </a:lvl7pPr>
            <a:lvl8pPr lvl="7" rtl="0">
              <a:spcBef>
                <a:spcPts val="0"/>
              </a:spcBef>
              <a:spcAft>
                <a:spcPts val="0"/>
              </a:spcAft>
              <a:buSzPts val="1600"/>
              <a:buChar char="○"/>
              <a:defRPr sz="2135"/>
            </a:lvl8pPr>
            <a:lvl9pPr lvl="8" rtl="0">
              <a:spcBef>
                <a:spcPts val="0"/>
              </a:spcBef>
              <a:spcAft>
                <a:spcPts val="0"/>
              </a:spcAft>
              <a:buSzPts val="1600"/>
              <a:buChar char="■"/>
              <a:defRPr sz="2135"/>
            </a:lvl9pPr>
          </a:lstStyle>
          <a:p/>
        </p:txBody>
      </p:sp>
      <p:sp>
        <p:nvSpPr>
          <p:cNvPr id="118" name="Google Shape;118;p18"/>
          <p:cNvSpPr txBox="1"/>
          <p:nvPr>
            <p:ph type="title"/>
          </p:nvPr>
        </p:nvSpPr>
        <p:spPr>
          <a:xfrm>
            <a:off x="950800" y="593367"/>
            <a:ext cx="102904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19" name="Google Shape;119;p18"/>
          <p:cNvSpPr txBox="1"/>
          <p:nvPr>
            <p:ph type="subTitle" idx="2"/>
          </p:nvPr>
        </p:nvSpPr>
        <p:spPr>
          <a:xfrm>
            <a:off x="6305468" y="1552767"/>
            <a:ext cx="4936000" cy="45048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Char char="●"/>
              <a:defRPr sz="2135"/>
            </a:lvl1pPr>
            <a:lvl2pPr lvl="1" rtl="0">
              <a:spcBef>
                <a:spcPts val="0"/>
              </a:spcBef>
              <a:spcAft>
                <a:spcPts val="0"/>
              </a:spcAft>
              <a:buSzPts val="1600"/>
              <a:buChar char="○"/>
              <a:defRPr sz="2135"/>
            </a:lvl2pPr>
            <a:lvl3pPr lvl="2" rtl="0">
              <a:spcBef>
                <a:spcPts val="0"/>
              </a:spcBef>
              <a:spcAft>
                <a:spcPts val="0"/>
              </a:spcAft>
              <a:buSzPts val="1600"/>
              <a:buChar char="■"/>
              <a:defRPr sz="2135"/>
            </a:lvl3pPr>
            <a:lvl4pPr lvl="3" rtl="0">
              <a:spcBef>
                <a:spcPts val="0"/>
              </a:spcBef>
              <a:spcAft>
                <a:spcPts val="0"/>
              </a:spcAft>
              <a:buSzPts val="1600"/>
              <a:buChar char="●"/>
              <a:defRPr sz="2135"/>
            </a:lvl4pPr>
            <a:lvl5pPr lvl="4" rtl="0">
              <a:spcBef>
                <a:spcPts val="0"/>
              </a:spcBef>
              <a:spcAft>
                <a:spcPts val="0"/>
              </a:spcAft>
              <a:buSzPts val="1600"/>
              <a:buChar char="○"/>
              <a:defRPr sz="2135"/>
            </a:lvl5pPr>
            <a:lvl6pPr lvl="5" rtl="0">
              <a:spcBef>
                <a:spcPts val="0"/>
              </a:spcBef>
              <a:spcAft>
                <a:spcPts val="0"/>
              </a:spcAft>
              <a:buSzPts val="1600"/>
              <a:buChar char="■"/>
              <a:defRPr sz="2135"/>
            </a:lvl6pPr>
            <a:lvl7pPr lvl="6" rtl="0">
              <a:spcBef>
                <a:spcPts val="0"/>
              </a:spcBef>
              <a:spcAft>
                <a:spcPts val="0"/>
              </a:spcAft>
              <a:buSzPts val="1600"/>
              <a:buChar char="●"/>
              <a:defRPr sz="2135"/>
            </a:lvl7pPr>
            <a:lvl8pPr lvl="7" rtl="0">
              <a:spcBef>
                <a:spcPts val="0"/>
              </a:spcBef>
              <a:spcAft>
                <a:spcPts val="0"/>
              </a:spcAft>
              <a:buSzPts val="1600"/>
              <a:buChar char="○"/>
              <a:defRPr sz="2135"/>
            </a:lvl8pPr>
            <a:lvl9pPr lvl="8" rtl="0">
              <a:spcBef>
                <a:spcPts val="0"/>
              </a:spcBef>
              <a:spcAft>
                <a:spcPts val="0"/>
              </a:spcAft>
              <a:buSzPts val="1600"/>
              <a:buChar char="■"/>
              <a:defRPr sz="2135"/>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1">
  <p:cSld name="CAPTION_ONLY_1">
    <p:spTree>
      <p:nvGrpSpPr>
        <p:cNvPr id="120" name="Shape 120"/>
        <p:cNvGrpSpPr/>
        <p:nvPr/>
      </p:nvGrpSpPr>
      <p:grpSpPr>
        <a:xfrm>
          <a:off x="0" y="0"/>
          <a:ext cx="0" cy="0"/>
          <a:chOff x="0" y="0"/>
          <a:chExt cx="0" cy="0"/>
        </a:xfrm>
      </p:grpSpPr>
      <p:sp>
        <p:nvSpPr>
          <p:cNvPr id="121" name="Google Shape;121;p19"/>
          <p:cNvSpPr txBox="1"/>
          <p:nvPr>
            <p:ph type="title"/>
          </p:nvPr>
        </p:nvSpPr>
        <p:spPr>
          <a:xfrm>
            <a:off x="7741333" y="1836941"/>
            <a:ext cx="3413600" cy="2560400"/>
          </a:xfrm>
          <a:prstGeom prst="rect">
            <a:avLst/>
          </a:prstGeom>
        </p:spPr>
        <p:txBody>
          <a:bodyPr spcFirstLastPara="1" wrap="square" lIns="91425" tIns="91425" rIns="91425" bIns="91425" anchor="t" anchorCtr="0">
            <a:noAutofit/>
          </a:bodyPr>
          <a:lstStyle>
            <a:lvl1pPr lvl="0" algn="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22" name="Shape 122"/>
        <p:cNvGrpSpPr/>
        <p:nvPr/>
      </p:nvGrpSpPr>
      <p:grpSpPr>
        <a:xfrm>
          <a:off x="0" y="0"/>
          <a:ext cx="0" cy="0"/>
          <a:chOff x="0" y="0"/>
          <a:chExt cx="0" cy="0"/>
        </a:xfrm>
      </p:grpSpPr>
      <p:sp>
        <p:nvSpPr>
          <p:cNvPr id="123" name="Google Shape;123;p20"/>
          <p:cNvSpPr txBox="1"/>
          <p:nvPr>
            <p:ph type="title"/>
          </p:nvPr>
        </p:nvSpPr>
        <p:spPr>
          <a:xfrm>
            <a:off x="950800" y="593367"/>
            <a:ext cx="102904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24" name="Google Shape;124;p20"/>
          <p:cNvSpPr/>
          <p:nvPr/>
        </p:nvSpPr>
        <p:spPr>
          <a:xfrm rot="10800000">
            <a:off x="8585180" y="5107320"/>
            <a:ext cx="3606820" cy="1750679"/>
          </a:xfrm>
          <a:custGeom>
            <a:avLst/>
            <a:gdLst/>
            <a:ahLst/>
            <a:cxnLst/>
            <a:rect l="l" t="t" r="r" b="b"/>
            <a:pathLst>
              <a:path w="32850" h="14118" extrusionOk="0">
                <a:moveTo>
                  <a:pt x="1" y="1"/>
                </a:moveTo>
                <a:lnTo>
                  <a:pt x="1" y="12945"/>
                </a:lnTo>
                <a:cubicBezTo>
                  <a:pt x="57" y="12959"/>
                  <a:pt x="113" y="13001"/>
                  <a:pt x="168" y="13015"/>
                </a:cubicBezTo>
                <a:cubicBezTo>
                  <a:pt x="1773" y="13750"/>
                  <a:pt x="3537" y="14117"/>
                  <a:pt x="5301" y="14117"/>
                </a:cubicBezTo>
                <a:cubicBezTo>
                  <a:pt x="7217" y="14117"/>
                  <a:pt x="9132" y="13684"/>
                  <a:pt x="10839" y="12820"/>
                </a:cubicBezTo>
                <a:cubicBezTo>
                  <a:pt x="13252" y="11578"/>
                  <a:pt x="15205" y="9598"/>
                  <a:pt x="17297" y="7868"/>
                </a:cubicBezTo>
                <a:cubicBezTo>
                  <a:pt x="19404" y="6124"/>
                  <a:pt x="21858" y="4576"/>
                  <a:pt x="24592" y="4506"/>
                </a:cubicBezTo>
                <a:cubicBezTo>
                  <a:pt x="24664" y="4504"/>
                  <a:pt x="24736" y="4503"/>
                  <a:pt x="24808" y="4503"/>
                </a:cubicBezTo>
                <a:cubicBezTo>
                  <a:pt x="26011" y="4503"/>
                  <a:pt x="27265" y="4752"/>
                  <a:pt x="28452" y="4752"/>
                </a:cubicBezTo>
                <a:cubicBezTo>
                  <a:pt x="29285" y="4752"/>
                  <a:pt x="30086" y="4630"/>
                  <a:pt x="30813" y="4213"/>
                </a:cubicBezTo>
                <a:cubicBezTo>
                  <a:pt x="32222" y="3404"/>
                  <a:pt x="32850" y="1521"/>
                  <a:pt x="32320" y="1"/>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25" name="Google Shape;125;p20"/>
          <p:cNvSpPr/>
          <p:nvPr/>
        </p:nvSpPr>
        <p:spPr>
          <a:xfrm rot="10800000">
            <a:off x="9" y="7"/>
            <a:ext cx="3305224" cy="1066793"/>
          </a:xfrm>
          <a:custGeom>
            <a:avLst/>
            <a:gdLst/>
            <a:ahLst/>
            <a:cxnLst/>
            <a:rect l="l" t="t" r="r" b="b"/>
            <a:pathLst>
              <a:path w="36002" h="11620" extrusionOk="0">
                <a:moveTo>
                  <a:pt x="36002" y="0"/>
                </a:moveTo>
                <a:cubicBezTo>
                  <a:pt x="34719" y="223"/>
                  <a:pt x="33463" y="865"/>
                  <a:pt x="32375" y="1632"/>
                </a:cubicBezTo>
                <a:cubicBezTo>
                  <a:pt x="30729" y="2818"/>
                  <a:pt x="29334" y="4338"/>
                  <a:pt x="27688" y="5538"/>
                </a:cubicBezTo>
                <a:cubicBezTo>
                  <a:pt x="25164" y="7393"/>
                  <a:pt x="22039" y="8439"/>
                  <a:pt x="18887" y="8467"/>
                </a:cubicBezTo>
                <a:cubicBezTo>
                  <a:pt x="18805" y="8468"/>
                  <a:pt x="18723" y="8469"/>
                  <a:pt x="18641" y="8469"/>
                </a:cubicBezTo>
                <a:cubicBezTo>
                  <a:pt x="16159" y="8469"/>
                  <a:pt x="13715" y="7869"/>
                  <a:pt x="11271" y="7504"/>
                </a:cubicBezTo>
                <a:cubicBezTo>
                  <a:pt x="10215" y="7354"/>
                  <a:pt x="9136" y="7249"/>
                  <a:pt x="8065" y="7249"/>
                </a:cubicBezTo>
                <a:cubicBezTo>
                  <a:pt x="6561" y="7249"/>
                  <a:pt x="5074" y="7456"/>
                  <a:pt x="3697" y="8035"/>
                </a:cubicBezTo>
                <a:cubicBezTo>
                  <a:pt x="2079" y="8718"/>
                  <a:pt x="670" y="10043"/>
                  <a:pt x="0" y="11619"/>
                </a:cubicBezTo>
                <a:lnTo>
                  <a:pt x="36002" y="11619"/>
                </a:lnTo>
                <a:lnTo>
                  <a:pt x="36002" y="0"/>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26" name="Google Shape;126;p20"/>
          <p:cNvSpPr/>
          <p:nvPr/>
        </p:nvSpPr>
        <p:spPr>
          <a:xfrm rot="10800000">
            <a:off x="-25387" y="-50784"/>
            <a:ext cx="3229020" cy="982084"/>
          </a:xfrm>
          <a:custGeom>
            <a:avLst/>
            <a:gdLst/>
            <a:ahLst/>
            <a:cxnLst/>
            <a:rect l="l" t="t" r="r" b="b"/>
            <a:pathLst>
              <a:path w="36002" h="11620" extrusionOk="0">
                <a:moveTo>
                  <a:pt x="36002" y="0"/>
                </a:moveTo>
                <a:cubicBezTo>
                  <a:pt x="34719" y="223"/>
                  <a:pt x="33463" y="865"/>
                  <a:pt x="32375" y="1632"/>
                </a:cubicBezTo>
                <a:cubicBezTo>
                  <a:pt x="30729" y="2818"/>
                  <a:pt x="29334" y="4338"/>
                  <a:pt x="27688" y="5538"/>
                </a:cubicBezTo>
                <a:cubicBezTo>
                  <a:pt x="25164" y="7393"/>
                  <a:pt x="22039" y="8439"/>
                  <a:pt x="18887" y="8467"/>
                </a:cubicBezTo>
                <a:cubicBezTo>
                  <a:pt x="18805" y="8468"/>
                  <a:pt x="18723" y="8469"/>
                  <a:pt x="18641" y="8469"/>
                </a:cubicBezTo>
                <a:cubicBezTo>
                  <a:pt x="16159" y="8469"/>
                  <a:pt x="13715" y="7869"/>
                  <a:pt x="11271" y="7504"/>
                </a:cubicBezTo>
                <a:cubicBezTo>
                  <a:pt x="10215" y="7354"/>
                  <a:pt x="9136" y="7249"/>
                  <a:pt x="8065" y="7249"/>
                </a:cubicBezTo>
                <a:cubicBezTo>
                  <a:pt x="6561" y="7249"/>
                  <a:pt x="5074" y="7456"/>
                  <a:pt x="3697" y="8035"/>
                </a:cubicBezTo>
                <a:cubicBezTo>
                  <a:pt x="2079" y="8718"/>
                  <a:pt x="670" y="10043"/>
                  <a:pt x="0" y="11619"/>
                </a:cubicBezTo>
                <a:lnTo>
                  <a:pt x="36002" y="11619"/>
                </a:lnTo>
                <a:lnTo>
                  <a:pt x="36002" y="0"/>
                </a:lnTo>
                <a:close/>
              </a:path>
            </a:pathLst>
          </a:custGeom>
          <a:noFill/>
          <a:ln w="28575" cap="flat" cmpd="sng">
            <a:solidFill>
              <a:schemeClr val="accent1"/>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matchingName="Section header">
  <p:cSld name="SECTION_HEADER">
    <p:spTree>
      <p:nvGrpSpPr>
        <p:cNvPr id="18" name="Shape 18"/>
        <p:cNvGrpSpPr/>
        <p:nvPr/>
      </p:nvGrpSpPr>
      <p:grpSpPr>
        <a:xfrm>
          <a:off x="0" y="0"/>
          <a:ext cx="0" cy="0"/>
          <a:chOff x="0" y="0"/>
          <a:chExt cx="0" cy="0"/>
        </a:xfrm>
      </p:grpSpPr>
      <p:grpSp>
        <p:nvGrpSpPr>
          <p:cNvPr id="19" name="Google Shape;19;p3"/>
          <p:cNvGrpSpPr/>
          <p:nvPr/>
        </p:nvGrpSpPr>
        <p:grpSpPr>
          <a:xfrm>
            <a:off x="-33" y="3297957"/>
            <a:ext cx="12192000" cy="3559561"/>
            <a:chOff x="-25" y="1390650"/>
            <a:chExt cx="9144000" cy="3752700"/>
          </a:xfrm>
        </p:grpSpPr>
        <p:sp>
          <p:nvSpPr>
            <p:cNvPr id="20" name="Google Shape;20;p3"/>
            <p:cNvSpPr/>
            <p:nvPr/>
          </p:nvSpPr>
          <p:spPr>
            <a:xfrm>
              <a:off x="-25" y="1390650"/>
              <a:ext cx="9143955" cy="3152727"/>
            </a:xfrm>
            <a:custGeom>
              <a:avLst/>
              <a:gdLst/>
              <a:ahLst/>
              <a:cxnLst/>
              <a:rect l="l" t="t" r="r" b="b"/>
              <a:pathLst>
                <a:path w="48078" h="17253" extrusionOk="0">
                  <a:moveTo>
                    <a:pt x="24551" y="0"/>
                  </a:moveTo>
                  <a:cubicBezTo>
                    <a:pt x="19562" y="0"/>
                    <a:pt x="12918" y="5739"/>
                    <a:pt x="7775" y="5942"/>
                  </a:cubicBezTo>
                  <a:cubicBezTo>
                    <a:pt x="7443" y="5956"/>
                    <a:pt x="7121" y="5962"/>
                    <a:pt x="6809" y="5962"/>
                  </a:cubicBezTo>
                  <a:cubicBezTo>
                    <a:pt x="2312" y="5962"/>
                    <a:pt x="0" y="4608"/>
                    <a:pt x="0" y="4608"/>
                  </a:cubicBezTo>
                  <a:lnTo>
                    <a:pt x="0" y="17253"/>
                  </a:lnTo>
                  <a:lnTo>
                    <a:pt x="48077" y="17253"/>
                  </a:lnTo>
                  <a:lnTo>
                    <a:pt x="48077" y="3727"/>
                  </a:lnTo>
                  <a:cubicBezTo>
                    <a:pt x="48077" y="3727"/>
                    <a:pt x="46378" y="2205"/>
                    <a:pt x="44452" y="2205"/>
                  </a:cubicBezTo>
                  <a:cubicBezTo>
                    <a:pt x="44320" y="2205"/>
                    <a:pt x="44187" y="2212"/>
                    <a:pt x="44053" y="2227"/>
                  </a:cubicBezTo>
                  <a:cubicBezTo>
                    <a:pt x="41970" y="2465"/>
                    <a:pt x="40076" y="4275"/>
                    <a:pt x="36278" y="4870"/>
                  </a:cubicBezTo>
                  <a:cubicBezTo>
                    <a:pt x="36082" y="4901"/>
                    <a:pt x="35888" y="4915"/>
                    <a:pt x="35696" y="4915"/>
                  </a:cubicBezTo>
                  <a:cubicBezTo>
                    <a:pt x="32171" y="4915"/>
                    <a:pt x="29282" y="0"/>
                    <a:pt x="24551"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1" name="Google Shape;21;p3"/>
            <p:cNvSpPr/>
            <p:nvPr/>
          </p:nvSpPr>
          <p:spPr>
            <a:xfrm>
              <a:off x="-25" y="4210050"/>
              <a:ext cx="9144000" cy="933300"/>
            </a:xfrm>
            <a:prstGeom prst="rect">
              <a:avLst/>
            </a:pr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22" name="Google Shape;22;p3"/>
          <p:cNvSpPr txBox="1"/>
          <p:nvPr>
            <p:ph type="title"/>
          </p:nvPr>
        </p:nvSpPr>
        <p:spPr>
          <a:xfrm>
            <a:off x="2513600" y="4344400"/>
            <a:ext cx="7168800" cy="816800"/>
          </a:xfrm>
          <a:prstGeom prst="rect">
            <a:avLst/>
          </a:prstGeom>
        </p:spPr>
        <p:txBody>
          <a:bodyPr spcFirstLastPara="1" wrap="square" lIns="91425" tIns="91425" rIns="91425" bIns="91425" anchor="b" anchorCtr="0">
            <a:noAutofit/>
          </a:bodyPr>
          <a:lstStyle>
            <a:lvl1pPr lvl="0" algn="ctr">
              <a:spcBef>
                <a:spcPts val="0"/>
              </a:spcBef>
              <a:spcAft>
                <a:spcPts val="0"/>
              </a:spcAft>
              <a:buSzPts val="4000"/>
              <a:buNone/>
              <a:defRPr sz="5335"/>
            </a:lvl1pPr>
            <a:lvl2pPr lvl="1" algn="ctr">
              <a:spcBef>
                <a:spcPts val="0"/>
              </a:spcBef>
              <a:spcAft>
                <a:spcPts val="0"/>
              </a:spcAft>
              <a:buSzPts val="4000"/>
              <a:buNone/>
              <a:defRPr sz="5335"/>
            </a:lvl2pPr>
            <a:lvl3pPr lvl="2" algn="ctr">
              <a:spcBef>
                <a:spcPts val="0"/>
              </a:spcBef>
              <a:spcAft>
                <a:spcPts val="0"/>
              </a:spcAft>
              <a:buSzPts val="4000"/>
              <a:buNone/>
              <a:defRPr sz="5335"/>
            </a:lvl3pPr>
            <a:lvl4pPr lvl="3" algn="ctr">
              <a:spcBef>
                <a:spcPts val="0"/>
              </a:spcBef>
              <a:spcAft>
                <a:spcPts val="0"/>
              </a:spcAft>
              <a:buSzPts val="4000"/>
              <a:buNone/>
              <a:defRPr sz="5335"/>
            </a:lvl4pPr>
            <a:lvl5pPr lvl="4" algn="ctr">
              <a:spcBef>
                <a:spcPts val="0"/>
              </a:spcBef>
              <a:spcAft>
                <a:spcPts val="0"/>
              </a:spcAft>
              <a:buSzPts val="4000"/>
              <a:buNone/>
              <a:defRPr sz="5335"/>
            </a:lvl5pPr>
            <a:lvl6pPr lvl="5" algn="ctr">
              <a:spcBef>
                <a:spcPts val="0"/>
              </a:spcBef>
              <a:spcAft>
                <a:spcPts val="0"/>
              </a:spcAft>
              <a:buSzPts val="4000"/>
              <a:buNone/>
              <a:defRPr sz="5335"/>
            </a:lvl6pPr>
            <a:lvl7pPr lvl="6" algn="ctr">
              <a:spcBef>
                <a:spcPts val="0"/>
              </a:spcBef>
              <a:spcAft>
                <a:spcPts val="0"/>
              </a:spcAft>
              <a:buSzPts val="4000"/>
              <a:buNone/>
              <a:defRPr sz="5335"/>
            </a:lvl7pPr>
            <a:lvl8pPr lvl="7" algn="ctr">
              <a:spcBef>
                <a:spcPts val="0"/>
              </a:spcBef>
              <a:spcAft>
                <a:spcPts val="0"/>
              </a:spcAft>
              <a:buSzPts val="4000"/>
              <a:buNone/>
              <a:defRPr sz="5335"/>
            </a:lvl8pPr>
            <a:lvl9pPr lvl="8" algn="ctr">
              <a:spcBef>
                <a:spcPts val="0"/>
              </a:spcBef>
              <a:spcAft>
                <a:spcPts val="0"/>
              </a:spcAft>
              <a:buSzPts val="4000"/>
              <a:buNone/>
              <a:defRPr sz="5335"/>
            </a:lvl9pPr>
          </a:lstStyle>
          <a:p/>
        </p:txBody>
      </p:sp>
      <p:sp>
        <p:nvSpPr>
          <p:cNvPr id="23" name="Google Shape;23;p3"/>
          <p:cNvSpPr txBox="1"/>
          <p:nvPr>
            <p:ph type="subTitle" idx="1"/>
          </p:nvPr>
        </p:nvSpPr>
        <p:spPr>
          <a:xfrm>
            <a:off x="2513600" y="5115891"/>
            <a:ext cx="7168800" cy="963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
        <p:nvSpPr>
          <p:cNvPr id="24" name="Google Shape;24;p3"/>
          <p:cNvSpPr txBox="1"/>
          <p:nvPr>
            <p:ph type="title" idx="2" hasCustomPrompt="1"/>
          </p:nvPr>
        </p:nvSpPr>
        <p:spPr>
          <a:xfrm>
            <a:off x="2433092" y="711167"/>
            <a:ext cx="999600" cy="76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only 2">
  <p:cSld name="TITLE_ONLY_1_1">
    <p:spTree>
      <p:nvGrpSpPr>
        <p:cNvPr id="127" name="Shape 127"/>
        <p:cNvGrpSpPr/>
        <p:nvPr/>
      </p:nvGrpSpPr>
      <p:grpSpPr>
        <a:xfrm>
          <a:off x="0" y="0"/>
          <a:ext cx="0" cy="0"/>
          <a:chOff x="0" y="0"/>
          <a:chExt cx="0" cy="0"/>
        </a:xfrm>
      </p:grpSpPr>
      <p:sp>
        <p:nvSpPr>
          <p:cNvPr id="128" name="Google Shape;128;p21"/>
          <p:cNvSpPr/>
          <p:nvPr/>
        </p:nvSpPr>
        <p:spPr>
          <a:xfrm flipH="1">
            <a:off x="-43" y="0"/>
            <a:ext cx="1240077" cy="6857972"/>
          </a:xfrm>
          <a:custGeom>
            <a:avLst/>
            <a:gdLst/>
            <a:ahLst/>
            <a:cxnLst/>
            <a:rect l="l" t="t" r="r" b="b"/>
            <a:pathLst>
              <a:path w="34291" h="34874" extrusionOk="0">
                <a:moveTo>
                  <a:pt x="24658" y="1"/>
                </a:moveTo>
                <a:cubicBezTo>
                  <a:pt x="24658" y="1"/>
                  <a:pt x="17669" y="715"/>
                  <a:pt x="15824" y="4715"/>
                </a:cubicBezTo>
                <a:cubicBezTo>
                  <a:pt x="13823" y="9073"/>
                  <a:pt x="16824" y="14550"/>
                  <a:pt x="16240" y="19110"/>
                </a:cubicBezTo>
                <a:cubicBezTo>
                  <a:pt x="15609" y="23944"/>
                  <a:pt x="4239" y="29957"/>
                  <a:pt x="2262" y="31754"/>
                </a:cubicBezTo>
                <a:cubicBezTo>
                  <a:pt x="286" y="33564"/>
                  <a:pt x="0" y="34874"/>
                  <a:pt x="0" y="34874"/>
                </a:cubicBezTo>
                <a:lnTo>
                  <a:pt x="34290" y="34874"/>
                </a:lnTo>
                <a:lnTo>
                  <a:pt x="34290" y="1"/>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29" name="Google Shape;129;p21"/>
          <p:cNvSpPr/>
          <p:nvPr/>
        </p:nvSpPr>
        <p:spPr>
          <a:xfrm rot="10800000" flipH="1">
            <a:off x="10954757" y="0"/>
            <a:ext cx="1240077" cy="6857972"/>
          </a:xfrm>
          <a:custGeom>
            <a:avLst/>
            <a:gdLst/>
            <a:ahLst/>
            <a:cxnLst/>
            <a:rect l="l" t="t" r="r" b="b"/>
            <a:pathLst>
              <a:path w="34291" h="34874" extrusionOk="0">
                <a:moveTo>
                  <a:pt x="24658" y="1"/>
                </a:moveTo>
                <a:cubicBezTo>
                  <a:pt x="24658" y="1"/>
                  <a:pt x="17669" y="715"/>
                  <a:pt x="15824" y="4715"/>
                </a:cubicBezTo>
                <a:cubicBezTo>
                  <a:pt x="13823" y="9073"/>
                  <a:pt x="16824" y="14550"/>
                  <a:pt x="16240" y="19110"/>
                </a:cubicBezTo>
                <a:cubicBezTo>
                  <a:pt x="15609" y="23944"/>
                  <a:pt x="4239" y="29957"/>
                  <a:pt x="2262" y="31754"/>
                </a:cubicBezTo>
                <a:cubicBezTo>
                  <a:pt x="286" y="33564"/>
                  <a:pt x="0" y="34874"/>
                  <a:pt x="0" y="34874"/>
                </a:cubicBezTo>
                <a:lnTo>
                  <a:pt x="34290" y="34874"/>
                </a:lnTo>
                <a:lnTo>
                  <a:pt x="34290" y="1"/>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30" name="Google Shape;130;p21"/>
          <p:cNvSpPr txBox="1"/>
          <p:nvPr>
            <p:ph type="title"/>
          </p:nvPr>
        </p:nvSpPr>
        <p:spPr>
          <a:xfrm>
            <a:off x="950800" y="593367"/>
            <a:ext cx="102904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only 3">
  <p:cSld name="TITLE_ONLY_2">
    <p:spTree>
      <p:nvGrpSpPr>
        <p:cNvPr id="131" name="Shape 131"/>
        <p:cNvGrpSpPr/>
        <p:nvPr/>
      </p:nvGrpSpPr>
      <p:grpSpPr>
        <a:xfrm>
          <a:off x="0" y="0"/>
          <a:ext cx="0" cy="0"/>
          <a:chOff x="0" y="0"/>
          <a:chExt cx="0" cy="0"/>
        </a:xfrm>
      </p:grpSpPr>
      <p:grpSp>
        <p:nvGrpSpPr>
          <p:cNvPr id="132" name="Google Shape;132;p22"/>
          <p:cNvGrpSpPr/>
          <p:nvPr/>
        </p:nvGrpSpPr>
        <p:grpSpPr>
          <a:xfrm>
            <a:off x="-33" y="3297957"/>
            <a:ext cx="12192000" cy="3559561"/>
            <a:chOff x="-25" y="1390650"/>
            <a:chExt cx="9144000" cy="3752700"/>
          </a:xfrm>
        </p:grpSpPr>
        <p:sp>
          <p:nvSpPr>
            <p:cNvPr id="133" name="Google Shape;133;p22"/>
            <p:cNvSpPr/>
            <p:nvPr/>
          </p:nvSpPr>
          <p:spPr>
            <a:xfrm>
              <a:off x="-25" y="1390650"/>
              <a:ext cx="9143955" cy="3152727"/>
            </a:xfrm>
            <a:custGeom>
              <a:avLst/>
              <a:gdLst/>
              <a:ahLst/>
              <a:cxnLst/>
              <a:rect l="l" t="t" r="r" b="b"/>
              <a:pathLst>
                <a:path w="48078" h="17253" extrusionOk="0">
                  <a:moveTo>
                    <a:pt x="24551" y="0"/>
                  </a:moveTo>
                  <a:cubicBezTo>
                    <a:pt x="19562" y="0"/>
                    <a:pt x="12918" y="5739"/>
                    <a:pt x="7775" y="5942"/>
                  </a:cubicBezTo>
                  <a:cubicBezTo>
                    <a:pt x="7443" y="5956"/>
                    <a:pt x="7121" y="5962"/>
                    <a:pt x="6809" y="5962"/>
                  </a:cubicBezTo>
                  <a:cubicBezTo>
                    <a:pt x="2312" y="5962"/>
                    <a:pt x="0" y="4608"/>
                    <a:pt x="0" y="4608"/>
                  </a:cubicBezTo>
                  <a:lnTo>
                    <a:pt x="0" y="17253"/>
                  </a:lnTo>
                  <a:lnTo>
                    <a:pt x="48077" y="17253"/>
                  </a:lnTo>
                  <a:lnTo>
                    <a:pt x="48077" y="3727"/>
                  </a:lnTo>
                  <a:cubicBezTo>
                    <a:pt x="48077" y="3727"/>
                    <a:pt x="46378" y="2205"/>
                    <a:pt x="44452" y="2205"/>
                  </a:cubicBezTo>
                  <a:cubicBezTo>
                    <a:pt x="44320" y="2205"/>
                    <a:pt x="44187" y="2212"/>
                    <a:pt x="44053" y="2227"/>
                  </a:cubicBezTo>
                  <a:cubicBezTo>
                    <a:pt x="41970" y="2465"/>
                    <a:pt x="40076" y="4275"/>
                    <a:pt x="36278" y="4870"/>
                  </a:cubicBezTo>
                  <a:cubicBezTo>
                    <a:pt x="36082" y="4901"/>
                    <a:pt x="35888" y="4915"/>
                    <a:pt x="35696" y="4915"/>
                  </a:cubicBezTo>
                  <a:cubicBezTo>
                    <a:pt x="32171" y="4915"/>
                    <a:pt x="29282" y="0"/>
                    <a:pt x="24551"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34" name="Google Shape;134;p22"/>
            <p:cNvSpPr/>
            <p:nvPr/>
          </p:nvSpPr>
          <p:spPr>
            <a:xfrm>
              <a:off x="-25" y="4210050"/>
              <a:ext cx="9144000" cy="933300"/>
            </a:xfrm>
            <a:prstGeom prst="rect">
              <a:avLst/>
            </a:pr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135" name="Google Shape;135;p22"/>
          <p:cNvSpPr txBox="1"/>
          <p:nvPr>
            <p:ph type="title"/>
          </p:nvPr>
        </p:nvSpPr>
        <p:spPr>
          <a:xfrm>
            <a:off x="950800" y="593367"/>
            <a:ext cx="102904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Section header 1">
  <p:cSld name="SECTION_HEADER_1">
    <p:spTree>
      <p:nvGrpSpPr>
        <p:cNvPr id="136" name="Shape 136"/>
        <p:cNvGrpSpPr/>
        <p:nvPr/>
      </p:nvGrpSpPr>
      <p:grpSpPr>
        <a:xfrm>
          <a:off x="0" y="0"/>
          <a:ext cx="0" cy="0"/>
          <a:chOff x="0" y="0"/>
          <a:chExt cx="0" cy="0"/>
        </a:xfrm>
      </p:grpSpPr>
      <p:grpSp>
        <p:nvGrpSpPr>
          <p:cNvPr id="137" name="Google Shape;137;p23"/>
          <p:cNvGrpSpPr/>
          <p:nvPr/>
        </p:nvGrpSpPr>
        <p:grpSpPr>
          <a:xfrm rot="10800000">
            <a:off x="-5" y="-8667"/>
            <a:ext cx="6553591" cy="6875200"/>
            <a:chOff x="4003316" y="-6500"/>
            <a:chExt cx="4826387" cy="5156400"/>
          </a:xfrm>
        </p:grpSpPr>
        <p:sp>
          <p:nvSpPr>
            <p:cNvPr id="138" name="Google Shape;138;p23"/>
            <p:cNvSpPr/>
            <p:nvPr/>
          </p:nvSpPr>
          <p:spPr>
            <a:xfrm rot="-5400000">
              <a:off x="2250685" y="1746286"/>
              <a:ext cx="5156245" cy="1650983"/>
            </a:xfrm>
            <a:custGeom>
              <a:avLst/>
              <a:gdLst/>
              <a:ahLst/>
              <a:cxnLst/>
              <a:rect l="l" t="t" r="r" b="b"/>
              <a:pathLst>
                <a:path w="48078" h="17253" extrusionOk="0">
                  <a:moveTo>
                    <a:pt x="24551" y="0"/>
                  </a:moveTo>
                  <a:cubicBezTo>
                    <a:pt x="19562" y="0"/>
                    <a:pt x="12918" y="5739"/>
                    <a:pt x="7775" y="5942"/>
                  </a:cubicBezTo>
                  <a:cubicBezTo>
                    <a:pt x="7443" y="5956"/>
                    <a:pt x="7121" y="5962"/>
                    <a:pt x="6809" y="5962"/>
                  </a:cubicBezTo>
                  <a:cubicBezTo>
                    <a:pt x="2312" y="5962"/>
                    <a:pt x="0" y="4608"/>
                    <a:pt x="0" y="4608"/>
                  </a:cubicBezTo>
                  <a:lnTo>
                    <a:pt x="0" y="17253"/>
                  </a:lnTo>
                  <a:lnTo>
                    <a:pt x="48077" y="17253"/>
                  </a:lnTo>
                  <a:lnTo>
                    <a:pt x="48077" y="3727"/>
                  </a:lnTo>
                  <a:cubicBezTo>
                    <a:pt x="48077" y="3727"/>
                    <a:pt x="46378" y="2205"/>
                    <a:pt x="44452" y="2205"/>
                  </a:cubicBezTo>
                  <a:cubicBezTo>
                    <a:pt x="44320" y="2205"/>
                    <a:pt x="44187" y="2212"/>
                    <a:pt x="44053" y="2227"/>
                  </a:cubicBezTo>
                  <a:cubicBezTo>
                    <a:pt x="41970" y="2465"/>
                    <a:pt x="40076" y="4275"/>
                    <a:pt x="36278" y="4870"/>
                  </a:cubicBezTo>
                  <a:cubicBezTo>
                    <a:pt x="36082" y="4901"/>
                    <a:pt x="35888" y="4915"/>
                    <a:pt x="35696" y="4915"/>
                  </a:cubicBezTo>
                  <a:cubicBezTo>
                    <a:pt x="32171" y="4915"/>
                    <a:pt x="29282" y="0"/>
                    <a:pt x="24551"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39" name="Google Shape;139;p23"/>
            <p:cNvSpPr/>
            <p:nvPr/>
          </p:nvSpPr>
          <p:spPr>
            <a:xfrm rot="-5400000">
              <a:off x="4662404" y="982600"/>
              <a:ext cx="5156400" cy="3178200"/>
            </a:xfrm>
            <a:prstGeom prst="rect">
              <a:avLst/>
            </a:pr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140" name="Google Shape;140;p23"/>
          <p:cNvSpPr txBox="1"/>
          <p:nvPr>
            <p:ph type="title"/>
          </p:nvPr>
        </p:nvSpPr>
        <p:spPr>
          <a:xfrm>
            <a:off x="998200" y="3932633"/>
            <a:ext cx="4982400" cy="816800"/>
          </a:xfrm>
          <a:prstGeom prst="rect">
            <a:avLst/>
          </a:prstGeom>
        </p:spPr>
        <p:txBody>
          <a:bodyPr spcFirstLastPara="1" wrap="square" lIns="91425" tIns="91425" rIns="91425" bIns="91425" anchor="ctr" anchorCtr="0">
            <a:noAutofit/>
          </a:bodyPr>
          <a:lstStyle>
            <a:lvl1pPr lvl="0" rtl="0">
              <a:spcBef>
                <a:spcPts val="0"/>
              </a:spcBef>
              <a:spcAft>
                <a:spcPts val="0"/>
              </a:spcAft>
              <a:buSzPts val="4000"/>
              <a:buNone/>
              <a:defRPr sz="5335"/>
            </a:lvl1pPr>
            <a:lvl2pPr lvl="1" algn="ctr" rtl="0">
              <a:spcBef>
                <a:spcPts val="0"/>
              </a:spcBef>
              <a:spcAft>
                <a:spcPts val="0"/>
              </a:spcAft>
              <a:buSzPts val="4000"/>
              <a:buNone/>
              <a:defRPr sz="5335"/>
            </a:lvl2pPr>
            <a:lvl3pPr lvl="2" algn="ctr" rtl="0">
              <a:spcBef>
                <a:spcPts val="0"/>
              </a:spcBef>
              <a:spcAft>
                <a:spcPts val="0"/>
              </a:spcAft>
              <a:buSzPts val="4000"/>
              <a:buNone/>
              <a:defRPr sz="5335"/>
            </a:lvl3pPr>
            <a:lvl4pPr lvl="3" algn="ctr" rtl="0">
              <a:spcBef>
                <a:spcPts val="0"/>
              </a:spcBef>
              <a:spcAft>
                <a:spcPts val="0"/>
              </a:spcAft>
              <a:buSzPts val="4000"/>
              <a:buNone/>
              <a:defRPr sz="5335"/>
            </a:lvl4pPr>
            <a:lvl5pPr lvl="4" algn="ctr" rtl="0">
              <a:spcBef>
                <a:spcPts val="0"/>
              </a:spcBef>
              <a:spcAft>
                <a:spcPts val="0"/>
              </a:spcAft>
              <a:buSzPts val="4000"/>
              <a:buNone/>
              <a:defRPr sz="5335"/>
            </a:lvl5pPr>
            <a:lvl6pPr lvl="5" algn="ctr" rtl="0">
              <a:spcBef>
                <a:spcPts val="0"/>
              </a:spcBef>
              <a:spcAft>
                <a:spcPts val="0"/>
              </a:spcAft>
              <a:buSzPts val="4000"/>
              <a:buNone/>
              <a:defRPr sz="5335"/>
            </a:lvl6pPr>
            <a:lvl7pPr lvl="6" algn="ctr" rtl="0">
              <a:spcBef>
                <a:spcPts val="0"/>
              </a:spcBef>
              <a:spcAft>
                <a:spcPts val="0"/>
              </a:spcAft>
              <a:buSzPts val="4000"/>
              <a:buNone/>
              <a:defRPr sz="5335"/>
            </a:lvl7pPr>
            <a:lvl8pPr lvl="7" algn="ctr" rtl="0">
              <a:spcBef>
                <a:spcPts val="0"/>
              </a:spcBef>
              <a:spcAft>
                <a:spcPts val="0"/>
              </a:spcAft>
              <a:buSzPts val="4000"/>
              <a:buNone/>
              <a:defRPr sz="5335"/>
            </a:lvl8pPr>
            <a:lvl9pPr lvl="8" algn="ctr" rtl="0">
              <a:spcBef>
                <a:spcPts val="0"/>
              </a:spcBef>
              <a:spcAft>
                <a:spcPts val="0"/>
              </a:spcAft>
              <a:buSzPts val="4000"/>
              <a:buNone/>
              <a:defRPr sz="5335"/>
            </a:lvl9pPr>
          </a:lstStyle>
          <a:p/>
        </p:txBody>
      </p:sp>
      <p:sp>
        <p:nvSpPr>
          <p:cNvPr id="141" name="Google Shape;141;p23"/>
          <p:cNvSpPr txBox="1"/>
          <p:nvPr>
            <p:ph type="subTitle" idx="1"/>
          </p:nvPr>
        </p:nvSpPr>
        <p:spPr>
          <a:xfrm>
            <a:off x="998200" y="4749417"/>
            <a:ext cx="3446400" cy="646000"/>
          </a:xfrm>
          <a:prstGeom prst="rect">
            <a:avLst/>
          </a:prstGeom>
        </p:spPr>
        <p:txBody>
          <a:bodyPr spcFirstLastPara="1" wrap="square" lIns="91425" tIns="91425" rIns="91425" bIns="91425" anchor="ctr" anchorCtr="0">
            <a:noAutofit/>
          </a:bodyPr>
          <a:lstStyle>
            <a:lvl1pPr lvl="0"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
        <p:nvSpPr>
          <p:cNvPr id="142" name="Google Shape;142;p23"/>
          <p:cNvSpPr txBox="1"/>
          <p:nvPr>
            <p:ph type="title" idx="2" hasCustomPrompt="1"/>
          </p:nvPr>
        </p:nvSpPr>
        <p:spPr>
          <a:xfrm>
            <a:off x="1178000" y="1534517"/>
            <a:ext cx="2199600" cy="19708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80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two columns 1">
  <p:cSld name="TITLE_AND_TWO_COLUMNS_1">
    <p:spTree>
      <p:nvGrpSpPr>
        <p:cNvPr id="143" name="Shape 143"/>
        <p:cNvGrpSpPr/>
        <p:nvPr/>
      </p:nvGrpSpPr>
      <p:grpSpPr>
        <a:xfrm>
          <a:off x="0" y="0"/>
          <a:ext cx="0" cy="0"/>
          <a:chOff x="0" y="0"/>
          <a:chExt cx="0" cy="0"/>
        </a:xfrm>
      </p:grpSpPr>
      <p:grpSp>
        <p:nvGrpSpPr>
          <p:cNvPr id="144" name="Google Shape;144;p24"/>
          <p:cNvGrpSpPr/>
          <p:nvPr/>
        </p:nvGrpSpPr>
        <p:grpSpPr>
          <a:xfrm>
            <a:off x="-33" y="3297957"/>
            <a:ext cx="12192000" cy="3559561"/>
            <a:chOff x="-25" y="1390650"/>
            <a:chExt cx="9144000" cy="3752700"/>
          </a:xfrm>
        </p:grpSpPr>
        <p:sp>
          <p:nvSpPr>
            <p:cNvPr id="145" name="Google Shape;145;p24"/>
            <p:cNvSpPr/>
            <p:nvPr/>
          </p:nvSpPr>
          <p:spPr>
            <a:xfrm>
              <a:off x="-25" y="1390650"/>
              <a:ext cx="9143955" cy="3152727"/>
            </a:xfrm>
            <a:custGeom>
              <a:avLst/>
              <a:gdLst/>
              <a:ahLst/>
              <a:cxnLst/>
              <a:rect l="l" t="t" r="r" b="b"/>
              <a:pathLst>
                <a:path w="48078" h="17253" extrusionOk="0">
                  <a:moveTo>
                    <a:pt x="24551" y="0"/>
                  </a:moveTo>
                  <a:cubicBezTo>
                    <a:pt x="19562" y="0"/>
                    <a:pt x="12918" y="5739"/>
                    <a:pt x="7775" y="5942"/>
                  </a:cubicBezTo>
                  <a:cubicBezTo>
                    <a:pt x="7443" y="5956"/>
                    <a:pt x="7121" y="5962"/>
                    <a:pt x="6809" y="5962"/>
                  </a:cubicBezTo>
                  <a:cubicBezTo>
                    <a:pt x="2312" y="5962"/>
                    <a:pt x="0" y="4608"/>
                    <a:pt x="0" y="4608"/>
                  </a:cubicBezTo>
                  <a:lnTo>
                    <a:pt x="0" y="17253"/>
                  </a:lnTo>
                  <a:lnTo>
                    <a:pt x="48077" y="17253"/>
                  </a:lnTo>
                  <a:lnTo>
                    <a:pt x="48077" y="3727"/>
                  </a:lnTo>
                  <a:cubicBezTo>
                    <a:pt x="48077" y="3727"/>
                    <a:pt x="46378" y="2205"/>
                    <a:pt x="44452" y="2205"/>
                  </a:cubicBezTo>
                  <a:cubicBezTo>
                    <a:pt x="44320" y="2205"/>
                    <a:pt x="44187" y="2212"/>
                    <a:pt x="44053" y="2227"/>
                  </a:cubicBezTo>
                  <a:cubicBezTo>
                    <a:pt x="41970" y="2465"/>
                    <a:pt x="40076" y="4275"/>
                    <a:pt x="36278" y="4870"/>
                  </a:cubicBezTo>
                  <a:cubicBezTo>
                    <a:pt x="36082" y="4901"/>
                    <a:pt x="35888" y="4915"/>
                    <a:pt x="35696" y="4915"/>
                  </a:cubicBezTo>
                  <a:cubicBezTo>
                    <a:pt x="32171" y="4915"/>
                    <a:pt x="29282" y="0"/>
                    <a:pt x="24551"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46" name="Google Shape;146;p24"/>
            <p:cNvSpPr/>
            <p:nvPr/>
          </p:nvSpPr>
          <p:spPr>
            <a:xfrm>
              <a:off x="-25" y="4210050"/>
              <a:ext cx="9144000" cy="933300"/>
            </a:xfrm>
            <a:prstGeom prst="rect">
              <a:avLst/>
            </a:pr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147" name="Google Shape;147;p24"/>
          <p:cNvSpPr txBox="1"/>
          <p:nvPr>
            <p:ph type="title"/>
          </p:nvPr>
        </p:nvSpPr>
        <p:spPr>
          <a:xfrm>
            <a:off x="950800" y="593367"/>
            <a:ext cx="102904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48" name="Google Shape;148;p24"/>
          <p:cNvSpPr txBox="1"/>
          <p:nvPr>
            <p:ph type="subTitle" idx="1"/>
          </p:nvPr>
        </p:nvSpPr>
        <p:spPr>
          <a:xfrm>
            <a:off x="3497579" y="2334833"/>
            <a:ext cx="5196800" cy="597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149" name="Google Shape;149;p24"/>
          <p:cNvSpPr txBox="1"/>
          <p:nvPr>
            <p:ph type="subTitle" idx="2"/>
          </p:nvPr>
        </p:nvSpPr>
        <p:spPr>
          <a:xfrm>
            <a:off x="3499200" y="2802105"/>
            <a:ext cx="5195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
        <p:nvSpPr>
          <p:cNvPr id="150" name="Google Shape;150;p24"/>
          <p:cNvSpPr txBox="1"/>
          <p:nvPr>
            <p:ph type="subTitle" idx="3"/>
          </p:nvPr>
        </p:nvSpPr>
        <p:spPr>
          <a:xfrm>
            <a:off x="3497567" y="3896223"/>
            <a:ext cx="5196800" cy="597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151" name="Google Shape;151;p24"/>
          <p:cNvSpPr txBox="1"/>
          <p:nvPr>
            <p:ph type="subTitle" idx="4"/>
          </p:nvPr>
        </p:nvSpPr>
        <p:spPr>
          <a:xfrm>
            <a:off x="3499228" y="4363500"/>
            <a:ext cx="5195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One column text 1">
  <p:cSld name="ONE_COLUMN_TEXT_1">
    <p:spTree>
      <p:nvGrpSpPr>
        <p:cNvPr id="152" name="Shape 152"/>
        <p:cNvGrpSpPr/>
        <p:nvPr/>
      </p:nvGrpSpPr>
      <p:grpSpPr>
        <a:xfrm>
          <a:off x="0" y="0"/>
          <a:ext cx="0" cy="0"/>
          <a:chOff x="0" y="0"/>
          <a:chExt cx="0" cy="0"/>
        </a:xfrm>
      </p:grpSpPr>
      <p:sp>
        <p:nvSpPr>
          <p:cNvPr id="153" name="Google Shape;153;p25"/>
          <p:cNvSpPr/>
          <p:nvPr/>
        </p:nvSpPr>
        <p:spPr>
          <a:xfrm rot="5400000" flipH="1">
            <a:off x="4051712" y="-2683272"/>
            <a:ext cx="4088549" cy="12301092"/>
          </a:xfrm>
          <a:custGeom>
            <a:avLst/>
            <a:gdLst/>
            <a:ahLst/>
            <a:cxnLst/>
            <a:rect l="l" t="t" r="r" b="b"/>
            <a:pathLst>
              <a:path w="42364" h="43268" extrusionOk="0">
                <a:moveTo>
                  <a:pt x="1" y="0"/>
                </a:moveTo>
                <a:lnTo>
                  <a:pt x="1" y="43267"/>
                </a:lnTo>
                <a:lnTo>
                  <a:pt x="42363" y="43267"/>
                </a:lnTo>
                <a:cubicBezTo>
                  <a:pt x="42363" y="43267"/>
                  <a:pt x="42268" y="37779"/>
                  <a:pt x="39006" y="33992"/>
                </a:cubicBezTo>
                <a:cubicBezTo>
                  <a:pt x="35767" y="30218"/>
                  <a:pt x="39351" y="28789"/>
                  <a:pt x="39875" y="23705"/>
                </a:cubicBezTo>
                <a:cubicBezTo>
                  <a:pt x="40375" y="18633"/>
                  <a:pt x="36958" y="18336"/>
                  <a:pt x="34470" y="14049"/>
                </a:cubicBezTo>
                <a:cubicBezTo>
                  <a:pt x="31981" y="9775"/>
                  <a:pt x="34041" y="0"/>
                  <a:pt x="34041" y="0"/>
                </a:cubicBezTo>
                <a:close/>
              </a:path>
            </a:pathLst>
          </a:custGeom>
          <a:noFill/>
          <a:ln w="28575" cap="flat" cmpd="sng">
            <a:solidFill>
              <a:schemeClr val="accent2"/>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54" name="Google Shape;154;p25"/>
          <p:cNvSpPr/>
          <p:nvPr/>
        </p:nvSpPr>
        <p:spPr>
          <a:xfrm rot="5400000" flipH="1">
            <a:off x="3430736" y="-1837664"/>
            <a:ext cx="5330521" cy="12195807"/>
          </a:xfrm>
          <a:custGeom>
            <a:avLst/>
            <a:gdLst/>
            <a:ahLst/>
            <a:cxnLst/>
            <a:rect l="l" t="t" r="r" b="b"/>
            <a:pathLst>
              <a:path w="42364" h="43268" extrusionOk="0">
                <a:moveTo>
                  <a:pt x="1" y="0"/>
                </a:moveTo>
                <a:lnTo>
                  <a:pt x="1" y="43267"/>
                </a:lnTo>
                <a:lnTo>
                  <a:pt x="42363" y="43267"/>
                </a:lnTo>
                <a:cubicBezTo>
                  <a:pt x="42363" y="43267"/>
                  <a:pt x="42268" y="37779"/>
                  <a:pt x="39006" y="33992"/>
                </a:cubicBezTo>
                <a:cubicBezTo>
                  <a:pt x="35767" y="30218"/>
                  <a:pt x="39351" y="28789"/>
                  <a:pt x="39875" y="23705"/>
                </a:cubicBezTo>
                <a:cubicBezTo>
                  <a:pt x="40375" y="18633"/>
                  <a:pt x="36958" y="18336"/>
                  <a:pt x="34470" y="14049"/>
                </a:cubicBezTo>
                <a:cubicBezTo>
                  <a:pt x="31981" y="9775"/>
                  <a:pt x="34041" y="0"/>
                  <a:pt x="34041" y="0"/>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55" name="Google Shape;155;p25"/>
          <p:cNvSpPr txBox="1"/>
          <p:nvPr>
            <p:ph type="title"/>
          </p:nvPr>
        </p:nvSpPr>
        <p:spPr>
          <a:xfrm>
            <a:off x="1209703" y="2681833"/>
            <a:ext cx="4652800" cy="743600"/>
          </a:xfrm>
          <a:prstGeom prst="rect">
            <a:avLst/>
          </a:prstGeom>
        </p:spPr>
        <p:txBody>
          <a:bodyPr spcFirstLastPara="1" wrap="square" lIns="91425" tIns="91425" rIns="91425" bIns="91425" anchor="b"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56" name="Google Shape;156;p25"/>
          <p:cNvSpPr txBox="1"/>
          <p:nvPr>
            <p:ph type="subTitle" idx="1"/>
          </p:nvPr>
        </p:nvSpPr>
        <p:spPr>
          <a:xfrm>
            <a:off x="1209733" y="3425367"/>
            <a:ext cx="5032400" cy="25612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Char char="●"/>
              <a:defRPr sz="1865"/>
            </a:lvl1pPr>
            <a:lvl2pPr lvl="1" rtl="0">
              <a:spcBef>
                <a:spcPts val="0"/>
              </a:spcBef>
              <a:spcAft>
                <a:spcPts val="0"/>
              </a:spcAft>
              <a:buSzPts val="1600"/>
              <a:buChar char="○"/>
              <a:defRPr sz="2135"/>
            </a:lvl2pPr>
            <a:lvl3pPr lvl="2" rtl="0">
              <a:spcBef>
                <a:spcPts val="0"/>
              </a:spcBef>
              <a:spcAft>
                <a:spcPts val="0"/>
              </a:spcAft>
              <a:buSzPts val="1600"/>
              <a:buChar char="■"/>
              <a:defRPr sz="2135"/>
            </a:lvl3pPr>
            <a:lvl4pPr lvl="3" rtl="0">
              <a:spcBef>
                <a:spcPts val="0"/>
              </a:spcBef>
              <a:spcAft>
                <a:spcPts val="0"/>
              </a:spcAft>
              <a:buSzPts val="1600"/>
              <a:buChar char="●"/>
              <a:defRPr sz="2135"/>
            </a:lvl4pPr>
            <a:lvl5pPr lvl="4" rtl="0">
              <a:spcBef>
                <a:spcPts val="0"/>
              </a:spcBef>
              <a:spcAft>
                <a:spcPts val="0"/>
              </a:spcAft>
              <a:buSzPts val="1600"/>
              <a:buChar char="○"/>
              <a:defRPr sz="2135"/>
            </a:lvl5pPr>
            <a:lvl6pPr lvl="5" rtl="0">
              <a:spcBef>
                <a:spcPts val="0"/>
              </a:spcBef>
              <a:spcAft>
                <a:spcPts val="0"/>
              </a:spcAft>
              <a:buSzPts val="1600"/>
              <a:buChar char="■"/>
              <a:defRPr sz="2135"/>
            </a:lvl6pPr>
            <a:lvl7pPr lvl="6" rtl="0">
              <a:spcBef>
                <a:spcPts val="0"/>
              </a:spcBef>
              <a:spcAft>
                <a:spcPts val="0"/>
              </a:spcAft>
              <a:buSzPts val="1600"/>
              <a:buChar char="●"/>
              <a:defRPr sz="2135"/>
            </a:lvl7pPr>
            <a:lvl8pPr lvl="7" rtl="0">
              <a:spcBef>
                <a:spcPts val="0"/>
              </a:spcBef>
              <a:spcAft>
                <a:spcPts val="0"/>
              </a:spcAft>
              <a:buSzPts val="1600"/>
              <a:buChar char="○"/>
              <a:defRPr sz="2135"/>
            </a:lvl8pPr>
            <a:lvl9pPr lvl="8" rtl="0">
              <a:spcBef>
                <a:spcPts val="0"/>
              </a:spcBef>
              <a:spcAft>
                <a:spcPts val="0"/>
              </a:spcAft>
              <a:buSzPts val="1600"/>
              <a:buChar char="■"/>
              <a:defRPr sz="2135"/>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Quote">
  <p:cSld name="CUSTOM_1">
    <p:spTree>
      <p:nvGrpSpPr>
        <p:cNvPr id="157" name="Shape 157"/>
        <p:cNvGrpSpPr/>
        <p:nvPr/>
      </p:nvGrpSpPr>
      <p:grpSpPr>
        <a:xfrm>
          <a:off x="0" y="0"/>
          <a:ext cx="0" cy="0"/>
          <a:chOff x="0" y="0"/>
          <a:chExt cx="0" cy="0"/>
        </a:xfrm>
      </p:grpSpPr>
      <p:sp>
        <p:nvSpPr>
          <p:cNvPr id="158" name="Google Shape;158;p26"/>
          <p:cNvSpPr/>
          <p:nvPr/>
        </p:nvSpPr>
        <p:spPr>
          <a:xfrm rot="10800000">
            <a:off x="7435513" y="3904277"/>
            <a:ext cx="4766397" cy="2968635"/>
          </a:xfrm>
          <a:custGeom>
            <a:avLst/>
            <a:gdLst/>
            <a:ahLst/>
            <a:cxnLst/>
            <a:rect l="l" t="t" r="r" b="b"/>
            <a:pathLst>
              <a:path w="40828" h="24587" extrusionOk="0">
                <a:moveTo>
                  <a:pt x="1" y="0"/>
                </a:moveTo>
                <a:lnTo>
                  <a:pt x="1" y="12"/>
                </a:lnTo>
                <a:lnTo>
                  <a:pt x="1" y="24586"/>
                </a:lnTo>
                <a:cubicBezTo>
                  <a:pt x="1" y="24586"/>
                  <a:pt x="20777" y="24039"/>
                  <a:pt x="25778" y="15716"/>
                </a:cubicBezTo>
                <a:cubicBezTo>
                  <a:pt x="30779" y="7394"/>
                  <a:pt x="37518" y="8061"/>
                  <a:pt x="39173" y="5536"/>
                </a:cubicBezTo>
                <a:cubicBezTo>
                  <a:pt x="40827" y="3000"/>
                  <a:pt x="39577" y="0"/>
                  <a:pt x="39577" y="0"/>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59" name="Google Shape;159;p26"/>
          <p:cNvSpPr/>
          <p:nvPr/>
        </p:nvSpPr>
        <p:spPr>
          <a:xfrm rot="10800000">
            <a:off x="7564395" y="4010421"/>
            <a:ext cx="4664871" cy="2903479"/>
          </a:xfrm>
          <a:custGeom>
            <a:avLst/>
            <a:gdLst/>
            <a:ahLst/>
            <a:cxnLst/>
            <a:rect l="l" t="t" r="r" b="b"/>
            <a:pathLst>
              <a:path w="40828" h="24587" extrusionOk="0">
                <a:moveTo>
                  <a:pt x="1" y="0"/>
                </a:moveTo>
                <a:lnTo>
                  <a:pt x="1" y="12"/>
                </a:lnTo>
                <a:lnTo>
                  <a:pt x="1" y="24586"/>
                </a:lnTo>
                <a:cubicBezTo>
                  <a:pt x="1" y="24586"/>
                  <a:pt x="20777" y="24039"/>
                  <a:pt x="25778" y="15716"/>
                </a:cubicBezTo>
                <a:cubicBezTo>
                  <a:pt x="30779" y="7394"/>
                  <a:pt x="37518" y="8061"/>
                  <a:pt x="39173" y="5536"/>
                </a:cubicBezTo>
                <a:cubicBezTo>
                  <a:pt x="40827" y="3000"/>
                  <a:pt x="39577" y="0"/>
                  <a:pt x="39577" y="0"/>
                </a:cubicBezTo>
                <a:close/>
              </a:path>
            </a:pathLst>
          </a:custGeom>
          <a:noFill/>
          <a:ln w="28575" cap="flat" cmpd="sng">
            <a:solidFill>
              <a:schemeClr val="accent6"/>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60" name="Google Shape;160;p26"/>
          <p:cNvSpPr/>
          <p:nvPr/>
        </p:nvSpPr>
        <p:spPr>
          <a:xfrm>
            <a:off x="419769" y="269436"/>
            <a:ext cx="3634857" cy="3634857"/>
          </a:xfrm>
          <a:custGeom>
            <a:avLst/>
            <a:gdLst/>
            <a:ahLst/>
            <a:cxnLst/>
            <a:rect l="l" t="t" r="r" b="b"/>
            <a:pathLst>
              <a:path w="47804" h="47804" extrusionOk="0">
                <a:moveTo>
                  <a:pt x="23908" y="0"/>
                </a:moveTo>
                <a:cubicBezTo>
                  <a:pt x="22372" y="0"/>
                  <a:pt x="21050" y="1917"/>
                  <a:pt x="19586" y="2203"/>
                </a:cubicBezTo>
                <a:cubicBezTo>
                  <a:pt x="19422" y="2235"/>
                  <a:pt x="19253" y="2249"/>
                  <a:pt x="19080" y="2249"/>
                </a:cubicBezTo>
                <a:cubicBezTo>
                  <a:pt x="17963" y="2249"/>
                  <a:pt x="16678" y="1664"/>
                  <a:pt x="15580" y="1664"/>
                </a:cubicBezTo>
                <a:cubicBezTo>
                  <a:pt x="15289" y="1664"/>
                  <a:pt x="15010" y="1705"/>
                  <a:pt x="14752" y="1810"/>
                </a:cubicBezTo>
                <a:cubicBezTo>
                  <a:pt x="13347" y="2393"/>
                  <a:pt x="12859" y="4667"/>
                  <a:pt x="11609" y="5501"/>
                </a:cubicBezTo>
                <a:cubicBezTo>
                  <a:pt x="10359" y="6334"/>
                  <a:pt x="8049" y="5929"/>
                  <a:pt x="7001" y="6989"/>
                </a:cubicBezTo>
                <a:cubicBezTo>
                  <a:pt x="5941" y="8049"/>
                  <a:pt x="6346" y="10358"/>
                  <a:pt x="5513" y="11609"/>
                </a:cubicBezTo>
                <a:cubicBezTo>
                  <a:pt x="4667" y="12859"/>
                  <a:pt x="2393" y="13347"/>
                  <a:pt x="1810" y="14740"/>
                </a:cubicBezTo>
                <a:cubicBezTo>
                  <a:pt x="1238" y="16133"/>
                  <a:pt x="2500" y="18074"/>
                  <a:pt x="2203" y="19586"/>
                </a:cubicBezTo>
                <a:cubicBezTo>
                  <a:pt x="1917" y="21026"/>
                  <a:pt x="0" y="22360"/>
                  <a:pt x="0" y="23896"/>
                </a:cubicBezTo>
                <a:cubicBezTo>
                  <a:pt x="0" y="25432"/>
                  <a:pt x="1917" y="26753"/>
                  <a:pt x="2203" y="28218"/>
                </a:cubicBezTo>
                <a:cubicBezTo>
                  <a:pt x="2500" y="29718"/>
                  <a:pt x="1250" y="31671"/>
                  <a:pt x="1810" y="33052"/>
                </a:cubicBezTo>
                <a:cubicBezTo>
                  <a:pt x="2393" y="34445"/>
                  <a:pt x="4679" y="34945"/>
                  <a:pt x="5513" y="36195"/>
                </a:cubicBezTo>
                <a:cubicBezTo>
                  <a:pt x="6346" y="37445"/>
                  <a:pt x="5941" y="39743"/>
                  <a:pt x="7001" y="40803"/>
                </a:cubicBezTo>
                <a:cubicBezTo>
                  <a:pt x="8049" y="41862"/>
                  <a:pt x="10359" y="41457"/>
                  <a:pt x="11609" y="42291"/>
                </a:cubicBezTo>
                <a:cubicBezTo>
                  <a:pt x="12859" y="43124"/>
                  <a:pt x="13347" y="45398"/>
                  <a:pt x="14752" y="45982"/>
                </a:cubicBezTo>
                <a:cubicBezTo>
                  <a:pt x="15017" y="46094"/>
                  <a:pt x="15304" y="46138"/>
                  <a:pt x="15604" y="46138"/>
                </a:cubicBezTo>
                <a:cubicBezTo>
                  <a:pt x="16698" y="46138"/>
                  <a:pt x="17975" y="45555"/>
                  <a:pt x="19084" y="45555"/>
                </a:cubicBezTo>
                <a:cubicBezTo>
                  <a:pt x="19256" y="45555"/>
                  <a:pt x="19424" y="45569"/>
                  <a:pt x="19586" y="45601"/>
                </a:cubicBezTo>
                <a:cubicBezTo>
                  <a:pt x="21027" y="45875"/>
                  <a:pt x="22372" y="47803"/>
                  <a:pt x="23908" y="47803"/>
                </a:cubicBezTo>
                <a:cubicBezTo>
                  <a:pt x="25432" y="47803"/>
                  <a:pt x="26754" y="45875"/>
                  <a:pt x="28218" y="45601"/>
                </a:cubicBezTo>
                <a:cubicBezTo>
                  <a:pt x="28382" y="45568"/>
                  <a:pt x="28551" y="45554"/>
                  <a:pt x="28724" y="45554"/>
                </a:cubicBezTo>
                <a:cubicBezTo>
                  <a:pt x="29835" y="45554"/>
                  <a:pt x="31114" y="46133"/>
                  <a:pt x="32208" y="46133"/>
                </a:cubicBezTo>
                <a:cubicBezTo>
                  <a:pt x="32505" y="46133"/>
                  <a:pt x="32789" y="46091"/>
                  <a:pt x="33052" y="45982"/>
                </a:cubicBezTo>
                <a:cubicBezTo>
                  <a:pt x="34457" y="45398"/>
                  <a:pt x="34945" y="43124"/>
                  <a:pt x="36195" y="42291"/>
                </a:cubicBezTo>
                <a:cubicBezTo>
                  <a:pt x="37445" y="41457"/>
                  <a:pt x="39755" y="41862"/>
                  <a:pt x="40815" y="40803"/>
                </a:cubicBezTo>
                <a:cubicBezTo>
                  <a:pt x="41863" y="39743"/>
                  <a:pt x="41470" y="37445"/>
                  <a:pt x="42303" y="36195"/>
                </a:cubicBezTo>
                <a:cubicBezTo>
                  <a:pt x="43137" y="34945"/>
                  <a:pt x="45411" y="34445"/>
                  <a:pt x="45994" y="33052"/>
                </a:cubicBezTo>
                <a:cubicBezTo>
                  <a:pt x="46566" y="31671"/>
                  <a:pt x="45303" y="29718"/>
                  <a:pt x="45601" y="28218"/>
                </a:cubicBezTo>
                <a:cubicBezTo>
                  <a:pt x="45887" y="26765"/>
                  <a:pt x="47804" y="25432"/>
                  <a:pt x="47804" y="23896"/>
                </a:cubicBezTo>
                <a:cubicBezTo>
                  <a:pt x="47804" y="22360"/>
                  <a:pt x="45887" y="21038"/>
                  <a:pt x="45601" y="19586"/>
                </a:cubicBezTo>
                <a:cubicBezTo>
                  <a:pt x="45303" y="18074"/>
                  <a:pt x="46554" y="16133"/>
                  <a:pt x="45994" y="14740"/>
                </a:cubicBezTo>
                <a:cubicBezTo>
                  <a:pt x="45411" y="13347"/>
                  <a:pt x="43137" y="12859"/>
                  <a:pt x="42303" y="11609"/>
                </a:cubicBezTo>
                <a:cubicBezTo>
                  <a:pt x="41470" y="10358"/>
                  <a:pt x="41863" y="8049"/>
                  <a:pt x="40815" y="6989"/>
                </a:cubicBezTo>
                <a:cubicBezTo>
                  <a:pt x="39755" y="5929"/>
                  <a:pt x="37445" y="6334"/>
                  <a:pt x="36195" y="5501"/>
                </a:cubicBezTo>
                <a:cubicBezTo>
                  <a:pt x="34945" y="4667"/>
                  <a:pt x="34457" y="2393"/>
                  <a:pt x="33052" y="1810"/>
                </a:cubicBezTo>
                <a:cubicBezTo>
                  <a:pt x="32789" y="1699"/>
                  <a:pt x="32505" y="1655"/>
                  <a:pt x="32207" y="1655"/>
                </a:cubicBezTo>
                <a:cubicBezTo>
                  <a:pt x="31110" y="1655"/>
                  <a:pt x="29828" y="2248"/>
                  <a:pt x="28715" y="2248"/>
                </a:cubicBezTo>
                <a:cubicBezTo>
                  <a:pt x="28545" y="2248"/>
                  <a:pt x="28379" y="2235"/>
                  <a:pt x="28218" y="2203"/>
                </a:cubicBezTo>
                <a:cubicBezTo>
                  <a:pt x="26777" y="1917"/>
                  <a:pt x="25432" y="0"/>
                  <a:pt x="23908"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61" name="Google Shape;161;p26"/>
          <p:cNvSpPr txBox="1"/>
          <p:nvPr>
            <p:ph type="title"/>
          </p:nvPr>
        </p:nvSpPr>
        <p:spPr>
          <a:xfrm>
            <a:off x="4414200" y="5080467"/>
            <a:ext cx="3363600" cy="597600"/>
          </a:xfrm>
          <a:prstGeom prst="rect">
            <a:avLst/>
          </a:prstGeom>
        </p:spPr>
        <p:txBody>
          <a:bodyPr spcFirstLastPara="1" wrap="square" lIns="91425" tIns="91425" rIns="91425" bIns="91425" anchor="ctr" anchorCtr="0">
            <a:noAutofit/>
          </a:bodyPr>
          <a:lstStyle>
            <a:lvl1pPr lvl="0" algn="ctr">
              <a:spcBef>
                <a:spcPts val="0"/>
              </a:spcBef>
              <a:spcAft>
                <a:spcPts val="0"/>
              </a:spcAft>
              <a:buSzPts val="1800"/>
              <a:buNone/>
              <a:defRPr sz="2400"/>
            </a:lvl1pPr>
            <a:lvl2pPr lvl="1" algn="ctr">
              <a:spcBef>
                <a:spcPts val="0"/>
              </a:spcBef>
              <a:spcAft>
                <a:spcPts val="0"/>
              </a:spcAft>
              <a:buSzPts val="1800"/>
              <a:buNone/>
              <a:defRPr sz="2400"/>
            </a:lvl2pPr>
            <a:lvl3pPr lvl="2" algn="ctr">
              <a:spcBef>
                <a:spcPts val="0"/>
              </a:spcBef>
              <a:spcAft>
                <a:spcPts val="0"/>
              </a:spcAft>
              <a:buSzPts val="1800"/>
              <a:buNone/>
              <a:defRPr sz="2400"/>
            </a:lvl3pPr>
            <a:lvl4pPr lvl="3" algn="ctr">
              <a:spcBef>
                <a:spcPts val="0"/>
              </a:spcBef>
              <a:spcAft>
                <a:spcPts val="0"/>
              </a:spcAft>
              <a:buSzPts val="1800"/>
              <a:buNone/>
              <a:defRPr sz="2400"/>
            </a:lvl4pPr>
            <a:lvl5pPr lvl="4" algn="ctr">
              <a:spcBef>
                <a:spcPts val="0"/>
              </a:spcBef>
              <a:spcAft>
                <a:spcPts val="0"/>
              </a:spcAft>
              <a:buSzPts val="1800"/>
              <a:buNone/>
              <a:defRPr sz="2400"/>
            </a:lvl5pPr>
            <a:lvl6pPr lvl="5" algn="ctr">
              <a:spcBef>
                <a:spcPts val="0"/>
              </a:spcBef>
              <a:spcAft>
                <a:spcPts val="0"/>
              </a:spcAft>
              <a:buSzPts val="1800"/>
              <a:buNone/>
              <a:defRPr sz="2400"/>
            </a:lvl6pPr>
            <a:lvl7pPr lvl="6" algn="ctr">
              <a:spcBef>
                <a:spcPts val="0"/>
              </a:spcBef>
              <a:spcAft>
                <a:spcPts val="0"/>
              </a:spcAft>
              <a:buSzPts val="1800"/>
              <a:buNone/>
              <a:defRPr sz="2400"/>
            </a:lvl7pPr>
            <a:lvl8pPr lvl="7" algn="ctr">
              <a:spcBef>
                <a:spcPts val="0"/>
              </a:spcBef>
              <a:spcAft>
                <a:spcPts val="0"/>
              </a:spcAft>
              <a:buSzPts val="1800"/>
              <a:buNone/>
              <a:defRPr sz="2400"/>
            </a:lvl8pPr>
            <a:lvl9pPr lvl="8" algn="ctr">
              <a:spcBef>
                <a:spcPts val="0"/>
              </a:spcBef>
              <a:spcAft>
                <a:spcPts val="0"/>
              </a:spcAft>
              <a:buSzPts val="1800"/>
              <a:buNone/>
              <a:defRPr sz="2400"/>
            </a:lvl9pPr>
          </a:lstStyle>
          <a:p/>
        </p:txBody>
      </p:sp>
      <p:sp>
        <p:nvSpPr>
          <p:cNvPr id="162" name="Google Shape;162;p26"/>
          <p:cNvSpPr txBox="1"/>
          <p:nvPr>
            <p:ph type="subTitle" idx="1"/>
          </p:nvPr>
        </p:nvSpPr>
        <p:spPr>
          <a:xfrm>
            <a:off x="2832600" y="1968233"/>
            <a:ext cx="6522800" cy="2645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Font typeface="Pangolin" panose="00000500000000000000"/>
              <a:buNone/>
              <a:defRPr sz="3735">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2800"/>
              <a:buNone/>
              <a:defRPr sz="3735"/>
            </a:lvl2pPr>
            <a:lvl3pPr lvl="2" algn="ctr" rtl="0">
              <a:spcBef>
                <a:spcPts val="0"/>
              </a:spcBef>
              <a:spcAft>
                <a:spcPts val="0"/>
              </a:spcAft>
              <a:buSzPts val="2800"/>
              <a:buNone/>
              <a:defRPr sz="3735"/>
            </a:lvl3pPr>
            <a:lvl4pPr lvl="3" algn="ctr" rtl="0">
              <a:spcBef>
                <a:spcPts val="0"/>
              </a:spcBef>
              <a:spcAft>
                <a:spcPts val="0"/>
              </a:spcAft>
              <a:buSzPts val="2800"/>
              <a:buNone/>
              <a:defRPr sz="3735"/>
            </a:lvl4pPr>
            <a:lvl5pPr lvl="4" algn="ctr" rtl="0">
              <a:spcBef>
                <a:spcPts val="0"/>
              </a:spcBef>
              <a:spcAft>
                <a:spcPts val="0"/>
              </a:spcAft>
              <a:buSzPts val="2800"/>
              <a:buNone/>
              <a:defRPr sz="3735"/>
            </a:lvl5pPr>
            <a:lvl6pPr lvl="5" algn="ctr" rtl="0">
              <a:spcBef>
                <a:spcPts val="0"/>
              </a:spcBef>
              <a:spcAft>
                <a:spcPts val="0"/>
              </a:spcAft>
              <a:buSzPts val="2800"/>
              <a:buNone/>
              <a:defRPr sz="3735"/>
            </a:lvl6pPr>
            <a:lvl7pPr lvl="6" algn="ctr" rtl="0">
              <a:spcBef>
                <a:spcPts val="0"/>
              </a:spcBef>
              <a:spcAft>
                <a:spcPts val="0"/>
              </a:spcAft>
              <a:buSzPts val="2800"/>
              <a:buNone/>
              <a:defRPr sz="3735"/>
            </a:lvl7pPr>
            <a:lvl8pPr lvl="7" algn="ctr" rtl="0">
              <a:spcBef>
                <a:spcPts val="0"/>
              </a:spcBef>
              <a:spcAft>
                <a:spcPts val="0"/>
              </a:spcAft>
              <a:buSzPts val="2800"/>
              <a:buNone/>
              <a:defRPr sz="3735"/>
            </a:lvl8pPr>
            <a:lvl9pPr lvl="8" algn="ctr" rtl="0">
              <a:spcBef>
                <a:spcPts val="0"/>
              </a:spcBef>
              <a:spcAft>
                <a:spcPts val="0"/>
              </a:spcAft>
              <a:buSzPts val="2800"/>
              <a:buNone/>
              <a:defRPr sz="3735"/>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Quote 1">
  <p:cSld name="CUSTOM_1_1">
    <p:spTree>
      <p:nvGrpSpPr>
        <p:cNvPr id="163" name="Shape 163"/>
        <p:cNvGrpSpPr/>
        <p:nvPr/>
      </p:nvGrpSpPr>
      <p:grpSpPr>
        <a:xfrm>
          <a:off x="0" y="0"/>
          <a:ext cx="0" cy="0"/>
          <a:chOff x="0" y="0"/>
          <a:chExt cx="0" cy="0"/>
        </a:xfrm>
      </p:grpSpPr>
      <p:grpSp>
        <p:nvGrpSpPr>
          <p:cNvPr id="164" name="Google Shape;164;p27"/>
          <p:cNvGrpSpPr/>
          <p:nvPr/>
        </p:nvGrpSpPr>
        <p:grpSpPr>
          <a:xfrm rot="10800000" flipH="1">
            <a:off x="5638395" y="-8600"/>
            <a:ext cx="6553591" cy="6875200"/>
            <a:chOff x="4003316" y="-6500"/>
            <a:chExt cx="4826387" cy="5156400"/>
          </a:xfrm>
        </p:grpSpPr>
        <p:sp>
          <p:nvSpPr>
            <p:cNvPr id="165" name="Google Shape;165;p27"/>
            <p:cNvSpPr/>
            <p:nvPr/>
          </p:nvSpPr>
          <p:spPr>
            <a:xfrm rot="-5400000">
              <a:off x="2250685" y="1746286"/>
              <a:ext cx="5156245" cy="1650983"/>
            </a:xfrm>
            <a:custGeom>
              <a:avLst/>
              <a:gdLst/>
              <a:ahLst/>
              <a:cxnLst/>
              <a:rect l="l" t="t" r="r" b="b"/>
              <a:pathLst>
                <a:path w="48078" h="17253" extrusionOk="0">
                  <a:moveTo>
                    <a:pt x="24551" y="0"/>
                  </a:moveTo>
                  <a:cubicBezTo>
                    <a:pt x="19562" y="0"/>
                    <a:pt x="12918" y="5739"/>
                    <a:pt x="7775" y="5942"/>
                  </a:cubicBezTo>
                  <a:cubicBezTo>
                    <a:pt x="7443" y="5956"/>
                    <a:pt x="7121" y="5962"/>
                    <a:pt x="6809" y="5962"/>
                  </a:cubicBezTo>
                  <a:cubicBezTo>
                    <a:pt x="2312" y="5962"/>
                    <a:pt x="0" y="4608"/>
                    <a:pt x="0" y="4608"/>
                  </a:cubicBezTo>
                  <a:lnTo>
                    <a:pt x="0" y="17253"/>
                  </a:lnTo>
                  <a:lnTo>
                    <a:pt x="48077" y="17253"/>
                  </a:lnTo>
                  <a:lnTo>
                    <a:pt x="48077" y="3727"/>
                  </a:lnTo>
                  <a:cubicBezTo>
                    <a:pt x="48077" y="3727"/>
                    <a:pt x="46378" y="2205"/>
                    <a:pt x="44452" y="2205"/>
                  </a:cubicBezTo>
                  <a:cubicBezTo>
                    <a:pt x="44320" y="2205"/>
                    <a:pt x="44187" y="2212"/>
                    <a:pt x="44053" y="2227"/>
                  </a:cubicBezTo>
                  <a:cubicBezTo>
                    <a:pt x="41970" y="2465"/>
                    <a:pt x="40076" y="4275"/>
                    <a:pt x="36278" y="4870"/>
                  </a:cubicBezTo>
                  <a:cubicBezTo>
                    <a:pt x="36082" y="4901"/>
                    <a:pt x="35888" y="4915"/>
                    <a:pt x="35696" y="4915"/>
                  </a:cubicBezTo>
                  <a:cubicBezTo>
                    <a:pt x="32171" y="4915"/>
                    <a:pt x="29282" y="0"/>
                    <a:pt x="24551"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66" name="Google Shape;166;p27"/>
            <p:cNvSpPr/>
            <p:nvPr/>
          </p:nvSpPr>
          <p:spPr>
            <a:xfrm rot="-5400000">
              <a:off x="4662404" y="982600"/>
              <a:ext cx="5156400" cy="3178200"/>
            </a:xfrm>
            <a:prstGeom prst="rect">
              <a:avLst/>
            </a:pr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167" name="Google Shape;167;p27"/>
          <p:cNvSpPr txBox="1"/>
          <p:nvPr>
            <p:ph type="title"/>
          </p:nvPr>
        </p:nvSpPr>
        <p:spPr>
          <a:xfrm>
            <a:off x="7635733" y="4608917"/>
            <a:ext cx="3605600" cy="754800"/>
          </a:xfrm>
          <a:prstGeom prst="rect">
            <a:avLst/>
          </a:prstGeom>
          <a:solidFill>
            <a:schemeClr val="accent5"/>
          </a:solidFill>
        </p:spPr>
        <p:txBody>
          <a:bodyPr spcFirstLastPara="1" wrap="square" lIns="91425" tIns="91425" rIns="91425" bIns="91425" anchor="ctr" anchorCtr="0">
            <a:noAutofit/>
          </a:bodyPr>
          <a:lstStyle>
            <a:lvl1pPr lvl="0" algn="r" rtl="0">
              <a:spcBef>
                <a:spcPts val="0"/>
              </a:spcBef>
              <a:spcAft>
                <a:spcPts val="0"/>
              </a:spcAft>
              <a:buSzPts val="1800"/>
              <a:buNone/>
              <a:defRPr sz="2400"/>
            </a:lvl1pPr>
            <a:lvl2pPr lvl="1" algn="ctr" rtl="0">
              <a:spcBef>
                <a:spcPts val="0"/>
              </a:spcBef>
              <a:spcAft>
                <a:spcPts val="0"/>
              </a:spcAft>
              <a:buSzPts val="1800"/>
              <a:buNone/>
              <a:defRPr sz="2400"/>
            </a:lvl2pPr>
            <a:lvl3pPr lvl="2" algn="ctr" rtl="0">
              <a:spcBef>
                <a:spcPts val="0"/>
              </a:spcBef>
              <a:spcAft>
                <a:spcPts val="0"/>
              </a:spcAft>
              <a:buSzPts val="1800"/>
              <a:buNone/>
              <a:defRPr sz="2400"/>
            </a:lvl3pPr>
            <a:lvl4pPr lvl="3" algn="ctr" rtl="0">
              <a:spcBef>
                <a:spcPts val="0"/>
              </a:spcBef>
              <a:spcAft>
                <a:spcPts val="0"/>
              </a:spcAft>
              <a:buSzPts val="1800"/>
              <a:buNone/>
              <a:defRPr sz="2400"/>
            </a:lvl4pPr>
            <a:lvl5pPr lvl="4" algn="ctr" rtl="0">
              <a:spcBef>
                <a:spcPts val="0"/>
              </a:spcBef>
              <a:spcAft>
                <a:spcPts val="0"/>
              </a:spcAft>
              <a:buSzPts val="1800"/>
              <a:buNone/>
              <a:defRPr sz="2400"/>
            </a:lvl5pPr>
            <a:lvl6pPr lvl="5" algn="ctr" rtl="0">
              <a:spcBef>
                <a:spcPts val="0"/>
              </a:spcBef>
              <a:spcAft>
                <a:spcPts val="0"/>
              </a:spcAft>
              <a:buSzPts val="1800"/>
              <a:buNone/>
              <a:defRPr sz="2400"/>
            </a:lvl6pPr>
            <a:lvl7pPr lvl="6" algn="ctr" rtl="0">
              <a:spcBef>
                <a:spcPts val="0"/>
              </a:spcBef>
              <a:spcAft>
                <a:spcPts val="0"/>
              </a:spcAft>
              <a:buSzPts val="1800"/>
              <a:buNone/>
              <a:defRPr sz="2400"/>
            </a:lvl7pPr>
            <a:lvl8pPr lvl="7" algn="ctr" rtl="0">
              <a:spcBef>
                <a:spcPts val="0"/>
              </a:spcBef>
              <a:spcAft>
                <a:spcPts val="0"/>
              </a:spcAft>
              <a:buSzPts val="1800"/>
              <a:buNone/>
              <a:defRPr sz="2400"/>
            </a:lvl8pPr>
            <a:lvl9pPr lvl="8" algn="ctr" rtl="0">
              <a:spcBef>
                <a:spcPts val="0"/>
              </a:spcBef>
              <a:spcAft>
                <a:spcPts val="0"/>
              </a:spcAft>
              <a:buSzPts val="1800"/>
              <a:buNone/>
              <a:defRPr sz="2400"/>
            </a:lvl9pPr>
          </a:lstStyle>
          <a:p/>
        </p:txBody>
      </p:sp>
      <p:sp>
        <p:nvSpPr>
          <p:cNvPr id="168" name="Google Shape;168;p27"/>
          <p:cNvSpPr txBox="1"/>
          <p:nvPr>
            <p:ph type="subTitle" idx="1"/>
          </p:nvPr>
        </p:nvSpPr>
        <p:spPr>
          <a:xfrm>
            <a:off x="6652533" y="1494284"/>
            <a:ext cx="4588800" cy="29604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800"/>
              <a:buFont typeface="Pangolin" panose="00000500000000000000"/>
              <a:buNone/>
              <a:defRPr sz="3465">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2800"/>
              <a:buNone/>
              <a:defRPr sz="3735"/>
            </a:lvl2pPr>
            <a:lvl3pPr lvl="2" algn="ctr" rtl="0">
              <a:spcBef>
                <a:spcPts val="0"/>
              </a:spcBef>
              <a:spcAft>
                <a:spcPts val="0"/>
              </a:spcAft>
              <a:buSzPts val="2800"/>
              <a:buNone/>
              <a:defRPr sz="3735"/>
            </a:lvl3pPr>
            <a:lvl4pPr lvl="3" algn="ctr" rtl="0">
              <a:spcBef>
                <a:spcPts val="0"/>
              </a:spcBef>
              <a:spcAft>
                <a:spcPts val="0"/>
              </a:spcAft>
              <a:buSzPts val="2800"/>
              <a:buNone/>
              <a:defRPr sz="3735"/>
            </a:lvl4pPr>
            <a:lvl5pPr lvl="4" algn="ctr" rtl="0">
              <a:spcBef>
                <a:spcPts val="0"/>
              </a:spcBef>
              <a:spcAft>
                <a:spcPts val="0"/>
              </a:spcAft>
              <a:buSzPts val="2800"/>
              <a:buNone/>
              <a:defRPr sz="3735"/>
            </a:lvl5pPr>
            <a:lvl6pPr lvl="5" algn="ctr" rtl="0">
              <a:spcBef>
                <a:spcPts val="0"/>
              </a:spcBef>
              <a:spcAft>
                <a:spcPts val="0"/>
              </a:spcAft>
              <a:buSzPts val="2800"/>
              <a:buNone/>
              <a:defRPr sz="3735"/>
            </a:lvl6pPr>
            <a:lvl7pPr lvl="6" algn="ctr" rtl="0">
              <a:spcBef>
                <a:spcPts val="0"/>
              </a:spcBef>
              <a:spcAft>
                <a:spcPts val="0"/>
              </a:spcAft>
              <a:buSzPts val="2800"/>
              <a:buNone/>
              <a:defRPr sz="3735"/>
            </a:lvl7pPr>
            <a:lvl8pPr lvl="7" algn="ctr" rtl="0">
              <a:spcBef>
                <a:spcPts val="0"/>
              </a:spcBef>
              <a:spcAft>
                <a:spcPts val="0"/>
              </a:spcAft>
              <a:buSzPts val="2800"/>
              <a:buNone/>
              <a:defRPr sz="3735"/>
            </a:lvl8pPr>
            <a:lvl9pPr lvl="8" algn="ctr" rtl="0">
              <a:spcBef>
                <a:spcPts val="0"/>
              </a:spcBef>
              <a:spcAft>
                <a:spcPts val="0"/>
              </a:spcAft>
              <a:buSzPts val="2800"/>
              <a:buNone/>
              <a:defRPr sz="3735"/>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Numbers and text">
  <p:cSld name="CUSTOM_2_2_2">
    <p:spTree>
      <p:nvGrpSpPr>
        <p:cNvPr id="169" name="Shape 169"/>
        <p:cNvGrpSpPr/>
        <p:nvPr/>
      </p:nvGrpSpPr>
      <p:grpSpPr>
        <a:xfrm>
          <a:off x="0" y="0"/>
          <a:ext cx="0" cy="0"/>
          <a:chOff x="0" y="0"/>
          <a:chExt cx="0" cy="0"/>
        </a:xfrm>
      </p:grpSpPr>
      <p:sp>
        <p:nvSpPr>
          <p:cNvPr id="170" name="Google Shape;170;p28"/>
          <p:cNvSpPr/>
          <p:nvPr/>
        </p:nvSpPr>
        <p:spPr>
          <a:xfrm rot="10800000" flipH="1">
            <a:off x="-7576" y="3904277"/>
            <a:ext cx="4766397" cy="2968635"/>
          </a:xfrm>
          <a:custGeom>
            <a:avLst/>
            <a:gdLst/>
            <a:ahLst/>
            <a:cxnLst/>
            <a:rect l="l" t="t" r="r" b="b"/>
            <a:pathLst>
              <a:path w="40828" h="24587" extrusionOk="0">
                <a:moveTo>
                  <a:pt x="1" y="0"/>
                </a:moveTo>
                <a:lnTo>
                  <a:pt x="1" y="12"/>
                </a:lnTo>
                <a:lnTo>
                  <a:pt x="1" y="24586"/>
                </a:lnTo>
                <a:cubicBezTo>
                  <a:pt x="1" y="24586"/>
                  <a:pt x="20777" y="24039"/>
                  <a:pt x="25778" y="15716"/>
                </a:cubicBezTo>
                <a:cubicBezTo>
                  <a:pt x="30779" y="7394"/>
                  <a:pt x="37518" y="8061"/>
                  <a:pt x="39173" y="5536"/>
                </a:cubicBezTo>
                <a:cubicBezTo>
                  <a:pt x="40827" y="3000"/>
                  <a:pt x="39577" y="0"/>
                  <a:pt x="39577" y="0"/>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71" name="Google Shape;171;p28"/>
          <p:cNvSpPr/>
          <p:nvPr/>
        </p:nvSpPr>
        <p:spPr>
          <a:xfrm rot="10800000" flipH="1">
            <a:off x="-87367" y="4208669"/>
            <a:ext cx="4525376" cy="2736697"/>
          </a:xfrm>
          <a:custGeom>
            <a:avLst/>
            <a:gdLst/>
            <a:ahLst/>
            <a:cxnLst/>
            <a:rect l="l" t="t" r="r" b="b"/>
            <a:pathLst>
              <a:path w="40828" h="24587" extrusionOk="0">
                <a:moveTo>
                  <a:pt x="1" y="0"/>
                </a:moveTo>
                <a:lnTo>
                  <a:pt x="1" y="12"/>
                </a:lnTo>
                <a:lnTo>
                  <a:pt x="1" y="24586"/>
                </a:lnTo>
                <a:cubicBezTo>
                  <a:pt x="1" y="24586"/>
                  <a:pt x="20777" y="24039"/>
                  <a:pt x="25778" y="15716"/>
                </a:cubicBezTo>
                <a:cubicBezTo>
                  <a:pt x="30779" y="7394"/>
                  <a:pt x="37518" y="8061"/>
                  <a:pt x="39173" y="5536"/>
                </a:cubicBezTo>
                <a:cubicBezTo>
                  <a:pt x="40827" y="3000"/>
                  <a:pt x="39577" y="0"/>
                  <a:pt x="39577" y="0"/>
                </a:cubicBezTo>
                <a:close/>
              </a:path>
            </a:pathLst>
          </a:custGeom>
          <a:noFill/>
          <a:ln w="28575" cap="flat" cmpd="sng">
            <a:solidFill>
              <a:schemeClr val="accent6"/>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72" name="Google Shape;172;p28"/>
          <p:cNvSpPr txBox="1"/>
          <p:nvPr>
            <p:ph type="title" hasCustomPrompt="1"/>
          </p:nvPr>
        </p:nvSpPr>
        <p:spPr>
          <a:xfrm>
            <a:off x="2109567" y="2607733"/>
            <a:ext cx="1559600" cy="76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6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173" name="Google Shape;173;p28"/>
          <p:cNvSpPr txBox="1"/>
          <p:nvPr>
            <p:ph type="subTitle" idx="1"/>
          </p:nvPr>
        </p:nvSpPr>
        <p:spPr>
          <a:xfrm>
            <a:off x="1274000" y="3859517"/>
            <a:ext cx="3230800" cy="597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174" name="Google Shape;174;p28"/>
          <p:cNvSpPr txBox="1"/>
          <p:nvPr>
            <p:ph type="subTitle" idx="2"/>
          </p:nvPr>
        </p:nvSpPr>
        <p:spPr>
          <a:xfrm>
            <a:off x="1494600" y="4423333"/>
            <a:ext cx="2789600" cy="76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
        <p:nvSpPr>
          <p:cNvPr id="175" name="Google Shape;175;p28"/>
          <p:cNvSpPr txBox="1"/>
          <p:nvPr>
            <p:ph type="title" idx="3" hasCustomPrompt="1"/>
          </p:nvPr>
        </p:nvSpPr>
        <p:spPr>
          <a:xfrm>
            <a:off x="5464433" y="2604767"/>
            <a:ext cx="1559600" cy="76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6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176" name="Google Shape;176;p28"/>
          <p:cNvSpPr txBox="1"/>
          <p:nvPr>
            <p:ph type="subTitle" idx="4"/>
          </p:nvPr>
        </p:nvSpPr>
        <p:spPr>
          <a:xfrm>
            <a:off x="4628800" y="3859517"/>
            <a:ext cx="3230800" cy="597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177" name="Google Shape;177;p28"/>
          <p:cNvSpPr txBox="1"/>
          <p:nvPr>
            <p:ph type="subTitle" idx="5"/>
          </p:nvPr>
        </p:nvSpPr>
        <p:spPr>
          <a:xfrm>
            <a:off x="4849400" y="4423333"/>
            <a:ext cx="2789600" cy="76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
        <p:nvSpPr>
          <p:cNvPr id="178" name="Google Shape;178;p28"/>
          <p:cNvSpPr txBox="1"/>
          <p:nvPr>
            <p:ph type="title" idx="6" hasCustomPrompt="1"/>
          </p:nvPr>
        </p:nvSpPr>
        <p:spPr>
          <a:xfrm>
            <a:off x="8819167" y="2604767"/>
            <a:ext cx="1559600" cy="76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6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179" name="Google Shape;179;p28"/>
          <p:cNvSpPr txBox="1"/>
          <p:nvPr>
            <p:ph type="subTitle" idx="7"/>
          </p:nvPr>
        </p:nvSpPr>
        <p:spPr>
          <a:xfrm>
            <a:off x="7983567" y="3859517"/>
            <a:ext cx="3230800" cy="597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180" name="Google Shape;180;p28"/>
          <p:cNvSpPr txBox="1"/>
          <p:nvPr>
            <p:ph type="subTitle" idx="8"/>
          </p:nvPr>
        </p:nvSpPr>
        <p:spPr>
          <a:xfrm>
            <a:off x="8204267" y="4423333"/>
            <a:ext cx="2789600" cy="76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
        <p:nvSpPr>
          <p:cNvPr id="181" name="Google Shape;181;p28"/>
          <p:cNvSpPr txBox="1"/>
          <p:nvPr>
            <p:ph type="title" idx="9"/>
          </p:nvPr>
        </p:nvSpPr>
        <p:spPr>
          <a:xfrm>
            <a:off x="950800" y="593367"/>
            <a:ext cx="102904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2" name="Google Shape;182;p28"/>
          <p:cNvSpPr/>
          <p:nvPr/>
        </p:nvSpPr>
        <p:spPr>
          <a:xfrm flipH="1">
            <a:off x="8585180" y="-13"/>
            <a:ext cx="3606820" cy="1750679"/>
          </a:xfrm>
          <a:custGeom>
            <a:avLst/>
            <a:gdLst/>
            <a:ahLst/>
            <a:cxnLst/>
            <a:rect l="l" t="t" r="r" b="b"/>
            <a:pathLst>
              <a:path w="32850" h="14118" extrusionOk="0">
                <a:moveTo>
                  <a:pt x="1" y="1"/>
                </a:moveTo>
                <a:lnTo>
                  <a:pt x="1" y="12945"/>
                </a:lnTo>
                <a:cubicBezTo>
                  <a:pt x="57" y="12959"/>
                  <a:pt x="113" y="13001"/>
                  <a:pt x="168" y="13015"/>
                </a:cubicBezTo>
                <a:cubicBezTo>
                  <a:pt x="1773" y="13750"/>
                  <a:pt x="3537" y="14117"/>
                  <a:pt x="5301" y="14117"/>
                </a:cubicBezTo>
                <a:cubicBezTo>
                  <a:pt x="7217" y="14117"/>
                  <a:pt x="9132" y="13684"/>
                  <a:pt x="10839" y="12820"/>
                </a:cubicBezTo>
                <a:cubicBezTo>
                  <a:pt x="13252" y="11578"/>
                  <a:pt x="15205" y="9598"/>
                  <a:pt x="17297" y="7868"/>
                </a:cubicBezTo>
                <a:cubicBezTo>
                  <a:pt x="19404" y="6124"/>
                  <a:pt x="21858" y="4576"/>
                  <a:pt x="24592" y="4506"/>
                </a:cubicBezTo>
                <a:cubicBezTo>
                  <a:pt x="24664" y="4504"/>
                  <a:pt x="24736" y="4503"/>
                  <a:pt x="24808" y="4503"/>
                </a:cubicBezTo>
                <a:cubicBezTo>
                  <a:pt x="26011" y="4503"/>
                  <a:pt x="27265" y="4752"/>
                  <a:pt x="28452" y="4752"/>
                </a:cubicBezTo>
                <a:cubicBezTo>
                  <a:pt x="29285" y="4752"/>
                  <a:pt x="30086" y="4630"/>
                  <a:pt x="30813" y="4213"/>
                </a:cubicBezTo>
                <a:cubicBezTo>
                  <a:pt x="32222" y="3404"/>
                  <a:pt x="32850" y="1521"/>
                  <a:pt x="32320" y="1"/>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and three columns">
  <p:cSld name="CUSTOM_2">
    <p:spTree>
      <p:nvGrpSpPr>
        <p:cNvPr id="183" name="Shape 183"/>
        <p:cNvGrpSpPr/>
        <p:nvPr/>
      </p:nvGrpSpPr>
      <p:grpSpPr>
        <a:xfrm>
          <a:off x="0" y="0"/>
          <a:ext cx="0" cy="0"/>
          <a:chOff x="0" y="0"/>
          <a:chExt cx="0" cy="0"/>
        </a:xfrm>
      </p:grpSpPr>
      <p:sp>
        <p:nvSpPr>
          <p:cNvPr id="184" name="Google Shape;184;p29"/>
          <p:cNvSpPr/>
          <p:nvPr/>
        </p:nvSpPr>
        <p:spPr>
          <a:xfrm rot="-5400000">
            <a:off x="2318660" y="2617040"/>
            <a:ext cx="6985733" cy="1623852"/>
          </a:xfrm>
          <a:custGeom>
            <a:avLst/>
            <a:gdLst/>
            <a:ahLst/>
            <a:cxnLst/>
            <a:rect l="l" t="t" r="r" b="b"/>
            <a:pathLst>
              <a:path w="48078" h="17253" extrusionOk="0">
                <a:moveTo>
                  <a:pt x="24551" y="0"/>
                </a:moveTo>
                <a:cubicBezTo>
                  <a:pt x="19562" y="0"/>
                  <a:pt x="12918" y="5739"/>
                  <a:pt x="7775" y="5942"/>
                </a:cubicBezTo>
                <a:cubicBezTo>
                  <a:pt x="7443" y="5956"/>
                  <a:pt x="7121" y="5962"/>
                  <a:pt x="6809" y="5962"/>
                </a:cubicBezTo>
                <a:cubicBezTo>
                  <a:pt x="2312" y="5962"/>
                  <a:pt x="0" y="4608"/>
                  <a:pt x="0" y="4608"/>
                </a:cubicBezTo>
                <a:lnTo>
                  <a:pt x="0" y="17253"/>
                </a:lnTo>
                <a:lnTo>
                  <a:pt x="48077" y="17253"/>
                </a:lnTo>
                <a:lnTo>
                  <a:pt x="48077" y="3727"/>
                </a:lnTo>
                <a:cubicBezTo>
                  <a:pt x="48077" y="3727"/>
                  <a:pt x="46378" y="2205"/>
                  <a:pt x="44452" y="2205"/>
                </a:cubicBezTo>
                <a:cubicBezTo>
                  <a:pt x="44320" y="2205"/>
                  <a:pt x="44187" y="2212"/>
                  <a:pt x="44053" y="2227"/>
                </a:cubicBezTo>
                <a:cubicBezTo>
                  <a:pt x="41970" y="2465"/>
                  <a:pt x="40076" y="4275"/>
                  <a:pt x="36278" y="4870"/>
                </a:cubicBezTo>
                <a:cubicBezTo>
                  <a:pt x="36082" y="4901"/>
                  <a:pt x="35888" y="4915"/>
                  <a:pt x="35696" y="4915"/>
                </a:cubicBezTo>
                <a:cubicBezTo>
                  <a:pt x="32171" y="4915"/>
                  <a:pt x="29282" y="0"/>
                  <a:pt x="24551" y="0"/>
                </a:cubicBezTo>
                <a:close/>
              </a:path>
            </a:pathLst>
          </a:custGeom>
          <a:noFill/>
          <a:ln w="28575" cap="flat" cmpd="sng">
            <a:solidFill>
              <a:schemeClr val="accent2"/>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nvGrpSpPr>
          <p:cNvPr id="185" name="Google Shape;185;p29"/>
          <p:cNvGrpSpPr/>
          <p:nvPr/>
        </p:nvGrpSpPr>
        <p:grpSpPr>
          <a:xfrm rot="-5400000">
            <a:off x="5281213" y="-48016"/>
            <a:ext cx="6875069" cy="6954029"/>
            <a:chOff x="-25" y="1390650"/>
            <a:chExt cx="9144000" cy="13501222"/>
          </a:xfrm>
        </p:grpSpPr>
        <p:sp>
          <p:nvSpPr>
            <p:cNvPr id="186" name="Google Shape;186;p29"/>
            <p:cNvSpPr/>
            <p:nvPr/>
          </p:nvSpPr>
          <p:spPr>
            <a:xfrm>
              <a:off x="-25" y="1390650"/>
              <a:ext cx="9143955" cy="3152727"/>
            </a:xfrm>
            <a:custGeom>
              <a:avLst/>
              <a:gdLst/>
              <a:ahLst/>
              <a:cxnLst/>
              <a:rect l="l" t="t" r="r" b="b"/>
              <a:pathLst>
                <a:path w="48078" h="17253" extrusionOk="0">
                  <a:moveTo>
                    <a:pt x="24551" y="0"/>
                  </a:moveTo>
                  <a:cubicBezTo>
                    <a:pt x="19562" y="0"/>
                    <a:pt x="12918" y="5739"/>
                    <a:pt x="7775" y="5942"/>
                  </a:cubicBezTo>
                  <a:cubicBezTo>
                    <a:pt x="7443" y="5956"/>
                    <a:pt x="7121" y="5962"/>
                    <a:pt x="6809" y="5962"/>
                  </a:cubicBezTo>
                  <a:cubicBezTo>
                    <a:pt x="2312" y="5962"/>
                    <a:pt x="0" y="4608"/>
                    <a:pt x="0" y="4608"/>
                  </a:cubicBezTo>
                  <a:lnTo>
                    <a:pt x="0" y="17253"/>
                  </a:lnTo>
                  <a:lnTo>
                    <a:pt x="48077" y="17253"/>
                  </a:lnTo>
                  <a:lnTo>
                    <a:pt x="48077" y="3727"/>
                  </a:lnTo>
                  <a:cubicBezTo>
                    <a:pt x="48077" y="3727"/>
                    <a:pt x="46378" y="2205"/>
                    <a:pt x="44452" y="2205"/>
                  </a:cubicBezTo>
                  <a:cubicBezTo>
                    <a:pt x="44320" y="2205"/>
                    <a:pt x="44187" y="2212"/>
                    <a:pt x="44053" y="2227"/>
                  </a:cubicBezTo>
                  <a:cubicBezTo>
                    <a:pt x="41970" y="2465"/>
                    <a:pt x="40076" y="4275"/>
                    <a:pt x="36278" y="4870"/>
                  </a:cubicBezTo>
                  <a:cubicBezTo>
                    <a:pt x="36082" y="4901"/>
                    <a:pt x="35888" y="4915"/>
                    <a:pt x="35696" y="4915"/>
                  </a:cubicBezTo>
                  <a:cubicBezTo>
                    <a:pt x="32171" y="4915"/>
                    <a:pt x="29282" y="0"/>
                    <a:pt x="24551" y="0"/>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87" name="Google Shape;187;p29"/>
            <p:cNvSpPr/>
            <p:nvPr/>
          </p:nvSpPr>
          <p:spPr>
            <a:xfrm>
              <a:off x="-25" y="4209772"/>
              <a:ext cx="9144000" cy="106821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188" name="Google Shape;188;p29"/>
          <p:cNvSpPr/>
          <p:nvPr/>
        </p:nvSpPr>
        <p:spPr>
          <a:xfrm rot="10800000" flipH="1">
            <a:off x="-7576" y="3904277"/>
            <a:ext cx="4766397" cy="2968635"/>
          </a:xfrm>
          <a:custGeom>
            <a:avLst/>
            <a:gdLst/>
            <a:ahLst/>
            <a:cxnLst/>
            <a:rect l="l" t="t" r="r" b="b"/>
            <a:pathLst>
              <a:path w="40828" h="24587" extrusionOk="0">
                <a:moveTo>
                  <a:pt x="1" y="0"/>
                </a:moveTo>
                <a:lnTo>
                  <a:pt x="1" y="12"/>
                </a:lnTo>
                <a:lnTo>
                  <a:pt x="1" y="24586"/>
                </a:lnTo>
                <a:cubicBezTo>
                  <a:pt x="1" y="24586"/>
                  <a:pt x="20777" y="24039"/>
                  <a:pt x="25778" y="15716"/>
                </a:cubicBezTo>
                <a:cubicBezTo>
                  <a:pt x="30779" y="7394"/>
                  <a:pt x="37518" y="8061"/>
                  <a:pt x="39173" y="5536"/>
                </a:cubicBezTo>
                <a:cubicBezTo>
                  <a:pt x="40827" y="3000"/>
                  <a:pt x="39577" y="0"/>
                  <a:pt x="39577" y="0"/>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89" name="Google Shape;189;p29"/>
          <p:cNvSpPr/>
          <p:nvPr/>
        </p:nvSpPr>
        <p:spPr>
          <a:xfrm rot="10800000" flipH="1">
            <a:off x="-87367" y="4208669"/>
            <a:ext cx="4525376" cy="2736697"/>
          </a:xfrm>
          <a:custGeom>
            <a:avLst/>
            <a:gdLst/>
            <a:ahLst/>
            <a:cxnLst/>
            <a:rect l="l" t="t" r="r" b="b"/>
            <a:pathLst>
              <a:path w="40828" h="24587" extrusionOk="0">
                <a:moveTo>
                  <a:pt x="1" y="0"/>
                </a:moveTo>
                <a:lnTo>
                  <a:pt x="1" y="12"/>
                </a:lnTo>
                <a:lnTo>
                  <a:pt x="1" y="24586"/>
                </a:lnTo>
                <a:cubicBezTo>
                  <a:pt x="1" y="24586"/>
                  <a:pt x="20777" y="24039"/>
                  <a:pt x="25778" y="15716"/>
                </a:cubicBezTo>
                <a:cubicBezTo>
                  <a:pt x="30779" y="7394"/>
                  <a:pt x="37518" y="8061"/>
                  <a:pt x="39173" y="5536"/>
                </a:cubicBezTo>
                <a:cubicBezTo>
                  <a:pt x="40827" y="3000"/>
                  <a:pt x="39577" y="0"/>
                  <a:pt x="39577" y="0"/>
                </a:cubicBezTo>
                <a:close/>
              </a:path>
            </a:pathLst>
          </a:custGeom>
          <a:noFill/>
          <a:ln w="28575" cap="flat" cmpd="sng">
            <a:solidFill>
              <a:schemeClr val="accent6"/>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190" name="Google Shape;190;p29"/>
          <p:cNvSpPr txBox="1"/>
          <p:nvPr>
            <p:ph type="title"/>
          </p:nvPr>
        </p:nvSpPr>
        <p:spPr>
          <a:xfrm>
            <a:off x="950800" y="593367"/>
            <a:ext cx="3877200" cy="1377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91" name="Google Shape;191;p29"/>
          <p:cNvSpPr txBox="1"/>
          <p:nvPr>
            <p:ph type="title" idx="2" hasCustomPrompt="1"/>
          </p:nvPr>
        </p:nvSpPr>
        <p:spPr>
          <a:xfrm>
            <a:off x="6406248" y="1049751"/>
            <a:ext cx="999600" cy="76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192" name="Google Shape;192;p29"/>
          <p:cNvSpPr txBox="1"/>
          <p:nvPr>
            <p:ph type="subTitle" idx="1"/>
          </p:nvPr>
        </p:nvSpPr>
        <p:spPr>
          <a:xfrm>
            <a:off x="8010567" y="719167"/>
            <a:ext cx="3230800" cy="597600"/>
          </a:xfrm>
          <a:prstGeom prst="rect">
            <a:avLst/>
          </a:prstGeom>
        </p:spPr>
        <p:txBody>
          <a:bodyPr spcFirstLastPara="1" wrap="square" lIns="91425" tIns="91425" rIns="91425" bIns="91425" anchor="b" anchorCtr="0">
            <a:noAutofit/>
          </a:bodyPr>
          <a:lstStyle>
            <a:lvl1pPr lvl="0"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193" name="Google Shape;193;p29"/>
          <p:cNvSpPr txBox="1"/>
          <p:nvPr>
            <p:ph type="subTitle" idx="3"/>
          </p:nvPr>
        </p:nvSpPr>
        <p:spPr>
          <a:xfrm>
            <a:off x="8010567" y="1191599"/>
            <a:ext cx="3230800" cy="9508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
        <p:nvSpPr>
          <p:cNvPr id="194" name="Google Shape;194;p29"/>
          <p:cNvSpPr txBox="1"/>
          <p:nvPr>
            <p:ph type="title" idx="4" hasCustomPrompt="1"/>
          </p:nvPr>
        </p:nvSpPr>
        <p:spPr>
          <a:xfrm>
            <a:off x="6406248" y="3047967"/>
            <a:ext cx="999600" cy="76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195" name="Google Shape;195;p29"/>
          <p:cNvSpPr txBox="1"/>
          <p:nvPr>
            <p:ph type="subTitle" idx="5"/>
          </p:nvPr>
        </p:nvSpPr>
        <p:spPr>
          <a:xfrm>
            <a:off x="8010567" y="2717384"/>
            <a:ext cx="3230800" cy="597600"/>
          </a:xfrm>
          <a:prstGeom prst="rect">
            <a:avLst/>
          </a:prstGeom>
        </p:spPr>
        <p:txBody>
          <a:bodyPr spcFirstLastPara="1" wrap="square" lIns="91425" tIns="91425" rIns="91425" bIns="91425" anchor="b" anchorCtr="0">
            <a:noAutofit/>
          </a:bodyPr>
          <a:lstStyle>
            <a:lvl1pPr lvl="0"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196" name="Google Shape;196;p29"/>
          <p:cNvSpPr txBox="1"/>
          <p:nvPr>
            <p:ph type="subTitle" idx="6"/>
          </p:nvPr>
        </p:nvSpPr>
        <p:spPr>
          <a:xfrm>
            <a:off x="8010567" y="3189815"/>
            <a:ext cx="3230800" cy="9508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
        <p:nvSpPr>
          <p:cNvPr id="197" name="Google Shape;197;p29"/>
          <p:cNvSpPr txBox="1"/>
          <p:nvPr>
            <p:ph type="title" idx="7" hasCustomPrompt="1"/>
          </p:nvPr>
        </p:nvSpPr>
        <p:spPr>
          <a:xfrm>
            <a:off x="6406248" y="5043133"/>
            <a:ext cx="999600" cy="76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198" name="Google Shape;198;p29"/>
          <p:cNvSpPr txBox="1"/>
          <p:nvPr>
            <p:ph type="subTitle" idx="8"/>
          </p:nvPr>
        </p:nvSpPr>
        <p:spPr>
          <a:xfrm>
            <a:off x="8010567" y="4712551"/>
            <a:ext cx="3230800" cy="597600"/>
          </a:xfrm>
          <a:prstGeom prst="rect">
            <a:avLst/>
          </a:prstGeom>
        </p:spPr>
        <p:txBody>
          <a:bodyPr spcFirstLastPara="1" wrap="square" lIns="91425" tIns="91425" rIns="91425" bIns="91425" anchor="b" anchorCtr="0">
            <a:noAutofit/>
          </a:bodyPr>
          <a:lstStyle>
            <a:lvl1pPr lvl="0"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199" name="Google Shape;199;p29"/>
          <p:cNvSpPr txBox="1"/>
          <p:nvPr>
            <p:ph type="subTitle" idx="9"/>
          </p:nvPr>
        </p:nvSpPr>
        <p:spPr>
          <a:xfrm>
            <a:off x="8010567" y="5184981"/>
            <a:ext cx="3230800" cy="9508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and three columns 1">
  <p:cSld name="CUSTOM_2_2">
    <p:spTree>
      <p:nvGrpSpPr>
        <p:cNvPr id="200" name="Shape 200"/>
        <p:cNvGrpSpPr/>
        <p:nvPr/>
      </p:nvGrpSpPr>
      <p:grpSpPr>
        <a:xfrm>
          <a:off x="0" y="0"/>
          <a:ext cx="0" cy="0"/>
          <a:chOff x="0" y="0"/>
          <a:chExt cx="0" cy="0"/>
        </a:xfrm>
      </p:grpSpPr>
      <p:sp>
        <p:nvSpPr>
          <p:cNvPr id="201" name="Google Shape;201;p30"/>
          <p:cNvSpPr/>
          <p:nvPr/>
        </p:nvSpPr>
        <p:spPr>
          <a:xfrm flipH="1">
            <a:off x="-43" y="0"/>
            <a:ext cx="1240077" cy="6857972"/>
          </a:xfrm>
          <a:custGeom>
            <a:avLst/>
            <a:gdLst/>
            <a:ahLst/>
            <a:cxnLst/>
            <a:rect l="l" t="t" r="r" b="b"/>
            <a:pathLst>
              <a:path w="34291" h="34874" extrusionOk="0">
                <a:moveTo>
                  <a:pt x="24658" y="1"/>
                </a:moveTo>
                <a:cubicBezTo>
                  <a:pt x="24658" y="1"/>
                  <a:pt x="17669" y="715"/>
                  <a:pt x="15824" y="4715"/>
                </a:cubicBezTo>
                <a:cubicBezTo>
                  <a:pt x="13823" y="9073"/>
                  <a:pt x="16824" y="14550"/>
                  <a:pt x="16240" y="19110"/>
                </a:cubicBezTo>
                <a:cubicBezTo>
                  <a:pt x="15609" y="23944"/>
                  <a:pt x="4239" y="29957"/>
                  <a:pt x="2262" y="31754"/>
                </a:cubicBezTo>
                <a:cubicBezTo>
                  <a:pt x="286" y="33564"/>
                  <a:pt x="0" y="34874"/>
                  <a:pt x="0" y="34874"/>
                </a:cubicBezTo>
                <a:lnTo>
                  <a:pt x="34290" y="34874"/>
                </a:lnTo>
                <a:lnTo>
                  <a:pt x="34290" y="1"/>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2" name="Google Shape;202;p30"/>
          <p:cNvSpPr/>
          <p:nvPr/>
        </p:nvSpPr>
        <p:spPr>
          <a:xfrm rot="10800000" flipH="1">
            <a:off x="10954757" y="0"/>
            <a:ext cx="1240077" cy="6857972"/>
          </a:xfrm>
          <a:custGeom>
            <a:avLst/>
            <a:gdLst/>
            <a:ahLst/>
            <a:cxnLst/>
            <a:rect l="l" t="t" r="r" b="b"/>
            <a:pathLst>
              <a:path w="34291" h="34874" extrusionOk="0">
                <a:moveTo>
                  <a:pt x="24658" y="1"/>
                </a:moveTo>
                <a:cubicBezTo>
                  <a:pt x="24658" y="1"/>
                  <a:pt x="17669" y="715"/>
                  <a:pt x="15824" y="4715"/>
                </a:cubicBezTo>
                <a:cubicBezTo>
                  <a:pt x="13823" y="9073"/>
                  <a:pt x="16824" y="14550"/>
                  <a:pt x="16240" y="19110"/>
                </a:cubicBezTo>
                <a:cubicBezTo>
                  <a:pt x="15609" y="23944"/>
                  <a:pt x="4239" y="29957"/>
                  <a:pt x="2262" y="31754"/>
                </a:cubicBezTo>
                <a:cubicBezTo>
                  <a:pt x="286" y="33564"/>
                  <a:pt x="0" y="34874"/>
                  <a:pt x="0" y="34874"/>
                </a:cubicBezTo>
                <a:lnTo>
                  <a:pt x="34290" y="34874"/>
                </a:lnTo>
                <a:lnTo>
                  <a:pt x="34290" y="1"/>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3" name="Google Shape;203;p30"/>
          <p:cNvSpPr txBox="1"/>
          <p:nvPr>
            <p:ph type="subTitle" idx="1"/>
          </p:nvPr>
        </p:nvSpPr>
        <p:spPr>
          <a:xfrm>
            <a:off x="1125817" y="3202367"/>
            <a:ext cx="3230800" cy="597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204" name="Google Shape;204;p30"/>
          <p:cNvSpPr txBox="1"/>
          <p:nvPr>
            <p:ph type="subTitle" idx="2"/>
          </p:nvPr>
        </p:nvSpPr>
        <p:spPr>
          <a:xfrm>
            <a:off x="1395217" y="3664233"/>
            <a:ext cx="2692000" cy="950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
        <p:nvSpPr>
          <p:cNvPr id="205" name="Google Shape;205;p30"/>
          <p:cNvSpPr txBox="1"/>
          <p:nvPr>
            <p:ph type="subTitle" idx="3"/>
          </p:nvPr>
        </p:nvSpPr>
        <p:spPr>
          <a:xfrm>
            <a:off x="4480600" y="4107117"/>
            <a:ext cx="3230800" cy="597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206" name="Google Shape;206;p30"/>
          <p:cNvSpPr txBox="1"/>
          <p:nvPr>
            <p:ph type="subTitle" idx="4"/>
          </p:nvPr>
        </p:nvSpPr>
        <p:spPr>
          <a:xfrm>
            <a:off x="4750000" y="4568967"/>
            <a:ext cx="2692000" cy="950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
        <p:nvSpPr>
          <p:cNvPr id="207" name="Google Shape;207;p30"/>
          <p:cNvSpPr txBox="1"/>
          <p:nvPr>
            <p:ph type="subTitle" idx="5"/>
          </p:nvPr>
        </p:nvSpPr>
        <p:spPr>
          <a:xfrm>
            <a:off x="7835384" y="3202367"/>
            <a:ext cx="3230800" cy="597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208" name="Google Shape;208;p30"/>
          <p:cNvSpPr txBox="1"/>
          <p:nvPr>
            <p:ph type="subTitle" idx="6"/>
          </p:nvPr>
        </p:nvSpPr>
        <p:spPr>
          <a:xfrm>
            <a:off x="8104784" y="3664233"/>
            <a:ext cx="2692000" cy="950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
        <p:nvSpPr>
          <p:cNvPr id="209" name="Google Shape;209;p30"/>
          <p:cNvSpPr txBox="1"/>
          <p:nvPr>
            <p:ph type="title"/>
          </p:nvPr>
        </p:nvSpPr>
        <p:spPr>
          <a:xfrm>
            <a:off x="950800" y="593367"/>
            <a:ext cx="102904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matchingName="Title and body">
  <p:cSld name="TITLE_AND_BODY">
    <p:spTree>
      <p:nvGrpSpPr>
        <p:cNvPr id="25" name="Shape 25"/>
        <p:cNvGrpSpPr/>
        <p:nvPr/>
      </p:nvGrpSpPr>
      <p:grpSpPr>
        <a:xfrm>
          <a:off x="0" y="0"/>
          <a:ext cx="0" cy="0"/>
          <a:chOff x="0" y="0"/>
          <a:chExt cx="0" cy="0"/>
        </a:xfrm>
      </p:grpSpPr>
      <p:sp>
        <p:nvSpPr>
          <p:cNvPr id="26" name="Google Shape;26;p4"/>
          <p:cNvSpPr/>
          <p:nvPr/>
        </p:nvSpPr>
        <p:spPr>
          <a:xfrm rot="10800000">
            <a:off x="10058392" y="5847797"/>
            <a:ext cx="2133608" cy="1035603"/>
          </a:xfrm>
          <a:custGeom>
            <a:avLst/>
            <a:gdLst/>
            <a:ahLst/>
            <a:cxnLst/>
            <a:rect l="l" t="t" r="r" b="b"/>
            <a:pathLst>
              <a:path w="32850" h="14118" extrusionOk="0">
                <a:moveTo>
                  <a:pt x="1" y="1"/>
                </a:moveTo>
                <a:lnTo>
                  <a:pt x="1" y="12945"/>
                </a:lnTo>
                <a:cubicBezTo>
                  <a:pt x="57" y="12959"/>
                  <a:pt x="113" y="13001"/>
                  <a:pt x="168" y="13015"/>
                </a:cubicBezTo>
                <a:cubicBezTo>
                  <a:pt x="1773" y="13750"/>
                  <a:pt x="3537" y="14117"/>
                  <a:pt x="5301" y="14117"/>
                </a:cubicBezTo>
                <a:cubicBezTo>
                  <a:pt x="7217" y="14117"/>
                  <a:pt x="9132" y="13684"/>
                  <a:pt x="10839" y="12820"/>
                </a:cubicBezTo>
                <a:cubicBezTo>
                  <a:pt x="13252" y="11578"/>
                  <a:pt x="15205" y="9598"/>
                  <a:pt x="17297" y="7868"/>
                </a:cubicBezTo>
                <a:cubicBezTo>
                  <a:pt x="19404" y="6124"/>
                  <a:pt x="21858" y="4576"/>
                  <a:pt x="24592" y="4506"/>
                </a:cubicBezTo>
                <a:cubicBezTo>
                  <a:pt x="24664" y="4504"/>
                  <a:pt x="24736" y="4503"/>
                  <a:pt x="24808" y="4503"/>
                </a:cubicBezTo>
                <a:cubicBezTo>
                  <a:pt x="26011" y="4503"/>
                  <a:pt x="27265" y="4752"/>
                  <a:pt x="28452" y="4752"/>
                </a:cubicBezTo>
                <a:cubicBezTo>
                  <a:pt x="29285" y="4752"/>
                  <a:pt x="30086" y="4630"/>
                  <a:pt x="30813" y="4213"/>
                </a:cubicBezTo>
                <a:cubicBezTo>
                  <a:pt x="32222" y="3404"/>
                  <a:pt x="32850" y="1521"/>
                  <a:pt x="32320"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7" name="Google Shape;27;p4"/>
          <p:cNvSpPr/>
          <p:nvPr/>
        </p:nvSpPr>
        <p:spPr>
          <a:xfrm rot="10800000">
            <a:off x="9" y="7"/>
            <a:ext cx="3305224" cy="1066793"/>
          </a:xfrm>
          <a:custGeom>
            <a:avLst/>
            <a:gdLst/>
            <a:ahLst/>
            <a:cxnLst/>
            <a:rect l="l" t="t" r="r" b="b"/>
            <a:pathLst>
              <a:path w="36002" h="11620" extrusionOk="0">
                <a:moveTo>
                  <a:pt x="36002" y="0"/>
                </a:moveTo>
                <a:cubicBezTo>
                  <a:pt x="34719" y="223"/>
                  <a:pt x="33463" y="865"/>
                  <a:pt x="32375" y="1632"/>
                </a:cubicBezTo>
                <a:cubicBezTo>
                  <a:pt x="30729" y="2818"/>
                  <a:pt x="29334" y="4338"/>
                  <a:pt x="27688" y="5538"/>
                </a:cubicBezTo>
                <a:cubicBezTo>
                  <a:pt x="25164" y="7393"/>
                  <a:pt x="22039" y="8439"/>
                  <a:pt x="18887" y="8467"/>
                </a:cubicBezTo>
                <a:cubicBezTo>
                  <a:pt x="18805" y="8468"/>
                  <a:pt x="18723" y="8469"/>
                  <a:pt x="18641" y="8469"/>
                </a:cubicBezTo>
                <a:cubicBezTo>
                  <a:pt x="16159" y="8469"/>
                  <a:pt x="13715" y="7869"/>
                  <a:pt x="11271" y="7504"/>
                </a:cubicBezTo>
                <a:cubicBezTo>
                  <a:pt x="10215" y="7354"/>
                  <a:pt x="9136" y="7249"/>
                  <a:pt x="8065" y="7249"/>
                </a:cubicBezTo>
                <a:cubicBezTo>
                  <a:pt x="6561" y="7249"/>
                  <a:pt x="5074" y="7456"/>
                  <a:pt x="3697" y="8035"/>
                </a:cubicBezTo>
                <a:cubicBezTo>
                  <a:pt x="2079" y="8718"/>
                  <a:pt x="670" y="10043"/>
                  <a:pt x="0" y="11619"/>
                </a:cubicBezTo>
                <a:lnTo>
                  <a:pt x="36002" y="11619"/>
                </a:lnTo>
                <a:lnTo>
                  <a:pt x="36002" y="0"/>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8" name="Google Shape;28;p4"/>
          <p:cNvSpPr/>
          <p:nvPr/>
        </p:nvSpPr>
        <p:spPr>
          <a:xfrm rot="10800000">
            <a:off x="-25387" y="-50784"/>
            <a:ext cx="3229020" cy="982084"/>
          </a:xfrm>
          <a:custGeom>
            <a:avLst/>
            <a:gdLst/>
            <a:ahLst/>
            <a:cxnLst/>
            <a:rect l="l" t="t" r="r" b="b"/>
            <a:pathLst>
              <a:path w="36002" h="11620" extrusionOk="0">
                <a:moveTo>
                  <a:pt x="36002" y="0"/>
                </a:moveTo>
                <a:cubicBezTo>
                  <a:pt x="34719" y="223"/>
                  <a:pt x="33463" y="865"/>
                  <a:pt x="32375" y="1632"/>
                </a:cubicBezTo>
                <a:cubicBezTo>
                  <a:pt x="30729" y="2818"/>
                  <a:pt x="29334" y="4338"/>
                  <a:pt x="27688" y="5538"/>
                </a:cubicBezTo>
                <a:cubicBezTo>
                  <a:pt x="25164" y="7393"/>
                  <a:pt x="22039" y="8439"/>
                  <a:pt x="18887" y="8467"/>
                </a:cubicBezTo>
                <a:cubicBezTo>
                  <a:pt x="18805" y="8468"/>
                  <a:pt x="18723" y="8469"/>
                  <a:pt x="18641" y="8469"/>
                </a:cubicBezTo>
                <a:cubicBezTo>
                  <a:pt x="16159" y="8469"/>
                  <a:pt x="13715" y="7869"/>
                  <a:pt x="11271" y="7504"/>
                </a:cubicBezTo>
                <a:cubicBezTo>
                  <a:pt x="10215" y="7354"/>
                  <a:pt x="9136" y="7249"/>
                  <a:pt x="8065" y="7249"/>
                </a:cubicBezTo>
                <a:cubicBezTo>
                  <a:pt x="6561" y="7249"/>
                  <a:pt x="5074" y="7456"/>
                  <a:pt x="3697" y="8035"/>
                </a:cubicBezTo>
                <a:cubicBezTo>
                  <a:pt x="2079" y="8718"/>
                  <a:pt x="670" y="10043"/>
                  <a:pt x="0" y="11619"/>
                </a:cubicBezTo>
                <a:lnTo>
                  <a:pt x="36002" y="11619"/>
                </a:lnTo>
                <a:lnTo>
                  <a:pt x="36002" y="0"/>
                </a:lnTo>
                <a:close/>
              </a:path>
            </a:pathLst>
          </a:custGeom>
          <a:noFill/>
          <a:ln w="28575" cap="flat" cmpd="sng">
            <a:solidFill>
              <a:schemeClr val="accent1"/>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9" name="Google Shape;29;p4"/>
          <p:cNvSpPr txBox="1"/>
          <p:nvPr>
            <p:ph type="title"/>
          </p:nvPr>
        </p:nvSpPr>
        <p:spPr>
          <a:xfrm>
            <a:off x="950800" y="593367"/>
            <a:ext cx="102904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0" name="Google Shape;30;p4"/>
          <p:cNvSpPr txBox="1"/>
          <p:nvPr>
            <p:ph type="body" idx="1"/>
          </p:nvPr>
        </p:nvSpPr>
        <p:spPr>
          <a:xfrm>
            <a:off x="950800" y="1532667"/>
            <a:ext cx="10290400" cy="4555200"/>
          </a:xfrm>
          <a:prstGeom prst="rect">
            <a:avLst/>
          </a:prstGeom>
        </p:spPr>
        <p:txBody>
          <a:bodyPr spcFirstLastPara="1" wrap="square" lIns="91425" tIns="91425" rIns="91425" bIns="91425" anchor="t" anchorCtr="0">
            <a:noAutofit/>
          </a:bodyPr>
          <a:lstStyle>
            <a:lvl1pPr marL="609600" lvl="0" indent="-406400">
              <a:spcBef>
                <a:spcPts val="0"/>
              </a:spcBef>
              <a:spcAft>
                <a:spcPts val="0"/>
              </a:spcAft>
              <a:buClr>
                <a:srgbClr val="434343"/>
              </a:buClr>
              <a:buSzPts val="1200"/>
              <a:buAutoNum type="arabicPeriod"/>
              <a:defRPr sz="1600"/>
            </a:lvl1pPr>
            <a:lvl2pPr marL="1219200" lvl="1" indent="-406400">
              <a:spcBef>
                <a:spcPts val="0"/>
              </a:spcBef>
              <a:spcAft>
                <a:spcPts val="0"/>
              </a:spcAft>
              <a:buClr>
                <a:srgbClr val="434343"/>
              </a:buClr>
              <a:buSzPts val="1200"/>
              <a:buFont typeface="Roboto Condensed Light"/>
              <a:buAutoNum type="alphaLcPeriod"/>
              <a:defRPr/>
            </a:lvl2pPr>
            <a:lvl3pPr marL="1828800" lvl="2" indent="-406400">
              <a:spcBef>
                <a:spcPts val="0"/>
              </a:spcBef>
              <a:spcAft>
                <a:spcPts val="0"/>
              </a:spcAft>
              <a:buClr>
                <a:srgbClr val="434343"/>
              </a:buClr>
              <a:buSzPts val="1200"/>
              <a:buFont typeface="Roboto Condensed Light"/>
              <a:buAutoNum type="romanLcPeriod"/>
              <a:defRPr/>
            </a:lvl3pPr>
            <a:lvl4pPr marL="2438400" lvl="3" indent="-406400">
              <a:spcBef>
                <a:spcPts val="0"/>
              </a:spcBef>
              <a:spcAft>
                <a:spcPts val="0"/>
              </a:spcAft>
              <a:buClr>
                <a:srgbClr val="434343"/>
              </a:buClr>
              <a:buSzPts val="1200"/>
              <a:buFont typeface="Roboto Condensed Light"/>
              <a:buAutoNum type="arabicPeriod"/>
              <a:defRPr/>
            </a:lvl4pPr>
            <a:lvl5pPr marL="3048000" lvl="4" indent="-406400">
              <a:spcBef>
                <a:spcPts val="0"/>
              </a:spcBef>
              <a:spcAft>
                <a:spcPts val="0"/>
              </a:spcAft>
              <a:buClr>
                <a:srgbClr val="434343"/>
              </a:buClr>
              <a:buSzPts val="1200"/>
              <a:buFont typeface="Roboto Condensed Light"/>
              <a:buAutoNum type="alphaLcPeriod"/>
              <a:defRPr/>
            </a:lvl5pPr>
            <a:lvl6pPr marL="3657600" lvl="5" indent="-406400">
              <a:spcBef>
                <a:spcPts val="0"/>
              </a:spcBef>
              <a:spcAft>
                <a:spcPts val="0"/>
              </a:spcAft>
              <a:buClr>
                <a:srgbClr val="434343"/>
              </a:buClr>
              <a:buSzPts val="1200"/>
              <a:buFont typeface="Roboto Condensed Light"/>
              <a:buAutoNum type="romanLcPeriod"/>
              <a:defRPr/>
            </a:lvl6pPr>
            <a:lvl7pPr marL="4267200" lvl="6" indent="-406400">
              <a:spcBef>
                <a:spcPts val="0"/>
              </a:spcBef>
              <a:spcAft>
                <a:spcPts val="0"/>
              </a:spcAft>
              <a:buClr>
                <a:srgbClr val="434343"/>
              </a:buClr>
              <a:buSzPts val="1200"/>
              <a:buFont typeface="Roboto Condensed Light"/>
              <a:buAutoNum type="arabicPeriod"/>
              <a:defRPr/>
            </a:lvl7pPr>
            <a:lvl8pPr marL="4876800" lvl="7" indent="-406400">
              <a:spcBef>
                <a:spcPts val="0"/>
              </a:spcBef>
              <a:spcAft>
                <a:spcPts val="0"/>
              </a:spcAft>
              <a:buClr>
                <a:srgbClr val="434343"/>
              </a:buClr>
              <a:buSzPts val="1200"/>
              <a:buFont typeface="Roboto Condensed Light"/>
              <a:buAutoNum type="alphaLcPeriod"/>
              <a:defRPr/>
            </a:lvl8pPr>
            <a:lvl9pPr marL="5486400" lvl="8" indent="-406400">
              <a:spcBef>
                <a:spcPts val="0"/>
              </a:spcBef>
              <a:spcAft>
                <a:spcPts val="0"/>
              </a:spcAft>
              <a:buClr>
                <a:srgbClr val="434343"/>
              </a:buClr>
              <a:buSzPts val="1200"/>
              <a:buFont typeface="Roboto Condensed Light"/>
              <a:buAutoNum type="romanLcPeriod"/>
              <a:defRPr/>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and three columns 2">
  <p:cSld name="CUSTOM_2_2_1">
    <p:spTree>
      <p:nvGrpSpPr>
        <p:cNvPr id="210" name="Shape 210"/>
        <p:cNvGrpSpPr/>
        <p:nvPr/>
      </p:nvGrpSpPr>
      <p:grpSpPr>
        <a:xfrm>
          <a:off x="0" y="0"/>
          <a:ext cx="0" cy="0"/>
          <a:chOff x="0" y="0"/>
          <a:chExt cx="0" cy="0"/>
        </a:xfrm>
      </p:grpSpPr>
      <p:grpSp>
        <p:nvGrpSpPr>
          <p:cNvPr id="211" name="Google Shape;211;p31"/>
          <p:cNvGrpSpPr/>
          <p:nvPr/>
        </p:nvGrpSpPr>
        <p:grpSpPr>
          <a:xfrm>
            <a:off x="-33" y="3297957"/>
            <a:ext cx="12192000" cy="3559561"/>
            <a:chOff x="-25" y="1390650"/>
            <a:chExt cx="9144000" cy="3752700"/>
          </a:xfrm>
        </p:grpSpPr>
        <p:sp>
          <p:nvSpPr>
            <p:cNvPr id="212" name="Google Shape;212;p31"/>
            <p:cNvSpPr/>
            <p:nvPr/>
          </p:nvSpPr>
          <p:spPr>
            <a:xfrm>
              <a:off x="-25" y="1390650"/>
              <a:ext cx="9143955" cy="3152727"/>
            </a:xfrm>
            <a:custGeom>
              <a:avLst/>
              <a:gdLst/>
              <a:ahLst/>
              <a:cxnLst/>
              <a:rect l="l" t="t" r="r" b="b"/>
              <a:pathLst>
                <a:path w="48078" h="17253" extrusionOk="0">
                  <a:moveTo>
                    <a:pt x="24551" y="0"/>
                  </a:moveTo>
                  <a:cubicBezTo>
                    <a:pt x="19562" y="0"/>
                    <a:pt x="12918" y="5739"/>
                    <a:pt x="7775" y="5942"/>
                  </a:cubicBezTo>
                  <a:cubicBezTo>
                    <a:pt x="7443" y="5956"/>
                    <a:pt x="7121" y="5962"/>
                    <a:pt x="6809" y="5962"/>
                  </a:cubicBezTo>
                  <a:cubicBezTo>
                    <a:pt x="2312" y="5962"/>
                    <a:pt x="0" y="4608"/>
                    <a:pt x="0" y="4608"/>
                  </a:cubicBezTo>
                  <a:lnTo>
                    <a:pt x="0" y="17253"/>
                  </a:lnTo>
                  <a:lnTo>
                    <a:pt x="48077" y="17253"/>
                  </a:lnTo>
                  <a:lnTo>
                    <a:pt x="48077" y="3727"/>
                  </a:lnTo>
                  <a:cubicBezTo>
                    <a:pt x="48077" y="3727"/>
                    <a:pt x="46378" y="2205"/>
                    <a:pt x="44452" y="2205"/>
                  </a:cubicBezTo>
                  <a:cubicBezTo>
                    <a:pt x="44320" y="2205"/>
                    <a:pt x="44187" y="2212"/>
                    <a:pt x="44053" y="2227"/>
                  </a:cubicBezTo>
                  <a:cubicBezTo>
                    <a:pt x="41970" y="2465"/>
                    <a:pt x="40076" y="4275"/>
                    <a:pt x="36278" y="4870"/>
                  </a:cubicBezTo>
                  <a:cubicBezTo>
                    <a:pt x="36082" y="4901"/>
                    <a:pt x="35888" y="4915"/>
                    <a:pt x="35696" y="4915"/>
                  </a:cubicBezTo>
                  <a:cubicBezTo>
                    <a:pt x="32171" y="4915"/>
                    <a:pt x="29282" y="0"/>
                    <a:pt x="24551"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13" name="Google Shape;213;p31"/>
            <p:cNvSpPr/>
            <p:nvPr/>
          </p:nvSpPr>
          <p:spPr>
            <a:xfrm>
              <a:off x="-25" y="4210050"/>
              <a:ext cx="9144000" cy="933300"/>
            </a:xfrm>
            <a:prstGeom prst="rect">
              <a:avLst/>
            </a:pr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214" name="Google Shape;214;p31"/>
          <p:cNvSpPr txBox="1"/>
          <p:nvPr>
            <p:ph type="subTitle" idx="1"/>
          </p:nvPr>
        </p:nvSpPr>
        <p:spPr>
          <a:xfrm>
            <a:off x="977639" y="4438784"/>
            <a:ext cx="3230800" cy="59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215" name="Google Shape;215;p31"/>
          <p:cNvSpPr txBox="1"/>
          <p:nvPr>
            <p:ph type="subTitle" idx="2"/>
          </p:nvPr>
        </p:nvSpPr>
        <p:spPr>
          <a:xfrm>
            <a:off x="977633" y="4903216"/>
            <a:ext cx="3230800" cy="76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
        <p:nvSpPr>
          <p:cNvPr id="216" name="Google Shape;216;p31"/>
          <p:cNvSpPr txBox="1"/>
          <p:nvPr>
            <p:ph type="subTitle" idx="3"/>
          </p:nvPr>
        </p:nvSpPr>
        <p:spPr>
          <a:xfrm>
            <a:off x="4471605" y="4438784"/>
            <a:ext cx="3230800" cy="59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217" name="Google Shape;217;p31"/>
          <p:cNvSpPr txBox="1"/>
          <p:nvPr>
            <p:ph type="subTitle" idx="4"/>
          </p:nvPr>
        </p:nvSpPr>
        <p:spPr>
          <a:xfrm>
            <a:off x="4471600" y="4903216"/>
            <a:ext cx="3230800" cy="76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
        <p:nvSpPr>
          <p:cNvPr id="218" name="Google Shape;218;p31"/>
          <p:cNvSpPr txBox="1"/>
          <p:nvPr>
            <p:ph type="subTitle" idx="5"/>
          </p:nvPr>
        </p:nvSpPr>
        <p:spPr>
          <a:xfrm>
            <a:off x="7974572" y="4438784"/>
            <a:ext cx="3230800" cy="59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219" name="Google Shape;219;p31"/>
          <p:cNvSpPr txBox="1"/>
          <p:nvPr>
            <p:ph type="subTitle" idx="6"/>
          </p:nvPr>
        </p:nvSpPr>
        <p:spPr>
          <a:xfrm>
            <a:off x="7974567" y="4903216"/>
            <a:ext cx="3230800" cy="76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
        <p:nvSpPr>
          <p:cNvPr id="220" name="Google Shape;220;p31"/>
          <p:cNvSpPr txBox="1"/>
          <p:nvPr>
            <p:ph type="title"/>
          </p:nvPr>
        </p:nvSpPr>
        <p:spPr>
          <a:xfrm>
            <a:off x="977633" y="593367"/>
            <a:ext cx="102904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One column text 2">
  <p:cSld name="CUSTOM_2_1">
    <p:spTree>
      <p:nvGrpSpPr>
        <p:cNvPr id="221" name="Shape 221"/>
        <p:cNvGrpSpPr/>
        <p:nvPr/>
      </p:nvGrpSpPr>
      <p:grpSpPr>
        <a:xfrm>
          <a:off x="0" y="0"/>
          <a:ext cx="0" cy="0"/>
          <a:chOff x="0" y="0"/>
          <a:chExt cx="0" cy="0"/>
        </a:xfrm>
      </p:grpSpPr>
      <p:grpSp>
        <p:nvGrpSpPr>
          <p:cNvPr id="222" name="Google Shape;222;p32"/>
          <p:cNvGrpSpPr/>
          <p:nvPr/>
        </p:nvGrpSpPr>
        <p:grpSpPr>
          <a:xfrm>
            <a:off x="5211803" y="-8667"/>
            <a:ext cx="6984165" cy="6875200"/>
            <a:chOff x="4003316" y="-6500"/>
            <a:chExt cx="5143484" cy="5156400"/>
          </a:xfrm>
        </p:grpSpPr>
        <p:sp>
          <p:nvSpPr>
            <p:cNvPr id="223" name="Google Shape;223;p32"/>
            <p:cNvSpPr/>
            <p:nvPr/>
          </p:nvSpPr>
          <p:spPr>
            <a:xfrm rot="-5400000">
              <a:off x="2250685" y="1746286"/>
              <a:ext cx="5156245" cy="1650983"/>
            </a:xfrm>
            <a:custGeom>
              <a:avLst/>
              <a:gdLst/>
              <a:ahLst/>
              <a:cxnLst/>
              <a:rect l="l" t="t" r="r" b="b"/>
              <a:pathLst>
                <a:path w="48078" h="17253" extrusionOk="0">
                  <a:moveTo>
                    <a:pt x="24551" y="0"/>
                  </a:moveTo>
                  <a:cubicBezTo>
                    <a:pt x="19562" y="0"/>
                    <a:pt x="12918" y="5739"/>
                    <a:pt x="7775" y="5942"/>
                  </a:cubicBezTo>
                  <a:cubicBezTo>
                    <a:pt x="7443" y="5956"/>
                    <a:pt x="7121" y="5962"/>
                    <a:pt x="6809" y="5962"/>
                  </a:cubicBezTo>
                  <a:cubicBezTo>
                    <a:pt x="2312" y="5962"/>
                    <a:pt x="0" y="4608"/>
                    <a:pt x="0" y="4608"/>
                  </a:cubicBezTo>
                  <a:lnTo>
                    <a:pt x="0" y="17253"/>
                  </a:lnTo>
                  <a:lnTo>
                    <a:pt x="48077" y="17253"/>
                  </a:lnTo>
                  <a:lnTo>
                    <a:pt x="48077" y="3727"/>
                  </a:lnTo>
                  <a:cubicBezTo>
                    <a:pt x="48077" y="3727"/>
                    <a:pt x="46378" y="2205"/>
                    <a:pt x="44452" y="2205"/>
                  </a:cubicBezTo>
                  <a:cubicBezTo>
                    <a:pt x="44320" y="2205"/>
                    <a:pt x="44187" y="2212"/>
                    <a:pt x="44053" y="2227"/>
                  </a:cubicBezTo>
                  <a:cubicBezTo>
                    <a:pt x="41970" y="2465"/>
                    <a:pt x="40076" y="4275"/>
                    <a:pt x="36278" y="4870"/>
                  </a:cubicBezTo>
                  <a:cubicBezTo>
                    <a:pt x="36082" y="4901"/>
                    <a:pt x="35888" y="4915"/>
                    <a:pt x="35696" y="4915"/>
                  </a:cubicBezTo>
                  <a:cubicBezTo>
                    <a:pt x="32171" y="4915"/>
                    <a:pt x="29282" y="0"/>
                    <a:pt x="24551"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24" name="Google Shape;224;p32"/>
            <p:cNvSpPr/>
            <p:nvPr/>
          </p:nvSpPr>
          <p:spPr>
            <a:xfrm rot="-5400000">
              <a:off x="4820950" y="824050"/>
              <a:ext cx="5156400" cy="3495300"/>
            </a:xfrm>
            <a:prstGeom prst="rect">
              <a:avLst/>
            </a:pr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225" name="Google Shape;225;p32"/>
          <p:cNvSpPr/>
          <p:nvPr/>
        </p:nvSpPr>
        <p:spPr>
          <a:xfrm rot="10800000">
            <a:off x="-37663" y="-51920"/>
            <a:ext cx="3646437" cy="1942827"/>
          </a:xfrm>
          <a:custGeom>
            <a:avLst/>
            <a:gdLst/>
            <a:ahLst/>
            <a:cxnLst/>
            <a:rect l="l" t="t" r="r" b="b"/>
            <a:pathLst>
              <a:path w="38136" h="29948" extrusionOk="0">
                <a:moveTo>
                  <a:pt x="37163" y="0"/>
                </a:moveTo>
                <a:cubicBezTo>
                  <a:pt x="36732" y="0"/>
                  <a:pt x="36166" y="151"/>
                  <a:pt x="35481" y="658"/>
                </a:cubicBezTo>
                <a:cubicBezTo>
                  <a:pt x="33778" y="1908"/>
                  <a:pt x="33707" y="6147"/>
                  <a:pt x="31147" y="6992"/>
                </a:cubicBezTo>
                <a:cubicBezTo>
                  <a:pt x="30908" y="7072"/>
                  <a:pt x="30643" y="7108"/>
                  <a:pt x="30357" y="7108"/>
                </a:cubicBezTo>
                <a:cubicBezTo>
                  <a:pt x="28146" y="7108"/>
                  <a:pt x="24643" y="4988"/>
                  <a:pt x="21393" y="4988"/>
                </a:cubicBezTo>
                <a:cubicBezTo>
                  <a:pt x="20568" y="4988"/>
                  <a:pt x="19758" y="5125"/>
                  <a:pt x="18991" y="5468"/>
                </a:cubicBezTo>
                <a:cubicBezTo>
                  <a:pt x="14800" y="7337"/>
                  <a:pt x="16431" y="14755"/>
                  <a:pt x="13407" y="17934"/>
                </a:cubicBezTo>
                <a:cubicBezTo>
                  <a:pt x="10382" y="21113"/>
                  <a:pt x="8525" y="20803"/>
                  <a:pt x="4417" y="22351"/>
                </a:cubicBezTo>
                <a:cubicBezTo>
                  <a:pt x="416" y="23859"/>
                  <a:pt x="19" y="29638"/>
                  <a:pt x="1" y="29935"/>
                </a:cubicBezTo>
                <a:lnTo>
                  <a:pt x="38136" y="29935"/>
                </a:lnTo>
                <a:lnTo>
                  <a:pt x="38136" y="325"/>
                </a:lnTo>
                <a:cubicBezTo>
                  <a:pt x="38136" y="325"/>
                  <a:pt x="37795" y="0"/>
                  <a:pt x="37163" y="0"/>
                </a:cubicBezTo>
                <a:close/>
                <a:moveTo>
                  <a:pt x="0" y="29935"/>
                </a:moveTo>
                <a:lnTo>
                  <a:pt x="0" y="29947"/>
                </a:lnTo>
                <a:cubicBezTo>
                  <a:pt x="0" y="29947"/>
                  <a:pt x="0" y="29943"/>
                  <a:pt x="1" y="29935"/>
                </a:cubicBezTo>
                <a:close/>
              </a:path>
            </a:pathLst>
          </a:custGeom>
          <a:noFill/>
          <a:ln w="28575" cap="flat" cmpd="sng">
            <a:solidFill>
              <a:schemeClr val="lt1"/>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26" name="Google Shape;226;p32"/>
          <p:cNvSpPr txBox="1"/>
          <p:nvPr>
            <p:ph type="title"/>
          </p:nvPr>
        </p:nvSpPr>
        <p:spPr>
          <a:xfrm>
            <a:off x="950800" y="1730972"/>
            <a:ext cx="3742800" cy="2560400"/>
          </a:xfrm>
          <a:prstGeom prst="rect">
            <a:avLst/>
          </a:prstGeom>
        </p:spPr>
        <p:txBody>
          <a:bodyPr spcFirstLastPara="1" wrap="square" lIns="91425" tIns="91425" rIns="91425" bIns="91425" anchor="b"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7" name="Google Shape;227;p32"/>
          <p:cNvSpPr txBox="1"/>
          <p:nvPr>
            <p:ph type="subTitle" idx="1"/>
          </p:nvPr>
        </p:nvSpPr>
        <p:spPr>
          <a:xfrm>
            <a:off x="950800" y="4291429"/>
            <a:ext cx="3742800" cy="9144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and four columns">
  <p:cSld name="CUSTOM_3">
    <p:spTree>
      <p:nvGrpSpPr>
        <p:cNvPr id="228" name="Shape 228"/>
        <p:cNvGrpSpPr/>
        <p:nvPr/>
      </p:nvGrpSpPr>
      <p:grpSpPr>
        <a:xfrm>
          <a:off x="0" y="0"/>
          <a:ext cx="0" cy="0"/>
          <a:chOff x="0" y="0"/>
          <a:chExt cx="0" cy="0"/>
        </a:xfrm>
      </p:grpSpPr>
      <p:sp>
        <p:nvSpPr>
          <p:cNvPr id="229" name="Google Shape;229;p33"/>
          <p:cNvSpPr/>
          <p:nvPr/>
        </p:nvSpPr>
        <p:spPr>
          <a:xfrm flipH="1">
            <a:off x="-43" y="0"/>
            <a:ext cx="1240077" cy="6857972"/>
          </a:xfrm>
          <a:custGeom>
            <a:avLst/>
            <a:gdLst/>
            <a:ahLst/>
            <a:cxnLst/>
            <a:rect l="l" t="t" r="r" b="b"/>
            <a:pathLst>
              <a:path w="34291" h="34874" extrusionOk="0">
                <a:moveTo>
                  <a:pt x="24658" y="1"/>
                </a:moveTo>
                <a:cubicBezTo>
                  <a:pt x="24658" y="1"/>
                  <a:pt x="17669" y="715"/>
                  <a:pt x="15824" y="4715"/>
                </a:cubicBezTo>
                <a:cubicBezTo>
                  <a:pt x="13823" y="9073"/>
                  <a:pt x="16824" y="14550"/>
                  <a:pt x="16240" y="19110"/>
                </a:cubicBezTo>
                <a:cubicBezTo>
                  <a:pt x="15609" y="23944"/>
                  <a:pt x="4239" y="29957"/>
                  <a:pt x="2262" y="31754"/>
                </a:cubicBezTo>
                <a:cubicBezTo>
                  <a:pt x="286" y="33564"/>
                  <a:pt x="0" y="34874"/>
                  <a:pt x="0" y="34874"/>
                </a:cubicBezTo>
                <a:lnTo>
                  <a:pt x="34290" y="34874"/>
                </a:lnTo>
                <a:lnTo>
                  <a:pt x="34290" y="1"/>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30" name="Google Shape;230;p33"/>
          <p:cNvSpPr/>
          <p:nvPr/>
        </p:nvSpPr>
        <p:spPr>
          <a:xfrm rot="10800000" flipH="1">
            <a:off x="10954757" y="0"/>
            <a:ext cx="1240077" cy="6857972"/>
          </a:xfrm>
          <a:custGeom>
            <a:avLst/>
            <a:gdLst/>
            <a:ahLst/>
            <a:cxnLst/>
            <a:rect l="l" t="t" r="r" b="b"/>
            <a:pathLst>
              <a:path w="34291" h="34874" extrusionOk="0">
                <a:moveTo>
                  <a:pt x="24658" y="1"/>
                </a:moveTo>
                <a:cubicBezTo>
                  <a:pt x="24658" y="1"/>
                  <a:pt x="17669" y="715"/>
                  <a:pt x="15824" y="4715"/>
                </a:cubicBezTo>
                <a:cubicBezTo>
                  <a:pt x="13823" y="9073"/>
                  <a:pt x="16824" y="14550"/>
                  <a:pt x="16240" y="19110"/>
                </a:cubicBezTo>
                <a:cubicBezTo>
                  <a:pt x="15609" y="23944"/>
                  <a:pt x="4239" y="29957"/>
                  <a:pt x="2262" y="31754"/>
                </a:cubicBezTo>
                <a:cubicBezTo>
                  <a:pt x="286" y="33564"/>
                  <a:pt x="0" y="34874"/>
                  <a:pt x="0" y="34874"/>
                </a:cubicBezTo>
                <a:lnTo>
                  <a:pt x="34290" y="34874"/>
                </a:lnTo>
                <a:lnTo>
                  <a:pt x="34290" y="1"/>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31" name="Google Shape;231;p33"/>
          <p:cNvSpPr txBox="1"/>
          <p:nvPr>
            <p:ph type="title"/>
          </p:nvPr>
        </p:nvSpPr>
        <p:spPr>
          <a:xfrm>
            <a:off x="950800" y="593367"/>
            <a:ext cx="102904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2" name="Google Shape;232;p33"/>
          <p:cNvSpPr txBox="1"/>
          <p:nvPr>
            <p:ph type="subTitle" idx="1"/>
          </p:nvPr>
        </p:nvSpPr>
        <p:spPr>
          <a:xfrm>
            <a:off x="2297300" y="1707700"/>
            <a:ext cx="3048000" cy="4632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233" name="Google Shape;233;p33"/>
          <p:cNvSpPr txBox="1"/>
          <p:nvPr>
            <p:ph type="subTitle" idx="2"/>
          </p:nvPr>
        </p:nvSpPr>
        <p:spPr>
          <a:xfrm>
            <a:off x="2297300" y="2185539"/>
            <a:ext cx="3048000" cy="9388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
        <p:nvSpPr>
          <p:cNvPr id="234" name="Google Shape;234;p33"/>
          <p:cNvSpPr txBox="1"/>
          <p:nvPr>
            <p:ph type="subTitle" idx="3"/>
          </p:nvPr>
        </p:nvSpPr>
        <p:spPr>
          <a:xfrm>
            <a:off x="6846700" y="1707700"/>
            <a:ext cx="3048000" cy="4632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235" name="Google Shape;235;p33"/>
          <p:cNvSpPr txBox="1"/>
          <p:nvPr>
            <p:ph type="subTitle" idx="4"/>
          </p:nvPr>
        </p:nvSpPr>
        <p:spPr>
          <a:xfrm>
            <a:off x="6846700" y="2185539"/>
            <a:ext cx="3048000" cy="9388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
        <p:nvSpPr>
          <p:cNvPr id="236" name="Google Shape;236;p33"/>
          <p:cNvSpPr txBox="1"/>
          <p:nvPr>
            <p:ph type="subTitle" idx="5"/>
          </p:nvPr>
        </p:nvSpPr>
        <p:spPr>
          <a:xfrm>
            <a:off x="2297300" y="4211700"/>
            <a:ext cx="3048000" cy="4632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237" name="Google Shape;237;p33"/>
          <p:cNvSpPr txBox="1"/>
          <p:nvPr>
            <p:ph type="subTitle" idx="6"/>
          </p:nvPr>
        </p:nvSpPr>
        <p:spPr>
          <a:xfrm>
            <a:off x="2297300" y="4689539"/>
            <a:ext cx="3048000" cy="9388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
        <p:nvSpPr>
          <p:cNvPr id="238" name="Google Shape;238;p33"/>
          <p:cNvSpPr txBox="1"/>
          <p:nvPr>
            <p:ph type="subTitle" idx="7"/>
          </p:nvPr>
        </p:nvSpPr>
        <p:spPr>
          <a:xfrm>
            <a:off x="6846700" y="4211700"/>
            <a:ext cx="3048000" cy="4632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239" name="Google Shape;239;p33"/>
          <p:cNvSpPr txBox="1"/>
          <p:nvPr>
            <p:ph type="subTitle" idx="8"/>
          </p:nvPr>
        </p:nvSpPr>
        <p:spPr>
          <a:xfrm>
            <a:off x="6846700" y="4689539"/>
            <a:ext cx="3048000" cy="9388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and four columns 1">
  <p:cSld name="CUSTOM_3_1">
    <p:spTree>
      <p:nvGrpSpPr>
        <p:cNvPr id="240" name="Shape 240"/>
        <p:cNvGrpSpPr/>
        <p:nvPr/>
      </p:nvGrpSpPr>
      <p:grpSpPr>
        <a:xfrm>
          <a:off x="0" y="0"/>
          <a:ext cx="0" cy="0"/>
          <a:chOff x="0" y="0"/>
          <a:chExt cx="0" cy="0"/>
        </a:xfrm>
      </p:grpSpPr>
      <p:sp>
        <p:nvSpPr>
          <p:cNvPr id="241" name="Google Shape;241;p34"/>
          <p:cNvSpPr/>
          <p:nvPr/>
        </p:nvSpPr>
        <p:spPr>
          <a:xfrm flipH="1">
            <a:off x="9347300" y="-147801"/>
            <a:ext cx="4766397" cy="2968635"/>
          </a:xfrm>
          <a:custGeom>
            <a:avLst/>
            <a:gdLst/>
            <a:ahLst/>
            <a:cxnLst/>
            <a:rect l="l" t="t" r="r" b="b"/>
            <a:pathLst>
              <a:path w="40828" h="24587" extrusionOk="0">
                <a:moveTo>
                  <a:pt x="1" y="0"/>
                </a:moveTo>
                <a:lnTo>
                  <a:pt x="1" y="12"/>
                </a:lnTo>
                <a:lnTo>
                  <a:pt x="1" y="24586"/>
                </a:lnTo>
                <a:cubicBezTo>
                  <a:pt x="1" y="24586"/>
                  <a:pt x="20777" y="24039"/>
                  <a:pt x="25778" y="15716"/>
                </a:cubicBezTo>
                <a:cubicBezTo>
                  <a:pt x="30779" y="7394"/>
                  <a:pt x="37518" y="8061"/>
                  <a:pt x="39173" y="5536"/>
                </a:cubicBezTo>
                <a:cubicBezTo>
                  <a:pt x="40827" y="3000"/>
                  <a:pt x="39577" y="0"/>
                  <a:pt x="39577" y="0"/>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42" name="Google Shape;242;p34"/>
          <p:cNvSpPr/>
          <p:nvPr/>
        </p:nvSpPr>
        <p:spPr>
          <a:xfrm flipH="1">
            <a:off x="9668112" y="-220256"/>
            <a:ext cx="4525376" cy="2736697"/>
          </a:xfrm>
          <a:custGeom>
            <a:avLst/>
            <a:gdLst/>
            <a:ahLst/>
            <a:cxnLst/>
            <a:rect l="l" t="t" r="r" b="b"/>
            <a:pathLst>
              <a:path w="40828" h="24587" extrusionOk="0">
                <a:moveTo>
                  <a:pt x="1" y="0"/>
                </a:moveTo>
                <a:lnTo>
                  <a:pt x="1" y="12"/>
                </a:lnTo>
                <a:lnTo>
                  <a:pt x="1" y="24586"/>
                </a:lnTo>
                <a:cubicBezTo>
                  <a:pt x="1" y="24586"/>
                  <a:pt x="20777" y="24039"/>
                  <a:pt x="25778" y="15716"/>
                </a:cubicBezTo>
                <a:cubicBezTo>
                  <a:pt x="30779" y="7394"/>
                  <a:pt x="37518" y="8061"/>
                  <a:pt x="39173" y="5536"/>
                </a:cubicBezTo>
                <a:cubicBezTo>
                  <a:pt x="40827" y="3000"/>
                  <a:pt x="39577" y="0"/>
                  <a:pt x="39577" y="0"/>
                </a:cubicBezTo>
                <a:close/>
              </a:path>
            </a:pathLst>
          </a:custGeom>
          <a:noFill/>
          <a:ln w="28575" cap="flat" cmpd="sng">
            <a:solidFill>
              <a:schemeClr val="accent6"/>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43" name="Google Shape;243;p34"/>
          <p:cNvSpPr/>
          <p:nvPr/>
        </p:nvSpPr>
        <p:spPr>
          <a:xfrm rot="5400000">
            <a:off x="5523783" y="202675"/>
            <a:ext cx="1144425" cy="12187089"/>
          </a:xfrm>
          <a:custGeom>
            <a:avLst/>
            <a:gdLst/>
            <a:ahLst/>
            <a:cxnLst/>
            <a:rect l="l" t="t" r="r" b="b"/>
            <a:pathLst>
              <a:path w="17396" h="39911" extrusionOk="0">
                <a:moveTo>
                  <a:pt x="13740" y="1"/>
                </a:moveTo>
                <a:cubicBezTo>
                  <a:pt x="13740" y="1"/>
                  <a:pt x="16574" y="9085"/>
                  <a:pt x="15716" y="13157"/>
                </a:cubicBezTo>
                <a:cubicBezTo>
                  <a:pt x="14835" y="17241"/>
                  <a:pt x="11299" y="15098"/>
                  <a:pt x="8596" y="19039"/>
                </a:cubicBezTo>
                <a:cubicBezTo>
                  <a:pt x="5906" y="22992"/>
                  <a:pt x="10490" y="29874"/>
                  <a:pt x="8596" y="31207"/>
                </a:cubicBezTo>
                <a:cubicBezTo>
                  <a:pt x="8288" y="31428"/>
                  <a:pt x="7901" y="31510"/>
                  <a:pt x="7464" y="31510"/>
                </a:cubicBezTo>
                <a:cubicBezTo>
                  <a:pt x="6179" y="31510"/>
                  <a:pt x="4469" y="30797"/>
                  <a:pt x="3100" y="30797"/>
                </a:cubicBezTo>
                <a:cubicBezTo>
                  <a:pt x="2097" y="30797"/>
                  <a:pt x="1277" y="31179"/>
                  <a:pt x="941" y="32505"/>
                </a:cubicBezTo>
                <a:cubicBezTo>
                  <a:pt x="0" y="36243"/>
                  <a:pt x="2369" y="39911"/>
                  <a:pt x="2369" y="39911"/>
                </a:cubicBezTo>
                <a:lnTo>
                  <a:pt x="17395" y="39911"/>
                </a:lnTo>
                <a:lnTo>
                  <a:pt x="17395" y="1"/>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44" name="Google Shape;244;p34"/>
          <p:cNvSpPr/>
          <p:nvPr/>
        </p:nvSpPr>
        <p:spPr>
          <a:xfrm flipH="1">
            <a:off x="-55" y="5686627"/>
            <a:ext cx="2224855" cy="1171367"/>
          </a:xfrm>
          <a:custGeom>
            <a:avLst/>
            <a:gdLst/>
            <a:ahLst/>
            <a:cxnLst/>
            <a:rect l="l" t="t" r="r" b="b"/>
            <a:pathLst>
              <a:path w="38136" h="29948" extrusionOk="0">
                <a:moveTo>
                  <a:pt x="37163" y="0"/>
                </a:moveTo>
                <a:cubicBezTo>
                  <a:pt x="36732" y="0"/>
                  <a:pt x="36166" y="151"/>
                  <a:pt x="35481" y="658"/>
                </a:cubicBezTo>
                <a:cubicBezTo>
                  <a:pt x="33778" y="1908"/>
                  <a:pt x="33707" y="6147"/>
                  <a:pt x="31147" y="6992"/>
                </a:cubicBezTo>
                <a:cubicBezTo>
                  <a:pt x="30908" y="7072"/>
                  <a:pt x="30643" y="7108"/>
                  <a:pt x="30357" y="7108"/>
                </a:cubicBezTo>
                <a:cubicBezTo>
                  <a:pt x="28146" y="7108"/>
                  <a:pt x="24643" y="4988"/>
                  <a:pt x="21393" y="4988"/>
                </a:cubicBezTo>
                <a:cubicBezTo>
                  <a:pt x="20568" y="4988"/>
                  <a:pt x="19758" y="5125"/>
                  <a:pt x="18991" y="5468"/>
                </a:cubicBezTo>
                <a:cubicBezTo>
                  <a:pt x="14800" y="7337"/>
                  <a:pt x="16431" y="14755"/>
                  <a:pt x="13407" y="17934"/>
                </a:cubicBezTo>
                <a:cubicBezTo>
                  <a:pt x="10382" y="21113"/>
                  <a:pt x="8525" y="20803"/>
                  <a:pt x="4417" y="22351"/>
                </a:cubicBezTo>
                <a:cubicBezTo>
                  <a:pt x="416" y="23859"/>
                  <a:pt x="19" y="29638"/>
                  <a:pt x="1" y="29935"/>
                </a:cubicBezTo>
                <a:lnTo>
                  <a:pt x="38136" y="29935"/>
                </a:lnTo>
                <a:lnTo>
                  <a:pt x="38136" y="325"/>
                </a:lnTo>
                <a:cubicBezTo>
                  <a:pt x="38136" y="325"/>
                  <a:pt x="37795" y="0"/>
                  <a:pt x="37163" y="0"/>
                </a:cubicBezTo>
                <a:close/>
                <a:moveTo>
                  <a:pt x="0" y="29935"/>
                </a:moveTo>
                <a:lnTo>
                  <a:pt x="0" y="29947"/>
                </a:lnTo>
                <a:cubicBezTo>
                  <a:pt x="0" y="29947"/>
                  <a:pt x="0" y="29943"/>
                  <a:pt x="1" y="29935"/>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45" name="Google Shape;245;p34"/>
          <p:cNvSpPr txBox="1"/>
          <p:nvPr>
            <p:ph type="title"/>
          </p:nvPr>
        </p:nvSpPr>
        <p:spPr>
          <a:xfrm>
            <a:off x="950800" y="593367"/>
            <a:ext cx="102904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46" name="Google Shape;246;p34"/>
          <p:cNvSpPr txBox="1"/>
          <p:nvPr>
            <p:ph type="subTitle" idx="1"/>
          </p:nvPr>
        </p:nvSpPr>
        <p:spPr>
          <a:xfrm>
            <a:off x="950800" y="3736533"/>
            <a:ext cx="2346800" cy="463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247" name="Google Shape;247;p34"/>
          <p:cNvSpPr txBox="1"/>
          <p:nvPr>
            <p:ph type="subTitle" idx="2"/>
          </p:nvPr>
        </p:nvSpPr>
        <p:spPr>
          <a:xfrm>
            <a:off x="950800" y="4150459"/>
            <a:ext cx="2346800" cy="711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
        <p:nvSpPr>
          <p:cNvPr id="248" name="Google Shape;248;p34"/>
          <p:cNvSpPr txBox="1"/>
          <p:nvPr>
            <p:ph type="subTitle" idx="3"/>
          </p:nvPr>
        </p:nvSpPr>
        <p:spPr>
          <a:xfrm>
            <a:off x="3603233" y="3736533"/>
            <a:ext cx="2346800" cy="463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249" name="Google Shape;249;p34"/>
          <p:cNvSpPr txBox="1"/>
          <p:nvPr>
            <p:ph type="subTitle" idx="4"/>
          </p:nvPr>
        </p:nvSpPr>
        <p:spPr>
          <a:xfrm>
            <a:off x="3603233" y="4150459"/>
            <a:ext cx="2346800" cy="711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
        <p:nvSpPr>
          <p:cNvPr id="250" name="Google Shape;250;p34"/>
          <p:cNvSpPr txBox="1"/>
          <p:nvPr>
            <p:ph type="subTitle" idx="5"/>
          </p:nvPr>
        </p:nvSpPr>
        <p:spPr>
          <a:xfrm>
            <a:off x="6255667" y="3736533"/>
            <a:ext cx="2346800" cy="463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251" name="Google Shape;251;p34"/>
          <p:cNvSpPr txBox="1"/>
          <p:nvPr>
            <p:ph type="subTitle" idx="6"/>
          </p:nvPr>
        </p:nvSpPr>
        <p:spPr>
          <a:xfrm>
            <a:off x="6255667" y="4150492"/>
            <a:ext cx="2346800" cy="711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
        <p:nvSpPr>
          <p:cNvPr id="252" name="Google Shape;252;p34"/>
          <p:cNvSpPr txBox="1"/>
          <p:nvPr>
            <p:ph type="subTitle" idx="7"/>
          </p:nvPr>
        </p:nvSpPr>
        <p:spPr>
          <a:xfrm>
            <a:off x="8894400" y="3736533"/>
            <a:ext cx="2346800" cy="463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253" name="Google Shape;253;p34"/>
          <p:cNvSpPr txBox="1"/>
          <p:nvPr>
            <p:ph type="subTitle" idx="8"/>
          </p:nvPr>
        </p:nvSpPr>
        <p:spPr>
          <a:xfrm>
            <a:off x="8894400" y="4150492"/>
            <a:ext cx="2346800" cy="711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and six columns">
  <p:cSld name="CUSTOM_4">
    <p:spTree>
      <p:nvGrpSpPr>
        <p:cNvPr id="254" name="Shape 254"/>
        <p:cNvGrpSpPr/>
        <p:nvPr/>
      </p:nvGrpSpPr>
      <p:grpSpPr>
        <a:xfrm>
          <a:off x="0" y="0"/>
          <a:ext cx="0" cy="0"/>
          <a:chOff x="0" y="0"/>
          <a:chExt cx="0" cy="0"/>
        </a:xfrm>
      </p:grpSpPr>
      <p:sp>
        <p:nvSpPr>
          <p:cNvPr id="255" name="Google Shape;255;p35"/>
          <p:cNvSpPr/>
          <p:nvPr/>
        </p:nvSpPr>
        <p:spPr>
          <a:xfrm rot="-5400000">
            <a:off x="4499107" y="-1032800"/>
            <a:ext cx="3197493" cy="12335707"/>
          </a:xfrm>
          <a:custGeom>
            <a:avLst/>
            <a:gdLst/>
            <a:ahLst/>
            <a:cxnLst/>
            <a:rect l="l" t="t" r="r" b="b"/>
            <a:pathLst>
              <a:path w="42364" h="43268" extrusionOk="0">
                <a:moveTo>
                  <a:pt x="1" y="0"/>
                </a:moveTo>
                <a:lnTo>
                  <a:pt x="1" y="43267"/>
                </a:lnTo>
                <a:lnTo>
                  <a:pt x="42363" y="43267"/>
                </a:lnTo>
                <a:cubicBezTo>
                  <a:pt x="42363" y="43267"/>
                  <a:pt x="42268" y="37779"/>
                  <a:pt x="39006" y="33992"/>
                </a:cubicBezTo>
                <a:cubicBezTo>
                  <a:pt x="35767" y="30218"/>
                  <a:pt x="39351" y="28789"/>
                  <a:pt x="39875" y="23705"/>
                </a:cubicBezTo>
                <a:cubicBezTo>
                  <a:pt x="40375" y="18633"/>
                  <a:pt x="36958" y="18336"/>
                  <a:pt x="34470" y="14049"/>
                </a:cubicBezTo>
                <a:cubicBezTo>
                  <a:pt x="31981" y="9775"/>
                  <a:pt x="34041" y="0"/>
                  <a:pt x="34041" y="0"/>
                </a:cubicBezTo>
                <a:close/>
              </a:path>
            </a:pathLst>
          </a:custGeom>
          <a:noFill/>
          <a:ln w="28575" cap="flat" cmpd="sng">
            <a:solidFill>
              <a:schemeClr val="accent2"/>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56" name="Google Shape;256;p35"/>
          <p:cNvSpPr/>
          <p:nvPr/>
        </p:nvSpPr>
        <p:spPr>
          <a:xfrm rot="-5400000">
            <a:off x="4499157" y="-838651"/>
            <a:ext cx="3197493" cy="12195807"/>
          </a:xfrm>
          <a:custGeom>
            <a:avLst/>
            <a:gdLst/>
            <a:ahLst/>
            <a:cxnLst/>
            <a:rect l="l" t="t" r="r" b="b"/>
            <a:pathLst>
              <a:path w="42364" h="43268" extrusionOk="0">
                <a:moveTo>
                  <a:pt x="1" y="0"/>
                </a:moveTo>
                <a:lnTo>
                  <a:pt x="1" y="43267"/>
                </a:lnTo>
                <a:lnTo>
                  <a:pt x="42363" y="43267"/>
                </a:lnTo>
                <a:cubicBezTo>
                  <a:pt x="42363" y="43267"/>
                  <a:pt x="42268" y="37779"/>
                  <a:pt x="39006" y="33992"/>
                </a:cubicBezTo>
                <a:cubicBezTo>
                  <a:pt x="35767" y="30218"/>
                  <a:pt x="39351" y="28789"/>
                  <a:pt x="39875" y="23705"/>
                </a:cubicBezTo>
                <a:cubicBezTo>
                  <a:pt x="40375" y="18633"/>
                  <a:pt x="36958" y="18336"/>
                  <a:pt x="34470" y="14049"/>
                </a:cubicBezTo>
                <a:cubicBezTo>
                  <a:pt x="31981" y="9775"/>
                  <a:pt x="34041" y="0"/>
                  <a:pt x="34041" y="0"/>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57" name="Google Shape;257;p35"/>
          <p:cNvSpPr/>
          <p:nvPr/>
        </p:nvSpPr>
        <p:spPr>
          <a:xfrm rot="-5400000">
            <a:off x="5521465" y="-5521325"/>
            <a:ext cx="1144425" cy="12187089"/>
          </a:xfrm>
          <a:custGeom>
            <a:avLst/>
            <a:gdLst/>
            <a:ahLst/>
            <a:cxnLst/>
            <a:rect l="l" t="t" r="r" b="b"/>
            <a:pathLst>
              <a:path w="17396" h="39911" extrusionOk="0">
                <a:moveTo>
                  <a:pt x="13740" y="1"/>
                </a:moveTo>
                <a:cubicBezTo>
                  <a:pt x="13740" y="1"/>
                  <a:pt x="16574" y="9085"/>
                  <a:pt x="15716" y="13157"/>
                </a:cubicBezTo>
                <a:cubicBezTo>
                  <a:pt x="14835" y="17241"/>
                  <a:pt x="11299" y="15098"/>
                  <a:pt x="8596" y="19039"/>
                </a:cubicBezTo>
                <a:cubicBezTo>
                  <a:pt x="5906" y="22992"/>
                  <a:pt x="10490" y="29874"/>
                  <a:pt x="8596" y="31207"/>
                </a:cubicBezTo>
                <a:cubicBezTo>
                  <a:pt x="8288" y="31428"/>
                  <a:pt x="7901" y="31510"/>
                  <a:pt x="7464" y="31510"/>
                </a:cubicBezTo>
                <a:cubicBezTo>
                  <a:pt x="6179" y="31510"/>
                  <a:pt x="4469" y="30797"/>
                  <a:pt x="3100" y="30797"/>
                </a:cubicBezTo>
                <a:cubicBezTo>
                  <a:pt x="2097" y="30797"/>
                  <a:pt x="1277" y="31179"/>
                  <a:pt x="941" y="32505"/>
                </a:cubicBezTo>
                <a:cubicBezTo>
                  <a:pt x="0" y="36243"/>
                  <a:pt x="2369" y="39911"/>
                  <a:pt x="2369" y="39911"/>
                </a:cubicBezTo>
                <a:lnTo>
                  <a:pt x="17395" y="39911"/>
                </a:lnTo>
                <a:lnTo>
                  <a:pt x="17395" y="1"/>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58" name="Google Shape;258;p35"/>
          <p:cNvSpPr txBox="1"/>
          <p:nvPr>
            <p:ph type="title"/>
          </p:nvPr>
        </p:nvSpPr>
        <p:spPr>
          <a:xfrm>
            <a:off x="950800" y="593367"/>
            <a:ext cx="102904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59" name="Google Shape;259;p35"/>
          <p:cNvSpPr txBox="1"/>
          <p:nvPr>
            <p:ph type="subTitle" idx="1"/>
          </p:nvPr>
        </p:nvSpPr>
        <p:spPr>
          <a:xfrm>
            <a:off x="950800" y="2506555"/>
            <a:ext cx="3243200" cy="4632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260" name="Google Shape;260;p35"/>
          <p:cNvSpPr txBox="1"/>
          <p:nvPr>
            <p:ph type="subTitle" idx="2"/>
          </p:nvPr>
        </p:nvSpPr>
        <p:spPr>
          <a:xfrm>
            <a:off x="950800" y="2846877"/>
            <a:ext cx="3243200" cy="85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
        <p:nvSpPr>
          <p:cNvPr id="261" name="Google Shape;261;p35"/>
          <p:cNvSpPr txBox="1"/>
          <p:nvPr>
            <p:ph type="subTitle" idx="3"/>
          </p:nvPr>
        </p:nvSpPr>
        <p:spPr>
          <a:xfrm>
            <a:off x="4474400" y="2506555"/>
            <a:ext cx="3243200" cy="4632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262" name="Google Shape;262;p35"/>
          <p:cNvSpPr txBox="1"/>
          <p:nvPr>
            <p:ph type="subTitle" idx="4"/>
          </p:nvPr>
        </p:nvSpPr>
        <p:spPr>
          <a:xfrm>
            <a:off x="4474400" y="2846877"/>
            <a:ext cx="3243200" cy="85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
        <p:nvSpPr>
          <p:cNvPr id="263" name="Google Shape;263;p35"/>
          <p:cNvSpPr txBox="1"/>
          <p:nvPr>
            <p:ph type="subTitle" idx="5"/>
          </p:nvPr>
        </p:nvSpPr>
        <p:spPr>
          <a:xfrm>
            <a:off x="7998000" y="2506555"/>
            <a:ext cx="3243200" cy="4632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264" name="Google Shape;264;p35"/>
          <p:cNvSpPr txBox="1"/>
          <p:nvPr>
            <p:ph type="subTitle" idx="6"/>
          </p:nvPr>
        </p:nvSpPr>
        <p:spPr>
          <a:xfrm>
            <a:off x="7998000" y="2846877"/>
            <a:ext cx="3243200" cy="85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
        <p:nvSpPr>
          <p:cNvPr id="265" name="Google Shape;265;p35"/>
          <p:cNvSpPr txBox="1"/>
          <p:nvPr>
            <p:ph type="subTitle" idx="7"/>
          </p:nvPr>
        </p:nvSpPr>
        <p:spPr>
          <a:xfrm>
            <a:off x="950800" y="4971755"/>
            <a:ext cx="3243200" cy="4632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266" name="Google Shape;266;p35"/>
          <p:cNvSpPr txBox="1"/>
          <p:nvPr>
            <p:ph type="subTitle" idx="8"/>
          </p:nvPr>
        </p:nvSpPr>
        <p:spPr>
          <a:xfrm>
            <a:off x="950800" y="5312077"/>
            <a:ext cx="3243200" cy="85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
        <p:nvSpPr>
          <p:cNvPr id="267" name="Google Shape;267;p35"/>
          <p:cNvSpPr txBox="1"/>
          <p:nvPr>
            <p:ph type="subTitle" idx="9"/>
          </p:nvPr>
        </p:nvSpPr>
        <p:spPr>
          <a:xfrm>
            <a:off x="4474400" y="4971755"/>
            <a:ext cx="3243200" cy="4632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268" name="Google Shape;268;p35"/>
          <p:cNvSpPr txBox="1"/>
          <p:nvPr>
            <p:ph type="subTitle" idx="13"/>
          </p:nvPr>
        </p:nvSpPr>
        <p:spPr>
          <a:xfrm>
            <a:off x="4474400" y="5312077"/>
            <a:ext cx="3243200" cy="85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
        <p:nvSpPr>
          <p:cNvPr id="269" name="Google Shape;269;p35"/>
          <p:cNvSpPr txBox="1"/>
          <p:nvPr>
            <p:ph type="subTitle" idx="14"/>
          </p:nvPr>
        </p:nvSpPr>
        <p:spPr>
          <a:xfrm>
            <a:off x="7998000" y="4971755"/>
            <a:ext cx="3243200" cy="4632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270" name="Google Shape;270;p35"/>
          <p:cNvSpPr txBox="1"/>
          <p:nvPr>
            <p:ph type="subTitle" idx="15"/>
          </p:nvPr>
        </p:nvSpPr>
        <p:spPr>
          <a:xfrm>
            <a:off x="7998000" y="5312077"/>
            <a:ext cx="3243200" cy="85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itle and six columns 1">
  <p:cSld name="CUSTOM_4_1">
    <p:spTree>
      <p:nvGrpSpPr>
        <p:cNvPr id="271" name="Shape 271"/>
        <p:cNvGrpSpPr/>
        <p:nvPr/>
      </p:nvGrpSpPr>
      <p:grpSpPr>
        <a:xfrm>
          <a:off x="0" y="0"/>
          <a:ext cx="0" cy="0"/>
          <a:chOff x="0" y="0"/>
          <a:chExt cx="0" cy="0"/>
        </a:xfrm>
      </p:grpSpPr>
      <p:sp>
        <p:nvSpPr>
          <p:cNvPr id="272" name="Google Shape;272;p36"/>
          <p:cNvSpPr/>
          <p:nvPr/>
        </p:nvSpPr>
        <p:spPr>
          <a:xfrm flipH="1">
            <a:off x="7440300" y="-29135"/>
            <a:ext cx="4766397" cy="2968635"/>
          </a:xfrm>
          <a:custGeom>
            <a:avLst/>
            <a:gdLst/>
            <a:ahLst/>
            <a:cxnLst/>
            <a:rect l="l" t="t" r="r" b="b"/>
            <a:pathLst>
              <a:path w="40828" h="24587" extrusionOk="0">
                <a:moveTo>
                  <a:pt x="1" y="0"/>
                </a:moveTo>
                <a:lnTo>
                  <a:pt x="1" y="12"/>
                </a:lnTo>
                <a:lnTo>
                  <a:pt x="1" y="24586"/>
                </a:lnTo>
                <a:cubicBezTo>
                  <a:pt x="1" y="24586"/>
                  <a:pt x="20777" y="24039"/>
                  <a:pt x="25778" y="15716"/>
                </a:cubicBezTo>
                <a:cubicBezTo>
                  <a:pt x="30779" y="7394"/>
                  <a:pt x="37518" y="8061"/>
                  <a:pt x="39173" y="5536"/>
                </a:cubicBezTo>
                <a:cubicBezTo>
                  <a:pt x="40827" y="3000"/>
                  <a:pt x="39577" y="0"/>
                  <a:pt x="39577" y="0"/>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73" name="Google Shape;273;p36"/>
          <p:cNvSpPr/>
          <p:nvPr/>
        </p:nvSpPr>
        <p:spPr>
          <a:xfrm flipH="1">
            <a:off x="7761112" y="-101589"/>
            <a:ext cx="4525376" cy="2736697"/>
          </a:xfrm>
          <a:custGeom>
            <a:avLst/>
            <a:gdLst/>
            <a:ahLst/>
            <a:cxnLst/>
            <a:rect l="l" t="t" r="r" b="b"/>
            <a:pathLst>
              <a:path w="40828" h="24587" extrusionOk="0">
                <a:moveTo>
                  <a:pt x="1" y="0"/>
                </a:moveTo>
                <a:lnTo>
                  <a:pt x="1" y="12"/>
                </a:lnTo>
                <a:lnTo>
                  <a:pt x="1" y="24586"/>
                </a:lnTo>
                <a:cubicBezTo>
                  <a:pt x="1" y="24586"/>
                  <a:pt x="20777" y="24039"/>
                  <a:pt x="25778" y="15716"/>
                </a:cubicBezTo>
                <a:cubicBezTo>
                  <a:pt x="30779" y="7394"/>
                  <a:pt x="37518" y="8061"/>
                  <a:pt x="39173" y="5536"/>
                </a:cubicBezTo>
                <a:cubicBezTo>
                  <a:pt x="40827" y="3000"/>
                  <a:pt x="39577" y="0"/>
                  <a:pt x="39577" y="0"/>
                </a:cubicBezTo>
                <a:close/>
              </a:path>
            </a:pathLst>
          </a:custGeom>
          <a:noFill/>
          <a:ln w="28575" cap="flat" cmpd="sng">
            <a:solidFill>
              <a:schemeClr val="accent6"/>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74" name="Google Shape;274;p36"/>
          <p:cNvSpPr/>
          <p:nvPr/>
        </p:nvSpPr>
        <p:spPr>
          <a:xfrm rot="5400000">
            <a:off x="5523783" y="202675"/>
            <a:ext cx="1144425" cy="12187089"/>
          </a:xfrm>
          <a:custGeom>
            <a:avLst/>
            <a:gdLst/>
            <a:ahLst/>
            <a:cxnLst/>
            <a:rect l="l" t="t" r="r" b="b"/>
            <a:pathLst>
              <a:path w="17396" h="39911" extrusionOk="0">
                <a:moveTo>
                  <a:pt x="13740" y="1"/>
                </a:moveTo>
                <a:cubicBezTo>
                  <a:pt x="13740" y="1"/>
                  <a:pt x="16574" y="9085"/>
                  <a:pt x="15716" y="13157"/>
                </a:cubicBezTo>
                <a:cubicBezTo>
                  <a:pt x="14835" y="17241"/>
                  <a:pt x="11299" y="15098"/>
                  <a:pt x="8596" y="19039"/>
                </a:cubicBezTo>
                <a:cubicBezTo>
                  <a:pt x="5906" y="22992"/>
                  <a:pt x="10490" y="29874"/>
                  <a:pt x="8596" y="31207"/>
                </a:cubicBezTo>
                <a:cubicBezTo>
                  <a:pt x="8288" y="31428"/>
                  <a:pt x="7901" y="31510"/>
                  <a:pt x="7464" y="31510"/>
                </a:cubicBezTo>
                <a:cubicBezTo>
                  <a:pt x="6179" y="31510"/>
                  <a:pt x="4469" y="30797"/>
                  <a:pt x="3100" y="30797"/>
                </a:cubicBezTo>
                <a:cubicBezTo>
                  <a:pt x="2097" y="30797"/>
                  <a:pt x="1277" y="31179"/>
                  <a:pt x="941" y="32505"/>
                </a:cubicBezTo>
                <a:cubicBezTo>
                  <a:pt x="0" y="36243"/>
                  <a:pt x="2369" y="39911"/>
                  <a:pt x="2369" y="39911"/>
                </a:cubicBezTo>
                <a:lnTo>
                  <a:pt x="17395" y="39911"/>
                </a:lnTo>
                <a:lnTo>
                  <a:pt x="17395" y="1"/>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75" name="Google Shape;275;p36"/>
          <p:cNvSpPr txBox="1"/>
          <p:nvPr>
            <p:ph type="title"/>
          </p:nvPr>
        </p:nvSpPr>
        <p:spPr>
          <a:xfrm>
            <a:off x="950800" y="593367"/>
            <a:ext cx="102904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6" name="Google Shape;276;p36"/>
          <p:cNvSpPr txBox="1"/>
          <p:nvPr>
            <p:ph type="subTitle" idx="1"/>
          </p:nvPr>
        </p:nvSpPr>
        <p:spPr>
          <a:xfrm>
            <a:off x="2700399" y="1941449"/>
            <a:ext cx="3243200" cy="4632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277" name="Google Shape;277;p36"/>
          <p:cNvSpPr txBox="1"/>
          <p:nvPr>
            <p:ph type="subTitle" idx="2"/>
          </p:nvPr>
        </p:nvSpPr>
        <p:spPr>
          <a:xfrm>
            <a:off x="2700399" y="2281772"/>
            <a:ext cx="3243200" cy="8536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
        <p:nvSpPr>
          <p:cNvPr id="278" name="Google Shape;278;p36"/>
          <p:cNvSpPr txBox="1"/>
          <p:nvPr>
            <p:ph type="subTitle" idx="3"/>
          </p:nvPr>
        </p:nvSpPr>
        <p:spPr>
          <a:xfrm>
            <a:off x="7424832" y="1941449"/>
            <a:ext cx="3243200" cy="4632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279" name="Google Shape;279;p36"/>
          <p:cNvSpPr txBox="1"/>
          <p:nvPr>
            <p:ph type="subTitle" idx="4"/>
          </p:nvPr>
        </p:nvSpPr>
        <p:spPr>
          <a:xfrm>
            <a:off x="7424832" y="2281772"/>
            <a:ext cx="3243200" cy="8536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
        <p:nvSpPr>
          <p:cNvPr id="280" name="Google Shape;280;p36"/>
          <p:cNvSpPr txBox="1"/>
          <p:nvPr>
            <p:ph type="subTitle" idx="5"/>
          </p:nvPr>
        </p:nvSpPr>
        <p:spPr>
          <a:xfrm>
            <a:off x="7424832" y="3212749"/>
            <a:ext cx="3243200" cy="4632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281" name="Google Shape;281;p36"/>
          <p:cNvSpPr txBox="1"/>
          <p:nvPr>
            <p:ph type="subTitle" idx="6"/>
          </p:nvPr>
        </p:nvSpPr>
        <p:spPr>
          <a:xfrm>
            <a:off x="7424832" y="3553072"/>
            <a:ext cx="3243200" cy="8536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
        <p:nvSpPr>
          <p:cNvPr id="282" name="Google Shape;282;p36"/>
          <p:cNvSpPr txBox="1"/>
          <p:nvPr>
            <p:ph type="subTitle" idx="7"/>
          </p:nvPr>
        </p:nvSpPr>
        <p:spPr>
          <a:xfrm>
            <a:off x="2700399" y="3212749"/>
            <a:ext cx="3243200" cy="4632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283" name="Google Shape;283;p36"/>
          <p:cNvSpPr txBox="1"/>
          <p:nvPr>
            <p:ph type="subTitle" idx="8"/>
          </p:nvPr>
        </p:nvSpPr>
        <p:spPr>
          <a:xfrm>
            <a:off x="2700399" y="3553072"/>
            <a:ext cx="3243200" cy="8536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
        <p:nvSpPr>
          <p:cNvPr id="284" name="Google Shape;284;p36"/>
          <p:cNvSpPr txBox="1"/>
          <p:nvPr>
            <p:ph type="subTitle" idx="9"/>
          </p:nvPr>
        </p:nvSpPr>
        <p:spPr>
          <a:xfrm>
            <a:off x="2700399" y="4484049"/>
            <a:ext cx="3243200" cy="4632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285" name="Google Shape;285;p36"/>
          <p:cNvSpPr txBox="1"/>
          <p:nvPr>
            <p:ph type="subTitle" idx="13"/>
          </p:nvPr>
        </p:nvSpPr>
        <p:spPr>
          <a:xfrm>
            <a:off x="2700399" y="4824372"/>
            <a:ext cx="3243200" cy="8536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
        <p:nvSpPr>
          <p:cNvPr id="286" name="Google Shape;286;p36"/>
          <p:cNvSpPr txBox="1"/>
          <p:nvPr>
            <p:ph type="subTitle" idx="14"/>
          </p:nvPr>
        </p:nvSpPr>
        <p:spPr>
          <a:xfrm>
            <a:off x="7424832" y="4484049"/>
            <a:ext cx="3243200" cy="4632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287" name="Google Shape;287;p36"/>
          <p:cNvSpPr txBox="1"/>
          <p:nvPr>
            <p:ph type="subTitle" idx="15"/>
          </p:nvPr>
        </p:nvSpPr>
        <p:spPr>
          <a:xfrm>
            <a:off x="7424832" y="4824372"/>
            <a:ext cx="3243200" cy="8536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
        <p:nvSpPr>
          <p:cNvPr id="288" name="Google Shape;288;p36"/>
          <p:cNvSpPr/>
          <p:nvPr/>
        </p:nvSpPr>
        <p:spPr>
          <a:xfrm flipH="1">
            <a:off x="-55" y="5686627"/>
            <a:ext cx="2224855" cy="1171367"/>
          </a:xfrm>
          <a:custGeom>
            <a:avLst/>
            <a:gdLst/>
            <a:ahLst/>
            <a:cxnLst/>
            <a:rect l="l" t="t" r="r" b="b"/>
            <a:pathLst>
              <a:path w="38136" h="29948" extrusionOk="0">
                <a:moveTo>
                  <a:pt x="37163" y="0"/>
                </a:moveTo>
                <a:cubicBezTo>
                  <a:pt x="36732" y="0"/>
                  <a:pt x="36166" y="151"/>
                  <a:pt x="35481" y="658"/>
                </a:cubicBezTo>
                <a:cubicBezTo>
                  <a:pt x="33778" y="1908"/>
                  <a:pt x="33707" y="6147"/>
                  <a:pt x="31147" y="6992"/>
                </a:cubicBezTo>
                <a:cubicBezTo>
                  <a:pt x="30908" y="7072"/>
                  <a:pt x="30643" y="7108"/>
                  <a:pt x="30357" y="7108"/>
                </a:cubicBezTo>
                <a:cubicBezTo>
                  <a:pt x="28146" y="7108"/>
                  <a:pt x="24643" y="4988"/>
                  <a:pt x="21393" y="4988"/>
                </a:cubicBezTo>
                <a:cubicBezTo>
                  <a:pt x="20568" y="4988"/>
                  <a:pt x="19758" y="5125"/>
                  <a:pt x="18991" y="5468"/>
                </a:cubicBezTo>
                <a:cubicBezTo>
                  <a:pt x="14800" y="7337"/>
                  <a:pt x="16431" y="14755"/>
                  <a:pt x="13407" y="17934"/>
                </a:cubicBezTo>
                <a:cubicBezTo>
                  <a:pt x="10382" y="21113"/>
                  <a:pt x="8525" y="20803"/>
                  <a:pt x="4417" y="22351"/>
                </a:cubicBezTo>
                <a:cubicBezTo>
                  <a:pt x="416" y="23859"/>
                  <a:pt x="19" y="29638"/>
                  <a:pt x="1" y="29935"/>
                </a:cubicBezTo>
                <a:lnTo>
                  <a:pt x="38136" y="29935"/>
                </a:lnTo>
                <a:lnTo>
                  <a:pt x="38136" y="325"/>
                </a:lnTo>
                <a:cubicBezTo>
                  <a:pt x="38136" y="325"/>
                  <a:pt x="37795" y="0"/>
                  <a:pt x="37163" y="0"/>
                </a:cubicBezTo>
                <a:close/>
                <a:moveTo>
                  <a:pt x="0" y="29935"/>
                </a:moveTo>
                <a:lnTo>
                  <a:pt x="0" y="29947"/>
                </a:lnTo>
                <a:cubicBezTo>
                  <a:pt x="0" y="29947"/>
                  <a:pt x="0" y="29943"/>
                  <a:pt x="1" y="29935"/>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itle and four columns 2">
  <p:cSld name="CUSTOM_5">
    <p:spTree>
      <p:nvGrpSpPr>
        <p:cNvPr id="289" name="Shape 289"/>
        <p:cNvGrpSpPr/>
        <p:nvPr/>
      </p:nvGrpSpPr>
      <p:grpSpPr>
        <a:xfrm>
          <a:off x="0" y="0"/>
          <a:ext cx="0" cy="0"/>
          <a:chOff x="0" y="0"/>
          <a:chExt cx="0" cy="0"/>
        </a:xfrm>
      </p:grpSpPr>
      <p:sp>
        <p:nvSpPr>
          <p:cNvPr id="290" name="Google Shape;290;p37"/>
          <p:cNvSpPr/>
          <p:nvPr/>
        </p:nvSpPr>
        <p:spPr>
          <a:xfrm flipH="1">
            <a:off x="8394180" y="1"/>
            <a:ext cx="3797820" cy="3127795"/>
          </a:xfrm>
          <a:custGeom>
            <a:avLst/>
            <a:gdLst/>
            <a:ahLst/>
            <a:cxnLst/>
            <a:rect l="l" t="t" r="r" b="b"/>
            <a:pathLst>
              <a:path w="40828" h="24587" extrusionOk="0">
                <a:moveTo>
                  <a:pt x="1" y="0"/>
                </a:moveTo>
                <a:lnTo>
                  <a:pt x="1" y="12"/>
                </a:lnTo>
                <a:lnTo>
                  <a:pt x="1" y="24586"/>
                </a:lnTo>
                <a:cubicBezTo>
                  <a:pt x="1" y="24586"/>
                  <a:pt x="20777" y="24039"/>
                  <a:pt x="25778" y="15716"/>
                </a:cubicBezTo>
                <a:cubicBezTo>
                  <a:pt x="30779" y="7394"/>
                  <a:pt x="37518" y="8061"/>
                  <a:pt x="39173" y="5536"/>
                </a:cubicBezTo>
                <a:cubicBezTo>
                  <a:pt x="40827" y="3000"/>
                  <a:pt x="39577" y="0"/>
                  <a:pt x="39577"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91" name="Google Shape;291;p37"/>
          <p:cNvSpPr txBox="1"/>
          <p:nvPr>
            <p:ph type="title"/>
          </p:nvPr>
        </p:nvSpPr>
        <p:spPr>
          <a:xfrm>
            <a:off x="5120833" y="593367"/>
            <a:ext cx="61204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92" name="Google Shape;292;p37"/>
          <p:cNvSpPr txBox="1"/>
          <p:nvPr>
            <p:ph type="subTitle" idx="1"/>
          </p:nvPr>
        </p:nvSpPr>
        <p:spPr>
          <a:xfrm>
            <a:off x="4354684" y="1871957"/>
            <a:ext cx="2474800" cy="463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293" name="Google Shape;293;p37"/>
          <p:cNvSpPr txBox="1"/>
          <p:nvPr>
            <p:ph type="subTitle" idx="2"/>
          </p:nvPr>
        </p:nvSpPr>
        <p:spPr>
          <a:xfrm>
            <a:off x="4354684" y="2355456"/>
            <a:ext cx="2474800" cy="1292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
        <p:nvSpPr>
          <p:cNvPr id="294" name="Google Shape;294;p37"/>
          <p:cNvSpPr txBox="1"/>
          <p:nvPr>
            <p:ph type="subTitle" idx="3"/>
          </p:nvPr>
        </p:nvSpPr>
        <p:spPr>
          <a:xfrm>
            <a:off x="7627851" y="1871957"/>
            <a:ext cx="2474800" cy="463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295" name="Google Shape;295;p37"/>
          <p:cNvSpPr txBox="1"/>
          <p:nvPr>
            <p:ph type="subTitle" idx="4"/>
          </p:nvPr>
        </p:nvSpPr>
        <p:spPr>
          <a:xfrm>
            <a:off x="7627851" y="2355456"/>
            <a:ext cx="2474800" cy="1292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
        <p:nvSpPr>
          <p:cNvPr id="296" name="Google Shape;296;p37"/>
          <p:cNvSpPr txBox="1"/>
          <p:nvPr>
            <p:ph type="subTitle" idx="5"/>
          </p:nvPr>
        </p:nvSpPr>
        <p:spPr>
          <a:xfrm>
            <a:off x="5307033" y="4294991"/>
            <a:ext cx="2474800" cy="463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297" name="Google Shape;297;p37"/>
          <p:cNvSpPr txBox="1"/>
          <p:nvPr>
            <p:ph type="subTitle" idx="6"/>
          </p:nvPr>
        </p:nvSpPr>
        <p:spPr>
          <a:xfrm>
            <a:off x="5307033" y="4772889"/>
            <a:ext cx="2474800" cy="1292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
        <p:nvSpPr>
          <p:cNvPr id="298" name="Google Shape;298;p37"/>
          <p:cNvSpPr txBox="1"/>
          <p:nvPr>
            <p:ph type="subTitle" idx="7"/>
          </p:nvPr>
        </p:nvSpPr>
        <p:spPr>
          <a:xfrm>
            <a:off x="8580200" y="4294991"/>
            <a:ext cx="2474800" cy="463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299" name="Google Shape;299;p37"/>
          <p:cNvSpPr txBox="1"/>
          <p:nvPr>
            <p:ph type="subTitle" idx="8"/>
          </p:nvPr>
        </p:nvSpPr>
        <p:spPr>
          <a:xfrm>
            <a:off x="8580200" y="4772889"/>
            <a:ext cx="2474800" cy="1292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Title and three columns 3">
  <p:cSld name="CUSTOM_6">
    <p:spTree>
      <p:nvGrpSpPr>
        <p:cNvPr id="300" name="Shape 300"/>
        <p:cNvGrpSpPr/>
        <p:nvPr/>
      </p:nvGrpSpPr>
      <p:grpSpPr>
        <a:xfrm>
          <a:off x="0" y="0"/>
          <a:ext cx="0" cy="0"/>
          <a:chOff x="0" y="0"/>
          <a:chExt cx="0" cy="0"/>
        </a:xfrm>
      </p:grpSpPr>
      <p:grpSp>
        <p:nvGrpSpPr>
          <p:cNvPr id="301" name="Google Shape;301;p38"/>
          <p:cNvGrpSpPr/>
          <p:nvPr/>
        </p:nvGrpSpPr>
        <p:grpSpPr>
          <a:xfrm>
            <a:off x="-263" y="-8667"/>
            <a:ext cx="6923888" cy="6875200"/>
            <a:chOff x="-202" y="-6500"/>
            <a:chExt cx="5558677" cy="5156400"/>
          </a:xfrm>
        </p:grpSpPr>
        <p:sp>
          <p:nvSpPr>
            <p:cNvPr id="302" name="Google Shape;302;p38"/>
            <p:cNvSpPr/>
            <p:nvPr/>
          </p:nvSpPr>
          <p:spPr>
            <a:xfrm rot="5400000" flipH="1">
              <a:off x="-235852" y="229150"/>
              <a:ext cx="5156400" cy="4685100"/>
            </a:xfrm>
            <a:prstGeom prst="rect">
              <a:avLst/>
            </a:pr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03" name="Google Shape;303;p38"/>
            <p:cNvSpPr/>
            <p:nvPr/>
          </p:nvSpPr>
          <p:spPr>
            <a:xfrm flipH="1">
              <a:off x="4628418" y="0"/>
              <a:ext cx="930058" cy="5143479"/>
            </a:xfrm>
            <a:custGeom>
              <a:avLst/>
              <a:gdLst/>
              <a:ahLst/>
              <a:cxnLst/>
              <a:rect l="l" t="t" r="r" b="b"/>
              <a:pathLst>
                <a:path w="34291" h="34874" extrusionOk="0">
                  <a:moveTo>
                    <a:pt x="24658" y="1"/>
                  </a:moveTo>
                  <a:cubicBezTo>
                    <a:pt x="24658" y="1"/>
                    <a:pt x="17669" y="715"/>
                    <a:pt x="15824" y="4715"/>
                  </a:cubicBezTo>
                  <a:cubicBezTo>
                    <a:pt x="13823" y="9073"/>
                    <a:pt x="16824" y="14550"/>
                    <a:pt x="16240" y="19110"/>
                  </a:cubicBezTo>
                  <a:cubicBezTo>
                    <a:pt x="15609" y="23944"/>
                    <a:pt x="4239" y="29957"/>
                    <a:pt x="2262" y="31754"/>
                  </a:cubicBezTo>
                  <a:cubicBezTo>
                    <a:pt x="286" y="33564"/>
                    <a:pt x="0" y="34874"/>
                    <a:pt x="0" y="34874"/>
                  </a:cubicBezTo>
                  <a:lnTo>
                    <a:pt x="34290" y="34874"/>
                  </a:lnTo>
                  <a:lnTo>
                    <a:pt x="34290" y="1"/>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304" name="Google Shape;304;p38"/>
          <p:cNvSpPr txBox="1"/>
          <p:nvPr>
            <p:ph type="title" hasCustomPrompt="1"/>
          </p:nvPr>
        </p:nvSpPr>
        <p:spPr>
          <a:xfrm>
            <a:off x="1083248" y="1943451"/>
            <a:ext cx="999600" cy="76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305" name="Google Shape;305;p38"/>
          <p:cNvSpPr txBox="1"/>
          <p:nvPr>
            <p:ph type="subTitle" idx="1"/>
          </p:nvPr>
        </p:nvSpPr>
        <p:spPr>
          <a:xfrm>
            <a:off x="2687567" y="1632688"/>
            <a:ext cx="3230800" cy="597600"/>
          </a:xfrm>
          <a:prstGeom prst="rect">
            <a:avLst/>
          </a:prstGeom>
        </p:spPr>
        <p:txBody>
          <a:bodyPr spcFirstLastPara="1" wrap="square" lIns="91425" tIns="91425" rIns="91425" bIns="91425" anchor="b" anchorCtr="0">
            <a:noAutofit/>
          </a:bodyPr>
          <a:lstStyle>
            <a:lvl1pPr lvl="0"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306" name="Google Shape;306;p38"/>
          <p:cNvSpPr txBox="1"/>
          <p:nvPr>
            <p:ph type="subTitle" idx="2"/>
          </p:nvPr>
        </p:nvSpPr>
        <p:spPr>
          <a:xfrm>
            <a:off x="2687567" y="2105120"/>
            <a:ext cx="3230800" cy="9508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
        <p:nvSpPr>
          <p:cNvPr id="307" name="Google Shape;307;p38"/>
          <p:cNvSpPr txBox="1"/>
          <p:nvPr>
            <p:ph type="title" idx="3" hasCustomPrompt="1"/>
          </p:nvPr>
        </p:nvSpPr>
        <p:spPr>
          <a:xfrm>
            <a:off x="1083248" y="3495684"/>
            <a:ext cx="999600" cy="76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308" name="Google Shape;308;p38"/>
          <p:cNvSpPr txBox="1"/>
          <p:nvPr>
            <p:ph type="subTitle" idx="4"/>
          </p:nvPr>
        </p:nvSpPr>
        <p:spPr>
          <a:xfrm>
            <a:off x="2687567" y="3187904"/>
            <a:ext cx="3230800" cy="597600"/>
          </a:xfrm>
          <a:prstGeom prst="rect">
            <a:avLst/>
          </a:prstGeom>
        </p:spPr>
        <p:txBody>
          <a:bodyPr spcFirstLastPara="1" wrap="square" lIns="91425" tIns="91425" rIns="91425" bIns="91425" anchor="b" anchorCtr="0">
            <a:noAutofit/>
          </a:bodyPr>
          <a:lstStyle>
            <a:lvl1pPr lvl="0"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309" name="Google Shape;309;p38"/>
          <p:cNvSpPr txBox="1"/>
          <p:nvPr>
            <p:ph type="subTitle" idx="5"/>
          </p:nvPr>
        </p:nvSpPr>
        <p:spPr>
          <a:xfrm>
            <a:off x="2687567" y="3660336"/>
            <a:ext cx="3230800" cy="9508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
        <p:nvSpPr>
          <p:cNvPr id="310" name="Google Shape;310;p38"/>
          <p:cNvSpPr txBox="1"/>
          <p:nvPr>
            <p:ph type="title" idx="6" hasCustomPrompt="1"/>
          </p:nvPr>
        </p:nvSpPr>
        <p:spPr>
          <a:xfrm>
            <a:off x="1083248" y="5047917"/>
            <a:ext cx="999600" cy="76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311" name="Google Shape;311;p38"/>
          <p:cNvSpPr txBox="1"/>
          <p:nvPr>
            <p:ph type="subTitle" idx="7"/>
          </p:nvPr>
        </p:nvSpPr>
        <p:spPr>
          <a:xfrm>
            <a:off x="2687567" y="4740137"/>
            <a:ext cx="3230800" cy="597600"/>
          </a:xfrm>
          <a:prstGeom prst="rect">
            <a:avLst/>
          </a:prstGeom>
        </p:spPr>
        <p:txBody>
          <a:bodyPr spcFirstLastPara="1" wrap="square" lIns="91425" tIns="91425" rIns="91425" bIns="91425" anchor="b" anchorCtr="0">
            <a:noAutofit/>
          </a:bodyPr>
          <a:lstStyle>
            <a:lvl1pPr lvl="0"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rtl="0">
              <a:spcBef>
                <a:spcPts val="0"/>
              </a:spcBef>
              <a:spcAft>
                <a:spcPts val="0"/>
              </a:spcAft>
              <a:buSzPts val="1800"/>
              <a:buNone/>
              <a:defRPr sz="2400" b="1"/>
            </a:lvl2pPr>
            <a:lvl3pPr lvl="2" rtl="0">
              <a:spcBef>
                <a:spcPts val="0"/>
              </a:spcBef>
              <a:spcAft>
                <a:spcPts val="0"/>
              </a:spcAft>
              <a:buSzPts val="1800"/>
              <a:buNone/>
              <a:defRPr sz="2400" b="1"/>
            </a:lvl3pPr>
            <a:lvl4pPr lvl="3" rtl="0">
              <a:spcBef>
                <a:spcPts val="0"/>
              </a:spcBef>
              <a:spcAft>
                <a:spcPts val="0"/>
              </a:spcAft>
              <a:buSzPts val="1800"/>
              <a:buNone/>
              <a:defRPr sz="2400" b="1"/>
            </a:lvl4pPr>
            <a:lvl5pPr lvl="4" rtl="0">
              <a:spcBef>
                <a:spcPts val="0"/>
              </a:spcBef>
              <a:spcAft>
                <a:spcPts val="0"/>
              </a:spcAft>
              <a:buSzPts val="1800"/>
              <a:buNone/>
              <a:defRPr sz="2400" b="1"/>
            </a:lvl5pPr>
            <a:lvl6pPr lvl="5" rtl="0">
              <a:spcBef>
                <a:spcPts val="0"/>
              </a:spcBef>
              <a:spcAft>
                <a:spcPts val="0"/>
              </a:spcAft>
              <a:buSzPts val="1800"/>
              <a:buNone/>
              <a:defRPr sz="2400" b="1"/>
            </a:lvl6pPr>
            <a:lvl7pPr lvl="6" rtl="0">
              <a:spcBef>
                <a:spcPts val="0"/>
              </a:spcBef>
              <a:spcAft>
                <a:spcPts val="0"/>
              </a:spcAft>
              <a:buSzPts val="1800"/>
              <a:buNone/>
              <a:defRPr sz="2400" b="1"/>
            </a:lvl7pPr>
            <a:lvl8pPr lvl="7" rtl="0">
              <a:spcBef>
                <a:spcPts val="0"/>
              </a:spcBef>
              <a:spcAft>
                <a:spcPts val="0"/>
              </a:spcAft>
              <a:buSzPts val="1800"/>
              <a:buNone/>
              <a:defRPr sz="2400" b="1"/>
            </a:lvl8pPr>
            <a:lvl9pPr lvl="8" rtl="0">
              <a:spcBef>
                <a:spcPts val="0"/>
              </a:spcBef>
              <a:spcAft>
                <a:spcPts val="0"/>
              </a:spcAft>
              <a:buSzPts val="1800"/>
              <a:buNone/>
              <a:defRPr sz="2400" b="1"/>
            </a:lvl9pPr>
          </a:lstStyle>
          <a:p/>
        </p:txBody>
      </p:sp>
      <p:sp>
        <p:nvSpPr>
          <p:cNvPr id="312" name="Google Shape;312;p38"/>
          <p:cNvSpPr txBox="1"/>
          <p:nvPr>
            <p:ph type="subTitle" idx="8"/>
          </p:nvPr>
        </p:nvSpPr>
        <p:spPr>
          <a:xfrm>
            <a:off x="2687567" y="5212569"/>
            <a:ext cx="3230800" cy="9508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
        <p:nvSpPr>
          <p:cNvPr id="313" name="Google Shape;313;p38"/>
          <p:cNvSpPr txBox="1"/>
          <p:nvPr>
            <p:ph type="title" idx="9"/>
          </p:nvPr>
        </p:nvSpPr>
        <p:spPr>
          <a:xfrm>
            <a:off x="950800" y="593367"/>
            <a:ext cx="102904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Device mockup">
  <p:cSld name="CUSTOM_7">
    <p:spTree>
      <p:nvGrpSpPr>
        <p:cNvPr id="314" name="Shape 314"/>
        <p:cNvGrpSpPr/>
        <p:nvPr/>
      </p:nvGrpSpPr>
      <p:grpSpPr>
        <a:xfrm>
          <a:off x="0" y="0"/>
          <a:ext cx="0" cy="0"/>
          <a:chOff x="0" y="0"/>
          <a:chExt cx="0" cy="0"/>
        </a:xfrm>
      </p:grpSpPr>
      <p:sp>
        <p:nvSpPr>
          <p:cNvPr id="315" name="Google Shape;315;p39"/>
          <p:cNvSpPr/>
          <p:nvPr/>
        </p:nvSpPr>
        <p:spPr>
          <a:xfrm rot="10800000">
            <a:off x="9" y="-31"/>
            <a:ext cx="7861991" cy="4139313"/>
          </a:xfrm>
          <a:custGeom>
            <a:avLst/>
            <a:gdLst/>
            <a:ahLst/>
            <a:cxnLst/>
            <a:rect l="l" t="t" r="r" b="b"/>
            <a:pathLst>
              <a:path w="38136" h="29948" extrusionOk="0">
                <a:moveTo>
                  <a:pt x="37163" y="0"/>
                </a:moveTo>
                <a:cubicBezTo>
                  <a:pt x="36732" y="0"/>
                  <a:pt x="36166" y="151"/>
                  <a:pt x="35481" y="658"/>
                </a:cubicBezTo>
                <a:cubicBezTo>
                  <a:pt x="33778" y="1908"/>
                  <a:pt x="33707" y="6147"/>
                  <a:pt x="31147" y="6992"/>
                </a:cubicBezTo>
                <a:cubicBezTo>
                  <a:pt x="30908" y="7072"/>
                  <a:pt x="30643" y="7108"/>
                  <a:pt x="30357" y="7108"/>
                </a:cubicBezTo>
                <a:cubicBezTo>
                  <a:pt x="28146" y="7108"/>
                  <a:pt x="24643" y="4988"/>
                  <a:pt x="21393" y="4988"/>
                </a:cubicBezTo>
                <a:cubicBezTo>
                  <a:pt x="20568" y="4988"/>
                  <a:pt x="19758" y="5125"/>
                  <a:pt x="18991" y="5468"/>
                </a:cubicBezTo>
                <a:cubicBezTo>
                  <a:pt x="14800" y="7337"/>
                  <a:pt x="16431" y="14755"/>
                  <a:pt x="13407" y="17934"/>
                </a:cubicBezTo>
                <a:cubicBezTo>
                  <a:pt x="10382" y="21113"/>
                  <a:pt x="8525" y="20803"/>
                  <a:pt x="4417" y="22351"/>
                </a:cubicBezTo>
                <a:cubicBezTo>
                  <a:pt x="416" y="23859"/>
                  <a:pt x="19" y="29638"/>
                  <a:pt x="1" y="29935"/>
                </a:cubicBezTo>
                <a:lnTo>
                  <a:pt x="38136" y="29935"/>
                </a:lnTo>
                <a:lnTo>
                  <a:pt x="38136" y="325"/>
                </a:lnTo>
                <a:cubicBezTo>
                  <a:pt x="38136" y="325"/>
                  <a:pt x="37795" y="0"/>
                  <a:pt x="37163" y="0"/>
                </a:cubicBezTo>
                <a:close/>
                <a:moveTo>
                  <a:pt x="0" y="29935"/>
                </a:moveTo>
                <a:lnTo>
                  <a:pt x="0" y="29947"/>
                </a:lnTo>
                <a:cubicBezTo>
                  <a:pt x="0" y="29947"/>
                  <a:pt x="0" y="29943"/>
                  <a:pt x="1" y="29935"/>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16" name="Google Shape;316;p39"/>
          <p:cNvSpPr txBox="1"/>
          <p:nvPr>
            <p:ph type="title"/>
          </p:nvPr>
        </p:nvSpPr>
        <p:spPr>
          <a:xfrm>
            <a:off x="7498267" y="1782967"/>
            <a:ext cx="3742800" cy="13412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17" name="Google Shape;317;p39"/>
          <p:cNvSpPr txBox="1"/>
          <p:nvPr>
            <p:ph type="subTitle" idx="1"/>
          </p:nvPr>
        </p:nvSpPr>
        <p:spPr>
          <a:xfrm>
            <a:off x="7498267" y="3172993"/>
            <a:ext cx="3742800" cy="16216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
        <p:nvSpPr>
          <p:cNvPr id="318" name="Google Shape;318;p39"/>
          <p:cNvSpPr/>
          <p:nvPr/>
        </p:nvSpPr>
        <p:spPr>
          <a:xfrm rot="10800000">
            <a:off x="8768808" y="4741391"/>
            <a:ext cx="3440712" cy="2142921"/>
          </a:xfrm>
          <a:custGeom>
            <a:avLst/>
            <a:gdLst/>
            <a:ahLst/>
            <a:cxnLst/>
            <a:rect l="l" t="t" r="r" b="b"/>
            <a:pathLst>
              <a:path w="40828" h="24587" extrusionOk="0">
                <a:moveTo>
                  <a:pt x="1" y="0"/>
                </a:moveTo>
                <a:lnTo>
                  <a:pt x="1" y="12"/>
                </a:lnTo>
                <a:lnTo>
                  <a:pt x="1" y="24586"/>
                </a:lnTo>
                <a:cubicBezTo>
                  <a:pt x="1" y="24586"/>
                  <a:pt x="20777" y="24039"/>
                  <a:pt x="25778" y="15716"/>
                </a:cubicBezTo>
                <a:cubicBezTo>
                  <a:pt x="30779" y="7394"/>
                  <a:pt x="37518" y="8061"/>
                  <a:pt x="39173" y="5536"/>
                </a:cubicBezTo>
                <a:cubicBezTo>
                  <a:pt x="40827" y="3000"/>
                  <a:pt x="39577" y="0"/>
                  <a:pt x="39577" y="0"/>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19" name="Google Shape;319;p39"/>
          <p:cNvSpPr/>
          <p:nvPr/>
        </p:nvSpPr>
        <p:spPr>
          <a:xfrm rot="10800000">
            <a:off x="8861909" y="4818023"/>
            <a:ext cx="3367357" cy="2095877"/>
          </a:xfrm>
          <a:custGeom>
            <a:avLst/>
            <a:gdLst/>
            <a:ahLst/>
            <a:cxnLst/>
            <a:rect l="l" t="t" r="r" b="b"/>
            <a:pathLst>
              <a:path w="40828" h="24587" extrusionOk="0">
                <a:moveTo>
                  <a:pt x="1" y="0"/>
                </a:moveTo>
                <a:lnTo>
                  <a:pt x="1" y="12"/>
                </a:lnTo>
                <a:lnTo>
                  <a:pt x="1" y="24586"/>
                </a:lnTo>
                <a:cubicBezTo>
                  <a:pt x="1" y="24586"/>
                  <a:pt x="20777" y="24039"/>
                  <a:pt x="25778" y="15716"/>
                </a:cubicBezTo>
                <a:cubicBezTo>
                  <a:pt x="30779" y="7394"/>
                  <a:pt x="37518" y="8061"/>
                  <a:pt x="39173" y="5536"/>
                </a:cubicBezTo>
                <a:cubicBezTo>
                  <a:pt x="40827" y="3000"/>
                  <a:pt x="39577" y="0"/>
                  <a:pt x="39577" y="0"/>
                </a:cubicBezTo>
                <a:close/>
              </a:path>
            </a:pathLst>
          </a:custGeom>
          <a:noFill/>
          <a:ln w="28575" cap="flat" cmpd="sng">
            <a:solidFill>
              <a:schemeClr val="accent6"/>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Thank you">
  <p:cSld name="CUSTOM_8">
    <p:spTree>
      <p:nvGrpSpPr>
        <p:cNvPr id="320" name="Shape 320"/>
        <p:cNvGrpSpPr/>
        <p:nvPr/>
      </p:nvGrpSpPr>
      <p:grpSpPr>
        <a:xfrm>
          <a:off x="0" y="0"/>
          <a:ext cx="0" cy="0"/>
          <a:chOff x="0" y="0"/>
          <a:chExt cx="0" cy="0"/>
        </a:xfrm>
      </p:grpSpPr>
      <p:sp>
        <p:nvSpPr>
          <p:cNvPr id="321" name="Google Shape;321;p40"/>
          <p:cNvSpPr/>
          <p:nvPr/>
        </p:nvSpPr>
        <p:spPr>
          <a:xfrm rot="10800000">
            <a:off x="4939000" y="-11"/>
            <a:ext cx="7252999" cy="6857979"/>
          </a:xfrm>
          <a:custGeom>
            <a:avLst/>
            <a:gdLst/>
            <a:ahLst/>
            <a:cxnLst/>
            <a:rect l="l" t="t" r="r" b="b"/>
            <a:pathLst>
              <a:path w="42364" h="43268" extrusionOk="0">
                <a:moveTo>
                  <a:pt x="1" y="0"/>
                </a:moveTo>
                <a:lnTo>
                  <a:pt x="1" y="43267"/>
                </a:lnTo>
                <a:lnTo>
                  <a:pt x="42363" y="43267"/>
                </a:lnTo>
                <a:cubicBezTo>
                  <a:pt x="42363" y="43267"/>
                  <a:pt x="42268" y="37779"/>
                  <a:pt x="39006" y="33992"/>
                </a:cubicBezTo>
                <a:cubicBezTo>
                  <a:pt x="35767" y="30218"/>
                  <a:pt x="39351" y="28789"/>
                  <a:pt x="39875" y="23705"/>
                </a:cubicBezTo>
                <a:cubicBezTo>
                  <a:pt x="40375" y="18633"/>
                  <a:pt x="36958" y="18336"/>
                  <a:pt x="34470" y="14049"/>
                </a:cubicBezTo>
                <a:cubicBezTo>
                  <a:pt x="31981" y="9775"/>
                  <a:pt x="34041" y="0"/>
                  <a:pt x="34041"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22" name="Google Shape;322;p40"/>
          <p:cNvSpPr/>
          <p:nvPr/>
        </p:nvSpPr>
        <p:spPr>
          <a:xfrm rot="10800000">
            <a:off x="5211825" y="-37631"/>
            <a:ext cx="7055441" cy="6933264"/>
          </a:xfrm>
          <a:custGeom>
            <a:avLst/>
            <a:gdLst/>
            <a:ahLst/>
            <a:cxnLst/>
            <a:rect l="l" t="t" r="r" b="b"/>
            <a:pathLst>
              <a:path w="42364" h="43268" extrusionOk="0">
                <a:moveTo>
                  <a:pt x="1" y="0"/>
                </a:moveTo>
                <a:lnTo>
                  <a:pt x="1" y="43267"/>
                </a:lnTo>
                <a:lnTo>
                  <a:pt x="42363" y="43267"/>
                </a:lnTo>
                <a:cubicBezTo>
                  <a:pt x="42363" y="43267"/>
                  <a:pt x="42268" y="37779"/>
                  <a:pt x="39006" y="33992"/>
                </a:cubicBezTo>
                <a:cubicBezTo>
                  <a:pt x="35767" y="30218"/>
                  <a:pt x="39351" y="28789"/>
                  <a:pt x="39875" y="23705"/>
                </a:cubicBezTo>
                <a:cubicBezTo>
                  <a:pt x="40375" y="18633"/>
                  <a:pt x="36958" y="18336"/>
                  <a:pt x="34470" y="14049"/>
                </a:cubicBezTo>
                <a:cubicBezTo>
                  <a:pt x="31981" y="9775"/>
                  <a:pt x="34041" y="0"/>
                  <a:pt x="34041" y="0"/>
                </a:cubicBezTo>
                <a:close/>
              </a:path>
            </a:pathLst>
          </a:custGeom>
          <a:noFill/>
          <a:ln w="28575" cap="flat" cmpd="sng">
            <a:solidFill>
              <a:schemeClr val="accent2"/>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23" name="Google Shape;323;p40"/>
          <p:cNvSpPr txBox="1"/>
          <p:nvPr>
            <p:ph type="title"/>
          </p:nvPr>
        </p:nvSpPr>
        <p:spPr>
          <a:xfrm>
            <a:off x="7242500" y="593367"/>
            <a:ext cx="4080000" cy="14752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sz="720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24" name="Google Shape;324;p40"/>
          <p:cNvSpPr txBox="1"/>
          <p:nvPr/>
        </p:nvSpPr>
        <p:spPr>
          <a:xfrm>
            <a:off x="7241700" y="4807800"/>
            <a:ext cx="4124000" cy="894000"/>
          </a:xfrm>
          <a:prstGeom prst="rect">
            <a:avLst/>
          </a:prstGeom>
          <a:noFill/>
          <a:ln>
            <a:noFill/>
          </a:ln>
        </p:spPr>
        <p:txBody>
          <a:bodyPr spcFirstLastPara="1" wrap="square" lIns="121900" tIns="121900" rIns="121900" bIns="121900" anchor="t" anchorCtr="0">
            <a:noAutofit/>
          </a:bodyPr>
          <a:lstStyle/>
          <a:p>
            <a:pPr marL="0" lvl="0" indent="0" algn="l" rtl="0">
              <a:spcBef>
                <a:spcPts val="300"/>
              </a:spcBef>
              <a:spcAft>
                <a:spcPts val="0"/>
              </a:spcAft>
              <a:buNone/>
            </a:pPr>
            <a:r>
              <a:rPr lang="en-GB" sz="1465">
                <a:solidFill>
                  <a:schemeClr val="dk1"/>
                </a:solidFill>
                <a:latin typeface="Baloo 2"/>
                <a:ea typeface="Baloo 2"/>
                <a:cs typeface="Baloo 2"/>
                <a:sym typeface="Baloo 2"/>
              </a:rPr>
              <a:t>CREDITS: This presentation template was created by </a:t>
            </a:r>
            <a:r>
              <a:rPr lang="en-GB" sz="1465">
                <a:solidFill>
                  <a:schemeClr val="dk1"/>
                </a:solidFill>
                <a:uFill>
                  <a:noFill/>
                </a:uFill>
                <a:latin typeface="Baloo 2"/>
                <a:ea typeface="Baloo 2"/>
                <a:cs typeface="Baloo 2"/>
                <a:sym typeface="Baloo 2"/>
                <a:hlinkClick r:id="rId2"/>
              </a:rPr>
              <a:t>Slidesgo</a:t>
            </a:r>
            <a:r>
              <a:rPr lang="en-GB" sz="1465">
                <a:solidFill>
                  <a:schemeClr val="dk1"/>
                </a:solidFill>
                <a:latin typeface="Baloo 2"/>
                <a:ea typeface="Baloo 2"/>
                <a:cs typeface="Baloo 2"/>
                <a:sym typeface="Baloo 2"/>
              </a:rPr>
              <a:t>, and includes icons by </a:t>
            </a:r>
            <a:r>
              <a:rPr lang="en-GB" sz="1465">
                <a:solidFill>
                  <a:schemeClr val="dk1"/>
                </a:solidFill>
                <a:uFill>
                  <a:noFill/>
                </a:uFill>
                <a:latin typeface="Baloo 2"/>
                <a:ea typeface="Baloo 2"/>
                <a:cs typeface="Baloo 2"/>
                <a:sym typeface="Baloo 2"/>
                <a:hlinkClick r:id="rId3"/>
              </a:rPr>
              <a:t>Flaticon</a:t>
            </a:r>
            <a:r>
              <a:rPr lang="en-GB" sz="1465">
                <a:solidFill>
                  <a:schemeClr val="dk1"/>
                </a:solidFill>
                <a:latin typeface="Baloo 2"/>
                <a:ea typeface="Baloo 2"/>
                <a:cs typeface="Baloo 2"/>
                <a:sym typeface="Baloo 2"/>
              </a:rPr>
              <a:t>, and infographics &amp; images by </a:t>
            </a:r>
            <a:r>
              <a:rPr lang="en-GB" sz="1465">
                <a:solidFill>
                  <a:schemeClr val="dk1"/>
                </a:solidFill>
                <a:uFill>
                  <a:noFill/>
                </a:uFill>
                <a:latin typeface="Baloo 2"/>
                <a:ea typeface="Baloo 2"/>
                <a:cs typeface="Baloo 2"/>
                <a:sym typeface="Baloo 2"/>
                <a:hlinkClick r:id="rId4"/>
              </a:rPr>
              <a:t>Freepik</a:t>
            </a:r>
            <a:endParaRPr sz="1465">
              <a:solidFill>
                <a:schemeClr val="dk1"/>
              </a:solidFill>
              <a:latin typeface="Baloo 2"/>
              <a:ea typeface="Baloo 2"/>
              <a:cs typeface="Baloo 2"/>
              <a:sym typeface="Baloo 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matchingName="Title and two columns">
  <p:cSld name="TITLE_AND_TWO_COLUMNS">
    <p:spTree>
      <p:nvGrpSpPr>
        <p:cNvPr id="31" name="Shape 31"/>
        <p:cNvGrpSpPr/>
        <p:nvPr/>
      </p:nvGrpSpPr>
      <p:grpSpPr>
        <a:xfrm>
          <a:off x="0" y="0"/>
          <a:ext cx="0" cy="0"/>
          <a:chOff x="0" y="0"/>
          <a:chExt cx="0" cy="0"/>
        </a:xfrm>
      </p:grpSpPr>
      <p:grpSp>
        <p:nvGrpSpPr>
          <p:cNvPr id="32" name="Google Shape;32;p5"/>
          <p:cNvGrpSpPr/>
          <p:nvPr/>
        </p:nvGrpSpPr>
        <p:grpSpPr>
          <a:xfrm>
            <a:off x="-33" y="1854200"/>
            <a:ext cx="12192000" cy="5003600"/>
            <a:chOff x="-25" y="1390650"/>
            <a:chExt cx="9144000" cy="3752700"/>
          </a:xfrm>
        </p:grpSpPr>
        <p:sp>
          <p:nvSpPr>
            <p:cNvPr id="33" name="Google Shape;33;p5"/>
            <p:cNvSpPr/>
            <p:nvPr/>
          </p:nvSpPr>
          <p:spPr>
            <a:xfrm>
              <a:off x="-25" y="1390650"/>
              <a:ext cx="9143955" cy="3152727"/>
            </a:xfrm>
            <a:custGeom>
              <a:avLst/>
              <a:gdLst/>
              <a:ahLst/>
              <a:cxnLst/>
              <a:rect l="l" t="t" r="r" b="b"/>
              <a:pathLst>
                <a:path w="48078" h="17253" extrusionOk="0">
                  <a:moveTo>
                    <a:pt x="24551" y="0"/>
                  </a:moveTo>
                  <a:cubicBezTo>
                    <a:pt x="19562" y="0"/>
                    <a:pt x="12918" y="5739"/>
                    <a:pt x="7775" y="5942"/>
                  </a:cubicBezTo>
                  <a:cubicBezTo>
                    <a:pt x="7443" y="5956"/>
                    <a:pt x="7121" y="5962"/>
                    <a:pt x="6809" y="5962"/>
                  </a:cubicBezTo>
                  <a:cubicBezTo>
                    <a:pt x="2312" y="5962"/>
                    <a:pt x="0" y="4608"/>
                    <a:pt x="0" y="4608"/>
                  </a:cubicBezTo>
                  <a:lnTo>
                    <a:pt x="0" y="17253"/>
                  </a:lnTo>
                  <a:lnTo>
                    <a:pt x="48077" y="17253"/>
                  </a:lnTo>
                  <a:lnTo>
                    <a:pt x="48077" y="3727"/>
                  </a:lnTo>
                  <a:cubicBezTo>
                    <a:pt x="48077" y="3727"/>
                    <a:pt x="46378" y="2205"/>
                    <a:pt x="44452" y="2205"/>
                  </a:cubicBezTo>
                  <a:cubicBezTo>
                    <a:pt x="44320" y="2205"/>
                    <a:pt x="44187" y="2212"/>
                    <a:pt x="44053" y="2227"/>
                  </a:cubicBezTo>
                  <a:cubicBezTo>
                    <a:pt x="41970" y="2465"/>
                    <a:pt x="40076" y="4275"/>
                    <a:pt x="36278" y="4870"/>
                  </a:cubicBezTo>
                  <a:cubicBezTo>
                    <a:pt x="36082" y="4901"/>
                    <a:pt x="35888" y="4915"/>
                    <a:pt x="35696" y="4915"/>
                  </a:cubicBezTo>
                  <a:cubicBezTo>
                    <a:pt x="32171" y="4915"/>
                    <a:pt x="29282" y="0"/>
                    <a:pt x="24551"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4" name="Google Shape;34;p5"/>
            <p:cNvSpPr/>
            <p:nvPr/>
          </p:nvSpPr>
          <p:spPr>
            <a:xfrm>
              <a:off x="-25" y="4210050"/>
              <a:ext cx="9144000" cy="933300"/>
            </a:xfrm>
            <a:prstGeom prst="rect">
              <a:avLst/>
            </a:pr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35" name="Google Shape;35;p5"/>
          <p:cNvSpPr/>
          <p:nvPr/>
        </p:nvSpPr>
        <p:spPr>
          <a:xfrm rot="-688733">
            <a:off x="7271144" y="6092761"/>
            <a:ext cx="4923479" cy="468523"/>
          </a:xfrm>
          <a:custGeom>
            <a:avLst/>
            <a:gdLst/>
            <a:ahLst/>
            <a:cxnLst/>
            <a:rect l="l" t="t" r="r" b="b"/>
            <a:pathLst>
              <a:path w="17896" h="1703" fill="none" extrusionOk="0">
                <a:moveTo>
                  <a:pt x="17896" y="1465"/>
                </a:moveTo>
                <a:cubicBezTo>
                  <a:pt x="17622" y="762"/>
                  <a:pt x="17229" y="36"/>
                  <a:pt x="16776" y="24"/>
                </a:cubicBezTo>
                <a:cubicBezTo>
                  <a:pt x="16205" y="0"/>
                  <a:pt x="16074" y="1084"/>
                  <a:pt x="15360" y="1274"/>
                </a:cubicBezTo>
                <a:cubicBezTo>
                  <a:pt x="14550" y="1489"/>
                  <a:pt x="14240" y="274"/>
                  <a:pt x="13359" y="453"/>
                </a:cubicBezTo>
                <a:cubicBezTo>
                  <a:pt x="12621" y="596"/>
                  <a:pt x="12574" y="1524"/>
                  <a:pt x="11907" y="1572"/>
                </a:cubicBezTo>
                <a:cubicBezTo>
                  <a:pt x="11145" y="1632"/>
                  <a:pt x="10966" y="465"/>
                  <a:pt x="10157" y="393"/>
                </a:cubicBezTo>
                <a:cubicBezTo>
                  <a:pt x="9323" y="322"/>
                  <a:pt x="9192" y="1465"/>
                  <a:pt x="8275" y="1572"/>
                </a:cubicBezTo>
                <a:cubicBezTo>
                  <a:pt x="7240" y="1703"/>
                  <a:pt x="6978" y="274"/>
                  <a:pt x="5870" y="322"/>
                </a:cubicBezTo>
                <a:cubicBezTo>
                  <a:pt x="4882" y="358"/>
                  <a:pt x="4751" y="1489"/>
                  <a:pt x="3822" y="1429"/>
                </a:cubicBezTo>
                <a:cubicBezTo>
                  <a:pt x="2918" y="1382"/>
                  <a:pt x="2679" y="227"/>
                  <a:pt x="1739" y="131"/>
                </a:cubicBezTo>
                <a:cubicBezTo>
                  <a:pt x="1060" y="48"/>
                  <a:pt x="393" y="691"/>
                  <a:pt x="1" y="1131"/>
                </a:cubicBezTo>
              </a:path>
            </a:pathLst>
          </a:custGeom>
          <a:noFill/>
          <a:ln w="38100" cap="flat" cmpd="sng">
            <a:solidFill>
              <a:schemeClr val="lt1"/>
            </a:solidFill>
            <a:prstDash val="dash"/>
            <a:miter lim="11906"/>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6" name="Google Shape;36;p5"/>
          <p:cNvSpPr txBox="1"/>
          <p:nvPr>
            <p:ph type="title"/>
          </p:nvPr>
        </p:nvSpPr>
        <p:spPr>
          <a:xfrm>
            <a:off x="950800" y="593367"/>
            <a:ext cx="102904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7" name="Google Shape;37;p5"/>
          <p:cNvSpPr txBox="1"/>
          <p:nvPr>
            <p:ph type="subTitle" idx="1"/>
          </p:nvPr>
        </p:nvSpPr>
        <p:spPr>
          <a:xfrm>
            <a:off x="1399643" y="2445015"/>
            <a:ext cx="3744000" cy="597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38" name="Google Shape;38;p5"/>
          <p:cNvSpPr txBox="1"/>
          <p:nvPr>
            <p:ph type="subTitle" idx="2"/>
          </p:nvPr>
        </p:nvSpPr>
        <p:spPr>
          <a:xfrm>
            <a:off x="1400817" y="2912289"/>
            <a:ext cx="3742800" cy="1609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
        <p:nvSpPr>
          <p:cNvPr id="39" name="Google Shape;39;p5"/>
          <p:cNvSpPr txBox="1"/>
          <p:nvPr>
            <p:ph type="subTitle" idx="3"/>
          </p:nvPr>
        </p:nvSpPr>
        <p:spPr>
          <a:xfrm>
            <a:off x="7048300" y="2445015"/>
            <a:ext cx="3744000" cy="597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Font typeface="Pangolin" panose="00000500000000000000"/>
              <a:buNone/>
              <a:defRPr sz="2400" b="1">
                <a:latin typeface="Pangolin" panose="00000500000000000000"/>
                <a:ea typeface="Pangolin" panose="00000500000000000000"/>
                <a:cs typeface="Pangolin" panose="00000500000000000000"/>
                <a:sym typeface="Pangolin" panose="00000500000000000000"/>
              </a:defRPr>
            </a:lvl1pPr>
            <a:lvl2pPr lvl="1" algn="ctr" rtl="0">
              <a:spcBef>
                <a:spcPts val="0"/>
              </a:spcBef>
              <a:spcAft>
                <a:spcPts val="0"/>
              </a:spcAft>
              <a:buSzPts val="1800"/>
              <a:buNone/>
              <a:defRPr sz="2400" b="1"/>
            </a:lvl2pPr>
            <a:lvl3pPr lvl="2" algn="ctr" rtl="0">
              <a:spcBef>
                <a:spcPts val="0"/>
              </a:spcBef>
              <a:spcAft>
                <a:spcPts val="0"/>
              </a:spcAft>
              <a:buSzPts val="1800"/>
              <a:buNone/>
              <a:defRPr sz="2400" b="1"/>
            </a:lvl3pPr>
            <a:lvl4pPr lvl="3" algn="ctr" rtl="0">
              <a:spcBef>
                <a:spcPts val="0"/>
              </a:spcBef>
              <a:spcAft>
                <a:spcPts val="0"/>
              </a:spcAft>
              <a:buSzPts val="1800"/>
              <a:buNone/>
              <a:defRPr sz="2400" b="1"/>
            </a:lvl4pPr>
            <a:lvl5pPr lvl="4" algn="ctr" rtl="0">
              <a:spcBef>
                <a:spcPts val="0"/>
              </a:spcBef>
              <a:spcAft>
                <a:spcPts val="0"/>
              </a:spcAft>
              <a:buSzPts val="1800"/>
              <a:buNone/>
              <a:defRPr sz="2400" b="1"/>
            </a:lvl5pPr>
            <a:lvl6pPr lvl="5" algn="ctr" rtl="0">
              <a:spcBef>
                <a:spcPts val="0"/>
              </a:spcBef>
              <a:spcAft>
                <a:spcPts val="0"/>
              </a:spcAft>
              <a:buSzPts val="1800"/>
              <a:buNone/>
              <a:defRPr sz="2400" b="1"/>
            </a:lvl6pPr>
            <a:lvl7pPr lvl="6" algn="ctr" rtl="0">
              <a:spcBef>
                <a:spcPts val="0"/>
              </a:spcBef>
              <a:spcAft>
                <a:spcPts val="0"/>
              </a:spcAft>
              <a:buSzPts val="1800"/>
              <a:buNone/>
              <a:defRPr sz="2400" b="1"/>
            </a:lvl7pPr>
            <a:lvl8pPr lvl="7" algn="ctr" rtl="0">
              <a:spcBef>
                <a:spcPts val="0"/>
              </a:spcBef>
              <a:spcAft>
                <a:spcPts val="0"/>
              </a:spcAft>
              <a:buSzPts val="1800"/>
              <a:buNone/>
              <a:defRPr sz="2400" b="1"/>
            </a:lvl8pPr>
            <a:lvl9pPr lvl="8" algn="ctr" rtl="0">
              <a:spcBef>
                <a:spcPts val="0"/>
              </a:spcBef>
              <a:spcAft>
                <a:spcPts val="0"/>
              </a:spcAft>
              <a:buSzPts val="1800"/>
              <a:buNone/>
              <a:defRPr sz="2400" b="1"/>
            </a:lvl9pPr>
          </a:lstStyle>
          <a:p/>
        </p:txBody>
      </p:sp>
      <p:sp>
        <p:nvSpPr>
          <p:cNvPr id="40" name="Google Shape;40;p5"/>
          <p:cNvSpPr txBox="1"/>
          <p:nvPr>
            <p:ph type="subTitle" idx="4"/>
          </p:nvPr>
        </p:nvSpPr>
        <p:spPr>
          <a:xfrm>
            <a:off x="7049500" y="2912289"/>
            <a:ext cx="3742800" cy="1609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5"/>
            </a:lvl1pPr>
            <a:lvl2pPr lvl="1" algn="ctr" rtl="0">
              <a:spcBef>
                <a:spcPts val="0"/>
              </a:spcBef>
              <a:spcAft>
                <a:spcPts val="0"/>
              </a:spcAft>
              <a:buSzPts val="1600"/>
              <a:buNone/>
              <a:defRPr sz="2135"/>
            </a:lvl2pPr>
            <a:lvl3pPr lvl="2" algn="ctr" rtl="0">
              <a:spcBef>
                <a:spcPts val="0"/>
              </a:spcBef>
              <a:spcAft>
                <a:spcPts val="0"/>
              </a:spcAft>
              <a:buSzPts val="1600"/>
              <a:buNone/>
              <a:defRPr sz="2135"/>
            </a:lvl3pPr>
            <a:lvl4pPr lvl="3" algn="ctr" rtl="0">
              <a:spcBef>
                <a:spcPts val="0"/>
              </a:spcBef>
              <a:spcAft>
                <a:spcPts val="0"/>
              </a:spcAft>
              <a:buSzPts val="1600"/>
              <a:buNone/>
              <a:defRPr sz="2135"/>
            </a:lvl4pPr>
            <a:lvl5pPr lvl="4" algn="ctr" rtl="0">
              <a:spcBef>
                <a:spcPts val="0"/>
              </a:spcBef>
              <a:spcAft>
                <a:spcPts val="0"/>
              </a:spcAft>
              <a:buSzPts val="1600"/>
              <a:buNone/>
              <a:defRPr sz="2135"/>
            </a:lvl5pPr>
            <a:lvl6pPr lvl="5" algn="ctr" rtl="0">
              <a:spcBef>
                <a:spcPts val="0"/>
              </a:spcBef>
              <a:spcAft>
                <a:spcPts val="0"/>
              </a:spcAft>
              <a:buSzPts val="1600"/>
              <a:buNone/>
              <a:defRPr sz="2135"/>
            </a:lvl6pPr>
            <a:lvl7pPr lvl="6" algn="ctr" rtl="0">
              <a:spcBef>
                <a:spcPts val="0"/>
              </a:spcBef>
              <a:spcAft>
                <a:spcPts val="0"/>
              </a:spcAft>
              <a:buSzPts val="1600"/>
              <a:buNone/>
              <a:defRPr sz="2135"/>
            </a:lvl7pPr>
            <a:lvl8pPr lvl="7" algn="ctr" rtl="0">
              <a:spcBef>
                <a:spcPts val="0"/>
              </a:spcBef>
              <a:spcAft>
                <a:spcPts val="0"/>
              </a:spcAft>
              <a:buSzPts val="1600"/>
              <a:buNone/>
              <a:defRPr sz="2135"/>
            </a:lvl8pPr>
            <a:lvl9pPr lvl="8" algn="ctr" rtl="0">
              <a:spcBef>
                <a:spcPts val="0"/>
              </a:spcBef>
              <a:spcAft>
                <a:spcPts val="0"/>
              </a:spcAft>
              <a:buSzPts val="1600"/>
              <a:buNone/>
              <a:defRPr sz="2135"/>
            </a:lvl9pPr>
          </a:lstStyle>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Background">
  <p:cSld name="CUSTOM_8_1">
    <p:spTree>
      <p:nvGrpSpPr>
        <p:cNvPr id="325" name="Shape 325"/>
        <p:cNvGrpSpPr/>
        <p:nvPr/>
      </p:nvGrpSpPr>
      <p:grpSpPr>
        <a:xfrm>
          <a:off x="0" y="0"/>
          <a:ext cx="0" cy="0"/>
          <a:chOff x="0" y="0"/>
          <a:chExt cx="0" cy="0"/>
        </a:xfrm>
      </p:grpSpPr>
      <p:sp>
        <p:nvSpPr>
          <p:cNvPr id="326" name="Google Shape;326;p41"/>
          <p:cNvSpPr/>
          <p:nvPr/>
        </p:nvSpPr>
        <p:spPr>
          <a:xfrm rot="10800000">
            <a:off x="4939000" y="-11"/>
            <a:ext cx="7252999" cy="6857979"/>
          </a:xfrm>
          <a:custGeom>
            <a:avLst/>
            <a:gdLst/>
            <a:ahLst/>
            <a:cxnLst/>
            <a:rect l="l" t="t" r="r" b="b"/>
            <a:pathLst>
              <a:path w="42364" h="43268" extrusionOk="0">
                <a:moveTo>
                  <a:pt x="1" y="0"/>
                </a:moveTo>
                <a:lnTo>
                  <a:pt x="1" y="43267"/>
                </a:lnTo>
                <a:lnTo>
                  <a:pt x="42363" y="43267"/>
                </a:lnTo>
                <a:cubicBezTo>
                  <a:pt x="42363" y="43267"/>
                  <a:pt x="42268" y="37779"/>
                  <a:pt x="39006" y="33992"/>
                </a:cubicBezTo>
                <a:cubicBezTo>
                  <a:pt x="35767" y="30218"/>
                  <a:pt x="39351" y="28789"/>
                  <a:pt x="39875" y="23705"/>
                </a:cubicBezTo>
                <a:cubicBezTo>
                  <a:pt x="40375" y="18633"/>
                  <a:pt x="36958" y="18336"/>
                  <a:pt x="34470" y="14049"/>
                </a:cubicBezTo>
                <a:cubicBezTo>
                  <a:pt x="31981" y="9775"/>
                  <a:pt x="34041" y="0"/>
                  <a:pt x="34041" y="0"/>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Background 1">
  <p:cSld name="CUSTOM_8_1_1">
    <p:spTree>
      <p:nvGrpSpPr>
        <p:cNvPr id="327" name="Shape 327"/>
        <p:cNvGrpSpPr/>
        <p:nvPr/>
      </p:nvGrpSpPr>
      <p:grpSpPr>
        <a:xfrm>
          <a:off x="0" y="0"/>
          <a:ext cx="0" cy="0"/>
          <a:chOff x="0" y="0"/>
          <a:chExt cx="0" cy="0"/>
        </a:xfrm>
      </p:grpSpPr>
      <p:grpSp>
        <p:nvGrpSpPr>
          <p:cNvPr id="328" name="Google Shape;328;p42"/>
          <p:cNvGrpSpPr/>
          <p:nvPr/>
        </p:nvGrpSpPr>
        <p:grpSpPr>
          <a:xfrm>
            <a:off x="-33" y="3297957"/>
            <a:ext cx="12192000" cy="3559561"/>
            <a:chOff x="-25" y="1390650"/>
            <a:chExt cx="9144000" cy="3752700"/>
          </a:xfrm>
        </p:grpSpPr>
        <p:sp>
          <p:nvSpPr>
            <p:cNvPr id="329" name="Google Shape;329;p42"/>
            <p:cNvSpPr/>
            <p:nvPr/>
          </p:nvSpPr>
          <p:spPr>
            <a:xfrm>
              <a:off x="-25" y="1390650"/>
              <a:ext cx="9143955" cy="3152727"/>
            </a:xfrm>
            <a:custGeom>
              <a:avLst/>
              <a:gdLst/>
              <a:ahLst/>
              <a:cxnLst/>
              <a:rect l="l" t="t" r="r" b="b"/>
              <a:pathLst>
                <a:path w="48078" h="17253" extrusionOk="0">
                  <a:moveTo>
                    <a:pt x="24551" y="0"/>
                  </a:moveTo>
                  <a:cubicBezTo>
                    <a:pt x="19562" y="0"/>
                    <a:pt x="12918" y="5739"/>
                    <a:pt x="7775" y="5942"/>
                  </a:cubicBezTo>
                  <a:cubicBezTo>
                    <a:pt x="7443" y="5956"/>
                    <a:pt x="7121" y="5962"/>
                    <a:pt x="6809" y="5962"/>
                  </a:cubicBezTo>
                  <a:cubicBezTo>
                    <a:pt x="2312" y="5962"/>
                    <a:pt x="0" y="4608"/>
                    <a:pt x="0" y="4608"/>
                  </a:cubicBezTo>
                  <a:lnTo>
                    <a:pt x="0" y="17253"/>
                  </a:lnTo>
                  <a:lnTo>
                    <a:pt x="48077" y="17253"/>
                  </a:lnTo>
                  <a:lnTo>
                    <a:pt x="48077" y="3727"/>
                  </a:lnTo>
                  <a:cubicBezTo>
                    <a:pt x="48077" y="3727"/>
                    <a:pt x="46378" y="2205"/>
                    <a:pt x="44452" y="2205"/>
                  </a:cubicBezTo>
                  <a:cubicBezTo>
                    <a:pt x="44320" y="2205"/>
                    <a:pt x="44187" y="2212"/>
                    <a:pt x="44053" y="2227"/>
                  </a:cubicBezTo>
                  <a:cubicBezTo>
                    <a:pt x="41970" y="2465"/>
                    <a:pt x="40076" y="4275"/>
                    <a:pt x="36278" y="4870"/>
                  </a:cubicBezTo>
                  <a:cubicBezTo>
                    <a:pt x="36082" y="4901"/>
                    <a:pt x="35888" y="4915"/>
                    <a:pt x="35696" y="4915"/>
                  </a:cubicBezTo>
                  <a:cubicBezTo>
                    <a:pt x="32171" y="4915"/>
                    <a:pt x="29282" y="0"/>
                    <a:pt x="24551"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30" name="Google Shape;330;p42"/>
            <p:cNvSpPr/>
            <p:nvPr/>
          </p:nvSpPr>
          <p:spPr>
            <a:xfrm>
              <a:off x="-25" y="4210050"/>
              <a:ext cx="9144000" cy="933300"/>
            </a:xfrm>
            <a:prstGeom prst="rect">
              <a:avLst/>
            </a:pr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matchingName="Title only">
  <p:cSld name="TITLE_ONLY">
    <p:spTree>
      <p:nvGrpSpPr>
        <p:cNvPr id="41" name="Shape 41"/>
        <p:cNvGrpSpPr/>
        <p:nvPr/>
      </p:nvGrpSpPr>
      <p:grpSpPr>
        <a:xfrm>
          <a:off x="0" y="0"/>
          <a:ext cx="0" cy="0"/>
          <a:chOff x="0" y="0"/>
          <a:chExt cx="0" cy="0"/>
        </a:xfrm>
      </p:grpSpPr>
      <p:sp>
        <p:nvSpPr>
          <p:cNvPr id="42" name="Google Shape;42;p6"/>
          <p:cNvSpPr/>
          <p:nvPr/>
        </p:nvSpPr>
        <p:spPr>
          <a:xfrm flipH="1">
            <a:off x="-55" y="5686627"/>
            <a:ext cx="2224855" cy="1171367"/>
          </a:xfrm>
          <a:custGeom>
            <a:avLst/>
            <a:gdLst/>
            <a:ahLst/>
            <a:cxnLst/>
            <a:rect l="l" t="t" r="r" b="b"/>
            <a:pathLst>
              <a:path w="38136" h="29948" extrusionOk="0">
                <a:moveTo>
                  <a:pt x="37163" y="0"/>
                </a:moveTo>
                <a:cubicBezTo>
                  <a:pt x="36732" y="0"/>
                  <a:pt x="36166" y="151"/>
                  <a:pt x="35481" y="658"/>
                </a:cubicBezTo>
                <a:cubicBezTo>
                  <a:pt x="33778" y="1908"/>
                  <a:pt x="33707" y="6147"/>
                  <a:pt x="31147" y="6992"/>
                </a:cubicBezTo>
                <a:cubicBezTo>
                  <a:pt x="30908" y="7072"/>
                  <a:pt x="30643" y="7108"/>
                  <a:pt x="30357" y="7108"/>
                </a:cubicBezTo>
                <a:cubicBezTo>
                  <a:pt x="28146" y="7108"/>
                  <a:pt x="24643" y="4988"/>
                  <a:pt x="21393" y="4988"/>
                </a:cubicBezTo>
                <a:cubicBezTo>
                  <a:pt x="20568" y="4988"/>
                  <a:pt x="19758" y="5125"/>
                  <a:pt x="18991" y="5468"/>
                </a:cubicBezTo>
                <a:cubicBezTo>
                  <a:pt x="14800" y="7337"/>
                  <a:pt x="16431" y="14755"/>
                  <a:pt x="13407" y="17934"/>
                </a:cubicBezTo>
                <a:cubicBezTo>
                  <a:pt x="10382" y="21113"/>
                  <a:pt x="8525" y="20803"/>
                  <a:pt x="4417" y="22351"/>
                </a:cubicBezTo>
                <a:cubicBezTo>
                  <a:pt x="416" y="23859"/>
                  <a:pt x="19" y="29638"/>
                  <a:pt x="1" y="29935"/>
                </a:cubicBezTo>
                <a:lnTo>
                  <a:pt x="38136" y="29935"/>
                </a:lnTo>
                <a:lnTo>
                  <a:pt x="38136" y="325"/>
                </a:lnTo>
                <a:cubicBezTo>
                  <a:pt x="38136" y="325"/>
                  <a:pt x="37795" y="0"/>
                  <a:pt x="37163" y="0"/>
                </a:cubicBezTo>
                <a:close/>
                <a:moveTo>
                  <a:pt x="0" y="29935"/>
                </a:moveTo>
                <a:lnTo>
                  <a:pt x="0" y="29947"/>
                </a:lnTo>
                <a:cubicBezTo>
                  <a:pt x="0" y="29947"/>
                  <a:pt x="0" y="29943"/>
                  <a:pt x="1" y="29935"/>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3" name="Google Shape;43;p6"/>
          <p:cNvSpPr/>
          <p:nvPr/>
        </p:nvSpPr>
        <p:spPr>
          <a:xfrm flipH="1">
            <a:off x="9635063" y="5"/>
            <a:ext cx="2556921" cy="1592500"/>
          </a:xfrm>
          <a:custGeom>
            <a:avLst/>
            <a:gdLst/>
            <a:ahLst/>
            <a:cxnLst/>
            <a:rect l="l" t="t" r="r" b="b"/>
            <a:pathLst>
              <a:path w="40828" h="24587" extrusionOk="0">
                <a:moveTo>
                  <a:pt x="1" y="0"/>
                </a:moveTo>
                <a:lnTo>
                  <a:pt x="1" y="12"/>
                </a:lnTo>
                <a:lnTo>
                  <a:pt x="1" y="24586"/>
                </a:lnTo>
                <a:cubicBezTo>
                  <a:pt x="1" y="24586"/>
                  <a:pt x="20777" y="24039"/>
                  <a:pt x="25778" y="15716"/>
                </a:cubicBezTo>
                <a:cubicBezTo>
                  <a:pt x="30779" y="7394"/>
                  <a:pt x="37518" y="8061"/>
                  <a:pt x="39173" y="5536"/>
                </a:cubicBezTo>
                <a:cubicBezTo>
                  <a:pt x="40827" y="3000"/>
                  <a:pt x="39577" y="0"/>
                  <a:pt x="39577"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4" name="Google Shape;44;p6"/>
          <p:cNvSpPr txBox="1"/>
          <p:nvPr>
            <p:ph type="title"/>
          </p:nvPr>
        </p:nvSpPr>
        <p:spPr>
          <a:xfrm>
            <a:off x="950800" y="593367"/>
            <a:ext cx="102904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45" name="Shape 45"/>
        <p:cNvGrpSpPr/>
        <p:nvPr/>
      </p:nvGrpSpPr>
      <p:grpSpPr>
        <a:xfrm>
          <a:off x="0" y="0"/>
          <a:ext cx="0" cy="0"/>
          <a:chOff x="0" y="0"/>
          <a:chExt cx="0" cy="0"/>
        </a:xfrm>
      </p:grpSpPr>
      <p:sp>
        <p:nvSpPr>
          <p:cNvPr id="46" name="Google Shape;46;p7"/>
          <p:cNvSpPr/>
          <p:nvPr/>
        </p:nvSpPr>
        <p:spPr>
          <a:xfrm>
            <a:off x="9309100" y="4594067"/>
            <a:ext cx="2882955" cy="2263969"/>
          </a:xfrm>
          <a:custGeom>
            <a:avLst/>
            <a:gdLst/>
            <a:ahLst/>
            <a:cxnLst/>
            <a:rect l="l" t="t" r="r" b="b"/>
            <a:pathLst>
              <a:path w="38136" h="29948" extrusionOk="0">
                <a:moveTo>
                  <a:pt x="37163" y="0"/>
                </a:moveTo>
                <a:cubicBezTo>
                  <a:pt x="36732" y="0"/>
                  <a:pt x="36166" y="151"/>
                  <a:pt x="35481" y="658"/>
                </a:cubicBezTo>
                <a:cubicBezTo>
                  <a:pt x="33778" y="1908"/>
                  <a:pt x="33707" y="6147"/>
                  <a:pt x="31147" y="6992"/>
                </a:cubicBezTo>
                <a:cubicBezTo>
                  <a:pt x="30908" y="7072"/>
                  <a:pt x="30643" y="7108"/>
                  <a:pt x="30357" y="7108"/>
                </a:cubicBezTo>
                <a:cubicBezTo>
                  <a:pt x="28146" y="7108"/>
                  <a:pt x="24643" y="4988"/>
                  <a:pt x="21393" y="4988"/>
                </a:cubicBezTo>
                <a:cubicBezTo>
                  <a:pt x="20568" y="4988"/>
                  <a:pt x="19758" y="5125"/>
                  <a:pt x="18991" y="5468"/>
                </a:cubicBezTo>
                <a:cubicBezTo>
                  <a:pt x="14800" y="7337"/>
                  <a:pt x="16431" y="14755"/>
                  <a:pt x="13407" y="17934"/>
                </a:cubicBezTo>
                <a:cubicBezTo>
                  <a:pt x="10382" y="21113"/>
                  <a:pt x="8525" y="20803"/>
                  <a:pt x="4417" y="22351"/>
                </a:cubicBezTo>
                <a:cubicBezTo>
                  <a:pt x="416" y="23859"/>
                  <a:pt x="19" y="29638"/>
                  <a:pt x="1" y="29935"/>
                </a:cubicBezTo>
                <a:lnTo>
                  <a:pt x="38136" y="29935"/>
                </a:lnTo>
                <a:lnTo>
                  <a:pt x="38136" y="325"/>
                </a:lnTo>
                <a:cubicBezTo>
                  <a:pt x="38136" y="325"/>
                  <a:pt x="37795" y="0"/>
                  <a:pt x="37163" y="0"/>
                </a:cubicBezTo>
                <a:close/>
                <a:moveTo>
                  <a:pt x="0" y="29935"/>
                </a:moveTo>
                <a:lnTo>
                  <a:pt x="0" y="29947"/>
                </a:lnTo>
                <a:cubicBezTo>
                  <a:pt x="0" y="29947"/>
                  <a:pt x="0" y="29943"/>
                  <a:pt x="1" y="29935"/>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7" name="Google Shape;47;p7"/>
          <p:cNvSpPr/>
          <p:nvPr/>
        </p:nvSpPr>
        <p:spPr>
          <a:xfrm flipH="1">
            <a:off x="-59" y="0"/>
            <a:ext cx="2349561" cy="6858040"/>
          </a:xfrm>
          <a:custGeom>
            <a:avLst/>
            <a:gdLst/>
            <a:ahLst/>
            <a:cxnLst/>
            <a:rect l="l" t="t" r="r" b="b"/>
            <a:pathLst>
              <a:path w="17396" h="39911" extrusionOk="0">
                <a:moveTo>
                  <a:pt x="13740" y="1"/>
                </a:moveTo>
                <a:cubicBezTo>
                  <a:pt x="13740" y="1"/>
                  <a:pt x="16574" y="9085"/>
                  <a:pt x="15716" y="13157"/>
                </a:cubicBezTo>
                <a:cubicBezTo>
                  <a:pt x="14835" y="17241"/>
                  <a:pt x="11299" y="15098"/>
                  <a:pt x="8596" y="19039"/>
                </a:cubicBezTo>
                <a:cubicBezTo>
                  <a:pt x="5906" y="22992"/>
                  <a:pt x="10490" y="29874"/>
                  <a:pt x="8596" y="31207"/>
                </a:cubicBezTo>
                <a:cubicBezTo>
                  <a:pt x="8288" y="31428"/>
                  <a:pt x="7901" y="31510"/>
                  <a:pt x="7464" y="31510"/>
                </a:cubicBezTo>
                <a:cubicBezTo>
                  <a:pt x="6179" y="31510"/>
                  <a:pt x="4469" y="30797"/>
                  <a:pt x="3100" y="30797"/>
                </a:cubicBezTo>
                <a:cubicBezTo>
                  <a:pt x="2097" y="30797"/>
                  <a:pt x="1277" y="31179"/>
                  <a:pt x="941" y="32505"/>
                </a:cubicBezTo>
                <a:cubicBezTo>
                  <a:pt x="0" y="36243"/>
                  <a:pt x="2369" y="39911"/>
                  <a:pt x="2369" y="39911"/>
                </a:cubicBezTo>
                <a:lnTo>
                  <a:pt x="17395" y="39911"/>
                </a:lnTo>
                <a:lnTo>
                  <a:pt x="17395"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8" name="Google Shape;48;p7"/>
          <p:cNvSpPr txBox="1"/>
          <p:nvPr>
            <p:ph type="title"/>
          </p:nvPr>
        </p:nvSpPr>
        <p:spPr>
          <a:xfrm>
            <a:off x="6603051" y="1896633"/>
            <a:ext cx="4035600" cy="743600"/>
          </a:xfrm>
          <a:prstGeom prst="rect">
            <a:avLst/>
          </a:prstGeom>
        </p:spPr>
        <p:txBody>
          <a:bodyPr spcFirstLastPara="1" wrap="square" lIns="91425" tIns="91425" rIns="91425" bIns="91425" anchor="b"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9" name="Google Shape;49;p7"/>
          <p:cNvSpPr txBox="1"/>
          <p:nvPr>
            <p:ph type="subTitle" idx="1"/>
          </p:nvPr>
        </p:nvSpPr>
        <p:spPr>
          <a:xfrm>
            <a:off x="6603051" y="2640167"/>
            <a:ext cx="4035600" cy="23164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2135"/>
            </a:lvl1pPr>
            <a:lvl2pPr lvl="1" rtl="0">
              <a:spcBef>
                <a:spcPts val="0"/>
              </a:spcBef>
              <a:spcAft>
                <a:spcPts val="0"/>
              </a:spcAft>
              <a:buSzPts val="1600"/>
              <a:buNone/>
              <a:defRPr sz="2135"/>
            </a:lvl2pPr>
            <a:lvl3pPr lvl="2" rtl="0">
              <a:spcBef>
                <a:spcPts val="0"/>
              </a:spcBef>
              <a:spcAft>
                <a:spcPts val="0"/>
              </a:spcAft>
              <a:buSzPts val="1600"/>
              <a:buNone/>
              <a:defRPr sz="2135"/>
            </a:lvl3pPr>
            <a:lvl4pPr lvl="3" rtl="0">
              <a:spcBef>
                <a:spcPts val="0"/>
              </a:spcBef>
              <a:spcAft>
                <a:spcPts val="0"/>
              </a:spcAft>
              <a:buSzPts val="1600"/>
              <a:buNone/>
              <a:defRPr sz="2135"/>
            </a:lvl4pPr>
            <a:lvl5pPr lvl="4" rtl="0">
              <a:spcBef>
                <a:spcPts val="0"/>
              </a:spcBef>
              <a:spcAft>
                <a:spcPts val="0"/>
              </a:spcAft>
              <a:buSzPts val="1600"/>
              <a:buNone/>
              <a:defRPr sz="2135"/>
            </a:lvl5pPr>
            <a:lvl6pPr lvl="5" rtl="0">
              <a:spcBef>
                <a:spcPts val="0"/>
              </a:spcBef>
              <a:spcAft>
                <a:spcPts val="0"/>
              </a:spcAft>
              <a:buSzPts val="1600"/>
              <a:buNone/>
              <a:defRPr sz="2135"/>
            </a:lvl6pPr>
            <a:lvl7pPr lvl="6" rtl="0">
              <a:spcBef>
                <a:spcPts val="0"/>
              </a:spcBef>
              <a:spcAft>
                <a:spcPts val="0"/>
              </a:spcAft>
              <a:buSzPts val="1600"/>
              <a:buNone/>
              <a:defRPr sz="2135"/>
            </a:lvl7pPr>
            <a:lvl8pPr lvl="7" rtl="0">
              <a:spcBef>
                <a:spcPts val="0"/>
              </a:spcBef>
              <a:spcAft>
                <a:spcPts val="0"/>
              </a:spcAft>
              <a:buSzPts val="1600"/>
              <a:buNone/>
              <a:defRPr sz="2135"/>
            </a:lvl8pPr>
            <a:lvl9pPr lvl="8" rtl="0">
              <a:spcBef>
                <a:spcPts val="0"/>
              </a:spcBef>
              <a:spcAft>
                <a:spcPts val="0"/>
              </a:spcAft>
              <a:buSzPts val="1600"/>
              <a:buNone/>
              <a:defRPr sz="2135"/>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50" name="Shape 50"/>
        <p:cNvGrpSpPr/>
        <p:nvPr/>
      </p:nvGrpSpPr>
      <p:grpSpPr>
        <a:xfrm>
          <a:off x="0" y="0"/>
          <a:ext cx="0" cy="0"/>
          <a:chOff x="0" y="0"/>
          <a:chExt cx="0" cy="0"/>
        </a:xfrm>
      </p:grpSpPr>
      <p:sp>
        <p:nvSpPr>
          <p:cNvPr id="51" name="Google Shape;51;p8"/>
          <p:cNvSpPr/>
          <p:nvPr/>
        </p:nvSpPr>
        <p:spPr>
          <a:xfrm rot="10800000">
            <a:off x="5616179" y="2762063"/>
            <a:ext cx="6575349" cy="4095293"/>
          </a:xfrm>
          <a:custGeom>
            <a:avLst/>
            <a:gdLst/>
            <a:ahLst/>
            <a:cxnLst/>
            <a:rect l="l" t="t" r="r" b="b"/>
            <a:pathLst>
              <a:path w="40828" h="24587" extrusionOk="0">
                <a:moveTo>
                  <a:pt x="1" y="0"/>
                </a:moveTo>
                <a:lnTo>
                  <a:pt x="1" y="12"/>
                </a:lnTo>
                <a:lnTo>
                  <a:pt x="1" y="24586"/>
                </a:lnTo>
                <a:cubicBezTo>
                  <a:pt x="1" y="24586"/>
                  <a:pt x="20777" y="24039"/>
                  <a:pt x="25778" y="15716"/>
                </a:cubicBezTo>
                <a:cubicBezTo>
                  <a:pt x="30779" y="7394"/>
                  <a:pt x="37518" y="8061"/>
                  <a:pt x="39173" y="5536"/>
                </a:cubicBezTo>
                <a:cubicBezTo>
                  <a:pt x="40827" y="3000"/>
                  <a:pt x="39577" y="0"/>
                  <a:pt x="39577" y="0"/>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2" name="Google Shape;52;p8"/>
          <p:cNvSpPr/>
          <p:nvPr/>
        </p:nvSpPr>
        <p:spPr>
          <a:xfrm>
            <a:off x="15" y="-9400"/>
            <a:ext cx="6358117" cy="3142055"/>
          </a:xfrm>
          <a:custGeom>
            <a:avLst/>
            <a:gdLst/>
            <a:ahLst/>
            <a:cxnLst/>
            <a:rect l="l" t="t" r="r" b="b"/>
            <a:pathLst>
              <a:path w="32850" h="14118" extrusionOk="0">
                <a:moveTo>
                  <a:pt x="1" y="1"/>
                </a:moveTo>
                <a:lnTo>
                  <a:pt x="1" y="12945"/>
                </a:lnTo>
                <a:cubicBezTo>
                  <a:pt x="57" y="12959"/>
                  <a:pt x="113" y="13001"/>
                  <a:pt x="168" y="13015"/>
                </a:cubicBezTo>
                <a:cubicBezTo>
                  <a:pt x="1773" y="13750"/>
                  <a:pt x="3537" y="14117"/>
                  <a:pt x="5301" y="14117"/>
                </a:cubicBezTo>
                <a:cubicBezTo>
                  <a:pt x="7217" y="14117"/>
                  <a:pt x="9132" y="13684"/>
                  <a:pt x="10839" y="12820"/>
                </a:cubicBezTo>
                <a:cubicBezTo>
                  <a:pt x="13252" y="11578"/>
                  <a:pt x="15205" y="9598"/>
                  <a:pt x="17297" y="7868"/>
                </a:cubicBezTo>
                <a:cubicBezTo>
                  <a:pt x="19404" y="6124"/>
                  <a:pt x="21858" y="4576"/>
                  <a:pt x="24592" y="4506"/>
                </a:cubicBezTo>
                <a:cubicBezTo>
                  <a:pt x="24664" y="4504"/>
                  <a:pt x="24736" y="4503"/>
                  <a:pt x="24808" y="4503"/>
                </a:cubicBezTo>
                <a:cubicBezTo>
                  <a:pt x="26011" y="4503"/>
                  <a:pt x="27265" y="4752"/>
                  <a:pt x="28452" y="4752"/>
                </a:cubicBezTo>
                <a:cubicBezTo>
                  <a:pt x="29285" y="4752"/>
                  <a:pt x="30086" y="4630"/>
                  <a:pt x="30813" y="4213"/>
                </a:cubicBezTo>
                <a:cubicBezTo>
                  <a:pt x="32222" y="3404"/>
                  <a:pt x="32850" y="1521"/>
                  <a:pt x="32320"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3" name="Google Shape;53;p8"/>
          <p:cNvSpPr/>
          <p:nvPr/>
        </p:nvSpPr>
        <p:spPr>
          <a:xfrm rot="10800000">
            <a:off x="5794093" y="2908513"/>
            <a:ext cx="6435173" cy="4005387"/>
          </a:xfrm>
          <a:custGeom>
            <a:avLst/>
            <a:gdLst/>
            <a:ahLst/>
            <a:cxnLst/>
            <a:rect l="l" t="t" r="r" b="b"/>
            <a:pathLst>
              <a:path w="40828" h="24587" extrusionOk="0">
                <a:moveTo>
                  <a:pt x="1" y="0"/>
                </a:moveTo>
                <a:lnTo>
                  <a:pt x="1" y="12"/>
                </a:lnTo>
                <a:lnTo>
                  <a:pt x="1" y="24586"/>
                </a:lnTo>
                <a:cubicBezTo>
                  <a:pt x="1" y="24586"/>
                  <a:pt x="20777" y="24039"/>
                  <a:pt x="25778" y="15716"/>
                </a:cubicBezTo>
                <a:cubicBezTo>
                  <a:pt x="30779" y="7394"/>
                  <a:pt x="37518" y="8061"/>
                  <a:pt x="39173" y="5536"/>
                </a:cubicBezTo>
                <a:cubicBezTo>
                  <a:pt x="40827" y="3000"/>
                  <a:pt x="39577" y="0"/>
                  <a:pt x="39577" y="0"/>
                </a:cubicBezTo>
                <a:close/>
              </a:path>
            </a:pathLst>
          </a:custGeom>
          <a:noFill/>
          <a:ln w="28575" cap="flat" cmpd="sng">
            <a:solidFill>
              <a:schemeClr val="accent6"/>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4" name="Google Shape;54;p8"/>
          <p:cNvSpPr txBox="1"/>
          <p:nvPr>
            <p:ph type="title"/>
          </p:nvPr>
        </p:nvSpPr>
        <p:spPr>
          <a:xfrm>
            <a:off x="2834600" y="1488367"/>
            <a:ext cx="6522800" cy="33040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6400"/>
            </a:lvl1pPr>
            <a:lvl2pPr lvl="1" algn="ctr">
              <a:spcBef>
                <a:spcPts val="0"/>
              </a:spcBef>
              <a:spcAft>
                <a:spcPts val="0"/>
              </a:spcAft>
              <a:buSzPts val="4800"/>
              <a:buNone/>
              <a:defRPr sz="6400"/>
            </a:lvl2pPr>
            <a:lvl3pPr lvl="2" algn="ctr">
              <a:spcBef>
                <a:spcPts val="0"/>
              </a:spcBef>
              <a:spcAft>
                <a:spcPts val="0"/>
              </a:spcAft>
              <a:buSzPts val="4800"/>
              <a:buNone/>
              <a:defRPr sz="6400"/>
            </a:lvl3pPr>
            <a:lvl4pPr lvl="3" algn="ctr">
              <a:spcBef>
                <a:spcPts val="0"/>
              </a:spcBef>
              <a:spcAft>
                <a:spcPts val="0"/>
              </a:spcAft>
              <a:buSzPts val="4800"/>
              <a:buNone/>
              <a:defRPr sz="6400"/>
            </a:lvl4pPr>
            <a:lvl5pPr lvl="4" algn="ctr">
              <a:spcBef>
                <a:spcPts val="0"/>
              </a:spcBef>
              <a:spcAft>
                <a:spcPts val="0"/>
              </a:spcAft>
              <a:buSzPts val="4800"/>
              <a:buNone/>
              <a:defRPr sz="6400"/>
            </a:lvl5pPr>
            <a:lvl6pPr lvl="5" algn="ctr">
              <a:spcBef>
                <a:spcPts val="0"/>
              </a:spcBef>
              <a:spcAft>
                <a:spcPts val="0"/>
              </a:spcAft>
              <a:buSzPts val="4800"/>
              <a:buNone/>
              <a:defRPr sz="6400"/>
            </a:lvl6pPr>
            <a:lvl7pPr lvl="6" algn="ctr">
              <a:spcBef>
                <a:spcPts val="0"/>
              </a:spcBef>
              <a:spcAft>
                <a:spcPts val="0"/>
              </a:spcAft>
              <a:buSzPts val="4800"/>
              <a:buNone/>
              <a:defRPr sz="6400"/>
            </a:lvl7pPr>
            <a:lvl8pPr lvl="7" algn="ctr">
              <a:spcBef>
                <a:spcPts val="0"/>
              </a:spcBef>
              <a:spcAft>
                <a:spcPts val="0"/>
              </a:spcAft>
              <a:buSzPts val="4800"/>
              <a:buNone/>
              <a:defRPr sz="6400"/>
            </a:lvl8pPr>
            <a:lvl9pPr lvl="8" algn="ctr">
              <a:spcBef>
                <a:spcPts val="0"/>
              </a:spcBef>
              <a:spcAft>
                <a:spcPts val="0"/>
              </a:spcAft>
              <a:buSzPts val="4800"/>
              <a:buNone/>
              <a:defRPr sz="64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55" name="Shape 55"/>
        <p:cNvGrpSpPr/>
        <p:nvPr/>
      </p:nvGrpSpPr>
      <p:grpSpPr>
        <a:xfrm>
          <a:off x="0" y="0"/>
          <a:ext cx="0" cy="0"/>
          <a:chOff x="0" y="0"/>
          <a:chExt cx="0" cy="0"/>
        </a:xfrm>
      </p:grpSpPr>
      <p:grpSp>
        <p:nvGrpSpPr>
          <p:cNvPr id="56" name="Google Shape;56;p9"/>
          <p:cNvGrpSpPr/>
          <p:nvPr/>
        </p:nvGrpSpPr>
        <p:grpSpPr>
          <a:xfrm rot="10800000">
            <a:off x="-5" y="-8667"/>
            <a:ext cx="6553591" cy="6875200"/>
            <a:chOff x="4003316" y="-6500"/>
            <a:chExt cx="4826387" cy="5156400"/>
          </a:xfrm>
        </p:grpSpPr>
        <p:sp>
          <p:nvSpPr>
            <p:cNvPr id="57" name="Google Shape;57;p9"/>
            <p:cNvSpPr/>
            <p:nvPr/>
          </p:nvSpPr>
          <p:spPr>
            <a:xfrm rot="-5400000">
              <a:off x="2250685" y="1746286"/>
              <a:ext cx="5156245" cy="1650983"/>
            </a:xfrm>
            <a:custGeom>
              <a:avLst/>
              <a:gdLst/>
              <a:ahLst/>
              <a:cxnLst/>
              <a:rect l="l" t="t" r="r" b="b"/>
              <a:pathLst>
                <a:path w="48078" h="17253" extrusionOk="0">
                  <a:moveTo>
                    <a:pt x="24551" y="0"/>
                  </a:moveTo>
                  <a:cubicBezTo>
                    <a:pt x="19562" y="0"/>
                    <a:pt x="12918" y="5739"/>
                    <a:pt x="7775" y="5942"/>
                  </a:cubicBezTo>
                  <a:cubicBezTo>
                    <a:pt x="7443" y="5956"/>
                    <a:pt x="7121" y="5962"/>
                    <a:pt x="6809" y="5962"/>
                  </a:cubicBezTo>
                  <a:cubicBezTo>
                    <a:pt x="2312" y="5962"/>
                    <a:pt x="0" y="4608"/>
                    <a:pt x="0" y="4608"/>
                  </a:cubicBezTo>
                  <a:lnTo>
                    <a:pt x="0" y="17253"/>
                  </a:lnTo>
                  <a:lnTo>
                    <a:pt x="48077" y="17253"/>
                  </a:lnTo>
                  <a:lnTo>
                    <a:pt x="48077" y="3727"/>
                  </a:lnTo>
                  <a:cubicBezTo>
                    <a:pt x="48077" y="3727"/>
                    <a:pt x="46378" y="2205"/>
                    <a:pt x="44452" y="2205"/>
                  </a:cubicBezTo>
                  <a:cubicBezTo>
                    <a:pt x="44320" y="2205"/>
                    <a:pt x="44187" y="2212"/>
                    <a:pt x="44053" y="2227"/>
                  </a:cubicBezTo>
                  <a:cubicBezTo>
                    <a:pt x="41970" y="2465"/>
                    <a:pt x="40076" y="4275"/>
                    <a:pt x="36278" y="4870"/>
                  </a:cubicBezTo>
                  <a:cubicBezTo>
                    <a:pt x="36082" y="4901"/>
                    <a:pt x="35888" y="4915"/>
                    <a:pt x="35696" y="4915"/>
                  </a:cubicBezTo>
                  <a:cubicBezTo>
                    <a:pt x="32171" y="4915"/>
                    <a:pt x="29282" y="0"/>
                    <a:pt x="24551"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8" name="Google Shape;58;p9"/>
            <p:cNvSpPr/>
            <p:nvPr/>
          </p:nvSpPr>
          <p:spPr>
            <a:xfrm rot="-5400000">
              <a:off x="4662404" y="982600"/>
              <a:ext cx="5156400" cy="3178200"/>
            </a:xfrm>
            <a:prstGeom prst="rect">
              <a:avLst/>
            </a:pr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59" name="Google Shape;59;p9"/>
          <p:cNvSpPr txBox="1"/>
          <p:nvPr>
            <p:ph type="title"/>
          </p:nvPr>
        </p:nvSpPr>
        <p:spPr>
          <a:xfrm>
            <a:off x="950800" y="1644233"/>
            <a:ext cx="4200000" cy="19764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5600"/>
            </a:lvl1pPr>
            <a:lvl2pPr lvl="1" algn="ctr">
              <a:spcBef>
                <a:spcPts val="0"/>
              </a:spcBef>
              <a:spcAft>
                <a:spcPts val="0"/>
              </a:spcAft>
              <a:buSzPts val="4200"/>
              <a:buNone/>
              <a:defRPr sz="5600"/>
            </a:lvl2pPr>
            <a:lvl3pPr lvl="2" algn="ctr">
              <a:spcBef>
                <a:spcPts val="0"/>
              </a:spcBef>
              <a:spcAft>
                <a:spcPts val="0"/>
              </a:spcAft>
              <a:buSzPts val="4200"/>
              <a:buNone/>
              <a:defRPr sz="5600"/>
            </a:lvl3pPr>
            <a:lvl4pPr lvl="3" algn="ctr">
              <a:spcBef>
                <a:spcPts val="0"/>
              </a:spcBef>
              <a:spcAft>
                <a:spcPts val="0"/>
              </a:spcAft>
              <a:buSzPts val="4200"/>
              <a:buNone/>
              <a:defRPr sz="5600"/>
            </a:lvl4pPr>
            <a:lvl5pPr lvl="4" algn="ctr">
              <a:spcBef>
                <a:spcPts val="0"/>
              </a:spcBef>
              <a:spcAft>
                <a:spcPts val="0"/>
              </a:spcAft>
              <a:buSzPts val="4200"/>
              <a:buNone/>
              <a:defRPr sz="5600"/>
            </a:lvl5pPr>
            <a:lvl6pPr lvl="5" algn="ctr">
              <a:spcBef>
                <a:spcPts val="0"/>
              </a:spcBef>
              <a:spcAft>
                <a:spcPts val="0"/>
              </a:spcAft>
              <a:buSzPts val="4200"/>
              <a:buNone/>
              <a:defRPr sz="5600"/>
            </a:lvl6pPr>
            <a:lvl7pPr lvl="6" algn="ctr">
              <a:spcBef>
                <a:spcPts val="0"/>
              </a:spcBef>
              <a:spcAft>
                <a:spcPts val="0"/>
              </a:spcAft>
              <a:buSzPts val="4200"/>
              <a:buNone/>
              <a:defRPr sz="5600"/>
            </a:lvl7pPr>
            <a:lvl8pPr lvl="7" algn="ctr">
              <a:spcBef>
                <a:spcPts val="0"/>
              </a:spcBef>
              <a:spcAft>
                <a:spcPts val="0"/>
              </a:spcAft>
              <a:buSzPts val="4200"/>
              <a:buNone/>
              <a:defRPr sz="5600"/>
            </a:lvl8pPr>
            <a:lvl9pPr lvl="8" algn="ctr">
              <a:spcBef>
                <a:spcPts val="0"/>
              </a:spcBef>
              <a:spcAft>
                <a:spcPts val="0"/>
              </a:spcAft>
              <a:buSzPts val="4200"/>
              <a:buNone/>
              <a:defRPr sz="5600"/>
            </a:lvl9pPr>
          </a:lstStyle>
          <a:p/>
        </p:txBody>
      </p:sp>
      <p:sp>
        <p:nvSpPr>
          <p:cNvPr id="60" name="Google Shape;60;p9"/>
          <p:cNvSpPr txBox="1"/>
          <p:nvPr>
            <p:ph type="subTitle" idx="1"/>
          </p:nvPr>
        </p:nvSpPr>
        <p:spPr>
          <a:xfrm>
            <a:off x="950800" y="3737433"/>
            <a:ext cx="4200000" cy="164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p:txBody>
      </p:sp>
      <p:sp>
        <p:nvSpPr>
          <p:cNvPr id="61" name="Google Shape;61;p9"/>
          <p:cNvSpPr txBox="1"/>
          <p:nvPr>
            <p:ph type="body" idx="2"/>
          </p:nvPr>
        </p:nvSpPr>
        <p:spPr>
          <a:xfrm>
            <a:off x="6586000" y="965433"/>
            <a:ext cx="4655200" cy="4926800"/>
          </a:xfrm>
          <a:prstGeom prst="rect">
            <a:avLst/>
          </a:prstGeom>
        </p:spPr>
        <p:txBody>
          <a:bodyPr spcFirstLastPara="1" wrap="square" lIns="91425" tIns="91425" rIns="91425" bIns="91425" anchor="ctr" anchorCtr="0">
            <a:noAutofit/>
          </a:bodyPr>
          <a:lstStyle>
            <a:lvl1pPr marL="609600" lvl="0" indent="-440055">
              <a:spcBef>
                <a:spcPts val="0"/>
              </a:spcBef>
              <a:spcAft>
                <a:spcPts val="0"/>
              </a:spcAft>
              <a:buSzPts val="1600"/>
              <a:buChar char="●"/>
              <a:defRPr/>
            </a:lvl1pPr>
            <a:lvl2pPr marL="1219200" lvl="1" indent="-440055">
              <a:spcBef>
                <a:spcPts val="0"/>
              </a:spcBef>
              <a:spcAft>
                <a:spcPts val="0"/>
              </a:spcAft>
              <a:buSzPts val="1600"/>
              <a:buChar char="○"/>
              <a:defRPr/>
            </a:lvl2pPr>
            <a:lvl3pPr marL="1828800" lvl="2" indent="-440055">
              <a:spcBef>
                <a:spcPts val="0"/>
              </a:spcBef>
              <a:spcAft>
                <a:spcPts val="0"/>
              </a:spcAft>
              <a:buSzPts val="1600"/>
              <a:buChar char="■"/>
              <a:defRPr/>
            </a:lvl3pPr>
            <a:lvl4pPr marL="2438400" lvl="3" indent="-440055">
              <a:spcBef>
                <a:spcPts val="0"/>
              </a:spcBef>
              <a:spcAft>
                <a:spcPts val="0"/>
              </a:spcAft>
              <a:buSzPts val="1600"/>
              <a:buChar char="●"/>
              <a:defRPr/>
            </a:lvl4pPr>
            <a:lvl5pPr marL="3048000" lvl="4" indent="-440055">
              <a:spcBef>
                <a:spcPts val="0"/>
              </a:spcBef>
              <a:spcAft>
                <a:spcPts val="0"/>
              </a:spcAft>
              <a:buSzPts val="1600"/>
              <a:buChar char="○"/>
              <a:defRPr/>
            </a:lvl5pPr>
            <a:lvl6pPr marL="3657600" lvl="5" indent="-440055">
              <a:spcBef>
                <a:spcPts val="0"/>
              </a:spcBef>
              <a:spcAft>
                <a:spcPts val="0"/>
              </a:spcAft>
              <a:buSzPts val="1600"/>
              <a:buChar char="■"/>
              <a:defRPr/>
            </a:lvl6pPr>
            <a:lvl7pPr marL="4267200" lvl="6" indent="-440055">
              <a:spcBef>
                <a:spcPts val="0"/>
              </a:spcBef>
              <a:spcAft>
                <a:spcPts val="0"/>
              </a:spcAft>
              <a:buSzPts val="1600"/>
              <a:buChar char="●"/>
              <a:defRPr/>
            </a:lvl7pPr>
            <a:lvl8pPr marL="4876800" lvl="7" indent="-440055">
              <a:spcBef>
                <a:spcPts val="0"/>
              </a:spcBef>
              <a:spcAft>
                <a:spcPts val="0"/>
              </a:spcAft>
              <a:buSzPts val="1600"/>
              <a:buChar char="○"/>
              <a:defRPr/>
            </a:lvl8pPr>
            <a:lvl9pPr marL="5486400" lvl="8" indent="-440055">
              <a:spcBef>
                <a:spcPts val="0"/>
              </a:spcBef>
              <a:spcAft>
                <a:spcPts val="0"/>
              </a:spcAft>
              <a:buSzPts val="1600"/>
              <a:buChar char="■"/>
              <a:defRPr/>
            </a:lvl9pPr>
          </a:lstStyle>
          <a:p/>
        </p:txBody>
      </p:sp>
      <p:sp>
        <p:nvSpPr>
          <p:cNvPr id="62" name="Google Shape;62;p9"/>
          <p:cNvSpPr/>
          <p:nvPr/>
        </p:nvSpPr>
        <p:spPr>
          <a:xfrm rot="10800000" flipH="1">
            <a:off x="10448767" y="-8"/>
            <a:ext cx="1743196" cy="917807"/>
          </a:xfrm>
          <a:custGeom>
            <a:avLst/>
            <a:gdLst/>
            <a:ahLst/>
            <a:cxnLst/>
            <a:rect l="l" t="t" r="r" b="b"/>
            <a:pathLst>
              <a:path w="38136" h="29948" extrusionOk="0">
                <a:moveTo>
                  <a:pt x="37163" y="0"/>
                </a:moveTo>
                <a:cubicBezTo>
                  <a:pt x="36732" y="0"/>
                  <a:pt x="36166" y="151"/>
                  <a:pt x="35481" y="658"/>
                </a:cubicBezTo>
                <a:cubicBezTo>
                  <a:pt x="33778" y="1908"/>
                  <a:pt x="33707" y="6147"/>
                  <a:pt x="31147" y="6992"/>
                </a:cubicBezTo>
                <a:cubicBezTo>
                  <a:pt x="30908" y="7072"/>
                  <a:pt x="30643" y="7108"/>
                  <a:pt x="30357" y="7108"/>
                </a:cubicBezTo>
                <a:cubicBezTo>
                  <a:pt x="28146" y="7108"/>
                  <a:pt x="24643" y="4988"/>
                  <a:pt x="21393" y="4988"/>
                </a:cubicBezTo>
                <a:cubicBezTo>
                  <a:pt x="20568" y="4988"/>
                  <a:pt x="19758" y="5125"/>
                  <a:pt x="18991" y="5468"/>
                </a:cubicBezTo>
                <a:cubicBezTo>
                  <a:pt x="14800" y="7337"/>
                  <a:pt x="16431" y="14755"/>
                  <a:pt x="13407" y="17934"/>
                </a:cubicBezTo>
                <a:cubicBezTo>
                  <a:pt x="10382" y="21113"/>
                  <a:pt x="8525" y="20803"/>
                  <a:pt x="4417" y="22351"/>
                </a:cubicBezTo>
                <a:cubicBezTo>
                  <a:pt x="416" y="23859"/>
                  <a:pt x="19" y="29638"/>
                  <a:pt x="1" y="29935"/>
                </a:cubicBezTo>
                <a:lnTo>
                  <a:pt x="38136" y="29935"/>
                </a:lnTo>
                <a:lnTo>
                  <a:pt x="38136" y="325"/>
                </a:lnTo>
                <a:cubicBezTo>
                  <a:pt x="38136" y="325"/>
                  <a:pt x="37795" y="0"/>
                  <a:pt x="37163" y="0"/>
                </a:cubicBezTo>
                <a:close/>
                <a:moveTo>
                  <a:pt x="0" y="29935"/>
                </a:moveTo>
                <a:lnTo>
                  <a:pt x="0" y="29947"/>
                </a:lnTo>
                <a:cubicBezTo>
                  <a:pt x="0" y="29947"/>
                  <a:pt x="0" y="29943"/>
                  <a:pt x="1" y="29935"/>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63" name="Shape 63"/>
        <p:cNvGrpSpPr/>
        <p:nvPr/>
      </p:nvGrpSpPr>
      <p:grpSpPr>
        <a:xfrm>
          <a:off x="0" y="0"/>
          <a:ext cx="0" cy="0"/>
          <a:chOff x="0" y="0"/>
          <a:chExt cx="0" cy="0"/>
        </a:xfrm>
      </p:grpSpPr>
      <p:grpSp>
        <p:nvGrpSpPr>
          <p:cNvPr id="64" name="Google Shape;64;p10"/>
          <p:cNvGrpSpPr/>
          <p:nvPr/>
        </p:nvGrpSpPr>
        <p:grpSpPr>
          <a:xfrm flipH="1">
            <a:off x="2963041" y="-140"/>
            <a:ext cx="9228888" cy="4193040"/>
            <a:chOff x="1367050" y="3059225"/>
            <a:chExt cx="1407100" cy="848450"/>
          </a:xfrm>
        </p:grpSpPr>
        <p:sp>
          <p:nvSpPr>
            <p:cNvPr id="65" name="Google Shape;65;p10"/>
            <p:cNvSpPr/>
            <p:nvPr/>
          </p:nvSpPr>
          <p:spPr>
            <a:xfrm>
              <a:off x="1367050" y="3059225"/>
              <a:ext cx="1001268" cy="430317"/>
            </a:xfrm>
            <a:custGeom>
              <a:avLst/>
              <a:gdLst/>
              <a:ahLst/>
              <a:cxnLst/>
              <a:rect l="l" t="t" r="r" b="b"/>
              <a:pathLst>
                <a:path w="32850" h="14118" extrusionOk="0">
                  <a:moveTo>
                    <a:pt x="1" y="1"/>
                  </a:moveTo>
                  <a:lnTo>
                    <a:pt x="1" y="12945"/>
                  </a:lnTo>
                  <a:cubicBezTo>
                    <a:pt x="57" y="12959"/>
                    <a:pt x="113" y="13001"/>
                    <a:pt x="168" y="13015"/>
                  </a:cubicBezTo>
                  <a:cubicBezTo>
                    <a:pt x="1773" y="13750"/>
                    <a:pt x="3537" y="14117"/>
                    <a:pt x="5301" y="14117"/>
                  </a:cubicBezTo>
                  <a:cubicBezTo>
                    <a:pt x="7217" y="14117"/>
                    <a:pt x="9132" y="13684"/>
                    <a:pt x="10839" y="12820"/>
                  </a:cubicBezTo>
                  <a:cubicBezTo>
                    <a:pt x="13252" y="11578"/>
                    <a:pt x="15205" y="9598"/>
                    <a:pt x="17297" y="7868"/>
                  </a:cubicBezTo>
                  <a:cubicBezTo>
                    <a:pt x="19404" y="6124"/>
                    <a:pt x="21858" y="4576"/>
                    <a:pt x="24592" y="4506"/>
                  </a:cubicBezTo>
                  <a:cubicBezTo>
                    <a:pt x="24664" y="4504"/>
                    <a:pt x="24736" y="4503"/>
                    <a:pt x="24808" y="4503"/>
                  </a:cubicBezTo>
                  <a:cubicBezTo>
                    <a:pt x="26011" y="4503"/>
                    <a:pt x="27265" y="4752"/>
                    <a:pt x="28452" y="4752"/>
                  </a:cubicBezTo>
                  <a:cubicBezTo>
                    <a:pt x="29285" y="4752"/>
                    <a:pt x="30086" y="4630"/>
                    <a:pt x="30813" y="4213"/>
                  </a:cubicBezTo>
                  <a:cubicBezTo>
                    <a:pt x="32222" y="3404"/>
                    <a:pt x="32850" y="1521"/>
                    <a:pt x="32320" y="1"/>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6" name="Google Shape;66;p10"/>
            <p:cNvSpPr/>
            <p:nvPr/>
          </p:nvSpPr>
          <p:spPr>
            <a:xfrm>
              <a:off x="1367050" y="3059925"/>
              <a:ext cx="1407100" cy="847750"/>
            </a:xfrm>
            <a:custGeom>
              <a:avLst/>
              <a:gdLst/>
              <a:ahLst/>
              <a:cxnLst/>
              <a:rect l="l" t="t" r="r" b="b"/>
              <a:pathLst>
                <a:path w="56284" h="33910" extrusionOk="0">
                  <a:moveTo>
                    <a:pt x="32320" y="1"/>
                  </a:moveTo>
                  <a:cubicBezTo>
                    <a:pt x="32850" y="1493"/>
                    <a:pt x="32222" y="3390"/>
                    <a:pt x="30813" y="4199"/>
                  </a:cubicBezTo>
                  <a:cubicBezTo>
                    <a:pt x="30091" y="4613"/>
                    <a:pt x="29297" y="4734"/>
                    <a:pt x="28470" y="4734"/>
                  </a:cubicBezTo>
                  <a:cubicBezTo>
                    <a:pt x="27293" y="4734"/>
                    <a:pt x="26051" y="4488"/>
                    <a:pt x="24857" y="4488"/>
                  </a:cubicBezTo>
                  <a:cubicBezTo>
                    <a:pt x="24769" y="4488"/>
                    <a:pt x="24680" y="4489"/>
                    <a:pt x="24592" y="4492"/>
                  </a:cubicBezTo>
                  <a:cubicBezTo>
                    <a:pt x="21872" y="4562"/>
                    <a:pt x="19417" y="6110"/>
                    <a:pt x="17297" y="7854"/>
                  </a:cubicBezTo>
                  <a:cubicBezTo>
                    <a:pt x="15191" y="9597"/>
                    <a:pt x="13252" y="11592"/>
                    <a:pt x="10839" y="12806"/>
                  </a:cubicBezTo>
                  <a:cubicBezTo>
                    <a:pt x="9125" y="13674"/>
                    <a:pt x="7197" y="14111"/>
                    <a:pt x="5269" y="14111"/>
                  </a:cubicBezTo>
                  <a:cubicBezTo>
                    <a:pt x="3511" y="14111"/>
                    <a:pt x="1752" y="13747"/>
                    <a:pt x="154" y="13015"/>
                  </a:cubicBezTo>
                  <a:cubicBezTo>
                    <a:pt x="113" y="13001"/>
                    <a:pt x="57" y="12973"/>
                    <a:pt x="1" y="12945"/>
                  </a:cubicBezTo>
                  <a:lnTo>
                    <a:pt x="1" y="32752"/>
                  </a:lnTo>
                  <a:cubicBezTo>
                    <a:pt x="2032" y="33526"/>
                    <a:pt x="4211" y="33909"/>
                    <a:pt x="6393" y="33909"/>
                  </a:cubicBezTo>
                  <a:cubicBezTo>
                    <a:pt x="10265" y="33909"/>
                    <a:pt x="14145" y="32703"/>
                    <a:pt x="17214" y="30339"/>
                  </a:cubicBezTo>
                  <a:cubicBezTo>
                    <a:pt x="22974" y="25903"/>
                    <a:pt x="25429" y="18427"/>
                    <a:pt x="30186" y="12931"/>
                  </a:cubicBezTo>
                  <a:cubicBezTo>
                    <a:pt x="33938" y="8593"/>
                    <a:pt x="39155" y="5552"/>
                    <a:pt x="44776" y="4436"/>
                  </a:cubicBezTo>
                  <a:cubicBezTo>
                    <a:pt x="47329" y="3934"/>
                    <a:pt x="49979" y="3795"/>
                    <a:pt x="52406" y="2874"/>
                  </a:cubicBezTo>
                  <a:cubicBezTo>
                    <a:pt x="53912" y="2302"/>
                    <a:pt x="55363" y="1298"/>
                    <a:pt x="56284" y="1"/>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67" name="Google Shape;67;p10"/>
          <p:cNvSpPr/>
          <p:nvPr/>
        </p:nvSpPr>
        <p:spPr>
          <a:xfrm flipH="1">
            <a:off x="49" y="5465700"/>
            <a:ext cx="2726088" cy="1392383"/>
          </a:xfrm>
          <a:custGeom>
            <a:avLst/>
            <a:gdLst/>
            <a:ahLst/>
            <a:cxnLst/>
            <a:rect l="l" t="t" r="r" b="b"/>
            <a:pathLst>
              <a:path w="38136" h="29948" extrusionOk="0">
                <a:moveTo>
                  <a:pt x="37163" y="0"/>
                </a:moveTo>
                <a:cubicBezTo>
                  <a:pt x="36732" y="0"/>
                  <a:pt x="36166" y="151"/>
                  <a:pt x="35481" y="658"/>
                </a:cubicBezTo>
                <a:cubicBezTo>
                  <a:pt x="33778" y="1908"/>
                  <a:pt x="33707" y="6147"/>
                  <a:pt x="31147" y="6992"/>
                </a:cubicBezTo>
                <a:cubicBezTo>
                  <a:pt x="30908" y="7072"/>
                  <a:pt x="30643" y="7108"/>
                  <a:pt x="30357" y="7108"/>
                </a:cubicBezTo>
                <a:cubicBezTo>
                  <a:pt x="28146" y="7108"/>
                  <a:pt x="24643" y="4988"/>
                  <a:pt x="21393" y="4988"/>
                </a:cubicBezTo>
                <a:cubicBezTo>
                  <a:pt x="20568" y="4988"/>
                  <a:pt x="19758" y="5125"/>
                  <a:pt x="18991" y="5468"/>
                </a:cubicBezTo>
                <a:cubicBezTo>
                  <a:pt x="14800" y="7337"/>
                  <a:pt x="16431" y="14755"/>
                  <a:pt x="13407" y="17934"/>
                </a:cubicBezTo>
                <a:cubicBezTo>
                  <a:pt x="10382" y="21113"/>
                  <a:pt x="8525" y="20803"/>
                  <a:pt x="4417" y="22351"/>
                </a:cubicBezTo>
                <a:cubicBezTo>
                  <a:pt x="416" y="23859"/>
                  <a:pt x="19" y="29638"/>
                  <a:pt x="1" y="29935"/>
                </a:cubicBezTo>
                <a:lnTo>
                  <a:pt x="38136" y="29935"/>
                </a:lnTo>
                <a:lnTo>
                  <a:pt x="38136" y="325"/>
                </a:lnTo>
                <a:cubicBezTo>
                  <a:pt x="38136" y="325"/>
                  <a:pt x="37795" y="0"/>
                  <a:pt x="37163" y="0"/>
                </a:cubicBezTo>
                <a:close/>
                <a:moveTo>
                  <a:pt x="0" y="29935"/>
                </a:moveTo>
                <a:lnTo>
                  <a:pt x="0" y="29947"/>
                </a:lnTo>
                <a:cubicBezTo>
                  <a:pt x="0" y="29947"/>
                  <a:pt x="0" y="29943"/>
                  <a:pt x="1" y="29935"/>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8" name="Google Shape;68;p10"/>
          <p:cNvSpPr txBox="1"/>
          <p:nvPr>
            <p:ph type="title"/>
          </p:nvPr>
        </p:nvSpPr>
        <p:spPr>
          <a:xfrm>
            <a:off x="7752933" y="597408"/>
            <a:ext cx="3413600" cy="2560400"/>
          </a:xfrm>
          <a:prstGeom prst="rect">
            <a:avLst/>
          </a:prstGeom>
        </p:spPr>
        <p:txBody>
          <a:bodyPr spcFirstLastPara="1" wrap="square" lIns="91425" tIns="91425" rIns="91425" bIns="91425" anchor="t" anchorCtr="0">
            <a:noAutofit/>
          </a:bodyPr>
          <a:lstStyle>
            <a:lvl1pPr lvl="0" algn="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2" Type="http://schemas.openxmlformats.org/officeDocument/2006/relationships/theme" Target="../theme/theme1.xml"/><Relationship Id="rId41" Type="http://schemas.openxmlformats.org/officeDocument/2006/relationships/slideLayout" Target="../slideLayouts/slideLayout41.xml"/><Relationship Id="rId40" Type="http://schemas.openxmlformats.org/officeDocument/2006/relationships/slideLayout" Target="../slideLayouts/slideLayout40.xml"/><Relationship Id="rId4" Type="http://schemas.openxmlformats.org/officeDocument/2006/relationships/slideLayout" Target="../slideLayouts/slideLayout4.xml"/><Relationship Id="rId39" Type="http://schemas.openxmlformats.org/officeDocument/2006/relationships/slideLayout" Target="../slideLayouts/slideLayout39.xml"/><Relationship Id="rId38" Type="http://schemas.openxmlformats.org/officeDocument/2006/relationships/slideLayout" Target="../slideLayouts/slideLayout38.xml"/><Relationship Id="rId37" Type="http://schemas.openxmlformats.org/officeDocument/2006/relationships/slideLayout" Target="../slideLayouts/slideLayout37.xml"/><Relationship Id="rId36" Type="http://schemas.openxmlformats.org/officeDocument/2006/relationships/slideLayout" Target="../slideLayouts/slideLayout36.xml"/><Relationship Id="rId35" Type="http://schemas.openxmlformats.org/officeDocument/2006/relationships/slideLayout" Target="../slideLayouts/slideLayout35.xml"/><Relationship Id="rId34" Type="http://schemas.openxmlformats.org/officeDocument/2006/relationships/slideLayout" Target="../slideLayouts/slideLayout34.xml"/><Relationship Id="rId33" Type="http://schemas.openxmlformats.org/officeDocument/2006/relationships/slideLayout" Target="../slideLayouts/slideLayout33.xml"/><Relationship Id="rId32" Type="http://schemas.openxmlformats.org/officeDocument/2006/relationships/slideLayout" Target="../slideLayouts/slideLayout32.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3" Type="http://schemas.openxmlformats.org/officeDocument/2006/relationships/slideLayout" Target="../slideLayouts/slideLayout3.xml"/><Relationship Id="rId29" Type="http://schemas.openxmlformats.org/officeDocument/2006/relationships/slideLayout" Target="../slideLayouts/slideLayout29.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0" Type="http://schemas.openxmlformats.org/officeDocument/2006/relationships/slideLayout" Target="../slideLayouts/slideLayout20.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5" name="Shape 5"/>
        <p:cNvGrpSpPr/>
        <p:nvPr/>
      </p:nvGrpSpPr>
      <p:grpSpPr>
        <a:xfrm>
          <a:off x="0" y="0"/>
          <a:ext cx="0" cy="0"/>
          <a:chOff x="0" y="0"/>
          <a:chExt cx="0" cy="0"/>
        </a:xfrm>
      </p:grpSpPr>
      <p:sp>
        <p:nvSpPr>
          <p:cNvPr id="6" name="Google Shape;6;p1"/>
          <p:cNvSpPr txBox="1"/>
          <p:nvPr>
            <p:ph type="title"/>
          </p:nvPr>
        </p:nvSpPr>
        <p:spPr>
          <a:xfrm>
            <a:off x="950800" y="593367"/>
            <a:ext cx="102904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Pangolin" panose="00000500000000000000"/>
              <a:buNone/>
              <a:defRPr sz="3735" b="1">
                <a:solidFill>
                  <a:schemeClr val="dk1"/>
                </a:solidFill>
                <a:latin typeface="Pangolin" panose="00000500000000000000"/>
                <a:ea typeface="Pangolin" panose="00000500000000000000"/>
                <a:cs typeface="Pangolin" panose="00000500000000000000"/>
                <a:sym typeface="Pangolin" panose="00000500000000000000"/>
              </a:defRPr>
            </a:lvl1pPr>
            <a:lvl2pPr lvl="1">
              <a:spcBef>
                <a:spcPts val="0"/>
              </a:spcBef>
              <a:spcAft>
                <a:spcPts val="0"/>
              </a:spcAft>
              <a:buClr>
                <a:schemeClr val="dk1"/>
              </a:buClr>
              <a:buSzPts val="2800"/>
              <a:buFont typeface="Pangolin" panose="00000500000000000000"/>
              <a:buNone/>
              <a:defRPr sz="3735" b="1">
                <a:solidFill>
                  <a:schemeClr val="dk1"/>
                </a:solidFill>
                <a:latin typeface="Pangolin" panose="00000500000000000000"/>
                <a:ea typeface="Pangolin" panose="00000500000000000000"/>
                <a:cs typeface="Pangolin" panose="00000500000000000000"/>
                <a:sym typeface="Pangolin" panose="00000500000000000000"/>
              </a:defRPr>
            </a:lvl2pPr>
            <a:lvl3pPr lvl="2">
              <a:spcBef>
                <a:spcPts val="0"/>
              </a:spcBef>
              <a:spcAft>
                <a:spcPts val="0"/>
              </a:spcAft>
              <a:buClr>
                <a:schemeClr val="dk1"/>
              </a:buClr>
              <a:buSzPts val="2800"/>
              <a:buFont typeface="Pangolin" panose="00000500000000000000"/>
              <a:buNone/>
              <a:defRPr sz="3735" b="1">
                <a:solidFill>
                  <a:schemeClr val="dk1"/>
                </a:solidFill>
                <a:latin typeface="Pangolin" panose="00000500000000000000"/>
                <a:ea typeface="Pangolin" panose="00000500000000000000"/>
                <a:cs typeface="Pangolin" panose="00000500000000000000"/>
                <a:sym typeface="Pangolin" panose="00000500000000000000"/>
              </a:defRPr>
            </a:lvl3pPr>
            <a:lvl4pPr lvl="3">
              <a:spcBef>
                <a:spcPts val="0"/>
              </a:spcBef>
              <a:spcAft>
                <a:spcPts val="0"/>
              </a:spcAft>
              <a:buClr>
                <a:schemeClr val="dk1"/>
              </a:buClr>
              <a:buSzPts val="2800"/>
              <a:buFont typeface="Pangolin" panose="00000500000000000000"/>
              <a:buNone/>
              <a:defRPr sz="3735" b="1">
                <a:solidFill>
                  <a:schemeClr val="dk1"/>
                </a:solidFill>
                <a:latin typeface="Pangolin" panose="00000500000000000000"/>
                <a:ea typeface="Pangolin" panose="00000500000000000000"/>
                <a:cs typeface="Pangolin" panose="00000500000000000000"/>
                <a:sym typeface="Pangolin" panose="00000500000000000000"/>
              </a:defRPr>
            </a:lvl4pPr>
            <a:lvl5pPr lvl="4">
              <a:spcBef>
                <a:spcPts val="0"/>
              </a:spcBef>
              <a:spcAft>
                <a:spcPts val="0"/>
              </a:spcAft>
              <a:buClr>
                <a:schemeClr val="dk1"/>
              </a:buClr>
              <a:buSzPts val="2800"/>
              <a:buFont typeface="Pangolin" panose="00000500000000000000"/>
              <a:buNone/>
              <a:defRPr sz="3735" b="1">
                <a:solidFill>
                  <a:schemeClr val="dk1"/>
                </a:solidFill>
                <a:latin typeface="Pangolin" panose="00000500000000000000"/>
                <a:ea typeface="Pangolin" panose="00000500000000000000"/>
                <a:cs typeface="Pangolin" panose="00000500000000000000"/>
                <a:sym typeface="Pangolin" panose="00000500000000000000"/>
              </a:defRPr>
            </a:lvl5pPr>
            <a:lvl6pPr lvl="5">
              <a:spcBef>
                <a:spcPts val="0"/>
              </a:spcBef>
              <a:spcAft>
                <a:spcPts val="0"/>
              </a:spcAft>
              <a:buClr>
                <a:schemeClr val="dk1"/>
              </a:buClr>
              <a:buSzPts val="2800"/>
              <a:buFont typeface="Pangolin" panose="00000500000000000000"/>
              <a:buNone/>
              <a:defRPr sz="3735" b="1">
                <a:solidFill>
                  <a:schemeClr val="dk1"/>
                </a:solidFill>
                <a:latin typeface="Pangolin" panose="00000500000000000000"/>
                <a:ea typeface="Pangolin" panose="00000500000000000000"/>
                <a:cs typeface="Pangolin" panose="00000500000000000000"/>
                <a:sym typeface="Pangolin" panose="00000500000000000000"/>
              </a:defRPr>
            </a:lvl6pPr>
            <a:lvl7pPr lvl="6">
              <a:spcBef>
                <a:spcPts val="0"/>
              </a:spcBef>
              <a:spcAft>
                <a:spcPts val="0"/>
              </a:spcAft>
              <a:buClr>
                <a:schemeClr val="dk1"/>
              </a:buClr>
              <a:buSzPts val="2800"/>
              <a:buFont typeface="Pangolin" panose="00000500000000000000"/>
              <a:buNone/>
              <a:defRPr sz="3735" b="1">
                <a:solidFill>
                  <a:schemeClr val="dk1"/>
                </a:solidFill>
                <a:latin typeface="Pangolin" panose="00000500000000000000"/>
                <a:ea typeface="Pangolin" panose="00000500000000000000"/>
                <a:cs typeface="Pangolin" panose="00000500000000000000"/>
                <a:sym typeface="Pangolin" panose="00000500000000000000"/>
              </a:defRPr>
            </a:lvl7pPr>
            <a:lvl8pPr lvl="7">
              <a:spcBef>
                <a:spcPts val="0"/>
              </a:spcBef>
              <a:spcAft>
                <a:spcPts val="0"/>
              </a:spcAft>
              <a:buClr>
                <a:schemeClr val="dk1"/>
              </a:buClr>
              <a:buSzPts val="2800"/>
              <a:buFont typeface="Pangolin" panose="00000500000000000000"/>
              <a:buNone/>
              <a:defRPr sz="3735" b="1">
                <a:solidFill>
                  <a:schemeClr val="dk1"/>
                </a:solidFill>
                <a:latin typeface="Pangolin" panose="00000500000000000000"/>
                <a:ea typeface="Pangolin" panose="00000500000000000000"/>
                <a:cs typeface="Pangolin" panose="00000500000000000000"/>
                <a:sym typeface="Pangolin" panose="00000500000000000000"/>
              </a:defRPr>
            </a:lvl8pPr>
            <a:lvl9pPr lvl="8">
              <a:spcBef>
                <a:spcPts val="0"/>
              </a:spcBef>
              <a:spcAft>
                <a:spcPts val="0"/>
              </a:spcAft>
              <a:buClr>
                <a:schemeClr val="dk1"/>
              </a:buClr>
              <a:buSzPts val="2800"/>
              <a:buFont typeface="Pangolin" panose="00000500000000000000"/>
              <a:buNone/>
              <a:defRPr sz="3735" b="1">
                <a:solidFill>
                  <a:schemeClr val="dk1"/>
                </a:solidFill>
                <a:latin typeface="Pangolin" panose="00000500000000000000"/>
                <a:ea typeface="Pangolin" panose="00000500000000000000"/>
                <a:cs typeface="Pangolin" panose="00000500000000000000"/>
                <a:sym typeface="Pangolin" panose="00000500000000000000"/>
              </a:defRPr>
            </a:lvl9pPr>
          </a:lstStyle>
          <a:p/>
        </p:txBody>
      </p:sp>
      <p:sp>
        <p:nvSpPr>
          <p:cNvPr id="7" name="Google Shape;7;p1"/>
          <p:cNvSpPr txBox="1"/>
          <p:nvPr>
            <p:ph type="body" idx="1"/>
          </p:nvPr>
        </p:nvSpPr>
        <p:spPr>
          <a:xfrm>
            <a:off x="950800" y="1536633"/>
            <a:ext cx="10290400" cy="4555200"/>
          </a:xfrm>
          <a:prstGeom prst="rect">
            <a:avLst/>
          </a:prstGeom>
          <a:noFill/>
          <a:ln>
            <a:noFill/>
          </a:ln>
        </p:spPr>
        <p:txBody>
          <a:bodyPr spcFirstLastPara="1" wrap="square" lIns="91425" tIns="91425" rIns="91425" bIns="91425" anchor="t" anchorCtr="0">
            <a:noAutofit/>
          </a:bodyPr>
          <a:lstStyle>
            <a:lvl1pPr marL="609600" lvl="0" indent="-440055">
              <a:lnSpc>
                <a:spcPct val="100000"/>
              </a:lnSpc>
              <a:spcBef>
                <a:spcPts val="0"/>
              </a:spcBef>
              <a:spcAft>
                <a:spcPts val="0"/>
              </a:spcAft>
              <a:buClr>
                <a:schemeClr val="dk1"/>
              </a:buClr>
              <a:buSzPts val="1600"/>
              <a:buFont typeface="Baloo 2"/>
              <a:buChar char="●"/>
              <a:defRPr sz="2135">
                <a:solidFill>
                  <a:schemeClr val="dk1"/>
                </a:solidFill>
                <a:latin typeface="Baloo 2"/>
                <a:ea typeface="Baloo 2"/>
                <a:cs typeface="Baloo 2"/>
                <a:sym typeface="Baloo 2"/>
              </a:defRPr>
            </a:lvl1pPr>
            <a:lvl2pPr marL="1219200" lvl="1" indent="-440055">
              <a:lnSpc>
                <a:spcPct val="100000"/>
              </a:lnSpc>
              <a:spcBef>
                <a:spcPts val="0"/>
              </a:spcBef>
              <a:spcAft>
                <a:spcPts val="0"/>
              </a:spcAft>
              <a:buClr>
                <a:schemeClr val="dk1"/>
              </a:buClr>
              <a:buSzPts val="1600"/>
              <a:buFont typeface="Baloo 2"/>
              <a:buChar char="○"/>
              <a:defRPr sz="2135">
                <a:solidFill>
                  <a:schemeClr val="dk1"/>
                </a:solidFill>
                <a:latin typeface="Baloo 2"/>
                <a:ea typeface="Baloo 2"/>
                <a:cs typeface="Baloo 2"/>
                <a:sym typeface="Baloo 2"/>
              </a:defRPr>
            </a:lvl2pPr>
            <a:lvl3pPr marL="1828800" lvl="2" indent="-440055">
              <a:lnSpc>
                <a:spcPct val="100000"/>
              </a:lnSpc>
              <a:spcBef>
                <a:spcPts val="0"/>
              </a:spcBef>
              <a:spcAft>
                <a:spcPts val="0"/>
              </a:spcAft>
              <a:buClr>
                <a:schemeClr val="dk1"/>
              </a:buClr>
              <a:buSzPts val="1600"/>
              <a:buFont typeface="Baloo 2"/>
              <a:buChar char="■"/>
              <a:defRPr sz="2135">
                <a:solidFill>
                  <a:schemeClr val="dk1"/>
                </a:solidFill>
                <a:latin typeface="Baloo 2"/>
                <a:ea typeface="Baloo 2"/>
                <a:cs typeface="Baloo 2"/>
                <a:sym typeface="Baloo 2"/>
              </a:defRPr>
            </a:lvl3pPr>
            <a:lvl4pPr marL="2438400" lvl="3" indent="-440055">
              <a:lnSpc>
                <a:spcPct val="100000"/>
              </a:lnSpc>
              <a:spcBef>
                <a:spcPts val="0"/>
              </a:spcBef>
              <a:spcAft>
                <a:spcPts val="0"/>
              </a:spcAft>
              <a:buClr>
                <a:schemeClr val="dk1"/>
              </a:buClr>
              <a:buSzPts val="1600"/>
              <a:buFont typeface="Baloo 2"/>
              <a:buChar char="●"/>
              <a:defRPr sz="2135">
                <a:solidFill>
                  <a:schemeClr val="dk1"/>
                </a:solidFill>
                <a:latin typeface="Baloo 2"/>
                <a:ea typeface="Baloo 2"/>
                <a:cs typeface="Baloo 2"/>
                <a:sym typeface="Baloo 2"/>
              </a:defRPr>
            </a:lvl4pPr>
            <a:lvl5pPr marL="3048000" lvl="4" indent="-440055">
              <a:lnSpc>
                <a:spcPct val="100000"/>
              </a:lnSpc>
              <a:spcBef>
                <a:spcPts val="0"/>
              </a:spcBef>
              <a:spcAft>
                <a:spcPts val="0"/>
              </a:spcAft>
              <a:buClr>
                <a:schemeClr val="dk1"/>
              </a:buClr>
              <a:buSzPts val="1600"/>
              <a:buFont typeface="Baloo 2"/>
              <a:buChar char="○"/>
              <a:defRPr sz="2135">
                <a:solidFill>
                  <a:schemeClr val="dk1"/>
                </a:solidFill>
                <a:latin typeface="Baloo 2"/>
                <a:ea typeface="Baloo 2"/>
                <a:cs typeface="Baloo 2"/>
                <a:sym typeface="Baloo 2"/>
              </a:defRPr>
            </a:lvl5pPr>
            <a:lvl6pPr marL="3657600" lvl="5" indent="-440055">
              <a:lnSpc>
                <a:spcPct val="100000"/>
              </a:lnSpc>
              <a:spcBef>
                <a:spcPts val="0"/>
              </a:spcBef>
              <a:spcAft>
                <a:spcPts val="0"/>
              </a:spcAft>
              <a:buClr>
                <a:schemeClr val="dk1"/>
              </a:buClr>
              <a:buSzPts val="1600"/>
              <a:buFont typeface="Baloo 2"/>
              <a:buChar char="■"/>
              <a:defRPr sz="2135">
                <a:solidFill>
                  <a:schemeClr val="dk1"/>
                </a:solidFill>
                <a:latin typeface="Baloo 2"/>
                <a:ea typeface="Baloo 2"/>
                <a:cs typeface="Baloo 2"/>
                <a:sym typeface="Baloo 2"/>
              </a:defRPr>
            </a:lvl6pPr>
            <a:lvl7pPr marL="4267200" lvl="6" indent="-440055">
              <a:lnSpc>
                <a:spcPct val="100000"/>
              </a:lnSpc>
              <a:spcBef>
                <a:spcPts val="0"/>
              </a:spcBef>
              <a:spcAft>
                <a:spcPts val="0"/>
              </a:spcAft>
              <a:buClr>
                <a:schemeClr val="dk1"/>
              </a:buClr>
              <a:buSzPts val="1600"/>
              <a:buFont typeface="Baloo 2"/>
              <a:buChar char="●"/>
              <a:defRPr sz="2135">
                <a:solidFill>
                  <a:schemeClr val="dk1"/>
                </a:solidFill>
                <a:latin typeface="Baloo 2"/>
                <a:ea typeface="Baloo 2"/>
                <a:cs typeface="Baloo 2"/>
                <a:sym typeface="Baloo 2"/>
              </a:defRPr>
            </a:lvl7pPr>
            <a:lvl8pPr marL="4876800" lvl="7" indent="-440055">
              <a:lnSpc>
                <a:spcPct val="100000"/>
              </a:lnSpc>
              <a:spcBef>
                <a:spcPts val="0"/>
              </a:spcBef>
              <a:spcAft>
                <a:spcPts val="0"/>
              </a:spcAft>
              <a:buClr>
                <a:schemeClr val="dk1"/>
              </a:buClr>
              <a:buSzPts val="1600"/>
              <a:buFont typeface="Baloo 2"/>
              <a:buChar char="○"/>
              <a:defRPr sz="2135">
                <a:solidFill>
                  <a:schemeClr val="dk1"/>
                </a:solidFill>
                <a:latin typeface="Baloo 2"/>
                <a:ea typeface="Baloo 2"/>
                <a:cs typeface="Baloo 2"/>
                <a:sym typeface="Baloo 2"/>
              </a:defRPr>
            </a:lvl8pPr>
            <a:lvl9pPr marL="5486400" lvl="8" indent="-440055">
              <a:lnSpc>
                <a:spcPct val="100000"/>
              </a:lnSpc>
              <a:spcBef>
                <a:spcPts val="0"/>
              </a:spcBef>
              <a:spcAft>
                <a:spcPts val="0"/>
              </a:spcAft>
              <a:buClr>
                <a:schemeClr val="dk1"/>
              </a:buClr>
              <a:buSzPts val="1600"/>
              <a:buFont typeface="Baloo 2"/>
              <a:buChar char="■"/>
              <a:defRPr sz="2135">
                <a:solidFill>
                  <a:schemeClr val="dk1"/>
                </a:solidFill>
                <a:latin typeface="Baloo 2"/>
                <a:ea typeface="Baloo 2"/>
                <a:cs typeface="Baloo 2"/>
                <a:sym typeface="Baloo 2"/>
              </a:defRPr>
            </a:lvl9pPr>
          </a:lstStyle>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6.xml"/><Relationship Id="rId1" Type="http://schemas.openxmlformats.org/officeDocument/2006/relationships/slide" Target="slide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6.xml"/><Relationship Id="rId1" Type="http://schemas.openxmlformats.org/officeDocument/2006/relationships/slide" Target="slide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6.xml"/><Relationship Id="rId1" Type="http://schemas.openxmlformats.org/officeDocument/2006/relationships/slide" Target="slide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39.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6.xml"/><Relationship Id="rId1" Type="http://schemas.openxmlformats.org/officeDocument/2006/relationships/slide" Target="slide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6.xml"/><Relationship Id="rId1" Type="http://schemas.openxmlformats.org/officeDocument/2006/relationships/slide" Target="slide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356" name="Shape 356"/>
        <p:cNvGrpSpPr/>
        <p:nvPr/>
      </p:nvGrpSpPr>
      <p:grpSpPr>
        <a:xfrm>
          <a:off x="0" y="0"/>
          <a:ext cx="0" cy="0"/>
          <a:chOff x="0" y="0"/>
          <a:chExt cx="0" cy="0"/>
        </a:xfrm>
      </p:grpSpPr>
      <p:sp>
        <p:nvSpPr>
          <p:cNvPr id="357" name="Google Shape;357;p54"/>
          <p:cNvSpPr/>
          <p:nvPr/>
        </p:nvSpPr>
        <p:spPr>
          <a:xfrm>
            <a:off x="6484800" y="592193"/>
            <a:ext cx="4224917" cy="4224917"/>
          </a:xfrm>
          <a:custGeom>
            <a:avLst/>
            <a:gdLst/>
            <a:ahLst/>
            <a:cxnLst/>
            <a:rect l="l" t="t" r="r" b="b"/>
            <a:pathLst>
              <a:path w="47804" h="47804" extrusionOk="0">
                <a:moveTo>
                  <a:pt x="23908" y="0"/>
                </a:moveTo>
                <a:cubicBezTo>
                  <a:pt x="22372" y="0"/>
                  <a:pt x="21050" y="1917"/>
                  <a:pt x="19586" y="2203"/>
                </a:cubicBezTo>
                <a:cubicBezTo>
                  <a:pt x="19422" y="2235"/>
                  <a:pt x="19253" y="2249"/>
                  <a:pt x="19080" y="2249"/>
                </a:cubicBezTo>
                <a:cubicBezTo>
                  <a:pt x="17963" y="2249"/>
                  <a:pt x="16678" y="1664"/>
                  <a:pt x="15580" y="1664"/>
                </a:cubicBezTo>
                <a:cubicBezTo>
                  <a:pt x="15289" y="1664"/>
                  <a:pt x="15010" y="1705"/>
                  <a:pt x="14752" y="1810"/>
                </a:cubicBezTo>
                <a:cubicBezTo>
                  <a:pt x="13347" y="2393"/>
                  <a:pt x="12859" y="4667"/>
                  <a:pt x="11609" y="5501"/>
                </a:cubicBezTo>
                <a:cubicBezTo>
                  <a:pt x="10359" y="6334"/>
                  <a:pt x="8049" y="5929"/>
                  <a:pt x="7001" y="6989"/>
                </a:cubicBezTo>
                <a:cubicBezTo>
                  <a:pt x="5941" y="8049"/>
                  <a:pt x="6346" y="10358"/>
                  <a:pt x="5513" y="11609"/>
                </a:cubicBezTo>
                <a:cubicBezTo>
                  <a:pt x="4667" y="12859"/>
                  <a:pt x="2393" y="13347"/>
                  <a:pt x="1810" y="14740"/>
                </a:cubicBezTo>
                <a:cubicBezTo>
                  <a:pt x="1238" y="16133"/>
                  <a:pt x="2500" y="18074"/>
                  <a:pt x="2203" y="19586"/>
                </a:cubicBezTo>
                <a:cubicBezTo>
                  <a:pt x="1917" y="21026"/>
                  <a:pt x="0" y="22360"/>
                  <a:pt x="0" y="23896"/>
                </a:cubicBezTo>
                <a:cubicBezTo>
                  <a:pt x="0" y="25432"/>
                  <a:pt x="1917" y="26753"/>
                  <a:pt x="2203" y="28218"/>
                </a:cubicBezTo>
                <a:cubicBezTo>
                  <a:pt x="2500" y="29718"/>
                  <a:pt x="1250" y="31671"/>
                  <a:pt x="1810" y="33052"/>
                </a:cubicBezTo>
                <a:cubicBezTo>
                  <a:pt x="2393" y="34445"/>
                  <a:pt x="4679" y="34945"/>
                  <a:pt x="5513" y="36195"/>
                </a:cubicBezTo>
                <a:cubicBezTo>
                  <a:pt x="6346" y="37445"/>
                  <a:pt x="5941" y="39743"/>
                  <a:pt x="7001" y="40803"/>
                </a:cubicBezTo>
                <a:cubicBezTo>
                  <a:pt x="8049" y="41862"/>
                  <a:pt x="10359" y="41457"/>
                  <a:pt x="11609" y="42291"/>
                </a:cubicBezTo>
                <a:cubicBezTo>
                  <a:pt x="12859" y="43124"/>
                  <a:pt x="13347" y="45398"/>
                  <a:pt x="14752" y="45982"/>
                </a:cubicBezTo>
                <a:cubicBezTo>
                  <a:pt x="15017" y="46094"/>
                  <a:pt x="15304" y="46138"/>
                  <a:pt x="15604" y="46138"/>
                </a:cubicBezTo>
                <a:cubicBezTo>
                  <a:pt x="16698" y="46138"/>
                  <a:pt x="17975" y="45555"/>
                  <a:pt x="19084" y="45555"/>
                </a:cubicBezTo>
                <a:cubicBezTo>
                  <a:pt x="19256" y="45555"/>
                  <a:pt x="19424" y="45569"/>
                  <a:pt x="19586" y="45601"/>
                </a:cubicBezTo>
                <a:cubicBezTo>
                  <a:pt x="21027" y="45875"/>
                  <a:pt x="22372" y="47803"/>
                  <a:pt x="23908" y="47803"/>
                </a:cubicBezTo>
                <a:cubicBezTo>
                  <a:pt x="25432" y="47803"/>
                  <a:pt x="26754" y="45875"/>
                  <a:pt x="28218" y="45601"/>
                </a:cubicBezTo>
                <a:cubicBezTo>
                  <a:pt x="28382" y="45568"/>
                  <a:pt x="28551" y="45554"/>
                  <a:pt x="28724" y="45554"/>
                </a:cubicBezTo>
                <a:cubicBezTo>
                  <a:pt x="29835" y="45554"/>
                  <a:pt x="31114" y="46133"/>
                  <a:pt x="32208" y="46133"/>
                </a:cubicBezTo>
                <a:cubicBezTo>
                  <a:pt x="32505" y="46133"/>
                  <a:pt x="32789" y="46091"/>
                  <a:pt x="33052" y="45982"/>
                </a:cubicBezTo>
                <a:cubicBezTo>
                  <a:pt x="34457" y="45398"/>
                  <a:pt x="34945" y="43124"/>
                  <a:pt x="36195" y="42291"/>
                </a:cubicBezTo>
                <a:cubicBezTo>
                  <a:pt x="37445" y="41457"/>
                  <a:pt x="39755" y="41862"/>
                  <a:pt x="40815" y="40803"/>
                </a:cubicBezTo>
                <a:cubicBezTo>
                  <a:pt x="41863" y="39743"/>
                  <a:pt x="41470" y="37445"/>
                  <a:pt x="42303" y="36195"/>
                </a:cubicBezTo>
                <a:cubicBezTo>
                  <a:pt x="43137" y="34945"/>
                  <a:pt x="45411" y="34445"/>
                  <a:pt x="45994" y="33052"/>
                </a:cubicBezTo>
                <a:cubicBezTo>
                  <a:pt x="46566" y="31671"/>
                  <a:pt x="45303" y="29718"/>
                  <a:pt x="45601" y="28218"/>
                </a:cubicBezTo>
                <a:cubicBezTo>
                  <a:pt x="45887" y="26765"/>
                  <a:pt x="47804" y="25432"/>
                  <a:pt x="47804" y="23896"/>
                </a:cubicBezTo>
                <a:cubicBezTo>
                  <a:pt x="47804" y="22360"/>
                  <a:pt x="45887" y="21038"/>
                  <a:pt x="45601" y="19586"/>
                </a:cubicBezTo>
                <a:cubicBezTo>
                  <a:pt x="45303" y="18074"/>
                  <a:pt x="46554" y="16133"/>
                  <a:pt x="45994" y="14740"/>
                </a:cubicBezTo>
                <a:cubicBezTo>
                  <a:pt x="45411" y="13347"/>
                  <a:pt x="43137" y="12859"/>
                  <a:pt x="42303" y="11609"/>
                </a:cubicBezTo>
                <a:cubicBezTo>
                  <a:pt x="41470" y="10358"/>
                  <a:pt x="41863" y="8049"/>
                  <a:pt x="40815" y="6989"/>
                </a:cubicBezTo>
                <a:cubicBezTo>
                  <a:pt x="39755" y="5929"/>
                  <a:pt x="37445" y="6334"/>
                  <a:pt x="36195" y="5501"/>
                </a:cubicBezTo>
                <a:cubicBezTo>
                  <a:pt x="34945" y="4667"/>
                  <a:pt x="34457" y="2393"/>
                  <a:pt x="33052" y="1810"/>
                </a:cubicBezTo>
                <a:cubicBezTo>
                  <a:pt x="32789" y="1699"/>
                  <a:pt x="32505" y="1655"/>
                  <a:pt x="32207" y="1655"/>
                </a:cubicBezTo>
                <a:cubicBezTo>
                  <a:pt x="31110" y="1655"/>
                  <a:pt x="29828" y="2248"/>
                  <a:pt x="28715" y="2248"/>
                </a:cubicBezTo>
                <a:cubicBezTo>
                  <a:pt x="28545" y="2248"/>
                  <a:pt x="28379" y="2235"/>
                  <a:pt x="28218" y="2203"/>
                </a:cubicBezTo>
                <a:cubicBezTo>
                  <a:pt x="26777" y="1917"/>
                  <a:pt x="25432" y="0"/>
                  <a:pt x="23908" y="0"/>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59" name="2'"/>
          <p:cNvSpPr txBox="1"/>
          <p:nvPr>
            <p:ph type="ctrTitle"/>
          </p:nvPr>
        </p:nvSpPr>
        <p:spPr>
          <a:xfrm>
            <a:off x="188595" y="3495040"/>
            <a:ext cx="6452870" cy="1901825"/>
          </a:xfrm>
          <a:prstGeom prst="rect">
            <a:avLst/>
          </a:prstGeom>
        </p:spPr>
        <p:txBody>
          <a:bodyPr spcFirstLastPara="1" wrap="square" lIns="121900" tIns="121900" rIns="121900" bIns="121900" anchor="t" anchorCtr="0">
            <a:noAutofit/>
          </a:bodyPr>
          <a:lstStyle/>
          <a:p>
            <a:pPr marL="0" lvl="0" indent="0" algn="l" rtl="0">
              <a:spcBef>
                <a:spcPts val="0"/>
              </a:spcBef>
              <a:spcAft>
                <a:spcPts val="0"/>
              </a:spcAft>
              <a:buNone/>
            </a:pPr>
            <a:r>
              <a:rPr lang="vi-VN" altLang="en-GB" sz="5400">
                <a:latin typeface="Times New Roman" panose="02020603050405020304" charset="0"/>
                <a:cs typeface="Times New Roman" panose="02020603050405020304" charset="0"/>
              </a:rPr>
              <a:t>Chào mừng </a:t>
            </a:r>
            <a:br>
              <a:rPr lang="vi-VN" altLang="en-GB" sz="5400">
                <a:latin typeface="Times New Roman" panose="02020603050405020304" charset="0"/>
                <a:cs typeface="Times New Roman" panose="02020603050405020304" charset="0"/>
              </a:rPr>
            </a:br>
            <a:r>
              <a:rPr lang="vi-VN" altLang="en-GB" sz="5400">
                <a:latin typeface="Times New Roman" panose="02020603050405020304" charset="0"/>
                <a:cs typeface="Times New Roman" panose="02020603050405020304" charset="0"/>
              </a:rPr>
              <a:t>các bạn học sinh đến với tiết h</a:t>
            </a:r>
            <a:r>
              <a:rPr lang="vi-VN" altLang="en-GB" sz="5400">
                <a:latin typeface="Times New Roman" panose="02020603050405020304" charset="0"/>
                <a:cs typeface="Times New Roman" panose="02020603050405020304" charset="0"/>
              </a:rPr>
              <a:t>ọc ! </a:t>
            </a:r>
            <a:endParaRPr lang="vi-VN" altLang="en-GB" sz="5400">
              <a:latin typeface="Times New Roman" panose="02020603050405020304" charset="0"/>
              <a:cs typeface="Times New Roman" panose="02020603050405020304" charset="0"/>
            </a:endParaRPr>
          </a:p>
        </p:txBody>
      </p:sp>
      <p:sp>
        <p:nvSpPr>
          <p:cNvPr id="360" name="Google Shape;360;p54"/>
          <p:cNvSpPr/>
          <p:nvPr/>
        </p:nvSpPr>
        <p:spPr>
          <a:xfrm>
            <a:off x="3058795" y="1229995"/>
            <a:ext cx="636270" cy="629285"/>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61" name="Google Shape;361;p54"/>
          <p:cNvSpPr/>
          <p:nvPr/>
        </p:nvSpPr>
        <p:spPr>
          <a:xfrm>
            <a:off x="4234715" y="6571590"/>
            <a:ext cx="2069140" cy="156897"/>
          </a:xfrm>
          <a:custGeom>
            <a:avLst/>
            <a:gdLst/>
            <a:ahLst/>
            <a:cxnLst/>
            <a:rect l="l" t="t" r="r" b="b"/>
            <a:pathLst>
              <a:path w="17860" h="1727" fill="none" extrusionOk="0">
                <a:moveTo>
                  <a:pt x="17860" y="1465"/>
                </a:moveTo>
                <a:cubicBezTo>
                  <a:pt x="17550" y="989"/>
                  <a:pt x="16717" y="453"/>
                  <a:pt x="16110" y="429"/>
                </a:cubicBezTo>
                <a:cubicBezTo>
                  <a:pt x="15193" y="417"/>
                  <a:pt x="14871" y="1727"/>
                  <a:pt x="13979" y="1715"/>
                </a:cubicBezTo>
                <a:cubicBezTo>
                  <a:pt x="13133" y="1703"/>
                  <a:pt x="13074" y="512"/>
                  <a:pt x="12121" y="274"/>
                </a:cubicBezTo>
                <a:cubicBezTo>
                  <a:pt x="11002" y="1"/>
                  <a:pt x="10645" y="1536"/>
                  <a:pt x="9347" y="1417"/>
                </a:cubicBezTo>
                <a:cubicBezTo>
                  <a:pt x="8335" y="1322"/>
                  <a:pt x="8228" y="346"/>
                  <a:pt x="7263" y="405"/>
                </a:cubicBezTo>
                <a:cubicBezTo>
                  <a:pt x="6299" y="465"/>
                  <a:pt x="6192" y="1441"/>
                  <a:pt x="5251" y="1489"/>
                </a:cubicBezTo>
                <a:cubicBezTo>
                  <a:pt x="4203" y="1536"/>
                  <a:pt x="4120" y="310"/>
                  <a:pt x="3037" y="346"/>
                </a:cubicBezTo>
                <a:cubicBezTo>
                  <a:pt x="2215" y="370"/>
                  <a:pt x="1858" y="1084"/>
                  <a:pt x="691" y="1060"/>
                </a:cubicBezTo>
                <a:cubicBezTo>
                  <a:pt x="393" y="1060"/>
                  <a:pt x="155" y="1001"/>
                  <a:pt x="1" y="953"/>
                </a:cubicBezTo>
              </a:path>
            </a:pathLst>
          </a:custGeom>
          <a:noFill/>
          <a:ln w="28575" cap="flat" cmpd="sng">
            <a:solidFill>
              <a:schemeClr val="accent2"/>
            </a:solidFill>
            <a:prstDash val="solid"/>
            <a:miter lim="11906"/>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nvGrpSpPr>
          <p:cNvPr id="362" name="Google Shape;362;p54"/>
          <p:cNvGrpSpPr/>
          <p:nvPr/>
        </p:nvGrpSpPr>
        <p:grpSpPr>
          <a:xfrm rot="870046">
            <a:off x="5413375" y="1657985"/>
            <a:ext cx="454025" cy="1120140"/>
            <a:chOff x="656025" y="2751350"/>
            <a:chExt cx="311375" cy="629275"/>
          </a:xfrm>
        </p:grpSpPr>
        <p:sp>
          <p:nvSpPr>
            <p:cNvPr id="363" name="Google Shape;363;p54"/>
            <p:cNvSpPr/>
            <p:nvPr/>
          </p:nvSpPr>
          <p:spPr>
            <a:xfrm>
              <a:off x="671800" y="2842750"/>
              <a:ext cx="278625" cy="389950"/>
            </a:xfrm>
            <a:custGeom>
              <a:avLst/>
              <a:gdLst/>
              <a:ahLst/>
              <a:cxnLst/>
              <a:rect l="l" t="t" r="r" b="b"/>
              <a:pathLst>
                <a:path w="11145" h="15598" extrusionOk="0">
                  <a:moveTo>
                    <a:pt x="11109" y="5679"/>
                  </a:moveTo>
                  <a:cubicBezTo>
                    <a:pt x="11002" y="6906"/>
                    <a:pt x="10573" y="8335"/>
                    <a:pt x="9692" y="9620"/>
                  </a:cubicBezTo>
                  <a:cubicBezTo>
                    <a:pt x="9502" y="9882"/>
                    <a:pt x="9347" y="10180"/>
                    <a:pt x="9144" y="10442"/>
                  </a:cubicBezTo>
                  <a:cubicBezTo>
                    <a:pt x="8347" y="11454"/>
                    <a:pt x="8204" y="12680"/>
                    <a:pt x="8001" y="13895"/>
                  </a:cubicBezTo>
                  <a:cubicBezTo>
                    <a:pt x="7966" y="14097"/>
                    <a:pt x="8025" y="14323"/>
                    <a:pt x="8049" y="14550"/>
                  </a:cubicBezTo>
                  <a:cubicBezTo>
                    <a:pt x="8073" y="15050"/>
                    <a:pt x="8001" y="15169"/>
                    <a:pt x="7513" y="15300"/>
                  </a:cubicBezTo>
                  <a:cubicBezTo>
                    <a:pt x="6763" y="15526"/>
                    <a:pt x="5989" y="15597"/>
                    <a:pt x="5227" y="15419"/>
                  </a:cubicBezTo>
                  <a:cubicBezTo>
                    <a:pt x="4727" y="15300"/>
                    <a:pt x="4215" y="15157"/>
                    <a:pt x="3703" y="15026"/>
                  </a:cubicBezTo>
                  <a:cubicBezTo>
                    <a:pt x="3489" y="14966"/>
                    <a:pt x="3322" y="14859"/>
                    <a:pt x="3358" y="14609"/>
                  </a:cubicBezTo>
                  <a:cubicBezTo>
                    <a:pt x="3501" y="13037"/>
                    <a:pt x="2810" y="11787"/>
                    <a:pt x="1810" y="10680"/>
                  </a:cubicBezTo>
                  <a:cubicBezTo>
                    <a:pt x="1048" y="9847"/>
                    <a:pt x="536" y="8894"/>
                    <a:pt x="215" y="7823"/>
                  </a:cubicBezTo>
                  <a:cubicBezTo>
                    <a:pt x="0" y="7132"/>
                    <a:pt x="48" y="6418"/>
                    <a:pt x="143" y="5715"/>
                  </a:cubicBezTo>
                  <a:cubicBezTo>
                    <a:pt x="358" y="3929"/>
                    <a:pt x="1155" y="2465"/>
                    <a:pt x="2560" y="1346"/>
                  </a:cubicBezTo>
                  <a:cubicBezTo>
                    <a:pt x="2917" y="1060"/>
                    <a:pt x="3358" y="834"/>
                    <a:pt x="3775" y="691"/>
                  </a:cubicBezTo>
                  <a:cubicBezTo>
                    <a:pt x="4322" y="500"/>
                    <a:pt x="4918" y="357"/>
                    <a:pt x="5501" y="274"/>
                  </a:cubicBezTo>
                  <a:cubicBezTo>
                    <a:pt x="7347" y="0"/>
                    <a:pt x="8752" y="750"/>
                    <a:pt x="9966" y="2119"/>
                  </a:cubicBezTo>
                  <a:cubicBezTo>
                    <a:pt x="10823" y="3096"/>
                    <a:pt x="11145" y="4167"/>
                    <a:pt x="11109" y="5679"/>
                  </a:cubicBezTo>
                  <a:close/>
                  <a:moveTo>
                    <a:pt x="3489" y="5477"/>
                  </a:moveTo>
                  <a:cubicBezTo>
                    <a:pt x="3775" y="5751"/>
                    <a:pt x="3941" y="5548"/>
                    <a:pt x="4096" y="5477"/>
                  </a:cubicBezTo>
                  <a:cubicBezTo>
                    <a:pt x="4572" y="5275"/>
                    <a:pt x="5037" y="4989"/>
                    <a:pt x="5537" y="4846"/>
                  </a:cubicBezTo>
                  <a:cubicBezTo>
                    <a:pt x="6704" y="4513"/>
                    <a:pt x="7787" y="5644"/>
                    <a:pt x="7466" y="6834"/>
                  </a:cubicBezTo>
                  <a:cubicBezTo>
                    <a:pt x="7358" y="6799"/>
                    <a:pt x="7251" y="6787"/>
                    <a:pt x="7156" y="6763"/>
                  </a:cubicBezTo>
                  <a:cubicBezTo>
                    <a:pt x="6049" y="6370"/>
                    <a:pt x="4930" y="6715"/>
                    <a:pt x="4215" y="7656"/>
                  </a:cubicBezTo>
                  <a:cubicBezTo>
                    <a:pt x="3668" y="8394"/>
                    <a:pt x="3703" y="8977"/>
                    <a:pt x="4310" y="9668"/>
                  </a:cubicBezTo>
                  <a:cubicBezTo>
                    <a:pt x="4787" y="10180"/>
                    <a:pt x="5334" y="10525"/>
                    <a:pt x="6061" y="10216"/>
                  </a:cubicBezTo>
                  <a:cubicBezTo>
                    <a:pt x="6335" y="10097"/>
                    <a:pt x="6585" y="9882"/>
                    <a:pt x="6823" y="9692"/>
                  </a:cubicBezTo>
                  <a:cubicBezTo>
                    <a:pt x="7001" y="9549"/>
                    <a:pt x="7168" y="9382"/>
                    <a:pt x="7418" y="9132"/>
                  </a:cubicBezTo>
                  <a:cubicBezTo>
                    <a:pt x="7489" y="9573"/>
                    <a:pt x="7537" y="9882"/>
                    <a:pt x="7597" y="10204"/>
                  </a:cubicBezTo>
                  <a:lnTo>
                    <a:pt x="7728" y="10204"/>
                  </a:lnTo>
                  <a:cubicBezTo>
                    <a:pt x="7787" y="9978"/>
                    <a:pt x="7882" y="9751"/>
                    <a:pt x="7906" y="9525"/>
                  </a:cubicBezTo>
                  <a:cubicBezTo>
                    <a:pt x="7966" y="8870"/>
                    <a:pt x="8013" y="8215"/>
                    <a:pt x="8025" y="7561"/>
                  </a:cubicBezTo>
                  <a:cubicBezTo>
                    <a:pt x="8049" y="7108"/>
                    <a:pt x="8049" y="6644"/>
                    <a:pt x="8013" y="6179"/>
                  </a:cubicBezTo>
                  <a:cubicBezTo>
                    <a:pt x="7894" y="4929"/>
                    <a:pt x="6525" y="3810"/>
                    <a:pt x="5382" y="4394"/>
                  </a:cubicBezTo>
                  <a:cubicBezTo>
                    <a:pt x="5311" y="4441"/>
                    <a:pt x="5215" y="4441"/>
                    <a:pt x="5132" y="4465"/>
                  </a:cubicBezTo>
                  <a:cubicBezTo>
                    <a:pt x="4513" y="4703"/>
                    <a:pt x="3977" y="5001"/>
                    <a:pt x="3489" y="5477"/>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64" name="Google Shape;364;p54"/>
            <p:cNvSpPr/>
            <p:nvPr/>
          </p:nvSpPr>
          <p:spPr>
            <a:xfrm>
              <a:off x="745325" y="3232075"/>
              <a:ext cx="156000" cy="130100"/>
            </a:xfrm>
            <a:custGeom>
              <a:avLst/>
              <a:gdLst/>
              <a:ahLst/>
              <a:cxnLst/>
              <a:rect l="l" t="t" r="r" b="b"/>
              <a:pathLst>
                <a:path w="6240" h="5204" extrusionOk="0">
                  <a:moveTo>
                    <a:pt x="5465" y="0"/>
                  </a:moveTo>
                  <a:cubicBezTo>
                    <a:pt x="6215" y="643"/>
                    <a:pt x="6239" y="858"/>
                    <a:pt x="5620" y="1572"/>
                  </a:cubicBezTo>
                  <a:cubicBezTo>
                    <a:pt x="5430" y="1798"/>
                    <a:pt x="5370" y="1989"/>
                    <a:pt x="5501" y="2286"/>
                  </a:cubicBezTo>
                  <a:cubicBezTo>
                    <a:pt x="5668" y="2679"/>
                    <a:pt x="5668" y="3060"/>
                    <a:pt x="5203" y="3299"/>
                  </a:cubicBezTo>
                  <a:cubicBezTo>
                    <a:pt x="4989" y="3418"/>
                    <a:pt x="4989" y="3632"/>
                    <a:pt x="5084" y="3870"/>
                  </a:cubicBezTo>
                  <a:cubicBezTo>
                    <a:pt x="5501" y="4823"/>
                    <a:pt x="5370" y="5096"/>
                    <a:pt x="4346" y="5168"/>
                  </a:cubicBezTo>
                  <a:cubicBezTo>
                    <a:pt x="3536" y="5204"/>
                    <a:pt x="2715" y="5180"/>
                    <a:pt x="1917" y="5144"/>
                  </a:cubicBezTo>
                  <a:cubicBezTo>
                    <a:pt x="1441" y="5132"/>
                    <a:pt x="1024" y="4930"/>
                    <a:pt x="691" y="4572"/>
                  </a:cubicBezTo>
                  <a:cubicBezTo>
                    <a:pt x="500" y="4346"/>
                    <a:pt x="417" y="4120"/>
                    <a:pt x="572" y="3858"/>
                  </a:cubicBezTo>
                  <a:cubicBezTo>
                    <a:pt x="774" y="3513"/>
                    <a:pt x="846" y="3239"/>
                    <a:pt x="429" y="2965"/>
                  </a:cubicBezTo>
                  <a:cubicBezTo>
                    <a:pt x="143" y="2763"/>
                    <a:pt x="179" y="2501"/>
                    <a:pt x="393" y="2215"/>
                  </a:cubicBezTo>
                  <a:cubicBezTo>
                    <a:pt x="477" y="2132"/>
                    <a:pt x="560" y="2072"/>
                    <a:pt x="631" y="1989"/>
                  </a:cubicBezTo>
                  <a:cubicBezTo>
                    <a:pt x="929" y="1667"/>
                    <a:pt x="905" y="1536"/>
                    <a:pt x="572" y="1251"/>
                  </a:cubicBezTo>
                  <a:cubicBezTo>
                    <a:pt x="393" y="1096"/>
                    <a:pt x="191" y="941"/>
                    <a:pt x="72" y="739"/>
                  </a:cubicBezTo>
                  <a:cubicBezTo>
                    <a:pt x="0" y="608"/>
                    <a:pt x="0" y="346"/>
                    <a:pt x="84" y="203"/>
                  </a:cubicBezTo>
                  <a:cubicBezTo>
                    <a:pt x="179" y="84"/>
                    <a:pt x="429" y="0"/>
                    <a:pt x="596" y="12"/>
                  </a:cubicBezTo>
                  <a:cubicBezTo>
                    <a:pt x="929" y="48"/>
                    <a:pt x="1274" y="143"/>
                    <a:pt x="1620" y="251"/>
                  </a:cubicBezTo>
                  <a:cubicBezTo>
                    <a:pt x="2917" y="655"/>
                    <a:pt x="4179" y="489"/>
                    <a:pt x="5465" y="0"/>
                  </a:cubicBezTo>
                  <a:close/>
                  <a:moveTo>
                    <a:pt x="1667" y="1513"/>
                  </a:moveTo>
                  <a:cubicBezTo>
                    <a:pt x="2084" y="2025"/>
                    <a:pt x="2441" y="2096"/>
                    <a:pt x="3941" y="2108"/>
                  </a:cubicBezTo>
                  <a:cubicBezTo>
                    <a:pt x="4156" y="2108"/>
                    <a:pt x="4394" y="2167"/>
                    <a:pt x="4477" y="1786"/>
                  </a:cubicBezTo>
                  <a:cubicBezTo>
                    <a:pt x="3548" y="1691"/>
                    <a:pt x="2679" y="1620"/>
                    <a:pt x="1667" y="1513"/>
                  </a:cubicBezTo>
                  <a:close/>
                  <a:moveTo>
                    <a:pt x="4096" y="3406"/>
                  </a:moveTo>
                  <a:cubicBezTo>
                    <a:pt x="3239" y="3632"/>
                    <a:pt x="2465" y="3287"/>
                    <a:pt x="1620" y="3394"/>
                  </a:cubicBezTo>
                  <a:cubicBezTo>
                    <a:pt x="1953" y="3810"/>
                    <a:pt x="2393" y="3941"/>
                    <a:pt x="3167" y="3918"/>
                  </a:cubicBezTo>
                  <a:cubicBezTo>
                    <a:pt x="3501" y="3918"/>
                    <a:pt x="3870" y="3953"/>
                    <a:pt x="4096" y="3406"/>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65" name="Google Shape;365;p54"/>
            <p:cNvSpPr/>
            <p:nvPr/>
          </p:nvSpPr>
          <p:spPr>
            <a:xfrm>
              <a:off x="787000" y="3269875"/>
              <a:ext cx="70250" cy="16400"/>
            </a:xfrm>
            <a:custGeom>
              <a:avLst/>
              <a:gdLst/>
              <a:ahLst/>
              <a:cxnLst/>
              <a:rect l="l" t="t" r="r" b="b"/>
              <a:pathLst>
                <a:path w="2810" h="656" extrusionOk="0">
                  <a:moveTo>
                    <a:pt x="0" y="1"/>
                  </a:moveTo>
                  <a:cubicBezTo>
                    <a:pt x="1012" y="96"/>
                    <a:pt x="1881" y="179"/>
                    <a:pt x="2810" y="274"/>
                  </a:cubicBezTo>
                  <a:cubicBezTo>
                    <a:pt x="2703" y="655"/>
                    <a:pt x="2465" y="596"/>
                    <a:pt x="2274" y="596"/>
                  </a:cubicBezTo>
                  <a:cubicBezTo>
                    <a:pt x="774" y="584"/>
                    <a:pt x="429" y="513"/>
                    <a:pt x="0"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66" name="Google Shape;366;p54"/>
            <p:cNvSpPr/>
            <p:nvPr/>
          </p:nvSpPr>
          <p:spPr>
            <a:xfrm>
              <a:off x="785500" y="3314225"/>
              <a:ext cx="62225" cy="16700"/>
            </a:xfrm>
            <a:custGeom>
              <a:avLst/>
              <a:gdLst/>
              <a:ahLst/>
              <a:cxnLst/>
              <a:rect l="l" t="t" r="r" b="b"/>
              <a:pathLst>
                <a:path w="2489" h="668" extrusionOk="0">
                  <a:moveTo>
                    <a:pt x="2489" y="120"/>
                  </a:moveTo>
                  <a:cubicBezTo>
                    <a:pt x="2263" y="667"/>
                    <a:pt x="1894" y="632"/>
                    <a:pt x="1548" y="644"/>
                  </a:cubicBezTo>
                  <a:cubicBezTo>
                    <a:pt x="775" y="655"/>
                    <a:pt x="346" y="524"/>
                    <a:pt x="1" y="120"/>
                  </a:cubicBezTo>
                  <a:cubicBezTo>
                    <a:pt x="858" y="1"/>
                    <a:pt x="1620" y="346"/>
                    <a:pt x="2489" y="12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67" name="Google Shape;367;p54"/>
            <p:cNvSpPr/>
            <p:nvPr/>
          </p:nvSpPr>
          <p:spPr>
            <a:xfrm>
              <a:off x="777175" y="3019250"/>
              <a:ext cx="81575" cy="76225"/>
            </a:xfrm>
            <a:custGeom>
              <a:avLst/>
              <a:gdLst/>
              <a:ahLst/>
              <a:cxnLst/>
              <a:rect l="l" t="t" r="r" b="b"/>
              <a:pathLst>
                <a:path w="3263" h="3049" extrusionOk="0">
                  <a:moveTo>
                    <a:pt x="3263" y="548"/>
                  </a:moveTo>
                  <a:cubicBezTo>
                    <a:pt x="3120" y="1477"/>
                    <a:pt x="2715" y="2227"/>
                    <a:pt x="1881" y="2679"/>
                  </a:cubicBezTo>
                  <a:cubicBezTo>
                    <a:pt x="1179" y="3049"/>
                    <a:pt x="119" y="2453"/>
                    <a:pt x="48" y="1656"/>
                  </a:cubicBezTo>
                  <a:cubicBezTo>
                    <a:pt x="0" y="1251"/>
                    <a:pt x="429" y="608"/>
                    <a:pt x="869" y="405"/>
                  </a:cubicBezTo>
                  <a:cubicBezTo>
                    <a:pt x="1655" y="1"/>
                    <a:pt x="2429" y="48"/>
                    <a:pt x="3263" y="548"/>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68" name="Google Shape;368;p54"/>
            <p:cNvSpPr/>
            <p:nvPr/>
          </p:nvSpPr>
          <p:spPr>
            <a:xfrm>
              <a:off x="656025" y="2832325"/>
              <a:ext cx="311375" cy="548300"/>
            </a:xfrm>
            <a:custGeom>
              <a:avLst/>
              <a:gdLst/>
              <a:ahLst/>
              <a:cxnLst/>
              <a:rect l="l" t="t" r="r" b="b"/>
              <a:pathLst>
                <a:path w="12455" h="21932" extrusionOk="0">
                  <a:moveTo>
                    <a:pt x="10585" y="1489"/>
                  </a:moveTo>
                  <a:cubicBezTo>
                    <a:pt x="9525" y="512"/>
                    <a:pt x="8275" y="0"/>
                    <a:pt x="6870" y="0"/>
                  </a:cubicBezTo>
                  <a:cubicBezTo>
                    <a:pt x="6144" y="0"/>
                    <a:pt x="5358" y="143"/>
                    <a:pt x="4525" y="417"/>
                  </a:cubicBezTo>
                  <a:cubicBezTo>
                    <a:pt x="3346" y="810"/>
                    <a:pt x="2358" y="1572"/>
                    <a:pt x="1512" y="2727"/>
                  </a:cubicBezTo>
                  <a:cubicBezTo>
                    <a:pt x="441" y="4227"/>
                    <a:pt x="0" y="5942"/>
                    <a:pt x="215" y="7835"/>
                  </a:cubicBezTo>
                  <a:cubicBezTo>
                    <a:pt x="381" y="9275"/>
                    <a:pt x="1191" y="10418"/>
                    <a:pt x="1989" y="11478"/>
                  </a:cubicBezTo>
                  <a:lnTo>
                    <a:pt x="2144" y="11669"/>
                  </a:lnTo>
                  <a:cubicBezTo>
                    <a:pt x="2703" y="12419"/>
                    <a:pt x="3251" y="13109"/>
                    <a:pt x="3346" y="14050"/>
                  </a:cubicBezTo>
                  <a:cubicBezTo>
                    <a:pt x="3358" y="14145"/>
                    <a:pt x="3358" y="14240"/>
                    <a:pt x="3370" y="14336"/>
                  </a:cubicBezTo>
                  <a:cubicBezTo>
                    <a:pt x="3406" y="14645"/>
                    <a:pt x="3453" y="14978"/>
                    <a:pt x="3453" y="15288"/>
                  </a:cubicBezTo>
                  <a:cubicBezTo>
                    <a:pt x="3453" y="15371"/>
                    <a:pt x="3370" y="15526"/>
                    <a:pt x="3275" y="15645"/>
                  </a:cubicBezTo>
                  <a:cubicBezTo>
                    <a:pt x="2822" y="16121"/>
                    <a:pt x="2775" y="16645"/>
                    <a:pt x="3132" y="17205"/>
                  </a:cubicBezTo>
                  <a:cubicBezTo>
                    <a:pt x="3215" y="17336"/>
                    <a:pt x="3298" y="17455"/>
                    <a:pt x="3394" y="17598"/>
                  </a:cubicBezTo>
                  <a:lnTo>
                    <a:pt x="3477" y="17729"/>
                  </a:lnTo>
                  <a:cubicBezTo>
                    <a:pt x="3072" y="18503"/>
                    <a:pt x="3072" y="18574"/>
                    <a:pt x="3453" y="19408"/>
                  </a:cubicBezTo>
                  <a:lnTo>
                    <a:pt x="3465" y="19443"/>
                  </a:lnTo>
                  <a:cubicBezTo>
                    <a:pt x="3513" y="19539"/>
                    <a:pt x="3489" y="19693"/>
                    <a:pt x="3465" y="19836"/>
                  </a:cubicBezTo>
                  <a:lnTo>
                    <a:pt x="3465" y="19860"/>
                  </a:lnTo>
                  <a:cubicBezTo>
                    <a:pt x="3370" y="20574"/>
                    <a:pt x="3608" y="21086"/>
                    <a:pt x="4168" y="21420"/>
                  </a:cubicBezTo>
                  <a:lnTo>
                    <a:pt x="4179" y="21432"/>
                  </a:lnTo>
                  <a:cubicBezTo>
                    <a:pt x="4477" y="21610"/>
                    <a:pt x="4834" y="21813"/>
                    <a:pt x="5192" y="21836"/>
                  </a:cubicBezTo>
                  <a:lnTo>
                    <a:pt x="5215" y="21836"/>
                  </a:lnTo>
                  <a:cubicBezTo>
                    <a:pt x="5751" y="21884"/>
                    <a:pt x="6311" y="21932"/>
                    <a:pt x="6858" y="21932"/>
                  </a:cubicBezTo>
                  <a:cubicBezTo>
                    <a:pt x="7406" y="21932"/>
                    <a:pt x="7882" y="21884"/>
                    <a:pt x="8335" y="21777"/>
                  </a:cubicBezTo>
                  <a:cubicBezTo>
                    <a:pt x="8525" y="21729"/>
                    <a:pt x="8704" y="21670"/>
                    <a:pt x="8871" y="21610"/>
                  </a:cubicBezTo>
                  <a:cubicBezTo>
                    <a:pt x="9323" y="21408"/>
                    <a:pt x="9549" y="21063"/>
                    <a:pt x="9537" y="20598"/>
                  </a:cubicBezTo>
                  <a:cubicBezTo>
                    <a:pt x="9537" y="20479"/>
                    <a:pt x="9502" y="20360"/>
                    <a:pt x="9490" y="20241"/>
                  </a:cubicBezTo>
                  <a:cubicBezTo>
                    <a:pt x="9478" y="20146"/>
                    <a:pt x="9466" y="20051"/>
                    <a:pt x="9466" y="19943"/>
                  </a:cubicBezTo>
                  <a:lnTo>
                    <a:pt x="9466" y="19920"/>
                  </a:lnTo>
                  <a:cubicBezTo>
                    <a:pt x="9466" y="19860"/>
                    <a:pt x="9442" y="19729"/>
                    <a:pt x="9466" y="19693"/>
                  </a:cubicBezTo>
                  <a:cubicBezTo>
                    <a:pt x="9799" y="19324"/>
                    <a:pt x="9787" y="18872"/>
                    <a:pt x="9787" y="18479"/>
                  </a:cubicBezTo>
                  <a:cubicBezTo>
                    <a:pt x="9787" y="18134"/>
                    <a:pt x="9847" y="17872"/>
                    <a:pt x="10002" y="17610"/>
                  </a:cubicBezTo>
                  <a:cubicBezTo>
                    <a:pt x="10430" y="16836"/>
                    <a:pt x="10299" y="16157"/>
                    <a:pt x="9597" y="15562"/>
                  </a:cubicBezTo>
                  <a:cubicBezTo>
                    <a:pt x="9430" y="15419"/>
                    <a:pt x="9371" y="15276"/>
                    <a:pt x="9359" y="15038"/>
                  </a:cubicBezTo>
                  <a:cubicBezTo>
                    <a:pt x="9311" y="14157"/>
                    <a:pt x="9442" y="13264"/>
                    <a:pt x="9764" y="12311"/>
                  </a:cubicBezTo>
                  <a:cubicBezTo>
                    <a:pt x="9954" y="11728"/>
                    <a:pt x="10275" y="11240"/>
                    <a:pt x="10621" y="10716"/>
                  </a:cubicBezTo>
                  <a:cubicBezTo>
                    <a:pt x="10728" y="10561"/>
                    <a:pt x="10847" y="10395"/>
                    <a:pt x="10954" y="10228"/>
                  </a:cubicBezTo>
                  <a:cubicBezTo>
                    <a:pt x="11966" y="8609"/>
                    <a:pt x="12454" y="6989"/>
                    <a:pt x="12419" y="5239"/>
                  </a:cubicBezTo>
                  <a:cubicBezTo>
                    <a:pt x="12383" y="3834"/>
                    <a:pt x="11788" y="2608"/>
                    <a:pt x="10585" y="1489"/>
                  </a:cubicBezTo>
                  <a:close/>
                  <a:moveTo>
                    <a:pt x="9990" y="10287"/>
                  </a:moveTo>
                  <a:cubicBezTo>
                    <a:pt x="9883" y="10454"/>
                    <a:pt x="9775" y="10621"/>
                    <a:pt x="9656" y="10764"/>
                  </a:cubicBezTo>
                  <a:cubicBezTo>
                    <a:pt x="8894" y="11728"/>
                    <a:pt x="8716" y="12883"/>
                    <a:pt x="8537" y="13990"/>
                  </a:cubicBezTo>
                  <a:lnTo>
                    <a:pt x="8501" y="14288"/>
                  </a:lnTo>
                  <a:cubicBezTo>
                    <a:pt x="8466" y="14455"/>
                    <a:pt x="8501" y="14609"/>
                    <a:pt x="8513" y="14752"/>
                  </a:cubicBezTo>
                  <a:cubicBezTo>
                    <a:pt x="8525" y="14824"/>
                    <a:pt x="8537" y="14907"/>
                    <a:pt x="8537" y="14978"/>
                  </a:cubicBezTo>
                  <a:cubicBezTo>
                    <a:pt x="8561" y="15419"/>
                    <a:pt x="8525" y="15467"/>
                    <a:pt x="8120" y="15586"/>
                  </a:cubicBezTo>
                  <a:cubicBezTo>
                    <a:pt x="7644" y="15717"/>
                    <a:pt x="7204" y="15800"/>
                    <a:pt x="6763" y="15800"/>
                  </a:cubicBezTo>
                  <a:lnTo>
                    <a:pt x="6763" y="15800"/>
                  </a:lnTo>
                  <a:cubicBezTo>
                    <a:pt x="6489" y="15800"/>
                    <a:pt x="6204" y="15764"/>
                    <a:pt x="5918" y="15705"/>
                  </a:cubicBezTo>
                  <a:cubicBezTo>
                    <a:pt x="5525" y="15621"/>
                    <a:pt x="5108" y="15502"/>
                    <a:pt x="4715" y="15395"/>
                  </a:cubicBezTo>
                  <a:lnTo>
                    <a:pt x="4406" y="15300"/>
                  </a:lnTo>
                  <a:cubicBezTo>
                    <a:pt x="4168" y="15240"/>
                    <a:pt x="4156" y="15145"/>
                    <a:pt x="4168" y="15050"/>
                  </a:cubicBezTo>
                  <a:cubicBezTo>
                    <a:pt x="4299" y="13657"/>
                    <a:pt x="3798" y="12359"/>
                    <a:pt x="2572" y="11014"/>
                  </a:cubicBezTo>
                  <a:cubicBezTo>
                    <a:pt x="1858" y="10228"/>
                    <a:pt x="1358" y="9299"/>
                    <a:pt x="1012" y="8216"/>
                  </a:cubicBezTo>
                  <a:cubicBezTo>
                    <a:pt x="798" y="7537"/>
                    <a:pt x="858" y="6847"/>
                    <a:pt x="953" y="6180"/>
                  </a:cubicBezTo>
                  <a:cubicBezTo>
                    <a:pt x="1179" y="4406"/>
                    <a:pt x="1977" y="2965"/>
                    <a:pt x="3334" y="1905"/>
                  </a:cubicBezTo>
                  <a:cubicBezTo>
                    <a:pt x="3656" y="1655"/>
                    <a:pt x="4060" y="1429"/>
                    <a:pt x="4513" y="1286"/>
                  </a:cubicBezTo>
                  <a:cubicBezTo>
                    <a:pt x="5049" y="1084"/>
                    <a:pt x="5608" y="953"/>
                    <a:pt x="6204" y="870"/>
                  </a:cubicBezTo>
                  <a:cubicBezTo>
                    <a:pt x="6442" y="834"/>
                    <a:pt x="6680" y="810"/>
                    <a:pt x="6918" y="810"/>
                  </a:cubicBezTo>
                  <a:cubicBezTo>
                    <a:pt x="8263" y="810"/>
                    <a:pt x="9430" y="1417"/>
                    <a:pt x="10549" y="2656"/>
                  </a:cubicBezTo>
                  <a:cubicBezTo>
                    <a:pt x="11323" y="3513"/>
                    <a:pt x="11657" y="4537"/>
                    <a:pt x="11621" y="6061"/>
                  </a:cubicBezTo>
                  <a:cubicBezTo>
                    <a:pt x="11502" y="7430"/>
                    <a:pt x="11014" y="8811"/>
                    <a:pt x="10240" y="9930"/>
                  </a:cubicBezTo>
                  <a:cubicBezTo>
                    <a:pt x="10133" y="10061"/>
                    <a:pt x="10061" y="10180"/>
                    <a:pt x="9990" y="10287"/>
                  </a:cubicBezTo>
                  <a:close/>
                  <a:moveTo>
                    <a:pt x="9073" y="17479"/>
                  </a:moveTo>
                  <a:cubicBezTo>
                    <a:pt x="8835" y="17765"/>
                    <a:pt x="8799" y="18015"/>
                    <a:pt x="8930" y="18336"/>
                  </a:cubicBezTo>
                  <a:cubicBezTo>
                    <a:pt x="9097" y="18741"/>
                    <a:pt x="9037" y="18991"/>
                    <a:pt x="8704" y="19158"/>
                  </a:cubicBezTo>
                  <a:cubicBezTo>
                    <a:pt x="8537" y="19253"/>
                    <a:pt x="8299" y="19455"/>
                    <a:pt x="8513" y="19920"/>
                  </a:cubicBezTo>
                  <a:cubicBezTo>
                    <a:pt x="8716" y="20384"/>
                    <a:pt x="8763" y="20646"/>
                    <a:pt x="8692" y="20777"/>
                  </a:cubicBezTo>
                  <a:cubicBezTo>
                    <a:pt x="8621" y="20920"/>
                    <a:pt x="8359" y="20991"/>
                    <a:pt x="7894" y="21003"/>
                  </a:cubicBezTo>
                  <a:cubicBezTo>
                    <a:pt x="7620" y="21015"/>
                    <a:pt x="7323" y="21039"/>
                    <a:pt x="6989" y="21039"/>
                  </a:cubicBezTo>
                  <a:cubicBezTo>
                    <a:pt x="6489" y="21039"/>
                    <a:pt x="5954" y="21015"/>
                    <a:pt x="5489" y="20991"/>
                  </a:cubicBezTo>
                  <a:cubicBezTo>
                    <a:pt x="5061" y="20979"/>
                    <a:pt x="4680" y="20801"/>
                    <a:pt x="4370" y="20455"/>
                  </a:cubicBezTo>
                  <a:cubicBezTo>
                    <a:pt x="4191" y="20265"/>
                    <a:pt x="4168" y="20098"/>
                    <a:pt x="4275" y="19908"/>
                  </a:cubicBezTo>
                  <a:cubicBezTo>
                    <a:pt x="4465" y="19562"/>
                    <a:pt x="4596" y="19158"/>
                    <a:pt x="4072" y="18812"/>
                  </a:cubicBezTo>
                  <a:cubicBezTo>
                    <a:pt x="3989" y="18753"/>
                    <a:pt x="3941" y="18693"/>
                    <a:pt x="3941" y="18622"/>
                  </a:cubicBezTo>
                  <a:cubicBezTo>
                    <a:pt x="3929" y="18538"/>
                    <a:pt x="3965" y="18419"/>
                    <a:pt x="4084" y="18276"/>
                  </a:cubicBezTo>
                  <a:lnTo>
                    <a:pt x="4191" y="18181"/>
                  </a:lnTo>
                  <a:cubicBezTo>
                    <a:pt x="4239" y="18146"/>
                    <a:pt x="4287" y="18098"/>
                    <a:pt x="4322" y="18062"/>
                  </a:cubicBezTo>
                  <a:cubicBezTo>
                    <a:pt x="4465" y="17907"/>
                    <a:pt x="4584" y="17741"/>
                    <a:pt x="4560" y="17562"/>
                  </a:cubicBezTo>
                  <a:cubicBezTo>
                    <a:pt x="4549" y="17384"/>
                    <a:pt x="4430" y="17253"/>
                    <a:pt x="4251" y="17110"/>
                  </a:cubicBezTo>
                  <a:lnTo>
                    <a:pt x="4168" y="17026"/>
                  </a:lnTo>
                  <a:cubicBezTo>
                    <a:pt x="4013" y="16907"/>
                    <a:pt x="3870" y="16776"/>
                    <a:pt x="3787" y="16645"/>
                  </a:cubicBezTo>
                  <a:cubicBezTo>
                    <a:pt x="3727" y="16538"/>
                    <a:pt x="3751" y="16336"/>
                    <a:pt x="3787" y="16276"/>
                  </a:cubicBezTo>
                  <a:cubicBezTo>
                    <a:pt x="3834" y="16217"/>
                    <a:pt x="3989" y="16133"/>
                    <a:pt x="4132" y="16133"/>
                  </a:cubicBezTo>
                  <a:lnTo>
                    <a:pt x="4168" y="16133"/>
                  </a:lnTo>
                  <a:cubicBezTo>
                    <a:pt x="4513" y="16181"/>
                    <a:pt x="4858" y="16276"/>
                    <a:pt x="5156" y="16371"/>
                  </a:cubicBezTo>
                  <a:cubicBezTo>
                    <a:pt x="5668" y="16526"/>
                    <a:pt x="6168" y="16610"/>
                    <a:pt x="6692" y="16610"/>
                  </a:cubicBezTo>
                  <a:cubicBezTo>
                    <a:pt x="7418" y="16610"/>
                    <a:pt x="8180" y="16467"/>
                    <a:pt x="9002" y="16157"/>
                  </a:cubicBezTo>
                  <a:cubicBezTo>
                    <a:pt x="9323" y="16431"/>
                    <a:pt x="9466" y="16610"/>
                    <a:pt x="9478" y="16764"/>
                  </a:cubicBezTo>
                  <a:cubicBezTo>
                    <a:pt x="9490" y="16931"/>
                    <a:pt x="9371" y="17122"/>
                    <a:pt x="9073" y="17479"/>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69" name="Google Shape;369;p54"/>
            <p:cNvSpPr/>
            <p:nvPr/>
          </p:nvSpPr>
          <p:spPr>
            <a:xfrm>
              <a:off x="921225" y="2777550"/>
              <a:ext cx="31000" cy="55100"/>
            </a:xfrm>
            <a:custGeom>
              <a:avLst/>
              <a:gdLst/>
              <a:ahLst/>
              <a:cxnLst/>
              <a:rect l="l" t="t" r="r" b="b"/>
              <a:pathLst>
                <a:path w="1240" h="2204" extrusionOk="0">
                  <a:moveTo>
                    <a:pt x="60" y="2203"/>
                  </a:moveTo>
                  <a:lnTo>
                    <a:pt x="287" y="2049"/>
                  </a:lnTo>
                  <a:cubicBezTo>
                    <a:pt x="358" y="1989"/>
                    <a:pt x="418" y="1953"/>
                    <a:pt x="489" y="1906"/>
                  </a:cubicBezTo>
                  <a:cubicBezTo>
                    <a:pt x="644" y="1822"/>
                    <a:pt x="775" y="1727"/>
                    <a:pt x="822" y="1584"/>
                  </a:cubicBezTo>
                  <a:cubicBezTo>
                    <a:pt x="846" y="1489"/>
                    <a:pt x="894" y="1406"/>
                    <a:pt x="941" y="1298"/>
                  </a:cubicBezTo>
                  <a:cubicBezTo>
                    <a:pt x="1072" y="1001"/>
                    <a:pt x="1239" y="679"/>
                    <a:pt x="1132" y="227"/>
                  </a:cubicBezTo>
                  <a:lnTo>
                    <a:pt x="1084" y="1"/>
                  </a:lnTo>
                  <a:lnTo>
                    <a:pt x="906" y="144"/>
                  </a:lnTo>
                  <a:cubicBezTo>
                    <a:pt x="251" y="620"/>
                    <a:pt x="1" y="1156"/>
                    <a:pt x="48" y="1929"/>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70" name="Google Shape;370;p54"/>
            <p:cNvSpPr/>
            <p:nvPr/>
          </p:nvSpPr>
          <p:spPr>
            <a:xfrm>
              <a:off x="692325" y="2793625"/>
              <a:ext cx="38725" cy="35450"/>
            </a:xfrm>
            <a:custGeom>
              <a:avLst/>
              <a:gdLst/>
              <a:ahLst/>
              <a:cxnLst/>
              <a:rect l="l" t="t" r="r" b="b"/>
              <a:pathLst>
                <a:path w="1549" h="1418" extrusionOk="0">
                  <a:moveTo>
                    <a:pt x="49" y="322"/>
                  </a:moveTo>
                  <a:cubicBezTo>
                    <a:pt x="60" y="417"/>
                    <a:pt x="60" y="536"/>
                    <a:pt x="156" y="632"/>
                  </a:cubicBezTo>
                  <a:cubicBezTo>
                    <a:pt x="299" y="810"/>
                    <a:pt x="465" y="953"/>
                    <a:pt x="632" y="1108"/>
                  </a:cubicBezTo>
                  <a:cubicBezTo>
                    <a:pt x="692" y="1167"/>
                    <a:pt x="751" y="1227"/>
                    <a:pt x="811" y="1275"/>
                  </a:cubicBezTo>
                  <a:cubicBezTo>
                    <a:pt x="918" y="1370"/>
                    <a:pt x="1013" y="1417"/>
                    <a:pt x="1120" y="1417"/>
                  </a:cubicBezTo>
                  <a:cubicBezTo>
                    <a:pt x="1358" y="1417"/>
                    <a:pt x="1465" y="1156"/>
                    <a:pt x="1513" y="1060"/>
                  </a:cubicBezTo>
                  <a:lnTo>
                    <a:pt x="1549" y="977"/>
                  </a:lnTo>
                  <a:lnTo>
                    <a:pt x="1477" y="894"/>
                  </a:lnTo>
                  <a:cubicBezTo>
                    <a:pt x="1406" y="810"/>
                    <a:pt x="1334" y="739"/>
                    <a:pt x="1251" y="655"/>
                  </a:cubicBezTo>
                  <a:cubicBezTo>
                    <a:pt x="1061" y="453"/>
                    <a:pt x="882" y="263"/>
                    <a:pt x="692" y="84"/>
                  </a:cubicBezTo>
                  <a:cubicBezTo>
                    <a:pt x="632" y="36"/>
                    <a:pt x="572" y="1"/>
                    <a:pt x="465" y="1"/>
                  </a:cubicBezTo>
                  <a:cubicBezTo>
                    <a:pt x="406" y="1"/>
                    <a:pt x="358" y="1"/>
                    <a:pt x="299" y="24"/>
                  </a:cubicBezTo>
                  <a:cubicBezTo>
                    <a:pt x="263" y="24"/>
                    <a:pt x="215" y="36"/>
                    <a:pt x="180" y="36"/>
                  </a:cubicBezTo>
                  <a:lnTo>
                    <a:pt x="1" y="36"/>
                  </a:lnTo>
                  <a:lnTo>
                    <a:pt x="37" y="215"/>
                  </a:lnTo>
                  <a:cubicBezTo>
                    <a:pt x="37" y="263"/>
                    <a:pt x="37" y="286"/>
                    <a:pt x="49" y="322"/>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71" name="Google Shape;371;p54"/>
            <p:cNvSpPr/>
            <p:nvPr/>
          </p:nvSpPr>
          <p:spPr>
            <a:xfrm>
              <a:off x="825675" y="2751350"/>
              <a:ext cx="18500" cy="61650"/>
            </a:xfrm>
            <a:custGeom>
              <a:avLst/>
              <a:gdLst/>
              <a:ahLst/>
              <a:cxnLst/>
              <a:rect l="l" t="t" r="r" b="b"/>
              <a:pathLst>
                <a:path w="740" h="2466" extrusionOk="0">
                  <a:moveTo>
                    <a:pt x="596" y="2466"/>
                  </a:moveTo>
                  <a:lnTo>
                    <a:pt x="620" y="1989"/>
                  </a:lnTo>
                  <a:cubicBezTo>
                    <a:pt x="632" y="1823"/>
                    <a:pt x="656" y="1668"/>
                    <a:pt x="668" y="1513"/>
                  </a:cubicBezTo>
                  <a:cubicBezTo>
                    <a:pt x="715" y="1084"/>
                    <a:pt x="739" y="727"/>
                    <a:pt x="703" y="334"/>
                  </a:cubicBezTo>
                  <a:cubicBezTo>
                    <a:pt x="680" y="227"/>
                    <a:pt x="572" y="180"/>
                    <a:pt x="501" y="132"/>
                  </a:cubicBezTo>
                  <a:cubicBezTo>
                    <a:pt x="489" y="120"/>
                    <a:pt x="453" y="120"/>
                    <a:pt x="441" y="96"/>
                  </a:cubicBezTo>
                  <a:lnTo>
                    <a:pt x="275" y="1"/>
                  </a:lnTo>
                  <a:lnTo>
                    <a:pt x="215" y="180"/>
                  </a:lnTo>
                  <a:cubicBezTo>
                    <a:pt x="1" y="834"/>
                    <a:pt x="37" y="1525"/>
                    <a:pt x="358" y="206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72" name="Google Shape;372;p54"/>
            <p:cNvSpPr/>
            <p:nvPr/>
          </p:nvSpPr>
          <p:spPr>
            <a:xfrm>
              <a:off x="753350" y="2945425"/>
              <a:ext cx="123550" cy="159875"/>
            </a:xfrm>
            <a:custGeom>
              <a:avLst/>
              <a:gdLst/>
              <a:ahLst/>
              <a:cxnLst/>
              <a:rect l="l" t="t" r="r" b="b"/>
              <a:pathLst>
                <a:path w="4942" h="6395" extrusionOk="0">
                  <a:moveTo>
                    <a:pt x="2775" y="1"/>
                  </a:moveTo>
                  <a:cubicBezTo>
                    <a:pt x="2525" y="1"/>
                    <a:pt x="2263" y="60"/>
                    <a:pt x="2037" y="179"/>
                  </a:cubicBezTo>
                  <a:cubicBezTo>
                    <a:pt x="2013" y="203"/>
                    <a:pt x="1977" y="203"/>
                    <a:pt x="1941" y="215"/>
                  </a:cubicBezTo>
                  <a:cubicBezTo>
                    <a:pt x="1894" y="227"/>
                    <a:pt x="1846" y="227"/>
                    <a:pt x="1810" y="239"/>
                  </a:cubicBezTo>
                  <a:cubicBezTo>
                    <a:pt x="1108" y="477"/>
                    <a:pt x="572" y="810"/>
                    <a:pt x="108" y="1275"/>
                  </a:cubicBezTo>
                  <a:lnTo>
                    <a:pt x="1" y="1370"/>
                  </a:lnTo>
                  <a:lnTo>
                    <a:pt x="108" y="1477"/>
                  </a:lnTo>
                  <a:cubicBezTo>
                    <a:pt x="239" y="1596"/>
                    <a:pt x="358" y="1656"/>
                    <a:pt x="489" y="1656"/>
                  </a:cubicBezTo>
                  <a:cubicBezTo>
                    <a:pt x="632" y="1656"/>
                    <a:pt x="715" y="1596"/>
                    <a:pt x="810" y="1549"/>
                  </a:cubicBezTo>
                  <a:cubicBezTo>
                    <a:pt x="834" y="1537"/>
                    <a:pt x="870" y="1525"/>
                    <a:pt x="882" y="1513"/>
                  </a:cubicBezTo>
                  <a:cubicBezTo>
                    <a:pt x="1025" y="1430"/>
                    <a:pt x="1191" y="1358"/>
                    <a:pt x="1346" y="1287"/>
                  </a:cubicBezTo>
                  <a:cubicBezTo>
                    <a:pt x="1668" y="1120"/>
                    <a:pt x="1977" y="977"/>
                    <a:pt x="2311" y="882"/>
                  </a:cubicBezTo>
                  <a:cubicBezTo>
                    <a:pt x="2430" y="858"/>
                    <a:pt x="2561" y="834"/>
                    <a:pt x="2680" y="834"/>
                  </a:cubicBezTo>
                  <a:cubicBezTo>
                    <a:pt x="3108" y="834"/>
                    <a:pt x="3513" y="1049"/>
                    <a:pt x="3787" y="1406"/>
                  </a:cubicBezTo>
                  <a:cubicBezTo>
                    <a:pt x="4037" y="1751"/>
                    <a:pt x="4144" y="2168"/>
                    <a:pt x="4073" y="2561"/>
                  </a:cubicBezTo>
                  <a:cubicBezTo>
                    <a:pt x="4025" y="2549"/>
                    <a:pt x="3966" y="2537"/>
                    <a:pt x="3918" y="2525"/>
                  </a:cubicBezTo>
                  <a:cubicBezTo>
                    <a:pt x="3608" y="2406"/>
                    <a:pt x="3275" y="2358"/>
                    <a:pt x="2965" y="2358"/>
                  </a:cubicBezTo>
                  <a:cubicBezTo>
                    <a:pt x="2120" y="2358"/>
                    <a:pt x="1358" y="2763"/>
                    <a:pt x="822" y="3477"/>
                  </a:cubicBezTo>
                  <a:cubicBezTo>
                    <a:pt x="227" y="4275"/>
                    <a:pt x="251" y="4930"/>
                    <a:pt x="929" y="5680"/>
                  </a:cubicBezTo>
                  <a:cubicBezTo>
                    <a:pt x="1370" y="6168"/>
                    <a:pt x="1787" y="6394"/>
                    <a:pt x="2251" y="6394"/>
                  </a:cubicBezTo>
                  <a:cubicBezTo>
                    <a:pt x="2442" y="6394"/>
                    <a:pt x="2632" y="6347"/>
                    <a:pt x="2846" y="6252"/>
                  </a:cubicBezTo>
                  <a:cubicBezTo>
                    <a:pt x="3096" y="6156"/>
                    <a:pt x="3311" y="5990"/>
                    <a:pt x="3513" y="5823"/>
                  </a:cubicBezTo>
                  <a:cubicBezTo>
                    <a:pt x="3561" y="5799"/>
                    <a:pt x="3585" y="5763"/>
                    <a:pt x="3632" y="5740"/>
                  </a:cubicBezTo>
                  <a:cubicBezTo>
                    <a:pt x="3763" y="5632"/>
                    <a:pt x="3870" y="5525"/>
                    <a:pt x="4025" y="5394"/>
                  </a:cubicBezTo>
                  <a:lnTo>
                    <a:pt x="4049" y="5359"/>
                  </a:lnTo>
                  <a:lnTo>
                    <a:pt x="4204" y="6287"/>
                  </a:lnTo>
                  <a:lnTo>
                    <a:pt x="4466" y="6287"/>
                  </a:lnTo>
                  <a:lnTo>
                    <a:pt x="4585" y="6287"/>
                  </a:lnTo>
                  <a:lnTo>
                    <a:pt x="4620" y="6180"/>
                  </a:lnTo>
                  <a:cubicBezTo>
                    <a:pt x="4632" y="6109"/>
                    <a:pt x="4668" y="6049"/>
                    <a:pt x="4680" y="5978"/>
                  </a:cubicBezTo>
                  <a:cubicBezTo>
                    <a:pt x="4728" y="5811"/>
                    <a:pt x="4775" y="5644"/>
                    <a:pt x="4799" y="5478"/>
                  </a:cubicBezTo>
                  <a:cubicBezTo>
                    <a:pt x="4858" y="4823"/>
                    <a:pt x="4894" y="4156"/>
                    <a:pt x="4918" y="3501"/>
                  </a:cubicBezTo>
                  <a:cubicBezTo>
                    <a:pt x="4930" y="3120"/>
                    <a:pt x="4942" y="2608"/>
                    <a:pt x="4906" y="2108"/>
                  </a:cubicBezTo>
                  <a:cubicBezTo>
                    <a:pt x="4799" y="977"/>
                    <a:pt x="3811" y="1"/>
                    <a:pt x="2775" y="1"/>
                  </a:cubicBezTo>
                  <a:close/>
                  <a:moveTo>
                    <a:pt x="1882" y="3477"/>
                  </a:moveTo>
                  <a:cubicBezTo>
                    <a:pt x="2227" y="3311"/>
                    <a:pt x="2549" y="3215"/>
                    <a:pt x="2858" y="3215"/>
                  </a:cubicBezTo>
                  <a:cubicBezTo>
                    <a:pt x="3251" y="3215"/>
                    <a:pt x="3632" y="3335"/>
                    <a:pt x="4037" y="3561"/>
                  </a:cubicBezTo>
                  <a:cubicBezTo>
                    <a:pt x="3870" y="4466"/>
                    <a:pt x="3454" y="5109"/>
                    <a:pt x="2739" y="5478"/>
                  </a:cubicBezTo>
                  <a:cubicBezTo>
                    <a:pt x="2620" y="5537"/>
                    <a:pt x="2489" y="5573"/>
                    <a:pt x="2346" y="5573"/>
                  </a:cubicBezTo>
                  <a:lnTo>
                    <a:pt x="2346" y="5573"/>
                  </a:lnTo>
                  <a:cubicBezTo>
                    <a:pt x="1763" y="5573"/>
                    <a:pt x="1179" y="5097"/>
                    <a:pt x="1132" y="4573"/>
                  </a:cubicBezTo>
                  <a:cubicBezTo>
                    <a:pt x="1108" y="4263"/>
                    <a:pt x="1513" y="3668"/>
                    <a:pt x="1882" y="3477"/>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grpSp>
        <p:nvGrpSpPr>
          <p:cNvPr id="373" name="Google Shape;373;p54"/>
          <p:cNvGrpSpPr/>
          <p:nvPr/>
        </p:nvGrpSpPr>
        <p:grpSpPr>
          <a:xfrm rot="-668250">
            <a:off x="7866380" y="5882005"/>
            <a:ext cx="851535" cy="523875"/>
            <a:chOff x="6429375" y="2405775"/>
            <a:chExt cx="528050" cy="355125"/>
          </a:xfrm>
        </p:grpSpPr>
        <p:sp>
          <p:nvSpPr>
            <p:cNvPr id="374" name="Google Shape;374;p54"/>
            <p:cNvSpPr/>
            <p:nvPr/>
          </p:nvSpPr>
          <p:spPr>
            <a:xfrm>
              <a:off x="6499025" y="2449250"/>
              <a:ext cx="219100" cy="294700"/>
            </a:xfrm>
            <a:custGeom>
              <a:avLst/>
              <a:gdLst/>
              <a:ahLst/>
              <a:cxnLst/>
              <a:rect l="l" t="t" r="r" b="b"/>
              <a:pathLst>
                <a:path w="8764" h="11788" extrusionOk="0">
                  <a:moveTo>
                    <a:pt x="8680" y="0"/>
                  </a:moveTo>
                  <a:cubicBezTo>
                    <a:pt x="8680" y="357"/>
                    <a:pt x="8692" y="619"/>
                    <a:pt x="8680" y="893"/>
                  </a:cubicBezTo>
                  <a:cubicBezTo>
                    <a:pt x="8382" y="4489"/>
                    <a:pt x="8763" y="8108"/>
                    <a:pt x="8596" y="11787"/>
                  </a:cubicBezTo>
                  <a:cubicBezTo>
                    <a:pt x="8358" y="11692"/>
                    <a:pt x="8203" y="11632"/>
                    <a:pt x="8049" y="11573"/>
                  </a:cubicBezTo>
                  <a:cubicBezTo>
                    <a:pt x="7108" y="11144"/>
                    <a:pt x="6179" y="10716"/>
                    <a:pt x="5227" y="10299"/>
                  </a:cubicBezTo>
                  <a:cubicBezTo>
                    <a:pt x="4048" y="9775"/>
                    <a:pt x="2858" y="9287"/>
                    <a:pt x="1667" y="8775"/>
                  </a:cubicBezTo>
                  <a:cubicBezTo>
                    <a:pt x="1215" y="8585"/>
                    <a:pt x="786" y="8346"/>
                    <a:pt x="333" y="8156"/>
                  </a:cubicBezTo>
                  <a:cubicBezTo>
                    <a:pt x="83" y="8049"/>
                    <a:pt x="0" y="7870"/>
                    <a:pt x="0" y="7608"/>
                  </a:cubicBezTo>
                  <a:cubicBezTo>
                    <a:pt x="12" y="6775"/>
                    <a:pt x="24" y="5918"/>
                    <a:pt x="24" y="5072"/>
                  </a:cubicBezTo>
                  <a:cubicBezTo>
                    <a:pt x="24" y="4763"/>
                    <a:pt x="143" y="4572"/>
                    <a:pt x="405" y="4405"/>
                  </a:cubicBezTo>
                  <a:cubicBezTo>
                    <a:pt x="1060" y="4001"/>
                    <a:pt x="1691" y="3596"/>
                    <a:pt x="2334" y="3179"/>
                  </a:cubicBezTo>
                  <a:cubicBezTo>
                    <a:pt x="4179" y="1988"/>
                    <a:pt x="6144" y="1036"/>
                    <a:pt x="8156" y="143"/>
                  </a:cubicBezTo>
                  <a:cubicBezTo>
                    <a:pt x="8275" y="107"/>
                    <a:pt x="8406" y="72"/>
                    <a:pt x="8680" y="0"/>
                  </a:cubicBezTo>
                  <a:close/>
                </a:path>
              </a:pathLst>
            </a:custGeom>
            <a:solidFill>
              <a:srgbClr val="66CEF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75" name="Google Shape;375;p54"/>
            <p:cNvSpPr/>
            <p:nvPr/>
          </p:nvSpPr>
          <p:spPr>
            <a:xfrm>
              <a:off x="6440675" y="2537350"/>
              <a:ext cx="48550" cy="146175"/>
            </a:xfrm>
            <a:custGeom>
              <a:avLst/>
              <a:gdLst/>
              <a:ahLst/>
              <a:cxnLst/>
              <a:rect l="l" t="t" r="r" b="b"/>
              <a:pathLst>
                <a:path w="1942" h="5847" extrusionOk="0">
                  <a:moveTo>
                    <a:pt x="1917" y="3334"/>
                  </a:moveTo>
                  <a:lnTo>
                    <a:pt x="1917" y="5215"/>
                  </a:lnTo>
                  <a:cubicBezTo>
                    <a:pt x="1917" y="5715"/>
                    <a:pt x="1846" y="5811"/>
                    <a:pt x="1346" y="5823"/>
                  </a:cubicBezTo>
                  <a:cubicBezTo>
                    <a:pt x="36" y="5846"/>
                    <a:pt x="191" y="5751"/>
                    <a:pt x="131" y="4739"/>
                  </a:cubicBezTo>
                  <a:cubicBezTo>
                    <a:pt x="72" y="3787"/>
                    <a:pt x="24" y="2834"/>
                    <a:pt x="12" y="1858"/>
                  </a:cubicBezTo>
                  <a:cubicBezTo>
                    <a:pt x="0" y="1477"/>
                    <a:pt x="72" y="1084"/>
                    <a:pt x="120" y="703"/>
                  </a:cubicBezTo>
                  <a:cubicBezTo>
                    <a:pt x="120" y="655"/>
                    <a:pt x="131" y="631"/>
                    <a:pt x="131" y="584"/>
                  </a:cubicBezTo>
                  <a:cubicBezTo>
                    <a:pt x="191" y="310"/>
                    <a:pt x="381" y="274"/>
                    <a:pt x="608" y="238"/>
                  </a:cubicBezTo>
                  <a:cubicBezTo>
                    <a:pt x="977" y="191"/>
                    <a:pt x="1370" y="0"/>
                    <a:pt x="1739" y="250"/>
                  </a:cubicBezTo>
                  <a:cubicBezTo>
                    <a:pt x="1810" y="298"/>
                    <a:pt x="1810" y="465"/>
                    <a:pt x="1822" y="584"/>
                  </a:cubicBezTo>
                  <a:cubicBezTo>
                    <a:pt x="1870" y="1501"/>
                    <a:pt x="1917" y="2417"/>
                    <a:pt x="1941" y="3334"/>
                  </a:cubicBezTo>
                  <a:cubicBezTo>
                    <a:pt x="1929" y="3322"/>
                    <a:pt x="1929" y="3334"/>
                    <a:pt x="1917" y="3334"/>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76" name="Google Shape;376;p54"/>
            <p:cNvSpPr/>
            <p:nvPr/>
          </p:nvSpPr>
          <p:spPr>
            <a:xfrm>
              <a:off x="6837450" y="2423950"/>
              <a:ext cx="104800" cy="314350"/>
            </a:xfrm>
            <a:custGeom>
              <a:avLst/>
              <a:gdLst/>
              <a:ahLst/>
              <a:cxnLst/>
              <a:rect l="l" t="t" r="r" b="b"/>
              <a:pathLst>
                <a:path w="4192" h="12574" extrusionOk="0">
                  <a:moveTo>
                    <a:pt x="358" y="11680"/>
                  </a:moveTo>
                  <a:cubicBezTo>
                    <a:pt x="453" y="11513"/>
                    <a:pt x="560" y="11359"/>
                    <a:pt x="643" y="11192"/>
                  </a:cubicBezTo>
                  <a:cubicBezTo>
                    <a:pt x="1013" y="10573"/>
                    <a:pt x="1239" y="9906"/>
                    <a:pt x="1286" y="9192"/>
                  </a:cubicBezTo>
                  <a:cubicBezTo>
                    <a:pt x="1370" y="7632"/>
                    <a:pt x="1453" y="6060"/>
                    <a:pt x="1048" y="4524"/>
                  </a:cubicBezTo>
                  <a:cubicBezTo>
                    <a:pt x="834" y="3739"/>
                    <a:pt x="512" y="2977"/>
                    <a:pt x="179" y="2215"/>
                  </a:cubicBezTo>
                  <a:cubicBezTo>
                    <a:pt x="0" y="1810"/>
                    <a:pt x="36" y="1512"/>
                    <a:pt x="346" y="1215"/>
                  </a:cubicBezTo>
                  <a:cubicBezTo>
                    <a:pt x="691" y="893"/>
                    <a:pt x="1013" y="560"/>
                    <a:pt x="1346" y="226"/>
                  </a:cubicBezTo>
                  <a:cubicBezTo>
                    <a:pt x="1572" y="0"/>
                    <a:pt x="1775" y="48"/>
                    <a:pt x="2013" y="202"/>
                  </a:cubicBezTo>
                  <a:cubicBezTo>
                    <a:pt x="2715" y="714"/>
                    <a:pt x="3072" y="1453"/>
                    <a:pt x="3334" y="2227"/>
                  </a:cubicBezTo>
                  <a:cubicBezTo>
                    <a:pt x="3989" y="4120"/>
                    <a:pt x="4191" y="6072"/>
                    <a:pt x="3977" y="8061"/>
                  </a:cubicBezTo>
                  <a:cubicBezTo>
                    <a:pt x="3846" y="9251"/>
                    <a:pt x="3513" y="10359"/>
                    <a:pt x="2941" y="11394"/>
                  </a:cubicBezTo>
                  <a:cubicBezTo>
                    <a:pt x="2727" y="11775"/>
                    <a:pt x="2429" y="12097"/>
                    <a:pt x="2167" y="12430"/>
                  </a:cubicBezTo>
                  <a:cubicBezTo>
                    <a:pt x="2084" y="12514"/>
                    <a:pt x="1905" y="12573"/>
                    <a:pt x="1810" y="12549"/>
                  </a:cubicBezTo>
                  <a:cubicBezTo>
                    <a:pt x="1298" y="12383"/>
                    <a:pt x="751" y="12204"/>
                    <a:pt x="358" y="11680"/>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77" name="Google Shape;377;p54"/>
            <p:cNvSpPr/>
            <p:nvPr/>
          </p:nvSpPr>
          <p:spPr>
            <a:xfrm>
              <a:off x="6760950" y="2507875"/>
              <a:ext cx="71750" cy="185775"/>
            </a:xfrm>
            <a:custGeom>
              <a:avLst/>
              <a:gdLst/>
              <a:ahLst/>
              <a:cxnLst/>
              <a:rect l="l" t="t" r="r" b="b"/>
              <a:pathLst>
                <a:path w="2870" h="7431" extrusionOk="0">
                  <a:moveTo>
                    <a:pt x="1203" y="1"/>
                  </a:moveTo>
                  <a:cubicBezTo>
                    <a:pt x="2525" y="1191"/>
                    <a:pt x="2870" y="5918"/>
                    <a:pt x="1775" y="7430"/>
                  </a:cubicBezTo>
                  <a:cubicBezTo>
                    <a:pt x="1239" y="7371"/>
                    <a:pt x="822" y="7037"/>
                    <a:pt x="417" y="6704"/>
                  </a:cubicBezTo>
                  <a:cubicBezTo>
                    <a:pt x="132" y="6454"/>
                    <a:pt x="251" y="6120"/>
                    <a:pt x="298" y="5811"/>
                  </a:cubicBezTo>
                  <a:cubicBezTo>
                    <a:pt x="429" y="4882"/>
                    <a:pt x="441" y="3977"/>
                    <a:pt x="298" y="3061"/>
                  </a:cubicBezTo>
                  <a:cubicBezTo>
                    <a:pt x="227" y="2596"/>
                    <a:pt x="191" y="2120"/>
                    <a:pt x="84" y="1656"/>
                  </a:cubicBezTo>
                  <a:cubicBezTo>
                    <a:pt x="1" y="1275"/>
                    <a:pt x="120" y="953"/>
                    <a:pt x="382" y="703"/>
                  </a:cubicBezTo>
                  <a:cubicBezTo>
                    <a:pt x="644" y="477"/>
                    <a:pt x="905" y="263"/>
                    <a:pt x="1203" y="1"/>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78" name="Google Shape;378;p54"/>
            <p:cNvSpPr/>
            <p:nvPr/>
          </p:nvSpPr>
          <p:spPr>
            <a:xfrm>
              <a:off x="6429375" y="2433475"/>
              <a:ext cx="300950" cy="327425"/>
            </a:xfrm>
            <a:custGeom>
              <a:avLst/>
              <a:gdLst/>
              <a:ahLst/>
              <a:cxnLst/>
              <a:rect l="l" t="t" r="r" b="b"/>
              <a:pathLst>
                <a:path w="12038" h="13097" extrusionOk="0">
                  <a:moveTo>
                    <a:pt x="12013" y="679"/>
                  </a:moveTo>
                  <a:cubicBezTo>
                    <a:pt x="12013" y="405"/>
                    <a:pt x="12002" y="214"/>
                    <a:pt x="11882" y="95"/>
                  </a:cubicBezTo>
                  <a:cubicBezTo>
                    <a:pt x="11823" y="36"/>
                    <a:pt x="11728" y="0"/>
                    <a:pt x="11644" y="0"/>
                  </a:cubicBezTo>
                  <a:cubicBezTo>
                    <a:pt x="11525" y="0"/>
                    <a:pt x="11382" y="48"/>
                    <a:pt x="11180" y="143"/>
                  </a:cubicBezTo>
                  <a:cubicBezTo>
                    <a:pt x="10870" y="286"/>
                    <a:pt x="10549" y="417"/>
                    <a:pt x="10239" y="572"/>
                  </a:cubicBezTo>
                  <a:cubicBezTo>
                    <a:pt x="9882" y="738"/>
                    <a:pt x="9513" y="917"/>
                    <a:pt x="9156" y="1072"/>
                  </a:cubicBezTo>
                  <a:cubicBezTo>
                    <a:pt x="7596" y="1774"/>
                    <a:pt x="6060" y="2619"/>
                    <a:pt x="4465" y="3679"/>
                  </a:cubicBezTo>
                  <a:cubicBezTo>
                    <a:pt x="3989" y="3989"/>
                    <a:pt x="3500" y="4322"/>
                    <a:pt x="2917" y="4513"/>
                  </a:cubicBezTo>
                  <a:cubicBezTo>
                    <a:pt x="2917" y="4501"/>
                    <a:pt x="2917" y="4501"/>
                    <a:pt x="2905" y="4489"/>
                  </a:cubicBezTo>
                  <a:cubicBezTo>
                    <a:pt x="2869" y="4382"/>
                    <a:pt x="2846" y="4286"/>
                    <a:pt x="2846" y="4203"/>
                  </a:cubicBezTo>
                  <a:cubicBezTo>
                    <a:pt x="2834" y="3834"/>
                    <a:pt x="2631" y="3631"/>
                    <a:pt x="2298" y="3631"/>
                  </a:cubicBezTo>
                  <a:lnTo>
                    <a:pt x="2191" y="3631"/>
                  </a:lnTo>
                  <a:lnTo>
                    <a:pt x="1976" y="3667"/>
                  </a:lnTo>
                  <a:cubicBezTo>
                    <a:pt x="1655" y="3691"/>
                    <a:pt x="1298" y="3739"/>
                    <a:pt x="964" y="3786"/>
                  </a:cubicBezTo>
                  <a:cubicBezTo>
                    <a:pt x="250" y="3893"/>
                    <a:pt x="191" y="3965"/>
                    <a:pt x="119" y="4679"/>
                  </a:cubicBezTo>
                  <a:cubicBezTo>
                    <a:pt x="60" y="5239"/>
                    <a:pt x="0" y="5989"/>
                    <a:pt x="12" y="6739"/>
                  </a:cubicBezTo>
                  <a:cubicBezTo>
                    <a:pt x="24" y="7441"/>
                    <a:pt x="60" y="8156"/>
                    <a:pt x="107" y="8846"/>
                  </a:cubicBezTo>
                  <a:cubicBezTo>
                    <a:pt x="119" y="9192"/>
                    <a:pt x="131" y="9513"/>
                    <a:pt x="143" y="9858"/>
                  </a:cubicBezTo>
                  <a:cubicBezTo>
                    <a:pt x="167" y="10323"/>
                    <a:pt x="476" y="10442"/>
                    <a:pt x="714" y="10454"/>
                  </a:cubicBezTo>
                  <a:cubicBezTo>
                    <a:pt x="905" y="10466"/>
                    <a:pt x="1095" y="10478"/>
                    <a:pt x="1298" y="10478"/>
                  </a:cubicBezTo>
                  <a:cubicBezTo>
                    <a:pt x="1560" y="10501"/>
                    <a:pt x="1845" y="10513"/>
                    <a:pt x="2107" y="10525"/>
                  </a:cubicBezTo>
                  <a:lnTo>
                    <a:pt x="2203" y="10525"/>
                  </a:lnTo>
                  <a:cubicBezTo>
                    <a:pt x="2619" y="10525"/>
                    <a:pt x="2727" y="10382"/>
                    <a:pt x="2846" y="9978"/>
                  </a:cubicBezTo>
                  <a:cubicBezTo>
                    <a:pt x="2881" y="9811"/>
                    <a:pt x="2917" y="9632"/>
                    <a:pt x="2965" y="9454"/>
                  </a:cubicBezTo>
                  <a:cubicBezTo>
                    <a:pt x="2965" y="9430"/>
                    <a:pt x="2977" y="9394"/>
                    <a:pt x="2977" y="9346"/>
                  </a:cubicBezTo>
                  <a:lnTo>
                    <a:pt x="3703" y="9644"/>
                  </a:lnTo>
                  <a:cubicBezTo>
                    <a:pt x="4393" y="9930"/>
                    <a:pt x="5072" y="10228"/>
                    <a:pt x="5763" y="10513"/>
                  </a:cubicBezTo>
                  <a:lnTo>
                    <a:pt x="6156" y="10692"/>
                  </a:lnTo>
                  <a:cubicBezTo>
                    <a:pt x="6965" y="11037"/>
                    <a:pt x="7799" y="11394"/>
                    <a:pt x="8620" y="11752"/>
                  </a:cubicBezTo>
                  <a:cubicBezTo>
                    <a:pt x="9275" y="12049"/>
                    <a:pt x="9930" y="12347"/>
                    <a:pt x="10561" y="12644"/>
                  </a:cubicBezTo>
                  <a:cubicBezTo>
                    <a:pt x="10859" y="12775"/>
                    <a:pt x="11156" y="12918"/>
                    <a:pt x="11478" y="13061"/>
                  </a:cubicBezTo>
                  <a:lnTo>
                    <a:pt x="11573" y="13097"/>
                  </a:lnTo>
                  <a:lnTo>
                    <a:pt x="11656" y="13025"/>
                  </a:lnTo>
                  <a:cubicBezTo>
                    <a:pt x="11990" y="12668"/>
                    <a:pt x="12037" y="12299"/>
                    <a:pt x="12025" y="11942"/>
                  </a:cubicBezTo>
                  <a:lnTo>
                    <a:pt x="11990" y="9073"/>
                  </a:lnTo>
                  <a:cubicBezTo>
                    <a:pt x="11990" y="8823"/>
                    <a:pt x="11978" y="8596"/>
                    <a:pt x="11978" y="8358"/>
                  </a:cubicBezTo>
                  <a:cubicBezTo>
                    <a:pt x="11966" y="7834"/>
                    <a:pt x="11966" y="7311"/>
                    <a:pt x="11966" y="6787"/>
                  </a:cubicBezTo>
                  <a:lnTo>
                    <a:pt x="12013" y="3536"/>
                  </a:lnTo>
                  <a:cubicBezTo>
                    <a:pt x="11978" y="2560"/>
                    <a:pt x="12002" y="1607"/>
                    <a:pt x="12013" y="679"/>
                  </a:cubicBezTo>
                  <a:close/>
                  <a:moveTo>
                    <a:pt x="3191" y="8632"/>
                  </a:moveTo>
                  <a:cubicBezTo>
                    <a:pt x="2988" y="8549"/>
                    <a:pt x="2929" y="8442"/>
                    <a:pt x="2929" y="8215"/>
                  </a:cubicBezTo>
                  <a:cubicBezTo>
                    <a:pt x="2965" y="7227"/>
                    <a:pt x="2965" y="6418"/>
                    <a:pt x="2965" y="5691"/>
                  </a:cubicBezTo>
                  <a:cubicBezTo>
                    <a:pt x="2965" y="5441"/>
                    <a:pt x="3048" y="5275"/>
                    <a:pt x="3262" y="5144"/>
                  </a:cubicBezTo>
                  <a:cubicBezTo>
                    <a:pt x="3905" y="4739"/>
                    <a:pt x="4560" y="4334"/>
                    <a:pt x="5191" y="3917"/>
                  </a:cubicBezTo>
                  <a:cubicBezTo>
                    <a:pt x="7120" y="2679"/>
                    <a:pt x="9204" y="1703"/>
                    <a:pt x="10989" y="893"/>
                  </a:cubicBezTo>
                  <a:cubicBezTo>
                    <a:pt x="11049" y="869"/>
                    <a:pt x="11120" y="857"/>
                    <a:pt x="11240" y="822"/>
                  </a:cubicBezTo>
                  <a:cubicBezTo>
                    <a:pt x="11251" y="822"/>
                    <a:pt x="11287" y="810"/>
                    <a:pt x="11299" y="810"/>
                  </a:cubicBezTo>
                  <a:lnTo>
                    <a:pt x="11299" y="953"/>
                  </a:lnTo>
                  <a:lnTo>
                    <a:pt x="11299" y="1512"/>
                  </a:lnTo>
                  <a:cubicBezTo>
                    <a:pt x="11132" y="3536"/>
                    <a:pt x="11180" y="5596"/>
                    <a:pt x="11228" y="7596"/>
                  </a:cubicBezTo>
                  <a:cubicBezTo>
                    <a:pt x="11251" y="9096"/>
                    <a:pt x="11299" y="10656"/>
                    <a:pt x="11240" y="12204"/>
                  </a:cubicBezTo>
                  <a:cubicBezTo>
                    <a:pt x="11228" y="12204"/>
                    <a:pt x="11204" y="12192"/>
                    <a:pt x="11192" y="12192"/>
                  </a:cubicBezTo>
                  <a:cubicBezTo>
                    <a:pt x="11073" y="12144"/>
                    <a:pt x="10966" y="12121"/>
                    <a:pt x="10882" y="12073"/>
                  </a:cubicBezTo>
                  <a:cubicBezTo>
                    <a:pt x="10537" y="11918"/>
                    <a:pt x="10192" y="11763"/>
                    <a:pt x="9870" y="11609"/>
                  </a:cubicBezTo>
                  <a:cubicBezTo>
                    <a:pt x="9275" y="11347"/>
                    <a:pt x="8668" y="11061"/>
                    <a:pt x="8049" y="10787"/>
                  </a:cubicBezTo>
                  <a:cubicBezTo>
                    <a:pt x="7394" y="10513"/>
                    <a:pt x="6739" y="10228"/>
                    <a:pt x="6108" y="9954"/>
                  </a:cubicBezTo>
                  <a:cubicBezTo>
                    <a:pt x="5572" y="9739"/>
                    <a:pt x="5036" y="9513"/>
                    <a:pt x="4501" y="9275"/>
                  </a:cubicBezTo>
                  <a:cubicBezTo>
                    <a:pt x="4262" y="9168"/>
                    <a:pt x="4036" y="9061"/>
                    <a:pt x="3798" y="8942"/>
                  </a:cubicBezTo>
                  <a:cubicBezTo>
                    <a:pt x="3620" y="8846"/>
                    <a:pt x="3393" y="8739"/>
                    <a:pt x="3191" y="8632"/>
                  </a:cubicBezTo>
                  <a:close/>
                  <a:moveTo>
                    <a:pt x="1488" y="9823"/>
                  </a:moveTo>
                  <a:cubicBezTo>
                    <a:pt x="774" y="9823"/>
                    <a:pt x="774" y="9811"/>
                    <a:pt x="750" y="9168"/>
                  </a:cubicBezTo>
                  <a:cubicBezTo>
                    <a:pt x="750" y="9085"/>
                    <a:pt x="726" y="8989"/>
                    <a:pt x="726" y="8894"/>
                  </a:cubicBezTo>
                  <a:cubicBezTo>
                    <a:pt x="667" y="7965"/>
                    <a:pt x="631" y="7001"/>
                    <a:pt x="607" y="6037"/>
                  </a:cubicBezTo>
                  <a:cubicBezTo>
                    <a:pt x="607" y="5775"/>
                    <a:pt x="643" y="5513"/>
                    <a:pt x="667" y="5239"/>
                  </a:cubicBezTo>
                  <a:lnTo>
                    <a:pt x="714" y="4882"/>
                  </a:lnTo>
                  <a:cubicBezTo>
                    <a:pt x="714" y="4858"/>
                    <a:pt x="726" y="4822"/>
                    <a:pt x="726" y="4786"/>
                  </a:cubicBezTo>
                  <a:cubicBezTo>
                    <a:pt x="762" y="4632"/>
                    <a:pt x="833" y="4584"/>
                    <a:pt x="1072" y="4560"/>
                  </a:cubicBezTo>
                  <a:cubicBezTo>
                    <a:pt x="1179" y="4548"/>
                    <a:pt x="1286" y="4524"/>
                    <a:pt x="1381" y="4501"/>
                  </a:cubicBezTo>
                  <a:cubicBezTo>
                    <a:pt x="1524" y="4465"/>
                    <a:pt x="1655" y="4441"/>
                    <a:pt x="1774" y="4441"/>
                  </a:cubicBezTo>
                  <a:cubicBezTo>
                    <a:pt x="1893" y="4441"/>
                    <a:pt x="2000" y="4465"/>
                    <a:pt x="2096" y="4524"/>
                  </a:cubicBezTo>
                  <a:cubicBezTo>
                    <a:pt x="2107" y="4572"/>
                    <a:pt x="2131" y="4703"/>
                    <a:pt x="2131" y="4751"/>
                  </a:cubicBezTo>
                  <a:cubicBezTo>
                    <a:pt x="2155" y="5465"/>
                    <a:pt x="2191" y="6168"/>
                    <a:pt x="2215" y="6882"/>
                  </a:cubicBezTo>
                  <a:lnTo>
                    <a:pt x="2226" y="7358"/>
                  </a:lnTo>
                  <a:lnTo>
                    <a:pt x="2203" y="7358"/>
                  </a:lnTo>
                  <a:lnTo>
                    <a:pt x="2203" y="9382"/>
                  </a:lnTo>
                  <a:cubicBezTo>
                    <a:pt x="2203" y="9811"/>
                    <a:pt x="2191" y="9823"/>
                    <a:pt x="1786" y="9847"/>
                  </a:cubicBezTo>
                  <a:cubicBezTo>
                    <a:pt x="1679" y="9823"/>
                    <a:pt x="1584" y="9823"/>
                    <a:pt x="1488" y="9823"/>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79" name="Google Shape;379;p54"/>
            <p:cNvSpPr/>
            <p:nvPr/>
          </p:nvSpPr>
          <p:spPr>
            <a:xfrm>
              <a:off x="6821075" y="2405775"/>
              <a:ext cx="136350" cy="354250"/>
            </a:xfrm>
            <a:custGeom>
              <a:avLst/>
              <a:gdLst/>
              <a:ahLst/>
              <a:cxnLst/>
              <a:rect l="l" t="t" r="r" b="b"/>
              <a:pathLst>
                <a:path w="5454" h="14170" extrusionOk="0">
                  <a:moveTo>
                    <a:pt x="5061" y="4478"/>
                  </a:moveTo>
                  <a:cubicBezTo>
                    <a:pt x="4823" y="3287"/>
                    <a:pt x="4454" y="2275"/>
                    <a:pt x="3930" y="1346"/>
                  </a:cubicBezTo>
                  <a:cubicBezTo>
                    <a:pt x="3620" y="799"/>
                    <a:pt x="3156" y="429"/>
                    <a:pt x="2739" y="144"/>
                  </a:cubicBezTo>
                  <a:cubicBezTo>
                    <a:pt x="2596" y="37"/>
                    <a:pt x="2465" y="1"/>
                    <a:pt x="2322" y="1"/>
                  </a:cubicBezTo>
                  <a:cubicBezTo>
                    <a:pt x="2191" y="1"/>
                    <a:pt x="2072" y="60"/>
                    <a:pt x="1965" y="144"/>
                  </a:cubicBezTo>
                  <a:cubicBezTo>
                    <a:pt x="1822" y="310"/>
                    <a:pt x="1644" y="453"/>
                    <a:pt x="1489" y="608"/>
                  </a:cubicBezTo>
                  <a:cubicBezTo>
                    <a:pt x="1001" y="1072"/>
                    <a:pt x="501" y="1549"/>
                    <a:pt x="144" y="2168"/>
                  </a:cubicBezTo>
                  <a:cubicBezTo>
                    <a:pt x="48" y="2323"/>
                    <a:pt x="1" y="2561"/>
                    <a:pt x="84" y="2715"/>
                  </a:cubicBezTo>
                  <a:cubicBezTo>
                    <a:pt x="179" y="2954"/>
                    <a:pt x="286" y="3192"/>
                    <a:pt x="405" y="3418"/>
                  </a:cubicBezTo>
                  <a:cubicBezTo>
                    <a:pt x="513" y="3632"/>
                    <a:pt x="620" y="3835"/>
                    <a:pt x="703" y="4049"/>
                  </a:cubicBezTo>
                  <a:cubicBezTo>
                    <a:pt x="1156" y="5097"/>
                    <a:pt x="1370" y="6013"/>
                    <a:pt x="1417" y="6883"/>
                  </a:cubicBezTo>
                  <a:cubicBezTo>
                    <a:pt x="1453" y="7537"/>
                    <a:pt x="1453" y="8216"/>
                    <a:pt x="1453" y="8847"/>
                  </a:cubicBezTo>
                  <a:lnTo>
                    <a:pt x="1453" y="9121"/>
                  </a:lnTo>
                  <a:cubicBezTo>
                    <a:pt x="1453" y="10264"/>
                    <a:pt x="1108" y="11276"/>
                    <a:pt x="417" y="12121"/>
                  </a:cubicBezTo>
                  <a:cubicBezTo>
                    <a:pt x="322" y="12264"/>
                    <a:pt x="215" y="12407"/>
                    <a:pt x="227" y="12574"/>
                  </a:cubicBezTo>
                  <a:cubicBezTo>
                    <a:pt x="239" y="12717"/>
                    <a:pt x="358" y="12836"/>
                    <a:pt x="477" y="12919"/>
                  </a:cubicBezTo>
                  <a:cubicBezTo>
                    <a:pt x="1179" y="13431"/>
                    <a:pt x="1941" y="13836"/>
                    <a:pt x="2799" y="14133"/>
                  </a:cubicBezTo>
                  <a:lnTo>
                    <a:pt x="2894" y="14169"/>
                  </a:lnTo>
                  <a:lnTo>
                    <a:pt x="2953" y="14086"/>
                  </a:lnTo>
                  <a:cubicBezTo>
                    <a:pt x="3989" y="12895"/>
                    <a:pt x="4692" y="11586"/>
                    <a:pt x="5001" y="10193"/>
                  </a:cubicBezTo>
                  <a:cubicBezTo>
                    <a:pt x="5418" y="8299"/>
                    <a:pt x="5454" y="6383"/>
                    <a:pt x="5061" y="4478"/>
                  </a:cubicBezTo>
                  <a:close/>
                  <a:moveTo>
                    <a:pt x="2537" y="13157"/>
                  </a:moveTo>
                  <a:lnTo>
                    <a:pt x="2477" y="13121"/>
                  </a:lnTo>
                  <a:cubicBezTo>
                    <a:pt x="2001" y="12955"/>
                    <a:pt x="1548" y="12800"/>
                    <a:pt x="1215" y="12395"/>
                  </a:cubicBezTo>
                  <a:lnTo>
                    <a:pt x="1239" y="12336"/>
                  </a:lnTo>
                  <a:cubicBezTo>
                    <a:pt x="1298" y="12217"/>
                    <a:pt x="1370" y="12109"/>
                    <a:pt x="1429" y="11990"/>
                  </a:cubicBezTo>
                  <a:cubicBezTo>
                    <a:pt x="1834" y="11336"/>
                    <a:pt x="2060" y="10633"/>
                    <a:pt x="2108" y="9943"/>
                  </a:cubicBezTo>
                  <a:cubicBezTo>
                    <a:pt x="2203" y="8252"/>
                    <a:pt x="2251" y="6740"/>
                    <a:pt x="1870" y="5216"/>
                  </a:cubicBezTo>
                  <a:cubicBezTo>
                    <a:pt x="1656" y="4418"/>
                    <a:pt x="1334" y="3668"/>
                    <a:pt x="1001" y="2894"/>
                  </a:cubicBezTo>
                  <a:cubicBezTo>
                    <a:pt x="834" y="2525"/>
                    <a:pt x="870" y="2323"/>
                    <a:pt x="1120" y="2084"/>
                  </a:cubicBezTo>
                  <a:cubicBezTo>
                    <a:pt x="1406" y="1811"/>
                    <a:pt x="1668" y="1525"/>
                    <a:pt x="1941" y="1263"/>
                  </a:cubicBezTo>
                  <a:lnTo>
                    <a:pt x="2120" y="1084"/>
                  </a:lnTo>
                  <a:cubicBezTo>
                    <a:pt x="2227" y="977"/>
                    <a:pt x="2287" y="977"/>
                    <a:pt x="2322" y="977"/>
                  </a:cubicBezTo>
                  <a:cubicBezTo>
                    <a:pt x="2406" y="977"/>
                    <a:pt x="2489" y="1025"/>
                    <a:pt x="2596" y="1096"/>
                  </a:cubicBezTo>
                  <a:cubicBezTo>
                    <a:pt x="3299" y="1608"/>
                    <a:pt x="3632" y="2358"/>
                    <a:pt x="3870" y="3049"/>
                  </a:cubicBezTo>
                  <a:cubicBezTo>
                    <a:pt x="4513" y="4882"/>
                    <a:pt x="4727" y="6811"/>
                    <a:pt x="4501" y="8823"/>
                  </a:cubicBezTo>
                  <a:cubicBezTo>
                    <a:pt x="4370" y="10026"/>
                    <a:pt x="4037" y="11097"/>
                    <a:pt x="3477" y="12098"/>
                  </a:cubicBezTo>
                  <a:cubicBezTo>
                    <a:pt x="3299" y="12407"/>
                    <a:pt x="3037" y="12705"/>
                    <a:pt x="2799" y="12990"/>
                  </a:cubicBezTo>
                  <a:lnTo>
                    <a:pt x="2715" y="13098"/>
                  </a:lnTo>
                  <a:cubicBezTo>
                    <a:pt x="2703" y="13110"/>
                    <a:pt x="2608" y="13157"/>
                    <a:pt x="2537" y="13157"/>
                  </a:cubicBezTo>
                  <a:lnTo>
                    <a:pt x="2537" y="13157"/>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80" name="Google Shape;380;p54"/>
            <p:cNvSpPr/>
            <p:nvPr/>
          </p:nvSpPr>
          <p:spPr>
            <a:xfrm>
              <a:off x="6747550" y="2489125"/>
              <a:ext cx="89325" cy="228325"/>
            </a:xfrm>
            <a:custGeom>
              <a:avLst/>
              <a:gdLst/>
              <a:ahLst/>
              <a:cxnLst/>
              <a:rect l="l" t="t" r="r" b="b"/>
              <a:pathLst>
                <a:path w="3573" h="9133" extrusionOk="0">
                  <a:moveTo>
                    <a:pt x="3358" y="3013"/>
                  </a:moveTo>
                  <a:cubicBezTo>
                    <a:pt x="3275" y="2346"/>
                    <a:pt x="3025" y="1703"/>
                    <a:pt x="2763" y="1084"/>
                  </a:cubicBezTo>
                  <a:cubicBezTo>
                    <a:pt x="2644" y="774"/>
                    <a:pt x="2406" y="501"/>
                    <a:pt x="2180" y="251"/>
                  </a:cubicBezTo>
                  <a:lnTo>
                    <a:pt x="2144" y="191"/>
                  </a:lnTo>
                  <a:cubicBezTo>
                    <a:pt x="2037" y="72"/>
                    <a:pt x="1906" y="1"/>
                    <a:pt x="1751" y="1"/>
                  </a:cubicBezTo>
                  <a:cubicBezTo>
                    <a:pt x="1608" y="1"/>
                    <a:pt x="1477" y="48"/>
                    <a:pt x="1358" y="191"/>
                  </a:cubicBezTo>
                  <a:cubicBezTo>
                    <a:pt x="941" y="620"/>
                    <a:pt x="548" y="1024"/>
                    <a:pt x="191" y="1441"/>
                  </a:cubicBezTo>
                  <a:cubicBezTo>
                    <a:pt x="72" y="1584"/>
                    <a:pt x="1" y="1822"/>
                    <a:pt x="25" y="2037"/>
                  </a:cubicBezTo>
                  <a:cubicBezTo>
                    <a:pt x="60" y="2310"/>
                    <a:pt x="120" y="2584"/>
                    <a:pt x="167" y="2858"/>
                  </a:cubicBezTo>
                  <a:cubicBezTo>
                    <a:pt x="203" y="3096"/>
                    <a:pt x="251" y="3346"/>
                    <a:pt x="287" y="3596"/>
                  </a:cubicBezTo>
                  <a:lnTo>
                    <a:pt x="298" y="3715"/>
                  </a:lnTo>
                  <a:cubicBezTo>
                    <a:pt x="382" y="4430"/>
                    <a:pt x="489" y="5156"/>
                    <a:pt x="370" y="5894"/>
                  </a:cubicBezTo>
                  <a:cubicBezTo>
                    <a:pt x="322" y="6132"/>
                    <a:pt x="310" y="6370"/>
                    <a:pt x="298" y="6585"/>
                  </a:cubicBezTo>
                  <a:cubicBezTo>
                    <a:pt x="287" y="6728"/>
                    <a:pt x="263" y="6870"/>
                    <a:pt x="251" y="7001"/>
                  </a:cubicBezTo>
                  <a:cubicBezTo>
                    <a:pt x="191" y="7513"/>
                    <a:pt x="358" y="7882"/>
                    <a:pt x="763" y="8109"/>
                  </a:cubicBezTo>
                  <a:lnTo>
                    <a:pt x="2549" y="9133"/>
                  </a:lnTo>
                  <a:lnTo>
                    <a:pt x="2620" y="9002"/>
                  </a:lnTo>
                  <a:cubicBezTo>
                    <a:pt x="2668" y="8930"/>
                    <a:pt x="2704" y="8871"/>
                    <a:pt x="2739" y="8811"/>
                  </a:cubicBezTo>
                  <a:cubicBezTo>
                    <a:pt x="2823" y="8680"/>
                    <a:pt x="2882" y="8561"/>
                    <a:pt x="2930" y="8454"/>
                  </a:cubicBezTo>
                  <a:cubicBezTo>
                    <a:pt x="2989" y="8240"/>
                    <a:pt x="3049" y="8013"/>
                    <a:pt x="3108" y="7811"/>
                  </a:cubicBezTo>
                  <a:cubicBezTo>
                    <a:pt x="3287" y="7216"/>
                    <a:pt x="3466" y="6597"/>
                    <a:pt x="3513" y="5977"/>
                  </a:cubicBezTo>
                  <a:cubicBezTo>
                    <a:pt x="3573" y="5132"/>
                    <a:pt x="3525" y="4192"/>
                    <a:pt x="3358" y="3013"/>
                  </a:cubicBezTo>
                  <a:close/>
                  <a:moveTo>
                    <a:pt x="1037" y="7347"/>
                  </a:moveTo>
                  <a:cubicBezTo>
                    <a:pt x="882" y="7204"/>
                    <a:pt x="894" y="7025"/>
                    <a:pt x="953" y="6728"/>
                  </a:cubicBezTo>
                  <a:cubicBezTo>
                    <a:pt x="965" y="6680"/>
                    <a:pt x="965" y="6632"/>
                    <a:pt x="977" y="6585"/>
                  </a:cubicBezTo>
                  <a:cubicBezTo>
                    <a:pt x="1132" y="5596"/>
                    <a:pt x="1132" y="4680"/>
                    <a:pt x="977" y="3787"/>
                  </a:cubicBezTo>
                  <a:cubicBezTo>
                    <a:pt x="953" y="3608"/>
                    <a:pt x="941" y="3430"/>
                    <a:pt x="906" y="3251"/>
                  </a:cubicBezTo>
                  <a:cubicBezTo>
                    <a:pt x="882" y="2977"/>
                    <a:pt x="834" y="2679"/>
                    <a:pt x="775" y="2394"/>
                  </a:cubicBezTo>
                  <a:cubicBezTo>
                    <a:pt x="703" y="2060"/>
                    <a:pt x="775" y="1810"/>
                    <a:pt x="1025" y="1584"/>
                  </a:cubicBezTo>
                  <a:cubicBezTo>
                    <a:pt x="1203" y="1429"/>
                    <a:pt x="1382" y="1275"/>
                    <a:pt x="1572" y="1108"/>
                  </a:cubicBezTo>
                  <a:cubicBezTo>
                    <a:pt x="1632" y="1072"/>
                    <a:pt x="1680" y="1024"/>
                    <a:pt x="1739" y="977"/>
                  </a:cubicBezTo>
                  <a:cubicBezTo>
                    <a:pt x="2882" y="2227"/>
                    <a:pt x="3215" y="6561"/>
                    <a:pt x="2251" y="8037"/>
                  </a:cubicBezTo>
                  <a:cubicBezTo>
                    <a:pt x="1751" y="7942"/>
                    <a:pt x="1370" y="7632"/>
                    <a:pt x="1037" y="7347"/>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381" name="Google Shape;381;p54"/>
          <p:cNvSpPr/>
          <p:nvPr/>
        </p:nvSpPr>
        <p:spPr>
          <a:xfrm rot="1722646">
            <a:off x="8901524" y="1104668"/>
            <a:ext cx="575869" cy="553623"/>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nvGrpSpPr>
          <p:cNvPr id="382" name="1'"/>
          <p:cNvGrpSpPr/>
          <p:nvPr/>
        </p:nvGrpSpPr>
        <p:grpSpPr>
          <a:xfrm>
            <a:off x="7289165" y="1814830"/>
            <a:ext cx="2689860" cy="1853565"/>
            <a:chOff x="4582100" y="3095150"/>
            <a:chExt cx="581650" cy="417350"/>
          </a:xfrm>
        </p:grpSpPr>
        <p:sp>
          <p:nvSpPr>
            <p:cNvPr id="383" name="Google Shape;383;p54"/>
            <p:cNvSpPr/>
            <p:nvPr/>
          </p:nvSpPr>
          <p:spPr>
            <a:xfrm>
              <a:off x="4858025" y="3105275"/>
              <a:ext cx="263750" cy="382500"/>
            </a:xfrm>
            <a:custGeom>
              <a:avLst/>
              <a:gdLst/>
              <a:ahLst/>
              <a:cxnLst/>
              <a:rect l="l" t="t" r="r" b="b"/>
              <a:pathLst>
                <a:path w="10550" h="15300" extrusionOk="0">
                  <a:moveTo>
                    <a:pt x="275" y="15300"/>
                  </a:moveTo>
                  <a:cubicBezTo>
                    <a:pt x="25" y="15193"/>
                    <a:pt x="1" y="15002"/>
                    <a:pt x="25" y="14800"/>
                  </a:cubicBezTo>
                  <a:cubicBezTo>
                    <a:pt x="96" y="13407"/>
                    <a:pt x="180" y="12002"/>
                    <a:pt x="227" y="10609"/>
                  </a:cubicBezTo>
                  <a:cubicBezTo>
                    <a:pt x="275" y="9347"/>
                    <a:pt x="239" y="8061"/>
                    <a:pt x="263" y="6799"/>
                  </a:cubicBezTo>
                  <a:cubicBezTo>
                    <a:pt x="263" y="5715"/>
                    <a:pt x="275" y="4608"/>
                    <a:pt x="275" y="3525"/>
                  </a:cubicBezTo>
                  <a:cubicBezTo>
                    <a:pt x="275" y="3203"/>
                    <a:pt x="418" y="2965"/>
                    <a:pt x="656" y="2810"/>
                  </a:cubicBezTo>
                  <a:cubicBezTo>
                    <a:pt x="1227" y="2417"/>
                    <a:pt x="1811" y="2024"/>
                    <a:pt x="2406" y="1691"/>
                  </a:cubicBezTo>
                  <a:cubicBezTo>
                    <a:pt x="3680" y="977"/>
                    <a:pt x="5061" y="500"/>
                    <a:pt x="6502" y="239"/>
                  </a:cubicBezTo>
                  <a:cubicBezTo>
                    <a:pt x="7633" y="24"/>
                    <a:pt x="8764" y="0"/>
                    <a:pt x="9895" y="191"/>
                  </a:cubicBezTo>
                  <a:cubicBezTo>
                    <a:pt x="10347" y="262"/>
                    <a:pt x="10347" y="298"/>
                    <a:pt x="10395" y="727"/>
                  </a:cubicBezTo>
                  <a:cubicBezTo>
                    <a:pt x="10550" y="2286"/>
                    <a:pt x="10419" y="3846"/>
                    <a:pt x="10347" y="5418"/>
                  </a:cubicBezTo>
                  <a:cubicBezTo>
                    <a:pt x="10300" y="6335"/>
                    <a:pt x="10300" y="7275"/>
                    <a:pt x="10276" y="8192"/>
                  </a:cubicBezTo>
                  <a:cubicBezTo>
                    <a:pt x="10252" y="8787"/>
                    <a:pt x="10181" y="9371"/>
                    <a:pt x="10169" y="9966"/>
                  </a:cubicBezTo>
                  <a:cubicBezTo>
                    <a:pt x="10157" y="10454"/>
                    <a:pt x="10157" y="10930"/>
                    <a:pt x="10157" y="11430"/>
                  </a:cubicBezTo>
                  <a:cubicBezTo>
                    <a:pt x="10157" y="11704"/>
                    <a:pt x="10121" y="11990"/>
                    <a:pt x="10097" y="12264"/>
                  </a:cubicBezTo>
                  <a:cubicBezTo>
                    <a:pt x="10038" y="12740"/>
                    <a:pt x="9895" y="12871"/>
                    <a:pt x="9419" y="12919"/>
                  </a:cubicBezTo>
                  <a:cubicBezTo>
                    <a:pt x="8919" y="12954"/>
                    <a:pt x="8431" y="12990"/>
                    <a:pt x="7919" y="13038"/>
                  </a:cubicBezTo>
                  <a:cubicBezTo>
                    <a:pt x="6645" y="13157"/>
                    <a:pt x="5394" y="13419"/>
                    <a:pt x="4144" y="13752"/>
                  </a:cubicBezTo>
                  <a:cubicBezTo>
                    <a:pt x="3287" y="13955"/>
                    <a:pt x="2442" y="14145"/>
                    <a:pt x="1668" y="14550"/>
                  </a:cubicBezTo>
                  <a:cubicBezTo>
                    <a:pt x="1180" y="14776"/>
                    <a:pt x="727" y="15038"/>
                    <a:pt x="275" y="15300"/>
                  </a:cubicBezTo>
                  <a:close/>
                  <a:moveTo>
                    <a:pt x="1775" y="3548"/>
                  </a:moveTo>
                  <a:cubicBezTo>
                    <a:pt x="1906" y="3537"/>
                    <a:pt x="2001" y="3548"/>
                    <a:pt x="2073" y="3513"/>
                  </a:cubicBezTo>
                  <a:cubicBezTo>
                    <a:pt x="3228" y="3001"/>
                    <a:pt x="4418" y="2560"/>
                    <a:pt x="5633" y="2167"/>
                  </a:cubicBezTo>
                  <a:cubicBezTo>
                    <a:pt x="6490" y="1882"/>
                    <a:pt x="7359" y="1679"/>
                    <a:pt x="8276" y="1739"/>
                  </a:cubicBezTo>
                  <a:cubicBezTo>
                    <a:pt x="8431" y="1751"/>
                    <a:pt x="8669" y="1810"/>
                    <a:pt x="8657" y="1572"/>
                  </a:cubicBezTo>
                  <a:cubicBezTo>
                    <a:pt x="8657" y="1370"/>
                    <a:pt x="8419" y="1382"/>
                    <a:pt x="8264" y="1382"/>
                  </a:cubicBezTo>
                  <a:cubicBezTo>
                    <a:pt x="7299" y="1429"/>
                    <a:pt x="6359" y="1524"/>
                    <a:pt x="5454" y="1882"/>
                  </a:cubicBezTo>
                  <a:cubicBezTo>
                    <a:pt x="4347" y="2322"/>
                    <a:pt x="3251" y="2715"/>
                    <a:pt x="2132" y="3120"/>
                  </a:cubicBezTo>
                  <a:cubicBezTo>
                    <a:pt x="1954" y="3191"/>
                    <a:pt x="1811" y="3251"/>
                    <a:pt x="1775" y="3548"/>
                  </a:cubicBezTo>
                  <a:close/>
                  <a:moveTo>
                    <a:pt x="2954" y="8371"/>
                  </a:moveTo>
                  <a:cubicBezTo>
                    <a:pt x="3085" y="8228"/>
                    <a:pt x="3204" y="8109"/>
                    <a:pt x="3299" y="7966"/>
                  </a:cubicBezTo>
                  <a:cubicBezTo>
                    <a:pt x="3561" y="7597"/>
                    <a:pt x="3478" y="7299"/>
                    <a:pt x="3013" y="7180"/>
                  </a:cubicBezTo>
                  <a:cubicBezTo>
                    <a:pt x="2739" y="7108"/>
                    <a:pt x="2454" y="7073"/>
                    <a:pt x="2192" y="7037"/>
                  </a:cubicBezTo>
                  <a:cubicBezTo>
                    <a:pt x="1954" y="7001"/>
                    <a:pt x="1846" y="7073"/>
                    <a:pt x="1894" y="7335"/>
                  </a:cubicBezTo>
                  <a:cubicBezTo>
                    <a:pt x="2001" y="8001"/>
                    <a:pt x="1894" y="8656"/>
                    <a:pt x="1775" y="9299"/>
                  </a:cubicBezTo>
                  <a:cubicBezTo>
                    <a:pt x="1727" y="9537"/>
                    <a:pt x="1834" y="9740"/>
                    <a:pt x="2061" y="9740"/>
                  </a:cubicBezTo>
                  <a:cubicBezTo>
                    <a:pt x="2370" y="9740"/>
                    <a:pt x="2727" y="9764"/>
                    <a:pt x="3013" y="9644"/>
                  </a:cubicBezTo>
                  <a:cubicBezTo>
                    <a:pt x="3430" y="9454"/>
                    <a:pt x="3632" y="9013"/>
                    <a:pt x="3204" y="8561"/>
                  </a:cubicBezTo>
                  <a:cubicBezTo>
                    <a:pt x="3108" y="8525"/>
                    <a:pt x="3061" y="8466"/>
                    <a:pt x="2954" y="8371"/>
                  </a:cubicBezTo>
                  <a:close/>
                  <a:moveTo>
                    <a:pt x="8300" y="10990"/>
                  </a:moveTo>
                  <a:cubicBezTo>
                    <a:pt x="8097" y="10966"/>
                    <a:pt x="7942" y="10907"/>
                    <a:pt x="7776" y="10907"/>
                  </a:cubicBezTo>
                  <a:cubicBezTo>
                    <a:pt x="7002" y="10942"/>
                    <a:pt x="6216" y="10990"/>
                    <a:pt x="5442" y="11073"/>
                  </a:cubicBezTo>
                  <a:cubicBezTo>
                    <a:pt x="4990" y="11109"/>
                    <a:pt x="4525" y="11216"/>
                    <a:pt x="4097" y="11323"/>
                  </a:cubicBezTo>
                  <a:cubicBezTo>
                    <a:pt x="3442" y="11490"/>
                    <a:pt x="2787" y="11692"/>
                    <a:pt x="2132" y="11883"/>
                  </a:cubicBezTo>
                  <a:cubicBezTo>
                    <a:pt x="2025" y="11919"/>
                    <a:pt x="1918" y="11942"/>
                    <a:pt x="1846" y="11990"/>
                  </a:cubicBezTo>
                  <a:cubicBezTo>
                    <a:pt x="1811" y="12002"/>
                    <a:pt x="1775" y="12097"/>
                    <a:pt x="1787" y="12145"/>
                  </a:cubicBezTo>
                  <a:cubicBezTo>
                    <a:pt x="1823" y="12204"/>
                    <a:pt x="1882" y="12264"/>
                    <a:pt x="1942" y="12276"/>
                  </a:cubicBezTo>
                  <a:cubicBezTo>
                    <a:pt x="1977" y="12288"/>
                    <a:pt x="2061" y="12264"/>
                    <a:pt x="2096" y="12240"/>
                  </a:cubicBezTo>
                  <a:cubicBezTo>
                    <a:pt x="2775" y="12050"/>
                    <a:pt x="3430" y="11835"/>
                    <a:pt x="4097" y="11645"/>
                  </a:cubicBezTo>
                  <a:cubicBezTo>
                    <a:pt x="4323" y="11585"/>
                    <a:pt x="4561" y="11526"/>
                    <a:pt x="4775" y="11490"/>
                  </a:cubicBezTo>
                  <a:cubicBezTo>
                    <a:pt x="5823" y="11323"/>
                    <a:pt x="6847" y="11133"/>
                    <a:pt x="7907" y="11276"/>
                  </a:cubicBezTo>
                  <a:cubicBezTo>
                    <a:pt x="8073" y="11335"/>
                    <a:pt x="8240" y="11288"/>
                    <a:pt x="8300" y="10990"/>
                  </a:cubicBezTo>
                  <a:close/>
                  <a:moveTo>
                    <a:pt x="8240" y="9502"/>
                  </a:moveTo>
                  <a:cubicBezTo>
                    <a:pt x="7907" y="9478"/>
                    <a:pt x="7597" y="9418"/>
                    <a:pt x="7264" y="9418"/>
                  </a:cubicBezTo>
                  <a:cubicBezTo>
                    <a:pt x="6430" y="9406"/>
                    <a:pt x="5585" y="9383"/>
                    <a:pt x="4787" y="9680"/>
                  </a:cubicBezTo>
                  <a:cubicBezTo>
                    <a:pt x="4323" y="9847"/>
                    <a:pt x="3859" y="9966"/>
                    <a:pt x="3382" y="10097"/>
                  </a:cubicBezTo>
                  <a:cubicBezTo>
                    <a:pt x="2918" y="10228"/>
                    <a:pt x="2442" y="10347"/>
                    <a:pt x="1977" y="10490"/>
                  </a:cubicBezTo>
                  <a:cubicBezTo>
                    <a:pt x="1894" y="10514"/>
                    <a:pt x="1799" y="10526"/>
                    <a:pt x="1739" y="10597"/>
                  </a:cubicBezTo>
                  <a:cubicBezTo>
                    <a:pt x="1715" y="10621"/>
                    <a:pt x="1668" y="10692"/>
                    <a:pt x="1680" y="10740"/>
                  </a:cubicBezTo>
                  <a:cubicBezTo>
                    <a:pt x="1704" y="10787"/>
                    <a:pt x="1763" y="10835"/>
                    <a:pt x="1799" y="10847"/>
                  </a:cubicBezTo>
                  <a:cubicBezTo>
                    <a:pt x="1882" y="10859"/>
                    <a:pt x="1954" y="10847"/>
                    <a:pt x="2013" y="10811"/>
                  </a:cubicBezTo>
                  <a:cubicBezTo>
                    <a:pt x="2513" y="10645"/>
                    <a:pt x="3025" y="10502"/>
                    <a:pt x="3525" y="10335"/>
                  </a:cubicBezTo>
                  <a:cubicBezTo>
                    <a:pt x="4978" y="9859"/>
                    <a:pt x="6430" y="9549"/>
                    <a:pt x="7954" y="9847"/>
                  </a:cubicBezTo>
                  <a:cubicBezTo>
                    <a:pt x="8204" y="9883"/>
                    <a:pt x="8252" y="9740"/>
                    <a:pt x="8240" y="9502"/>
                  </a:cubicBezTo>
                  <a:close/>
                  <a:moveTo>
                    <a:pt x="2132" y="4525"/>
                  </a:moveTo>
                  <a:cubicBezTo>
                    <a:pt x="2239" y="4537"/>
                    <a:pt x="2346" y="4572"/>
                    <a:pt x="2418" y="4561"/>
                  </a:cubicBezTo>
                  <a:cubicBezTo>
                    <a:pt x="2847" y="4441"/>
                    <a:pt x="3275" y="4358"/>
                    <a:pt x="3692" y="4191"/>
                  </a:cubicBezTo>
                  <a:cubicBezTo>
                    <a:pt x="4990" y="3656"/>
                    <a:pt x="6335" y="3441"/>
                    <a:pt x="7728" y="3537"/>
                  </a:cubicBezTo>
                  <a:lnTo>
                    <a:pt x="8038" y="3537"/>
                  </a:lnTo>
                  <a:cubicBezTo>
                    <a:pt x="8228" y="3525"/>
                    <a:pt x="8276" y="3418"/>
                    <a:pt x="8228" y="3239"/>
                  </a:cubicBezTo>
                  <a:cubicBezTo>
                    <a:pt x="8157" y="3227"/>
                    <a:pt x="8097" y="3191"/>
                    <a:pt x="8038" y="3191"/>
                  </a:cubicBezTo>
                  <a:cubicBezTo>
                    <a:pt x="7180" y="3108"/>
                    <a:pt x="6323" y="3239"/>
                    <a:pt x="5478" y="3358"/>
                  </a:cubicBezTo>
                  <a:cubicBezTo>
                    <a:pt x="4740" y="3465"/>
                    <a:pt x="4061" y="3787"/>
                    <a:pt x="3370" y="3965"/>
                  </a:cubicBezTo>
                  <a:cubicBezTo>
                    <a:pt x="3144" y="4025"/>
                    <a:pt x="2906" y="4060"/>
                    <a:pt x="2680" y="4132"/>
                  </a:cubicBezTo>
                  <a:cubicBezTo>
                    <a:pt x="2477" y="4203"/>
                    <a:pt x="2239" y="4203"/>
                    <a:pt x="2132" y="4525"/>
                  </a:cubicBezTo>
                  <a:close/>
                  <a:moveTo>
                    <a:pt x="1846" y="6013"/>
                  </a:moveTo>
                  <a:cubicBezTo>
                    <a:pt x="1989" y="6013"/>
                    <a:pt x="2085" y="6025"/>
                    <a:pt x="2180" y="6013"/>
                  </a:cubicBezTo>
                  <a:cubicBezTo>
                    <a:pt x="3513" y="5680"/>
                    <a:pt x="4847" y="5358"/>
                    <a:pt x="6228" y="5263"/>
                  </a:cubicBezTo>
                  <a:cubicBezTo>
                    <a:pt x="6430" y="5251"/>
                    <a:pt x="6490" y="5132"/>
                    <a:pt x="6490" y="4894"/>
                  </a:cubicBezTo>
                  <a:cubicBezTo>
                    <a:pt x="6180" y="4918"/>
                    <a:pt x="5883" y="4930"/>
                    <a:pt x="5597" y="5001"/>
                  </a:cubicBezTo>
                  <a:cubicBezTo>
                    <a:pt x="4466" y="5215"/>
                    <a:pt x="3335" y="5453"/>
                    <a:pt x="2215" y="5680"/>
                  </a:cubicBezTo>
                  <a:cubicBezTo>
                    <a:pt x="2073" y="5715"/>
                    <a:pt x="1894" y="5739"/>
                    <a:pt x="1846" y="6013"/>
                  </a:cubicBezTo>
                  <a:close/>
                  <a:moveTo>
                    <a:pt x="7299" y="7632"/>
                  </a:moveTo>
                  <a:cubicBezTo>
                    <a:pt x="7026" y="7668"/>
                    <a:pt x="6764" y="7716"/>
                    <a:pt x="6514" y="7751"/>
                  </a:cubicBezTo>
                  <a:cubicBezTo>
                    <a:pt x="5883" y="7811"/>
                    <a:pt x="5240" y="7859"/>
                    <a:pt x="4621" y="7894"/>
                  </a:cubicBezTo>
                  <a:cubicBezTo>
                    <a:pt x="4490" y="7918"/>
                    <a:pt x="4275" y="7882"/>
                    <a:pt x="4287" y="8085"/>
                  </a:cubicBezTo>
                  <a:cubicBezTo>
                    <a:pt x="4299" y="8299"/>
                    <a:pt x="4501" y="8240"/>
                    <a:pt x="4644" y="8228"/>
                  </a:cubicBezTo>
                  <a:cubicBezTo>
                    <a:pt x="5454" y="8168"/>
                    <a:pt x="6252" y="8109"/>
                    <a:pt x="7073" y="8049"/>
                  </a:cubicBezTo>
                  <a:cubicBezTo>
                    <a:pt x="7323" y="8037"/>
                    <a:pt x="7323" y="7882"/>
                    <a:pt x="7299" y="7632"/>
                  </a:cubicBezTo>
                  <a:close/>
                  <a:moveTo>
                    <a:pt x="2144" y="13109"/>
                  </a:moveTo>
                  <a:cubicBezTo>
                    <a:pt x="2323" y="13097"/>
                    <a:pt x="2489" y="13109"/>
                    <a:pt x="2632" y="13073"/>
                  </a:cubicBezTo>
                  <a:cubicBezTo>
                    <a:pt x="3251" y="12943"/>
                    <a:pt x="3870" y="12800"/>
                    <a:pt x="4490" y="12645"/>
                  </a:cubicBezTo>
                  <a:cubicBezTo>
                    <a:pt x="4597" y="12621"/>
                    <a:pt x="4787" y="12585"/>
                    <a:pt x="4752" y="12407"/>
                  </a:cubicBezTo>
                  <a:cubicBezTo>
                    <a:pt x="4716" y="12228"/>
                    <a:pt x="4561" y="12264"/>
                    <a:pt x="4418" y="12276"/>
                  </a:cubicBezTo>
                  <a:cubicBezTo>
                    <a:pt x="4394" y="12276"/>
                    <a:pt x="4359" y="12288"/>
                    <a:pt x="4335" y="12288"/>
                  </a:cubicBezTo>
                  <a:cubicBezTo>
                    <a:pt x="3704" y="12454"/>
                    <a:pt x="3085" y="12597"/>
                    <a:pt x="2466" y="12764"/>
                  </a:cubicBezTo>
                  <a:cubicBezTo>
                    <a:pt x="2323" y="12812"/>
                    <a:pt x="2144" y="12812"/>
                    <a:pt x="2144" y="13109"/>
                  </a:cubicBezTo>
                  <a:close/>
                  <a:moveTo>
                    <a:pt x="6299" y="12204"/>
                  </a:moveTo>
                  <a:cubicBezTo>
                    <a:pt x="6192" y="12157"/>
                    <a:pt x="6133" y="12097"/>
                    <a:pt x="6085" y="12097"/>
                  </a:cubicBezTo>
                  <a:cubicBezTo>
                    <a:pt x="6025" y="12109"/>
                    <a:pt x="5978" y="12181"/>
                    <a:pt x="5978" y="12228"/>
                  </a:cubicBezTo>
                  <a:cubicBezTo>
                    <a:pt x="5978" y="12276"/>
                    <a:pt x="6061" y="12359"/>
                    <a:pt x="6085" y="12359"/>
                  </a:cubicBezTo>
                  <a:cubicBezTo>
                    <a:pt x="6156" y="12347"/>
                    <a:pt x="6216" y="12276"/>
                    <a:pt x="6299" y="12204"/>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84" name="Google Shape;384;p54"/>
            <p:cNvSpPr/>
            <p:nvPr/>
          </p:nvSpPr>
          <p:spPr>
            <a:xfrm>
              <a:off x="4624075" y="3114500"/>
              <a:ext cx="234875" cy="359000"/>
            </a:xfrm>
            <a:custGeom>
              <a:avLst/>
              <a:gdLst/>
              <a:ahLst/>
              <a:cxnLst/>
              <a:rect l="l" t="t" r="r" b="b"/>
              <a:pathLst>
                <a:path w="9395" h="14360" extrusionOk="0">
                  <a:moveTo>
                    <a:pt x="9109" y="14359"/>
                  </a:moveTo>
                  <a:cubicBezTo>
                    <a:pt x="8704" y="14157"/>
                    <a:pt x="8335" y="14002"/>
                    <a:pt x="7990" y="13812"/>
                  </a:cubicBezTo>
                  <a:cubicBezTo>
                    <a:pt x="7263" y="13407"/>
                    <a:pt x="6501" y="13181"/>
                    <a:pt x="5692" y="13109"/>
                  </a:cubicBezTo>
                  <a:cubicBezTo>
                    <a:pt x="4704" y="13014"/>
                    <a:pt x="3727" y="12883"/>
                    <a:pt x="2739" y="12824"/>
                  </a:cubicBezTo>
                  <a:cubicBezTo>
                    <a:pt x="2191" y="12800"/>
                    <a:pt x="1620" y="12859"/>
                    <a:pt x="1060" y="12883"/>
                  </a:cubicBezTo>
                  <a:cubicBezTo>
                    <a:pt x="834" y="12907"/>
                    <a:pt x="608" y="12919"/>
                    <a:pt x="346" y="12931"/>
                  </a:cubicBezTo>
                  <a:cubicBezTo>
                    <a:pt x="310" y="12764"/>
                    <a:pt x="286" y="12597"/>
                    <a:pt x="274" y="12454"/>
                  </a:cubicBezTo>
                  <a:cubicBezTo>
                    <a:pt x="227" y="11335"/>
                    <a:pt x="191" y="10204"/>
                    <a:pt x="155" y="9085"/>
                  </a:cubicBezTo>
                  <a:cubicBezTo>
                    <a:pt x="108" y="8121"/>
                    <a:pt x="13" y="7144"/>
                    <a:pt x="13" y="6168"/>
                  </a:cubicBezTo>
                  <a:cubicBezTo>
                    <a:pt x="1" y="5144"/>
                    <a:pt x="72" y="4108"/>
                    <a:pt x="96" y="3072"/>
                  </a:cubicBezTo>
                  <a:cubicBezTo>
                    <a:pt x="96" y="2322"/>
                    <a:pt x="36" y="1572"/>
                    <a:pt x="13" y="810"/>
                  </a:cubicBezTo>
                  <a:lnTo>
                    <a:pt x="13" y="155"/>
                  </a:lnTo>
                  <a:cubicBezTo>
                    <a:pt x="274" y="96"/>
                    <a:pt x="489" y="1"/>
                    <a:pt x="715" y="1"/>
                  </a:cubicBezTo>
                  <a:cubicBezTo>
                    <a:pt x="2382" y="24"/>
                    <a:pt x="4049" y="155"/>
                    <a:pt x="5644" y="715"/>
                  </a:cubicBezTo>
                  <a:cubicBezTo>
                    <a:pt x="5751" y="739"/>
                    <a:pt x="5835" y="774"/>
                    <a:pt x="5942" y="810"/>
                  </a:cubicBezTo>
                  <a:cubicBezTo>
                    <a:pt x="6847" y="1286"/>
                    <a:pt x="7775" y="1763"/>
                    <a:pt x="8680" y="2263"/>
                  </a:cubicBezTo>
                  <a:cubicBezTo>
                    <a:pt x="9157" y="2513"/>
                    <a:pt x="9395" y="2894"/>
                    <a:pt x="9395" y="3477"/>
                  </a:cubicBezTo>
                  <a:cubicBezTo>
                    <a:pt x="9359" y="5751"/>
                    <a:pt x="9383" y="8037"/>
                    <a:pt x="9347" y="10299"/>
                  </a:cubicBezTo>
                  <a:cubicBezTo>
                    <a:pt x="9347" y="10680"/>
                    <a:pt x="9287" y="11050"/>
                    <a:pt x="9276" y="11442"/>
                  </a:cubicBezTo>
                  <a:cubicBezTo>
                    <a:pt x="9240" y="12204"/>
                    <a:pt x="9228" y="12978"/>
                    <a:pt x="9204" y="13728"/>
                  </a:cubicBezTo>
                  <a:cubicBezTo>
                    <a:pt x="9180" y="13931"/>
                    <a:pt x="9145" y="14121"/>
                    <a:pt x="9109" y="14359"/>
                  </a:cubicBezTo>
                  <a:close/>
                  <a:moveTo>
                    <a:pt x="1596" y="4430"/>
                  </a:moveTo>
                  <a:cubicBezTo>
                    <a:pt x="1584" y="4477"/>
                    <a:pt x="1548" y="4525"/>
                    <a:pt x="1537" y="4584"/>
                  </a:cubicBezTo>
                  <a:cubicBezTo>
                    <a:pt x="1608" y="4644"/>
                    <a:pt x="1679" y="4727"/>
                    <a:pt x="1775" y="4763"/>
                  </a:cubicBezTo>
                  <a:cubicBezTo>
                    <a:pt x="1918" y="4799"/>
                    <a:pt x="2084" y="4823"/>
                    <a:pt x="2251" y="4834"/>
                  </a:cubicBezTo>
                  <a:cubicBezTo>
                    <a:pt x="3299" y="4942"/>
                    <a:pt x="4358" y="5013"/>
                    <a:pt x="5382" y="5287"/>
                  </a:cubicBezTo>
                  <a:cubicBezTo>
                    <a:pt x="5823" y="5382"/>
                    <a:pt x="6239" y="5525"/>
                    <a:pt x="6668" y="5644"/>
                  </a:cubicBezTo>
                  <a:cubicBezTo>
                    <a:pt x="6930" y="5716"/>
                    <a:pt x="6930" y="5716"/>
                    <a:pt x="7049" y="5382"/>
                  </a:cubicBezTo>
                  <a:cubicBezTo>
                    <a:pt x="6966" y="5346"/>
                    <a:pt x="6871" y="5275"/>
                    <a:pt x="6787" y="5263"/>
                  </a:cubicBezTo>
                  <a:cubicBezTo>
                    <a:pt x="6323" y="5144"/>
                    <a:pt x="5882" y="5001"/>
                    <a:pt x="5418" y="4930"/>
                  </a:cubicBezTo>
                  <a:cubicBezTo>
                    <a:pt x="4287" y="4751"/>
                    <a:pt x="3144" y="4608"/>
                    <a:pt x="2013" y="4465"/>
                  </a:cubicBezTo>
                  <a:cubicBezTo>
                    <a:pt x="1882" y="4418"/>
                    <a:pt x="1727" y="4430"/>
                    <a:pt x="1596" y="4430"/>
                  </a:cubicBezTo>
                  <a:close/>
                  <a:moveTo>
                    <a:pt x="7502" y="9121"/>
                  </a:moveTo>
                  <a:cubicBezTo>
                    <a:pt x="7609" y="8883"/>
                    <a:pt x="7597" y="8752"/>
                    <a:pt x="7335" y="8704"/>
                  </a:cubicBezTo>
                  <a:cubicBezTo>
                    <a:pt x="6466" y="8561"/>
                    <a:pt x="5573" y="8383"/>
                    <a:pt x="4692" y="8240"/>
                  </a:cubicBezTo>
                  <a:cubicBezTo>
                    <a:pt x="3858" y="8121"/>
                    <a:pt x="3025" y="8037"/>
                    <a:pt x="2191" y="7930"/>
                  </a:cubicBezTo>
                  <a:cubicBezTo>
                    <a:pt x="2060" y="7918"/>
                    <a:pt x="1918" y="7930"/>
                    <a:pt x="1894" y="8109"/>
                  </a:cubicBezTo>
                  <a:cubicBezTo>
                    <a:pt x="1918" y="8144"/>
                    <a:pt x="1941" y="8204"/>
                    <a:pt x="1965" y="8204"/>
                  </a:cubicBezTo>
                  <a:cubicBezTo>
                    <a:pt x="3811" y="8394"/>
                    <a:pt x="5656" y="8633"/>
                    <a:pt x="7502" y="9121"/>
                  </a:cubicBezTo>
                  <a:close/>
                  <a:moveTo>
                    <a:pt x="7311" y="6620"/>
                  </a:moveTo>
                  <a:cubicBezTo>
                    <a:pt x="7073" y="6549"/>
                    <a:pt x="6859" y="6454"/>
                    <a:pt x="6644" y="6394"/>
                  </a:cubicBezTo>
                  <a:cubicBezTo>
                    <a:pt x="5096" y="5989"/>
                    <a:pt x="3501" y="5918"/>
                    <a:pt x="1918" y="5680"/>
                  </a:cubicBezTo>
                  <a:cubicBezTo>
                    <a:pt x="1858" y="5668"/>
                    <a:pt x="1798" y="5704"/>
                    <a:pt x="1739" y="5704"/>
                  </a:cubicBezTo>
                  <a:cubicBezTo>
                    <a:pt x="1727" y="5704"/>
                    <a:pt x="1715" y="5716"/>
                    <a:pt x="1715" y="5727"/>
                  </a:cubicBezTo>
                  <a:cubicBezTo>
                    <a:pt x="1703" y="5739"/>
                    <a:pt x="1703" y="5763"/>
                    <a:pt x="1679" y="5835"/>
                  </a:cubicBezTo>
                  <a:cubicBezTo>
                    <a:pt x="1775" y="5894"/>
                    <a:pt x="1870" y="5977"/>
                    <a:pt x="1977" y="6001"/>
                  </a:cubicBezTo>
                  <a:cubicBezTo>
                    <a:pt x="2394" y="6073"/>
                    <a:pt x="2834" y="6132"/>
                    <a:pt x="3239" y="6180"/>
                  </a:cubicBezTo>
                  <a:cubicBezTo>
                    <a:pt x="4215" y="6275"/>
                    <a:pt x="5180" y="6382"/>
                    <a:pt x="6120" y="6656"/>
                  </a:cubicBezTo>
                  <a:cubicBezTo>
                    <a:pt x="6418" y="6739"/>
                    <a:pt x="6704" y="6859"/>
                    <a:pt x="7001" y="6966"/>
                  </a:cubicBezTo>
                  <a:cubicBezTo>
                    <a:pt x="7061" y="6978"/>
                    <a:pt x="7132" y="6978"/>
                    <a:pt x="7204" y="6978"/>
                  </a:cubicBezTo>
                  <a:cubicBezTo>
                    <a:pt x="7240" y="6859"/>
                    <a:pt x="7263" y="6751"/>
                    <a:pt x="7311" y="6620"/>
                  </a:cubicBezTo>
                  <a:close/>
                  <a:moveTo>
                    <a:pt x="2715" y="3882"/>
                  </a:moveTo>
                  <a:cubicBezTo>
                    <a:pt x="2977" y="3656"/>
                    <a:pt x="2965" y="3477"/>
                    <a:pt x="2906" y="3287"/>
                  </a:cubicBezTo>
                  <a:cubicBezTo>
                    <a:pt x="2834" y="3025"/>
                    <a:pt x="2763" y="2739"/>
                    <a:pt x="2691" y="2465"/>
                  </a:cubicBezTo>
                  <a:cubicBezTo>
                    <a:pt x="2560" y="2025"/>
                    <a:pt x="2429" y="1572"/>
                    <a:pt x="2263" y="1132"/>
                  </a:cubicBezTo>
                  <a:cubicBezTo>
                    <a:pt x="2227" y="1036"/>
                    <a:pt x="2132" y="917"/>
                    <a:pt x="2037" y="905"/>
                  </a:cubicBezTo>
                  <a:cubicBezTo>
                    <a:pt x="1870" y="882"/>
                    <a:pt x="1834" y="1024"/>
                    <a:pt x="1787" y="1155"/>
                  </a:cubicBezTo>
                  <a:cubicBezTo>
                    <a:pt x="1548" y="1917"/>
                    <a:pt x="1322" y="2679"/>
                    <a:pt x="1072" y="3418"/>
                  </a:cubicBezTo>
                  <a:cubicBezTo>
                    <a:pt x="1025" y="3572"/>
                    <a:pt x="1025" y="3680"/>
                    <a:pt x="1215" y="3739"/>
                  </a:cubicBezTo>
                  <a:cubicBezTo>
                    <a:pt x="1251" y="3691"/>
                    <a:pt x="1298" y="3644"/>
                    <a:pt x="1310" y="3596"/>
                  </a:cubicBezTo>
                  <a:cubicBezTo>
                    <a:pt x="1358" y="3406"/>
                    <a:pt x="1394" y="3203"/>
                    <a:pt x="1429" y="2989"/>
                  </a:cubicBezTo>
                  <a:cubicBezTo>
                    <a:pt x="1453" y="2787"/>
                    <a:pt x="1572" y="2679"/>
                    <a:pt x="1787" y="2691"/>
                  </a:cubicBezTo>
                  <a:lnTo>
                    <a:pt x="2394" y="2691"/>
                  </a:lnTo>
                  <a:cubicBezTo>
                    <a:pt x="2501" y="3060"/>
                    <a:pt x="2608" y="3441"/>
                    <a:pt x="2715" y="3882"/>
                  </a:cubicBezTo>
                  <a:close/>
                  <a:moveTo>
                    <a:pt x="7311" y="10085"/>
                  </a:moveTo>
                  <a:cubicBezTo>
                    <a:pt x="6978" y="10002"/>
                    <a:pt x="6668" y="9930"/>
                    <a:pt x="6382" y="9823"/>
                  </a:cubicBezTo>
                  <a:cubicBezTo>
                    <a:pt x="5013" y="9371"/>
                    <a:pt x="3620" y="9418"/>
                    <a:pt x="2215" y="9573"/>
                  </a:cubicBezTo>
                  <a:cubicBezTo>
                    <a:pt x="2144" y="9585"/>
                    <a:pt x="2025" y="9668"/>
                    <a:pt x="2025" y="9752"/>
                  </a:cubicBezTo>
                  <a:cubicBezTo>
                    <a:pt x="2013" y="9907"/>
                    <a:pt x="2156" y="9907"/>
                    <a:pt x="2275" y="9895"/>
                  </a:cubicBezTo>
                  <a:cubicBezTo>
                    <a:pt x="2322" y="9895"/>
                    <a:pt x="2370" y="9883"/>
                    <a:pt x="2418" y="9883"/>
                  </a:cubicBezTo>
                  <a:cubicBezTo>
                    <a:pt x="3811" y="9585"/>
                    <a:pt x="5168" y="9764"/>
                    <a:pt x="6501" y="10228"/>
                  </a:cubicBezTo>
                  <a:lnTo>
                    <a:pt x="7216" y="10442"/>
                  </a:lnTo>
                  <a:cubicBezTo>
                    <a:pt x="7252" y="10383"/>
                    <a:pt x="7275" y="10335"/>
                    <a:pt x="7299" y="10311"/>
                  </a:cubicBezTo>
                  <a:cubicBezTo>
                    <a:pt x="7299" y="10252"/>
                    <a:pt x="7299" y="10192"/>
                    <a:pt x="7311" y="10085"/>
                  </a:cubicBezTo>
                  <a:close/>
                  <a:moveTo>
                    <a:pt x="7406" y="11609"/>
                  </a:moveTo>
                  <a:cubicBezTo>
                    <a:pt x="7371" y="11573"/>
                    <a:pt x="7335" y="11550"/>
                    <a:pt x="7311" y="11550"/>
                  </a:cubicBezTo>
                  <a:cubicBezTo>
                    <a:pt x="5894" y="11192"/>
                    <a:pt x="4454" y="10954"/>
                    <a:pt x="2989" y="10847"/>
                  </a:cubicBezTo>
                  <a:cubicBezTo>
                    <a:pt x="2834" y="10835"/>
                    <a:pt x="2668" y="10823"/>
                    <a:pt x="2501" y="10847"/>
                  </a:cubicBezTo>
                  <a:cubicBezTo>
                    <a:pt x="2441" y="10847"/>
                    <a:pt x="2394" y="10954"/>
                    <a:pt x="2334" y="11014"/>
                  </a:cubicBezTo>
                  <a:cubicBezTo>
                    <a:pt x="2382" y="11061"/>
                    <a:pt x="2441" y="11121"/>
                    <a:pt x="2489" y="11133"/>
                  </a:cubicBezTo>
                  <a:cubicBezTo>
                    <a:pt x="2596" y="11157"/>
                    <a:pt x="2691" y="11133"/>
                    <a:pt x="2799" y="11145"/>
                  </a:cubicBezTo>
                  <a:cubicBezTo>
                    <a:pt x="3442" y="11192"/>
                    <a:pt x="4096" y="11192"/>
                    <a:pt x="4727" y="11311"/>
                  </a:cubicBezTo>
                  <a:cubicBezTo>
                    <a:pt x="5549" y="11454"/>
                    <a:pt x="6359" y="11716"/>
                    <a:pt x="7180" y="11907"/>
                  </a:cubicBezTo>
                  <a:cubicBezTo>
                    <a:pt x="7216" y="11919"/>
                    <a:pt x="7263" y="11907"/>
                    <a:pt x="7323" y="11907"/>
                  </a:cubicBezTo>
                  <a:cubicBezTo>
                    <a:pt x="7382" y="11812"/>
                    <a:pt x="7394" y="11716"/>
                    <a:pt x="7406" y="11609"/>
                  </a:cubicBezTo>
                  <a:close/>
                  <a:moveTo>
                    <a:pt x="3918" y="3037"/>
                  </a:moveTo>
                  <a:cubicBezTo>
                    <a:pt x="3882" y="3060"/>
                    <a:pt x="3775" y="3108"/>
                    <a:pt x="3775" y="3156"/>
                  </a:cubicBezTo>
                  <a:cubicBezTo>
                    <a:pt x="3775" y="3227"/>
                    <a:pt x="3823" y="3334"/>
                    <a:pt x="3870" y="3358"/>
                  </a:cubicBezTo>
                  <a:cubicBezTo>
                    <a:pt x="3977" y="3406"/>
                    <a:pt x="4096" y="3418"/>
                    <a:pt x="4215" y="3430"/>
                  </a:cubicBezTo>
                  <a:cubicBezTo>
                    <a:pt x="5251" y="3656"/>
                    <a:pt x="6311" y="3763"/>
                    <a:pt x="7311" y="4144"/>
                  </a:cubicBezTo>
                  <a:cubicBezTo>
                    <a:pt x="7371" y="4168"/>
                    <a:pt x="7430" y="4203"/>
                    <a:pt x="7466" y="4203"/>
                  </a:cubicBezTo>
                  <a:cubicBezTo>
                    <a:pt x="7561" y="4180"/>
                    <a:pt x="7680" y="4132"/>
                    <a:pt x="7704" y="4072"/>
                  </a:cubicBezTo>
                  <a:cubicBezTo>
                    <a:pt x="7728" y="4001"/>
                    <a:pt x="7668" y="3882"/>
                    <a:pt x="7609" y="3822"/>
                  </a:cubicBezTo>
                  <a:cubicBezTo>
                    <a:pt x="7513" y="3751"/>
                    <a:pt x="7394" y="3727"/>
                    <a:pt x="7275" y="3703"/>
                  </a:cubicBezTo>
                  <a:cubicBezTo>
                    <a:pt x="6311" y="3513"/>
                    <a:pt x="5347" y="3310"/>
                    <a:pt x="4370" y="3132"/>
                  </a:cubicBezTo>
                  <a:cubicBezTo>
                    <a:pt x="4227" y="3096"/>
                    <a:pt x="4096" y="3060"/>
                    <a:pt x="3918" y="3037"/>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85" name="Google Shape;385;p54"/>
            <p:cNvSpPr/>
            <p:nvPr/>
          </p:nvSpPr>
          <p:spPr>
            <a:xfrm>
              <a:off x="4592525" y="3147550"/>
              <a:ext cx="255700" cy="352725"/>
            </a:xfrm>
            <a:custGeom>
              <a:avLst/>
              <a:gdLst/>
              <a:ahLst/>
              <a:cxnLst/>
              <a:rect l="l" t="t" r="r" b="b"/>
              <a:pathLst>
                <a:path w="10228" h="14109" extrusionOk="0">
                  <a:moveTo>
                    <a:pt x="1001" y="119"/>
                  </a:moveTo>
                  <a:lnTo>
                    <a:pt x="1036" y="750"/>
                  </a:lnTo>
                  <a:cubicBezTo>
                    <a:pt x="1048" y="2453"/>
                    <a:pt x="1036" y="4167"/>
                    <a:pt x="1072" y="5882"/>
                  </a:cubicBezTo>
                  <a:cubicBezTo>
                    <a:pt x="1084" y="6822"/>
                    <a:pt x="1191" y="7775"/>
                    <a:pt x="1215" y="8704"/>
                  </a:cubicBezTo>
                  <a:cubicBezTo>
                    <a:pt x="1251" y="9716"/>
                    <a:pt x="1227" y="10751"/>
                    <a:pt x="1227" y="11763"/>
                  </a:cubicBezTo>
                  <a:cubicBezTo>
                    <a:pt x="1227" y="11954"/>
                    <a:pt x="1322" y="12025"/>
                    <a:pt x="1489" y="12037"/>
                  </a:cubicBezTo>
                  <a:cubicBezTo>
                    <a:pt x="1548" y="12037"/>
                    <a:pt x="1608" y="12037"/>
                    <a:pt x="1667" y="12025"/>
                  </a:cubicBezTo>
                  <a:cubicBezTo>
                    <a:pt x="3096" y="11716"/>
                    <a:pt x="4501" y="11835"/>
                    <a:pt x="5942" y="12014"/>
                  </a:cubicBezTo>
                  <a:cubicBezTo>
                    <a:pt x="6632" y="12097"/>
                    <a:pt x="7335" y="12204"/>
                    <a:pt x="8037" y="12335"/>
                  </a:cubicBezTo>
                  <a:cubicBezTo>
                    <a:pt x="8335" y="12395"/>
                    <a:pt x="8621" y="12549"/>
                    <a:pt x="8895" y="12668"/>
                  </a:cubicBezTo>
                  <a:cubicBezTo>
                    <a:pt x="9156" y="12787"/>
                    <a:pt x="9383" y="12918"/>
                    <a:pt x="9645" y="13049"/>
                  </a:cubicBezTo>
                  <a:cubicBezTo>
                    <a:pt x="9859" y="13168"/>
                    <a:pt x="10121" y="13276"/>
                    <a:pt x="10228" y="13549"/>
                  </a:cubicBezTo>
                  <a:cubicBezTo>
                    <a:pt x="10180" y="13585"/>
                    <a:pt x="10145" y="13621"/>
                    <a:pt x="10133" y="13621"/>
                  </a:cubicBezTo>
                  <a:cubicBezTo>
                    <a:pt x="8752" y="13668"/>
                    <a:pt x="7371" y="13692"/>
                    <a:pt x="5977" y="13752"/>
                  </a:cubicBezTo>
                  <a:cubicBezTo>
                    <a:pt x="5204" y="13788"/>
                    <a:pt x="4418" y="13871"/>
                    <a:pt x="3644" y="13930"/>
                  </a:cubicBezTo>
                  <a:cubicBezTo>
                    <a:pt x="3132" y="13966"/>
                    <a:pt x="2644" y="13990"/>
                    <a:pt x="2144" y="14026"/>
                  </a:cubicBezTo>
                  <a:cubicBezTo>
                    <a:pt x="1727" y="14038"/>
                    <a:pt x="1322" y="14061"/>
                    <a:pt x="905" y="14097"/>
                  </a:cubicBezTo>
                  <a:cubicBezTo>
                    <a:pt x="715" y="14109"/>
                    <a:pt x="536" y="14097"/>
                    <a:pt x="310" y="14097"/>
                  </a:cubicBezTo>
                  <a:cubicBezTo>
                    <a:pt x="286" y="13811"/>
                    <a:pt x="251" y="13573"/>
                    <a:pt x="239" y="13335"/>
                  </a:cubicBezTo>
                  <a:cubicBezTo>
                    <a:pt x="191" y="12430"/>
                    <a:pt x="143" y="11502"/>
                    <a:pt x="132" y="10597"/>
                  </a:cubicBezTo>
                  <a:cubicBezTo>
                    <a:pt x="120" y="9180"/>
                    <a:pt x="132" y="7751"/>
                    <a:pt x="120" y="6346"/>
                  </a:cubicBezTo>
                  <a:cubicBezTo>
                    <a:pt x="84" y="4501"/>
                    <a:pt x="48" y="2655"/>
                    <a:pt x="12" y="810"/>
                  </a:cubicBezTo>
                  <a:cubicBezTo>
                    <a:pt x="1" y="12"/>
                    <a:pt x="12" y="0"/>
                    <a:pt x="798" y="60"/>
                  </a:cubicBezTo>
                  <a:cubicBezTo>
                    <a:pt x="846" y="95"/>
                    <a:pt x="882" y="107"/>
                    <a:pt x="1001" y="119"/>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86" name="Google Shape;386;p54"/>
            <p:cNvSpPr/>
            <p:nvPr/>
          </p:nvSpPr>
          <p:spPr>
            <a:xfrm>
              <a:off x="4880350" y="3133550"/>
              <a:ext cx="270600" cy="356025"/>
            </a:xfrm>
            <a:custGeom>
              <a:avLst/>
              <a:gdLst/>
              <a:ahLst/>
              <a:cxnLst/>
              <a:rect l="l" t="t" r="r" b="b"/>
              <a:pathLst>
                <a:path w="10824" h="14241" extrusionOk="0">
                  <a:moveTo>
                    <a:pt x="9966" y="1"/>
                  </a:moveTo>
                  <a:cubicBezTo>
                    <a:pt x="10240" y="12"/>
                    <a:pt x="10490" y="24"/>
                    <a:pt x="10776" y="60"/>
                  </a:cubicBezTo>
                  <a:cubicBezTo>
                    <a:pt x="10788" y="203"/>
                    <a:pt x="10824" y="322"/>
                    <a:pt x="10824" y="441"/>
                  </a:cubicBezTo>
                  <a:cubicBezTo>
                    <a:pt x="10812" y="1310"/>
                    <a:pt x="10776" y="2179"/>
                    <a:pt x="10752" y="3049"/>
                  </a:cubicBezTo>
                  <a:cubicBezTo>
                    <a:pt x="10705" y="4120"/>
                    <a:pt x="10633" y="5204"/>
                    <a:pt x="10586" y="6275"/>
                  </a:cubicBezTo>
                  <a:cubicBezTo>
                    <a:pt x="10574" y="6549"/>
                    <a:pt x="10621" y="6811"/>
                    <a:pt x="10621" y="7061"/>
                  </a:cubicBezTo>
                  <a:cubicBezTo>
                    <a:pt x="10597" y="9359"/>
                    <a:pt x="10574" y="11645"/>
                    <a:pt x="10562" y="13931"/>
                  </a:cubicBezTo>
                  <a:cubicBezTo>
                    <a:pt x="10562" y="14002"/>
                    <a:pt x="10538" y="14062"/>
                    <a:pt x="10526" y="14169"/>
                  </a:cubicBezTo>
                  <a:cubicBezTo>
                    <a:pt x="10419" y="14181"/>
                    <a:pt x="10336" y="14193"/>
                    <a:pt x="10264" y="14181"/>
                  </a:cubicBezTo>
                  <a:cubicBezTo>
                    <a:pt x="8216" y="14050"/>
                    <a:pt x="6192" y="14002"/>
                    <a:pt x="4156" y="14074"/>
                  </a:cubicBezTo>
                  <a:cubicBezTo>
                    <a:pt x="3978" y="14074"/>
                    <a:pt x="3799" y="14133"/>
                    <a:pt x="3632" y="14133"/>
                  </a:cubicBezTo>
                  <a:cubicBezTo>
                    <a:pt x="2513" y="14181"/>
                    <a:pt x="1394" y="14205"/>
                    <a:pt x="275" y="14240"/>
                  </a:cubicBezTo>
                  <a:cubicBezTo>
                    <a:pt x="203" y="14240"/>
                    <a:pt x="132" y="14228"/>
                    <a:pt x="1" y="14193"/>
                  </a:cubicBezTo>
                  <a:cubicBezTo>
                    <a:pt x="299" y="13931"/>
                    <a:pt x="596" y="13788"/>
                    <a:pt x="894" y="13657"/>
                  </a:cubicBezTo>
                  <a:cubicBezTo>
                    <a:pt x="2144" y="13109"/>
                    <a:pt x="3489" y="12835"/>
                    <a:pt x="4811" y="12538"/>
                  </a:cubicBezTo>
                  <a:cubicBezTo>
                    <a:pt x="6037" y="12276"/>
                    <a:pt x="7276" y="12121"/>
                    <a:pt x="8550" y="12109"/>
                  </a:cubicBezTo>
                  <a:cubicBezTo>
                    <a:pt x="8788" y="12109"/>
                    <a:pt x="9038" y="12002"/>
                    <a:pt x="9276" y="11931"/>
                  </a:cubicBezTo>
                  <a:cubicBezTo>
                    <a:pt x="9454" y="11871"/>
                    <a:pt x="9502" y="11704"/>
                    <a:pt x="9514" y="11550"/>
                  </a:cubicBezTo>
                  <a:cubicBezTo>
                    <a:pt x="9562" y="10919"/>
                    <a:pt x="9597" y="10311"/>
                    <a:pt x="9633" y="9680"/>
                  </a:cubicBezTo>
                  <a:cubicBezTo>
                    <a:pt x="9669" y="9049"/>
                    <a:pt x="9669" y="8394"/>
                    <a:pt x="9693" y="7740"/>
                  </a:cubicBezTo>
                  <a:cubicBezTo>
                    <a:pt x="9728" y="6799"/>
                    <a:pt x="9752" y="5846"/>
                    <a:pt x="9800" y="4906"/>
                  </a:cubicBezTo>
                  <a:cubicBezTo>
                    <a:pt x="9812" y="4322"/>
                    <a:pt x="9859" y="3763"/>
                    <a:pt x="9871" y="3179"/>
                  </a:cubicBezTo>
                  <a:cubicBezTo>
                    <a:pt x="9907" y="2275"/>
                    <a:pt x="9919" y="1346"/>
                    <a:pt x="9943" y="441"/>
                  </a:cubicBezTo>
                  <a:cubicBezTo>
                    <a:pt x="9919" y="310"/>
                    <a:pt x="9943" y="191"/>
                    <a:pt x="9966" y="1"/>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87" name="Google Shape;387;p54"/>
            <p:cNvSpPr/>
            <p:nvPr/>
          </p:nvSpPr>
          <p:spPr>
            <a:xfrm>
              <a:off x="5007450" y="3407700"/>
              <a:ext cx="8075" cy="7150"/>
            </a:xfrm>
            <a:custGeom>
              <a:avLst/>
              <a:gdLst/>
              <a:ahLst/>
              <a:cxnLst/>
              <a:rect l="l" t="t" r="r" b="b"/>
              <a:pathLst>
                <a:path w="323" h="286" extrusionOk="0">
                  <a:moveTo>
                    <a:pt x="322" y="107"/>
                  </a:moveTo>
                  <a:cubicBezTo>
                    <a:pt x="239" y="179"/>
                    <a:pt x="179" y="250"/>
                    <a:pt x="108" y="262"/>
                  </a:cubicBezTo>
                  <a:cubicBezTo>
                    <a:pt x="84" y="286"/>
                    <a:pt x="1" y="179"/>
                    <a:pt x="1" y="131"/>
                  </a:cubicBezTo>
                  <a:cubicBezTo>
                    <a:pt x="1" y="84"/>
                    <a:pt x="72" y="12"/>
                    <a:pt x="108" y="0"/>
                  </a:cubicBezTo>
                  <a:cubicBezTo>
                    <a:pt x="156" y="0"/>
                    <a:pt x="239" y="60"/>
                    <a:pt x="322" y="107"/>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88" name="Google Shape;388;p54"/>
            <p:cNvSpPr/>
            <p:nvPr/>
          </p:nvSpPr>
          <p:spPr>
            <a:xfrm>
              <a:off x="4906550" y="3321675"/>
              <a:ext cx="30975" cy="23825"/>
            </a:xfrm>
            <a:custGeom>
              <a:avLst/>
              <a:gdLst/>
              <a:ahLst/>
              <a:cxnLst/>
              <a:rect l="l" t="t" r="r" b="b"/>
              <a:pathLst>
                <a:path w="1239" h="953" extrusionOk="0">
                  <a:moveTo>
                    <a:pt x="251" y="0"/>
                  </a:moveTo>
                  <a:cubicBezTo>
                    <a:pt x="489" y="60"/>
                    <a:pt x="763" y="72"/>
                    <a:pt x="965" y="167"/>
                  </a:cubicBezTo>
                  <a:cubicBezTo>
                    <a:pt x="1239" y="286"/>
                    <a:pt x="1215" y="548"/>
                    <a:pt x="965" y="703"/>
                  </a:cubicBezTo>
                  <a:cubicBezTo>
                    <a:pt x="917" y="715"/>
                    <a:pt x="894" y="750"/>
                    <a:pt x="846" y="750"/>
                  </a:cubicBezTo>
                  <a:cubicBezTo>
                    <a:pt x="608" y="810"/>
                    <a:pt x="322" y="953"/>
                    <a:pt x="144" y="727"/>
                  </a:cubicBezTo>
                  <a:cubicBezTo>
                    <a:pt x="1" y="536"/>
                    <a:pt x="120" y="274"/>
                    <a:pt x="251" y="0"/>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89" name="Google Shape;389;p54"/>
            <p:cNvSpPr/>
            <p:nvPr/>
          </p:nvSpPr>
          <p:spPr>
            <a:xfrm>
              <a:off x="4910725" y="3290125"/>
              <a:ext cx="26800" cy="23825"/>
            </a:xfrm>
            <a:custGeom>
              <a:avLst/>
              <a:gdLst/>
              <a:ahLst/>
              <a:cxnLst/>
              <a:rect l="l" t="t" r="r" b="b"/>
              <a:pathLst>
                <a:path w="1072" h="953" extrusionOk="0">
                  <a:moveTo>
                    <a:pt x="0" y="60"/>
                  </a:moveTo>
                  <a:cubicBezTo>
                    <a:pt x="405" y="0"/>
                    <a:pt x="739" y="12"/>
                    <a:pt x="1072" y="262"/>
                  </a:cubicBezTo>
                  <a:cubicBezTo>
                    <a:pt x="917" y="726"/>
                    <a:pt x="512" y="786"/>
                    <a:pt x="96" y="953"/>
                  </a:cubicBezTo>
                  <a:cubicBezTo>
                    <a:pt x="72" y="619"/>
                    <a:pt x="36" y="357"/>
                    <a:pt x="0" y="60"/>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90" name="Google Shape;390;p54"/>
            <p:cNvSpPr/>
            <p:nvPr/>
          </p:nvSpPr>
          <p:spPr>
            <a:xfrm>
              <a:off x="4667525" y="3153500"/>
              <a:ext cx="13425" cy="19075"/>
            </a:xfrm>
            <a:custGeom>
              <a:avLst/>
              <a:gdLst/>
              <a:ahLst/>
              <a:cxnLst/>
              <a:rect l="l" t="t" r="r" b="b"/>
              <a:pathLst>
                <a:path w="537" h="763" extrusionOk="0">
                  <a:moveTo>
                    <a:pt x="60" y="762"/>
                  </a:moveTo>
                  <a:cubicBezTo>
                    <a:pt x="1" y="429"/>
                    <a:pt x="49" y="215"/>
                    <a:pt x="275" y="0"/>
                  </a:cubicBezTo>
                  <a:cubicBezTo>
                    <a:pt x="453" y="167"/>
                    <a:pt x="537" y="369"/>
                    <a:pt x="537" y="667"/>
                  </a:cubicBezTo>
                  <a:cubicBezTo>
                    <a:pt x="394" y="703"/>
                    <a:pt x="239" y="715"/>
                    <a:pt x="60" y="762"/>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91" name="Google Shape;391;p54"/>
            <p:cNvSpPr/>
            <p:nvPr/>
          </p:nvSpPr>
          <p:spPr>
            <a:xfrm>
              <a:off x="4582100" y="3095150"/>
              <a:ext cx="581650" cy="417350"/>
            </a:xfrm>
            <a:custGeom>
              <a:avLst/>
              <a:gdLst/>
              <a:ahLst/>
              <a:cxnLst/>
              <a:rect l="l" t="t" r="r" b="b"/>
              <a:pathLst>
                <a:path w="23266" h="16694" extrusionOk="0">
                  <a:moveTo>
                    <a:pt x="22742" y="1060"/>
                  </a:moveTo>
                  <a:cubicBezTo>
                    <a:pt x="22551" y="1025"/>
                    <a:pt x="22373" y="1013"/>
                    <a:pt x="22158" y="1001"/>
                  </a:cubicBezTo>
                  <a:cubicBezTo>
                    <a:pt x="22099" y="1001"/>
                    <a:pt x="22027" y="977"/>
                    <a:pt x="21968" y="977"/>
                  </a:cubicBezTo>
                  <a:cubicBezTo>
                    <a:pt x="21956" y="953"/>
                    <a:pt x="21956" y="917"/>
                    <a:pt x="21932" y="905"/>
                  </a:cubicBezTo>
                  <a:lnTo>
                    <a:pt x="21932" y="739"/>
                  </a:lnTo>
                  <a:cubicBezTo>
                    <a:pt x="21932" y="572"/>
                    <a:pt x="21932" y="417"/>
                    <a:pt x="21825" y="310"/>
                  </a:cubicBezTo>
                  <a:cubicBezTo>
                    <a:pt x="21718" y="191"/>
                    <a:pt x="21515" y="167"/>
                    <a:pt x="21349" y="143"/>
                  </a:cubicBezTo>
                  <a:cubicBezTo>
                    <a:pt x="21313" y="143"/>
                    <a:pt x="21265" y="132"/>
                    <a:pt x="21218" y="132"/>
                  </a:cubicBezTo>
                  <a:cubicBezTo>
                    <a:pt x="20730" y="36"/>
                    <a:pt x="20194" y="1"/>
                    <a:pt x="19610" y="1"/>
                  </a:cubicBezTo>
                  <a:cubicBezTo>
                    <a:pt x="18753" y="1"/>
                    <a:pt x="17884" y="84"/>
                    <a:pt x="17051" y="179"/>
                  </a:cubicBezTo>
                  <a:lnTo>
                    <a:pt x="16860" y="191"/>
                  </a:lnTo>
                  <a:cubicBezTo>
                    <a:pt x="16693" y="203"/>
                    <a:pt x="16551" y="286"/>
                    <a:pt x="16408" y="358"/>
                  </a:cubicBezTo>
                  <a:cubicBezTo>
                    <a:pt x="16324" y="405"/>
                    <a:pt x="16229" y="441"/>
                    <a:pt x="16158" y="465"/>
                  </a:cubicBezTo>
                  <a:cubicBezTo>
                    <a:pt x="15038" y="798"/>
                    <a:pt x="13967" y="1156"/>
                    <a:pt x="12991" y="1775"/>
                  </a:cubicBezTo>
                  <a:cubicBezTo>
                    <a:pt x="12538" y="2037"/>
                    <a:pt x="12109" y="2334"/>
                    <a:pt x="11681" y="2608"/>
                  </a:cubicBezTo>
                  <a:lnTo>
                    <a:pt x="11193" y="2918"/>
                  </a:lnTo>
                  <a:cubicBezTo>
                    <a:pt x="11086" y="2858"/>
                    <a:pt x="10990" y="2799"/>
                    <a:pt x="10895" y="2739"/>
                  </a:cubicBezTo>
                  <a:cubicBezTo>
                    <a:pt x="10609" y="2572"/>
                    <a:pt x="10312" y="2394"/>
                    <a:pt x="10014" y="2251"/>
                  </a:cubicBezTo>
                  <a:cubicBezTo>
                    <a:pt x="9776" y="2132"/>
                    <a:pt x="9526" y="2025"/>
                    <a:pt x="9288" y="1918"/>
                  </a:cubicBezTo>
                  <a:cubicBezTo>
                    <a:pt x="8907" y="1751"/>
                    <a:pt x="8526" y="1608"/>
                    <a:pt x="8180" y="1394"/>
                  </a:cubicBezTo>
                  <a:cubicBezTo>
                    <a:pt x="7347" y="905"/>
                    <a:pt x="6454" y="739"/>
                    <a:pt x="5609" y="608"/>
                  </a:cubicBezTo>
                  <a:cubicBezTo>
                    <a:pt x="4287" y="417"/>
                    <a:pt x="3251" y="310"/>
                    <a:pt x="2287" y="298"/>
                  </a:cubicBezTo>
                  <a:lnTo>
                    <a:pt x="2239" y="298"/>
                  </a:lnTo>
                  <a:cubicBezTo>
                    <a:pt x="1930" y="298"/>
                    <a:pt x="1668" y="370"/>
                    <a:pt x="1465" y="429"/>
                  </a:cubicBezTo>
                  <a:cubicBezTo>
                    <a:pt x="1311" y="477"/>
                    <a:pt x="1108" y="608"/>
                    <a:pt x="1168" y="941"/>
                  </a:cubicBezTo>
                  <a:cubicBezTo>
                    <a:pt x="1203" y="1096"/>
                    <a:pt x="1227" y="1275"/>
                    <a:pt x="1251" y="1441"/>
                  </a:cubicBezTo>
                  <a:cubicBezTo>
                    <a:pt x="1263" y="1656"/>
                    <a:pt x="1263" y="1656"/>
                    <a:pt x="1084" y="1667"/>
                  </a:cubicBezTo>
                  <a:cubicBezTo>
                    <a:pt x="1013" y="1679"/>
                    <a:pt x="930" y="1679"/>
                    <a:pt x="834" y="1679"/>
                  </a:cubicBezTo>
                  <a:lnTo>
                    <a:pt x="691" y="1679"/>
                  </a:lnTo>
                  <a:lnTo>
                    <a:pt x="560" y="1679"/>
                  </a:lnTo>
                  <a:cubicBezTo>
                    <a:pt x="275" y="1679"/>
                    <a:pt x="84" y="1751"/>
                    <a:pt x="25" y="2108"/>
                  </a:cubicBezTo>
                  <a:cubicBezTo>
                    <a:pt x="1" y="2287"/>
                    <a:pt x="1" y="2465"/>
                    <a:pt x="13" y="2584"/>
                  </a:cubicBezTo>
                  <a:cubicBezTo>
                    <a:pt x="25" y="2787"/>
                    <a:pt x="37" y="2965"/>
                    <a:pt x="60" y="3156"/>
                  </a:cubicBezTo>
                  <a:cubicBezTo>
                    <a:pt x="84" y="3453"/>
                    <a:pt x="96" y="3751"/>
                    <a:pt x="96" y="4049"/>
                  </a:cubicBezTo>
                  <a:cubicBezTo>
                    <a:pt x="120" y="5013"/>
                    <a:pt x="132" y="5966"/>
                    <a:pt x="144" y="6930"/>
                  </a:cubicBezTo>
                  <a:cubicBezTo>
                    <a:pt x="156" y="7609"/>
                    <a:pt x="156" y="8264"/>
                    <a:pt x="179" y="8930"/>
                  </a:cubicBezTo>
                  <a:cubicBezTo>
                    <a:pt x="191" y="10323"/>
                    <a:pt x="215" y="11716"/>
                    <a:pt x="251" y="13109"/>
                  </a:cubicBezTo>
                  <a:lnTo>
                    <a:pt x="263" y="14133"/>
                  </a:lnTo>
                  <a:cubicBezTo>
                    <a:pt x="275" y="14812"/>
                    <a:pt x="298" y="15503"/>
                    <a:pt x="310" y="16205"/>
                  </a:cubicBezTo>
                  <a:cubicBezTo>
                    <a:pt x="322" y="16562"/>
                    <a:pt x="429" y="16669"/>
                    <a:pt x="787" y="16693"/>
                  </a:cubicBezTo>
                  <a:lnTo>
                    <a:pt x="870" y="16693"/>
                  </a:lnTo>
                  <a:cubicBezTo>
                    <a:pt x="930" y="16693"/>
                    <a:pt x="1013" y="16693"/>
                    <a:pt x="1072" y="16681"/>
                  </a:cubicBezTo>
                  <a:cubicBezTo>
                    <a:pt x="1525" y="16646"/>
                    <a:pt x="1977" y="16622"/>
                    <a:pt x="2442" y="16586"/>
                  </a:cubicBezTo>
                  <a:cubicBezTo>
                    <a:pt x="3394" y="16515"/>
                    <a:pt x="4382" y="16455"/>
                    <a:pt x="5359" y="16395"/>
                  </a:cubicBezTo>
                  <a:cubicBezTo>
                    <a:pt x="6573" y="16336"/>
                    <a:pt x="7954" y="16265"/>
                    <a:pt x="9300" y="16265"/>
                  </a:cubicBezTo>
                  <a:cubicBezTo>
                    <a:pt x="9919" y="16265"/>
                    <a:pt x="10490" y="16276"/>
                    <a:pt x="11038" y="16312"/>
                  </a:cubicBezTo>
                  <a:lnTo>
                    <a:pt x="11050" y="16312"/>
                  </a:lnTo>
                  <a:cubicBezTo>
                    <a:pt x="11097" y="16312"/>
                    <a:pt x="11157" y="16288"/>
                    <a:pt x="11193" y="16288"/>
                  </a:cubicBezTo>
                  <a:cubicBezTo>
                    <a:pt x="11217" y="16288"/>
                    <a:pt x="11228" y="16276"/>
                    <a:pt x="11264" y="16276"/>
                  </a:cubicBezTo>
                  <a:lnTo>
                    <a:pt x="11740" y="16253"/>
                  </a:lnTo>
                  <a:cubicBezTo>
                    <a:pt x="12240" y="16217"/>
                    <a:pt x="12776" y="16205"/>
                    <a:pt x="13288" y="16193"/>
                  </a:cubicBezTo>
                  <a:lnTo>
                    <a:pt x="13395" y="16193"/>
                  </a:lnTo>
                  <a:cubicBezTo>
                    <a:pt x="13526" y="16193"/>
                    <a:pt x="13657" y="16193"/>
                    <a:pt x="13788" y="16205"/>
                  </a:cubicBezTo>
                  <a:cubicBezTo>
                    <a:pt x="13931" y="16205"/>
                    <a:pt x="14074" y="16217"/>
                    <a:pt x="14205" y="16217"/>
                  </a:cubicBezTo>
                  <a:lnTo>
                    <a:pt x="14431" y="16217"/>
                  </a:lnTo>
                  <a:cubicBezTo>
                    <a:pt x="14907" y="16193"/>
                    <a:pt x="15396" y="16157"/>
                    <a:pt x="15872" y="16110"/>
                  </a:cubicBezTo>
                  <a:cubicBezTo>
                    <a:pt x="16634" y="16050"/>
                    <a:pt x="17408" y="15991"/>
                    <a:pt x="18182" y="15979"/>
                  </a:cubicBezTo>
                  <a:lnTo>
                    <a:pt x="18717" y="15979"/>
                  </a:lnTo>
                  <a:cubicBezTo>
                    <a:pt x="20122" y="15979"/>
                    <a:pt x="21527" y="16134"/>
                    <a:pt x="22754" y="16265"/>
                  </a:cubicBezTo>
                  <a:lnTo>
                    <a:pt x="22897" y="16276"/>
                  </a:lnTo>
                  <a:lnTo>
                    <a:pt x="22920" y="16110"/>
                  </a:lnTo>
                  <a:cubicBezTo>
                    <a:pt x="22920" y="16074"/>
                    <a:pt x="22920" y="16015"/>
                    <a:pt x="22932" y="15967"/>
                  </a:cubicBezTo>
                  <a:cubicBezTo>
                    <a:pt x="22944" y="15860"/>
                    <a:pt x="22944" y="15741"/>
                    <a:pt x="22944" y="15634"/>
                  </a:cubicBezTo>
                  <a:cubicBezTo>
                    <a:pt x="22944" y="15372"/>
                    <a:pt x="22932" y="15086"/>
                    <a:pt x="22932" y="14824"/>
                  </a:cubicBezTo>
                  <a:cubicBezTo>
                    <a:pt x="22920" y="14360"/>
                    <a:pt x="22920" y="13895"/>
                    <a:pt x="22920" y="13419"/>
                  </a:cubicBezTo>
                  <a:cubicBezTo>
                    <a:pt x="22932" y="12050"/>
                    <a:pt x="22944" y="10621"/>
                    <a:pt x="22992" y="9073"/>
                  </a:cubicBezTo>
                  <a:cubicBezTo>
                    <a:pt x="23016" y="7585"/>
                    <a:pt x="23063" y="6216"/>
                    <a:pt x="23111" y="4918"/>
                  </a:cubicBezTo>
                  <a:cubicBezTo>
                    <a:pt x="23135" y="4287"/>
                    <a:pt x="23170" y="3644"/>
                    <a:pt x="23194" y="3013"/>
                  </a:cubicBezTo>
                  <a:cubicBezTo>
                    <a:pt x="23230" y="2560"/>
                    <a:pt x="23242" y="2108"/>
                    <a:pt x="23254" y="1644"/>
                  </a:cubicBezTo>
                  <a:cubicBezTo>
                    <a:pt x="23266" y="1215"/>
                    <a:pt x="23182" y="1132"/>
                    <a:pt x="22742" y="1060"/>
                  </a:cubicBezTo>
                  <a:close/>
                  <a:moveTo>
                    <a:pt x="3049" y="15955"/>
                  </a:moveTo>
                  <a:cubicBezTo>
                    <a:pt x="2882" y="15967"/>
                    <a:pt x="2727" y="15967"/>
                    <a:pt x="2561" y="15979"/>
                  </a:cubicBezTo>
                  <a:cubicBezTo>
                    <a:pt x="2430" y="16003"/>
                    <a:pt x="2275" y="16003"/>
                    <a:pt x="2144" y="16015"/>
                  </a:cubicBezTo>
                  <a:cubicBezTo>
                    <a:pt x="1870" y="16026"/>
                    <a:pt x="1608" y="16038"/>
                    <a:pt x="1322" y="16062"/>
                  </a:cubicBezTo>
                  <a:lnTo>
                    <a:pt x="1120" y="16062"/>
                  </a:lnTo>
                  <a:lnTo>
                    <a:pt x="882" y="16062"/>
                  </a:lnTo>
                  <a:cubicBezTo>
                    <a:pt x="882" y="16015"/>
                    <a:pt x="858" y="15967"/>
                    <a:pt x="858" y="15919"/>
                  </a:cubicBezTo>
                  <a:cubicBezTo>
                    <a:pt x="846" y="15741"/>
                    <a:pt x="822" y="15598"/>
                    <a:pt x="822" y="15443"/>
                  </a:cubicBezTo>
                  <a:lnTo>
                    <a:pt x="787" y="14872"/>
                  </a:lnTo>
                  <a:cubicBezTo>
                    <a:pt x="763" y="14157"/>
                    <a:pt x="727" y="13419"/>
                    <a:pt x="715" y="12705"/>
                  </a:cubicBezTo>
                  <a:cubicBezTo>
                    <a:pt x="703" y="11990"/>
                    <a:pt x="703" y="11264"/>
                    <a:pt x="703" y="10561"/>
                  </a:cubicBezTo>
                  <a:lnTo>
                    <a:pt x="703" y="8454"/>
                  </a:lnTo>
                  <a:cubicBezTo>
                    <a:pt x="679" y="7287"/>
                    <a:pt x="656" y="6097"/>
                    <a:pt x="644" y="4954"/>
                  </a:cubicBezTo>
                  <a:cubicBezTo>
                    <a:pt x="620" y="4275"/>
                    <a:pt x="608" y="3596"/>
                    <a:pt x="596" y="2918"/>
                  </a:cubicBezTo>
                  <a:cubicBezTo>
                    <a:pt x="596" y="2656"/>
                    <a:pt x="584" y="2394"/>
                    <a:pt x="644" y="2334"/>
                  </a:cubicBezTo>
                  <a:cubicBezTo>
                    <a:pt x="668" y="2299"/>
                    <a:pt x="727" y="2299"/>
                    <a:pt x="846" y="2299"/>
                  </a:cubicBezTo>
                  <a:cubicBezTo>
                    <a:pt x="941" y="2299"/>
                    <a:pt x="1072" y="2322"/>
                    <a:pt x="1215" y="2322"/>
                  </a:cubicBezTo>
                  <a:cubicBezTo>
                    <a:pt x="1239" y="2322"/>
                    <a:pt x="1263" y="2322"/>
                    <a:pt x="1299" y="2334"/>
                  </a:cubicBezTo>
                  <a:cubicBezTo>
                    <a:pt x="1299" y="2370"/>
                    <a:pt x="1299" y="2394"/>
                    <a:pt x="1311" y="2429"/>
                  </a:cubicBezTo>
                  <a:cubicBezTo>
                    <a:pt x="1322" y="2560"/>
                    <a:pt x="1322" y="2691"/>
                    <a:pt x="1322" y="2822"/>
                  </a:cubicBezTo>
                  <a:lnTo>
                    <a:pt x="1322" y="4549"/>
                  </a:lnTo>
                  <a:cubicBezTo>
                    <a:pt x="1322" y="5668"/>
                    <a:pt x="1322" y="6835"/>
                    <a:pt x="1334" y="7978"/>
                  </a:cubicBezTo>
                  <a:cubicBezTo>
                    <a:pt x="1346" y="8478"/>
                    <a:pt x="1382" y="9002"/>
                    <a:pt x="1418" y="9490"/>
                  </a:cubicBezTo>
                  <a:cubicBezTo>
                    <a:pt x="1441" y="9930"/>
                    <a:pt x="1477" y="10371"/>
                    <a:pt x="1489" y="10800"/>
                  </a:cubicBezTo>
                  <a:cubicBezTo>
                    <a:pt x="1513" y="11633"/>
                    <a:pt x="1501" y="12490"/>
                    <a:pt x="1501" y="13300"/>
                  </a:cubicBezTo>
                  <a:lnTo>
                    <a:pt x="1501" y="13859"/>
                  </a:lnTo>
                  <a:cubicBezTo>
                    <a:pt x="1501" y="14121"/>
                    <a:pt x="1632" y="14276"/>
                    <a:pt x="1906" y="14288"/>
                  </a:cubicBezTo>
                  <a:lnTo>
                    <a:pt x="1942" y="14288"/>
                  </a:lnTo>
                  <a:cubicBezTo>
                    <a:pt x="2013" y="14288"/>
                    <a:pt x="2061" y="14288"/>
                    <a:pt x="2132" y="14276"/>
                  </a:cubicBezTo>
                  <a:cubicBezTo>
                    <a:pt x="2704" y="14133"/>
                    <a:pt x="3335" y="14074"/>
                    <a:pt x="4013" y="14074"/>
                  </a:cubicBezTo>
                  <a:cubicBezTo>
                    <a:pt x="4835" y="14074"/>
                    <a:pt x="5656" y="14169"/>
                    <a:pt x="6335" y="14252"/>
                  </a:cubicBezTo>
                  <a:cubicBezTo>
                    <a:pt x="7121" y="14360"/>
                    <a:pt x="7799" y="14467"/>
                    <a:pt x="8419" y="14586"/>
                  </a:cubicBezTo>
                  <a:cubicBezTo>
                    <a:pt x="8657" y="14633"/>
                    <a:pt x="8895" y="14752"/>
                    <a:pt x="9133" y="14848"/>
                  </a:cubicBezTo>
                  <a:lnTo>
                    <a:pt x="9252" y="14907"/>
                  </a:lnTo>
                  <a:cubicBezTo>
                    <a:pt x="9466" y="15002"/>
                    <a:pt x="9669" y="15122"/>
                    <a:pt x="9859" y="15241"/>
                  </a:cubicBezTo>
                  <a:lnTo>
                    <a:pt x="9978" y="15300"/>
                  </a:lnTo>
                  <a:lnTo>
                    <a:pt x="10074" y="15348"/>
                  </a:lnTo>
                  <a:cubicBezTo>
                    <a:pt x="10204" y="15419"/>
                    <a:pt x="10324" y="15479"/>
                    <a:pt x="10419" y="15586"/>
                  </a:cubicBezTo>
                  <a:cubicBezTo>
                    <a:pt x="10002" y="15598"/>
                    <a:pt x="9562" y="15610"/>
                    <a:pt x="9145" y="15610"/>
                  </a:cubicBezTo>
                  <a:cubicBezTo>
                    <a:pt x="8240" y="15645"/>
                    <a:pt x="7299" y="15657"/>
                    <a:pt x="6394" y="15705"/>
                  </a:cubicBezTo>
                  <a:cubicBezTo>
                    <a:pt x="5906" y="15717"/>
                    <a:pt x="5418" y="15764"/>
                    <a:pt x="4942" y="15800"/>
                  </a:cubicBezTo>
                  <a:cubicBezTo>
                    <a:pt x="4644" y="15836"/>
                    <a:pt x="4347" y="15860"/>
                    <a:pt x="4061" y="15884"/>
                  </a:cubicBezTo>
                  <a:cubicBezTo>
                    <a:pt x="3716" y="15919"/>
                    <a:pt x="3382" y="15943"/>
                    <a:pt x="3049" y="15955"/>
                  </a:cubicBezTo>
                  <a:close/>
                  <a:moveTo>
                    <a:pt x="7526" y="1703"/>
                  </a:moveTo>
                  <a:lnTo>
                    <a:pt x="7645" y="1763"/>
                  </a:lnTo>
                  <a:cubicBezTo>
                    <a:pt x="8514" y="2215"/>
                    <a:pt x="9383" y="2680"/>
                    <a:pt x="10264" y="3144"/>
                  </a:cubicBezTo>
                  <a:cubicBezTo>
                    <a:pt x="10716" y="3382"/>
                    <a:pt x="10907" y="3703"/>
                    <a:pt x="10895" y="4227"/>
                  </a:cubicBezTo>
                  <a:cubicBezTo>
                    <a:pt x="10871" y="5608"/>
                    <a:pt x="10871" y="7025"/>
                    <a:pt x="10859" y="8395"/>
                  </a:cubicBezTo>
                  <a:cubicBezTo>
                    <a:pt x="10859" y="9264"/>
                    <a:pt x="10859" y="10157"/>
                    <a:pt x="10847" y="11038"/>
                  </a:cubicBezTo>
                  <a:cubicBezTo>
                    <a:pt x="10847" y="11252"/>
                    <a:pt x="10836" y="11466"/>
                    <a:pt x="10800" y="11681"/>
                  </a:cubicBezTo>
                  <a:cubicBezTo>
                    <a:pt x="10788" y="11847"/>
                    <a:pt x="10776" y="12026"/>
                    <a:pt x="10776" y="12181"/>
                  </a:cubicBezTo>
                  <a:lnTo>
                    <a:pt x="10728" y="13395"/>
                  </a:lnTo>
                  <a:cubicBezTo>
                    <a:pt x="10716" y="13752"/>
                    <a:pt x="10693" y="14121"/>
                    <a:pt x="10693" y="14479"/>
                  </a:cubicBezTo>
                  <a:cubicBezTo>
                    <a:pt x="10693" y="14610"/>
                    <a:pt x="10669" y="14729"/>
                    <a:pt x="10657" y="14883"/>
                  </a:cubicBezTo>
                  <a:lnTo>
                    <a:pt x="10657" y="14895"/>
                  </a:lnTo>
                  <a:cubicBezTo>
                    <a:pt x="10597" y="14860"/>
                    <a:pt x="10514" y="14836"/>
                    <a:pt x="10466" y="14800"/>
                  </a:cubicBezTo>
                  <a:cubicBezTo>
                    <a:pt x="10204" y="14681"/>
                    <a:pt x="9966" y="14562"/>
                    <a:pt x="9728" y="14431"/>
                  </a:cubicBezTo>
                  <a:cubicBezTo>
                    <a:pt x="9014" y="14026"/>
                    <a:pt x="8216" y="13788"/>
                    <a:pt x="7359" y="13717"/>
                  </a:cubicBezTo>
                  <a:cubicBezTo>
                    <a:pt x="7026" y="13693"/>
                    <a:pt x="6680" y="13645"/>
                    <a:pt x="6335" y="13609"/>
                  </a:cubicBezTo>
                  <a:cubicBezTo>
                    <a:pt x="5692" y="13538"/>
                    <a:pt x="5061" y="13478"/>
                    <a:pt x="4406" y="13431"/>
                  </a:cubicBezTo>
                  <a:cubicBezTo>
                    <a:pt x="4299" y="13431"/>
                    <a:pt x="4192" y="13419"/>
                    <a:pt x="4073" y="13419"/>
                  </a:cubicBezTo>
                  <a:cubicBezTo>
                    <a:pt x="3787" y="13419"/>
                    <a:pt x="3489" y="13431"/>
                    <a:pt x="3216" y="13467"/>
                  </a:cubicBezTo>
                  <a:cubicBezTo>
                    <a:pt x="3049" y="13478"/>
                    <a:pt x="2882" y="13490"/>
                    <a:pt x="2704" y="13490"/>
                  </a:cubicBezTo>
                  <a:cubicBezTo>
                    <a:pt x="2561" y="13490"/>
                    <a:pt x="2418" y="13514"/>
                    <a:pt x="2263" y="13526"/>
                  </a:cubicBezTo>
                  <a:lnTo>
                    <a:pt x="2120" y="13538"/>
                  </a:lnTo>
                  <a:lnTo>
                    <a:pt x="2120" y="13514"/>
                  </a:lnTo>
                  <a:cubicBezTo>
                    <a:pt x="2108" y="13407"/>
                    <a:pt x="2096" y="13312"/>
                    <a:pt x="2084" y="13217"/>
                  </a:cubicBezTo>
                  <a:cubicBezTo>
                    <a:pt x="2061" y="12716"/>
                    <a:pt x="2049" y="12228"/>
                    <a:pt x="2025" y="11740"/>
                  </a:cubicBezTo>
                  <a:cubicBezTo>
                    <a:pt x="2001" y="11109"/>
                    <a:pt x="1977" y="10490"/>
                    <a:pt x="1942" y="9847"/>
                  </a:cubicBezTo>
                  <a:cubicBezTo>
                    <a:pt x="1930" y="9490"/>
                    <a:pt x="1918" y="9121"/>
                    <a:pt x="1882" y="8764"/>
                  </a:cubicBezTo>
                  <a:cubicBezTo>
                    <a:pt x="1858" y="8168"/>
                    <a:pt x="1811" y="7537"/>
                    <a:pt x="1811" y="6942"/>
                  </a:cubicBezTo>
                  <a:cubicBezTo>
                    <a:pt x="1811" y="6394"/>
                    <a:pt x="1822" y="5835"/>
                    <a:pt x="1846" y="5275"/>
                  </a:cubicBezTo>
                  <a:cubicBezTo>
                    <a:pt x="1858" y="4823"/>
                    <a:pt x="1870" y="4323"/>
                    <a:pt x="1870" y="3846"/>
                  </a:cubicBezTo>
                  <a:cubicBezTo>
                    <a:pt x="1870" y="3346"/>
                    <a:pt x="1846" y="2834"/>
                    <a:pt x="1822" y="2346"/>
                  </a:cubicBezTo>
                  <a:cubicBezTo>
                    <a:pt x="1811" y="2096"/>
                    <a:pt x="1799" y="1846"/>
                    <a:pt x="1799" y="1584"/>
                  </a:cubicBezTo>
                  <a:lnTo>
                    <a:pt x="1799" y="1167"/>
                  </a:lnTo>
                  <a:lnTo>
                    <a:pt x="1799" y="1048"/>
                  </a:lnTo>
                  <a:lnTo>
                    <a:pt x="1930" y="1013"/>
                  </a:lnTo>
                  <a:cubicBezTo>
                    <a:pt x="2084" y="965"/>
                    <a:pt x="2215" y="917"/>
                    <a:pt x="2346" y="917"/>
                  </a:cubicBezTo>
                  <a:lnTo>
                    <a:pt x="2346" y="917"/>
                  </a:lnTo>
                  <a:cubicBezTo>
                    <a:pt x="3811" y="929"/>
                    <a:pt x="5537" y="1036"/>
                    <a:pt x="7228" y="1620"/>
                  </a:cubicBezTo>
                  <a:cubicBezTo>
                    <a:pt x="7264" y="1632"/>
                    <a:pt x="7287" y="1632"/>
                    <a:pt x="7323" y="1644"/>
                  </a:cubicBezTo>
                  <a:cubicBezTo>
                    <a:pt x="7430" y="1656"/>
                    <a:pt x="7490" y="1679"/>
                    <a:pt x="7526" y="1703"/>
                  </a:cubicBezTo>
                  <a:close/>
                  <a:moveTo>
                    <a:pt x="15789" y="15503"/>
                  </a:moveTo>
                  <a:cubicBezTo>
                    <a:pt x="15705" y="15526"/>
                    <a:pt x="15622" y="15538"/>
                    <a:pt x="15550" y="15538"/>
                  </a:cubicBezTo>
                  <a:cubicBezTo>
                    <a:pt x="14431" y="15586"/>
                    <a:pt x="13288" y="15610"/>
                    <a:pt x="12312" y="15622"/>
                  </a:cubicBezTo>
                  <a:cubicBezTo>
                    <a:pt x="12502" y="15491"/>
                    <a:pt x="12693" y="15419"/>
                    <a:pt x="12883" y="15324"/>
                  </a:cubicBezTo>
                  <a:cubicBezTo>
                    <a:pt x="14014" y="14836"/>
                    <a:pt x="15241" y="14550"/>
                    <a:pt x="16431" y="14288"/>
                  </a:cubicBezTo>
                  <a:lnTo>
                    <a:pt x="16777" y="14217"/>
                  </a:lnTo>
                  <a:cubicBezTo>
                    <a:pt x="17944" y="13943"/>
                    <a:pt x="19194" y="13800"/>
                    <a:pt x="20480" y="13776"/>
                  </a:cubicBezTo>
                  <a:cubicBezTo>
                    <a:pt x="20706" y="13776"/>
                    <a:pt x="20920" y="13705"/>
                    <a:pt x="21134" y="13633"/>
                  </a:cubicBezTo>
                  <a:lnTo>
                    <a:pt x="21253" y="13586"/>
                  </a:lnTo>
                  <a:cubicBezTo>
                    <a:pt x="21456" y="13526"/>
                    <a:pt x="21575" y="13348"/>
                    <a:pt x="21599" y="13062"/>
                  </a:cubicBezTo>
                  <a:cubicBezTo>
                    <a:pt x="21611" y="12883"/>
                    <a:pt x="21623" y="12705"/>
                    <a:pt x="21623" y="12526"/>
                  </a:cubicBezTo>
                  <a:cubicBezTo>
                    <a:pt x="21658" y="12097"/>
                    <a:pt x="21682" y="11657"/>
                    <a:pt x="21718" y="11204"/>
                  </a:cubicBezTo>
                  <a:cubicBezTo>
                    <a:pt x="21730" y="10823"/>
                    <a:pt x="21742" y="10442"/>
                    <a:pt x="21742" y="10061"/>
                  </a:cubicBezTo>
                  <a:cubicBezTo>
                    <a:pt x="21742" y="9788"/>
                    <a:pt x="21754" y="9526"/>
                    <a:pt x="21754" y="9252"/>
                  </a:cubicBezTo>
                  <a:cubicBezTo>
                    <a:pt x="21789" y="8323"/>
                    <a:pt x="21813" y="7371"/>
                    <a:pt x="21861" y="6430"/>
                  </a:cubicBezTo>
                  <a:cubicBezTo>
                    <a:pt x="21873" y="6192"/>
                    <a:pt x="21873" y="5954"/>
                    <a:pt x="21896" y="5716"/>
                  </a:cubicBezTo>
                  <a:cubicBezTo>
                    <a:pt x="21908" y="5370"/>
                    <a:pt x="21920" y="5049"/>
                    <a:pt x="21932" y="4704"/>
                  </a:cubicBezTo>
                  <a:lnTo>
                    <a:pt x="21980" y="3180"/>
                  </a:lnTo>
                  <a:cubicBezTo>
                    <a:pt x="21992" y="2763"/>
                    <a:pt x="21992" y="2370"/>
                    <a:pt x="22015" y="1953"/>
                  </a:cubicBezTo>
                  <a:cubicBezTo>
                    <a:pt x="22015" y="1870"/>
                    <a:pt x="22027" y="1798"/>
                    <a:pt x="22039" y="1691"/>
                  </a:cubicBezTo>
                  <a:lnTo>
                    <a:pt x="22039" y="1667"/>
                  </a:lnTo>
                  <a:lnTo>
                    <a:pt x="22611" y="1691"/>
                  </a:lnTo>
                  <a:lnTo>
                    <a:pt x="22611" y="1727"/>
                  </a:lnTo>
                  <a:cubicBezTo>
                    <a:pt x="22623" y="1810"/>
                    <a:pt x="22635" y="1870"/>
                    <a:pt x="22635" y="1929"/>
                  </a:cubicBezTo>
                  <a:lnTo>
                    <a:pt x="22623" y="2287"/>
                  </a:lnTo>
                  <a:cubicBezTo>
                    <a:pt x="22611" y="3025"/>
                    <a:pt x="22575" y="3799"/>
                    <a:pt x="22551" y="4537"/>
                  </a:cubicBezTo>
                  <a:cubicBezTo>
                    <a:pt x="22516" y="5085"/>
                    <a:pt x="22492" y="5620"/>
                    <a:pt x="22468" y="6180"/>
                  </a:cubicBezTo>
                  <a:cubicBezTo>
                    <a:pt x="22444" y="6716"/>
                    <a:pt x="22408" y="7252"/>
                    <a:pt x="22396" y="7763"/>
                  </a:cubicBezTo>
                  <a:cubicBezTo>
                    <a:pt x="22396" y="7918"/>
                    <a:pt x="22396" y="8085"/>
                    <a:pt x="22408" y="8216"/>
                  </a:cubicBezTo>
                  <a:cubicBezTo>
                    <a:pt x="22432" y="8335"/>
                    <a:pt x="22432" y="8454"/>
                    <a:pt x="22432" y="8561"/>
                  </a:cubicBezTo>
                  <a:cubicBezTo>
                    <a:pt x="22408" y="10847"/>
                    <a:pt x="22385" y="13145"/>
                    <a:pt x="22373" y="15419"/>
                  </a:cubicBezTo>
                  <a:cubicBezTo>
                    <a:pt x="22373" y="15443"/>
                    <a:pt x="22373" y="15479"/>
                    <a:pt x="22349" y="15526"/>
                  </a:cubicBezTo>
                  <a:cubicBezTo>
                    <a:pt x="22313" y="15526"/>
                    <a:pt x="22277" y="15538"/>
                    <a:pt x="22254" y="15538"/>
                  </a:cubicBezTo>
                  <a:lnTo>
                    <a:pt x="22218" y="15538"/>
                  </a:lnTo>
                  <a:cubicBezTo>
                    <a:pt x="20849" y="15443"/>
                    <a:pt x="19479" y="15407"/>
                    <a:pt x="18158" y="15407"/>
                  </a:cubicBezTo>
                  <a:cubicBezTo>
                    <a:pt x="17467" y="15407"/>
                    <a:pt x="16777" y="15419"/>
                    <a:pt x="16098" y="15443"/>
                  </a:cubicBezTo>
                  <a:cubicBezTo>
                    <a:pt x="15967" y="15479"/>
                    <a:pt x="15884" y="15491"/>
                    <a:pt x="15789" y="15503"/>
                  </a:cubicBezTo>
                  <a:close/>
                  <a:moveTo>
                    <a:pt x="11395" y="11014"/>
                  </a:moveTo>
                  <a:cubicBezTo>
                    <a:pt x="11431" y="10133"/>
                    <a:pt x="11431" y="9240"/>
                    <a:pt x="11431" y="8371"/>
                  </a:cubicBezTo>
                  <a:lnTo>
                    <a:pt x="11431" y="7180"/>
                  </a:lnTo>
                  <a:lnTo>
                    <a:pt x="11431" y="6109"/>
                  </a:lnTo>
                  <a:cubicBezTo>
                    <a:pt x="11431" y="5382"/>
                    <a:pt x="11443" y="4644"/>
                    <a:pt x="11443" y="3906"/>
                  </a:cubicBezTo>
                  <a:cubicBezTo>
                    <a:pt x="11443" y="3596"/>
                    <a:pt x="11621" y="3418"/>
                    <a:pt x="11752" y="3311"/>
                  </a:cubicBezTo>
                  <a:cubicBezTo>
                    <a:pt x="12276" y="2953"/>
                    <a:pt x="12883" y="2537"/>
                    <a:pt x="13491" y="2203"/>
                  </a:cubicBezTo>
                  <a:cubicBezTo>
                    <a:pt x="14729" y="1513"/>
                    <a:pt x="16098" y="1025"/>
                    <a:pt x="17563" y="751"/>
                  </a:cubicBezTo>
                  <a:cubicBezTo>
                    <a:pt x="18182" y="632"/>
                    <a:pt x="18789" y="572"/>
                    <a:pt x="19408" y="572"/>
                  </a:cubicBezTo>
                  <a:cubicBezTo>
                    <a:pt x="19908" y="572"/>
                    <a:pt x="20420" y="620"/>
                    <a:pt x="20908" y="691"/>
                  </a:cubicBezTo>
                  <a:cubicBezTo>
                    <a:pt x="21230" y="751"/>
                    <a:pt x="21230" y="751"/>
                    <a:pt x="21277" y="1096"/>
                  </a:cubicBezTo>
                  <a:cubicBezTo>
                    <a:pt x="21420" y="2382"/>
                    <a:pt x="21337" y="3668"/>
                    <a:pt x="21265" y="4942"/>
                  </a:cubicBezTo>
                  <a:cubicBezTo>
                    <a:pt x="21253" y="5216"/>
                    <a:pt x="21230" y="5489"/>
                    <a:pt x="21218" y="5775"/>
                  </a:cubicBezTo>
                  <a:cubicBezTo>
                    <a:pt x="21194" y="6287"/>
                    <a:pt x="21194" y="6811"/>
                    <a:pt x="21182" y="7335"/>
                  </a:cubicBezTo>
                  <a:cubicBezTo>
                    <a:pt x="21158" y="7740"/>
                    <a:pt x="21158" y="8156"/>
                    <a:pt x="21146" y="8573"/>
                  </a:cubicBezTo>
                  <a:cubicBezTo>
                    <a:pt x="21134" y="8871"/>
                    <a:pt x="21111" y="9180"/>
                    <a:pt x="21087" y="9478"/>
                  </a:cubicBezTo>
                  <a:cubicBezTo>
                    <a:pt x="21075" y="9764"/>
                    <a:pt x="21039" y="10038"/>
                    <a:pt x="21027" y="10335"/>
                  </a:cubicBezTo>
                  <a:cubicBezTo>
                    <a:pt x="21015" y="10621"/>
                    <a:pt x="21015" y="10907"/>
                    <a:pt x="21015" y="11169"/>
                  </a:cubicBezTo>
                  <a:lnTo>
                    <a:pt x="21015" y="11800"/>
                  </a:lnTo>
                  <a:cubicBezTo>
                    <a:pt x="20992" y="12109"/>
                    <a:pt x="20980" y="12383"/>
                    <a:pt x="20956" y="12621"/>
                  </a:cubicBezTo>
                  <a:cubicBezTo>
                    <a:pt x="20908" y="13038"/>
                    <a:pt x="20837" y="13097"/>
                    <a:pt x="20420" y="13133"/>
                  </a:cubicBezTo>
                  <a:cubicBezTo>
                    <a:pt x="20206" y="13157"/>
                    <a:pt x="19980" y="13169"/>
                    <a:pt x="19777" y="13193"/>
                  </a:cubicBezTo>
                  <a:cubicBezTo>
                    <a:pt x="19491" y="13217"/>
                    <a:pt x="19206" y="13240"/>
                    <a:pt x="18908" y="13276"/>
                  </a:cubicBezTo>
                  <a:cubicBezTo>
                    <a:pt x="17801" y="13371"/>
                    <a:pt x="16622" y="13598"/>
                    <a:pt x="15110" y="13990"/>
                  </a:cubicBezTo>
                  <a:lnTo>
                    <a:pt x="14812" y="14062"/>
                  </a:lnTo>
                  <a:cubicBezTo>
                    <a:pt x="14062" y="14240"/>
                    <a:pt x="13300" y="14431"/>
                    <a:pt x="12610" y="14800"/>
                  </a:cubicBezTo>
                  <a:cubicBezTo>
                    <a:pt x="12276" y="14967"/>
                    <a:pt x="11979" y="15145"/>
                    <a:pt x="11657" y="15324"/>
                  </a:cubicBezTo>
                  <a:cubicBezTo>
                    <a:pt x="11538" y="15383"/>
                    <a:pt x="11431" y="15455"/>
                    <a:pt x="11312" y="15514"/>
                  </a:cubicBezTo>
                  <a:cubicBezTo>
                    <a:pt x="11205" y="15455"/>
                    <a:pt x="11193" y="15360"/>
                    <a:pt x="11205" y="15205"/>
                  </a:cubicBezTo>
                  <a:cubicBezTo>
                    <a:pt x="11217" y="14776"/>
                    <a:pt x="11252" y="14348"/>
                    <a:pt x="11276" y="13895"/>
                  </a:cubicBezTo>
                  <a:cubicBezTo>
                    <a:pt x="11324" y="12967"/>
                    <a:pt x="11371" y="11978"/>
                    <a:pt x="11395" y="11014"/>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92" name="Google Shape;392;p54"/>
            <p:cNvSpPr/>
            <p:nvPr/>
          </p:nvSpPr>
          <p:spPr>
            <a:xfrm>
              <a:off x="4900900" y="3280600"/>
              <a:ext cx="47950" cy="69075"/>
            </a:xfrm>
            <a:custGeom>
              <a:avLst/>
              <a:gdLst/>
              <a:ahLst/>
              <a:cxnLst/>
              <a:rect l="l" t="t" r="r" b="b"/>
              <a:pathLst>
                <a:path w="1918" h="2763" extrusionOk="0">
                  <a:moveTo>
                    <a:pt x="1239" y="1358"/>
                  </a:moveTo>
                  <a:cubicBezTo>
                    <a:pt x="1346" y="1453"/>
                    <a:pt x="1393" y="1512"/>
                    <a:pt x="1477" y="1572"/>
                  </a:cubicBezTo>
                  <a:cubicBezTo>
                    <a:pt x="1917" y="2012"/>
                    <a:pt x="1715" y="2465"/>
                    <a:pt x="1286" y="2643"/>
                  </a:cubicBezTo>
                  <a:cubicBezTo>
                    <a:pt x="1001" y="2762"/>
                    <a:pt x="655" y="2762"/>
                    <a:pt x="322" y="2751"/>
                  </a:cubicBezTo>
                  <a:cubicBezTo>
                    <a:pt x="108" y="2751"/>
                    <a:pt x="0" y="2536"/>
                    <a:pt x="48" y="2298"/>
                  </a:cubicBezTo>
                  <a:cubicBezTo>
                    <a:pt x="179" y="1643"/>
                    <a:pt x="262" y="1000"/>
                    <a:pt x="167" y="334"/>
                  </a:cubicBezTo>
                  <a:cubicBezTo>
                    <a:pt x="119" y="84"/>
                    <a:pt x="227" y="0"/>
                    <a:pt x="465" y="36"/>
                  </a:cubicBezTo>
                  <a:cubicBezTo>
                    <a:pt x="739" y="72"/>
                    <a:pt x="1012" y="107"/>
                    <a:pt x="1274" y="191"/>
                  </a:cubicBezTo>
                  <a:cubicBezTo>
                    <a:pt x="1727" y="310"/>
                    <a:pt x="1834" y="607"/>
                    <a:pt x="1560" y="977"/>
                  </a:cubicBezTo>
                  <a:cubicBezTo>
                    <a:pt x="1477" y="1096"/>
                    <a:pt x="1370" y="1203"/>
                    <a:pt x="1239" y="1358"/>
                  </a:cubicBezTo>
                  <a:close/>
                  <a:moveTo>
                    <a:pt x="477" y="1643"/>
                  </a:moveTo>
                  <a:cubicBezTo>
                    <a:pt x="334" y="1917"/>
                    <a:pt x="227" y="2179"/>
                    <a:pt x="370" y="2393"/>
                  </a:cubicBezTo>
                  <a:cubicBezTo>
                    <a:pt x="548" y="2608"/>
                    <a:pt x="834" y="2465"/>
                    <a:pt x="1072" y="2405"/>
                  </a:cubicBezTo>
                  <a:cubicBezTo>
                    <a:pt x="1120" y="2393"/>
                    <a:pt x="1167" y="2370"/>
                    <a:pt x="1191" y="2358"/>
                  </a:cubicBezTo>
                  <a:cubicBezTo>
                    <a:pt x="1441" y="2215"/>
                    <a:pt x="1465" y="1941"/>
                    <a:pt x="1191" y="1822"/>
                  </a:cubicBezTo>
                  <a:cubicBezTo>
                    <a:pt x="989" y="1715"/>
                    <a:pt x="727" y="1691"/>
                    <a:pt x="477" y="1643"/>
                  </a:cubicBezTo>
                  <a:close/>
                  <a:moveTo>
                    <a:pt x="393" y="441"/>
                  </a:moveTo>
                  <a:cubicBezTo>
                    <a:pt x="417" y="738"/>
                    <a:pt x="453" y="1024"/>
                    <a:pt x="489" y="1334"/>
                  </a:cubicBezTo>
                  <a:cubicBezTo>
                    <a:pt x="905" y="1167"/>
                    <a:pt x="1322" y="1107"/>
                    <a:pt x="1465" y="643"/>
                  </a:cubicBezTo>
                  <a:cubicBezTo>
                    <a:pt x="1132" y="393"/>
                    <a:pt x="798" y="369"/>
                    <a:pt x="393" y="44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93" name="Google Shape;393;p54"/>
            <p:cNvSpPr/>
            <p:nvPr/>
          </p:nvSpPr>
          <p:spPr>
            <a:xfrm>
              <a:off x="4649675" y="3136525"/>
              <a:ext cx="48850" cy="75025"/>
            </a:xfrm>
            <a:custGeom>
              <a:avLst/>
              <a:gdLst/>
              <a:ahLst/>
              <a:cxnLst/>
              <a:rect l="l" t="t" r="r" b="b"/>
              <a:pathLst>
                <a:path w="1954" h="3001" extrusionOk="0">
                  <a:moveTo>
                    <a:pt x="1691" y="3001"/>
                  </a:moveTo>
                  <a:cubicBezTo>
                    <a:pt x="1572" y="2560"/>
                    <a:pt x="1477" y="2179"/>
                    <a:pt x="1370" y="1810"/>
                  </a:cubicBezTo>
                  <a:lnTo>
                    <a:pt x="763" y="1810"/>
                  </a:lnTo>
                  <a:cubicBezTo>
                    <a:pt x="560" y="1810"/>
                    <a:pt x="441" y="1917"/>
                    <a:pt x="405" y="2108"/>
                  </a:cubicBezTo>
                  <a:cubicBezTo>
                    <a:pt x="382" y="2322"/>
                    <a:pt x="334" y="2513"/>
                    <a:pt x="286" y="2715"/>
                  </a:cubicBezTo>
                  <a:cubicBezTo>
                    <a:pt x="274" y="2763"/>
                    <a:pt x="227" y="2810"/>
                    <a:pt x="203" y="2858"/>
                  </a:cubicBezTo>
                  <a:cubicBezTo>
                    <a:pt x="1" y="2799"/>
                    <a:pt x="1" y="2691"/>
                    <a:pt x="48" y="2537"/>
                  </a:cubicBezTo>
                  <a:cubicBezTo>
                    <a:pt x="286" y="1787"/>
                    <a:pt x="524" y="1036"/>
                    <a:pt x="763" y="274"/>
                  </a:cubicBezTo>
                  <a:cubicBezTo>
                    <a:pt x="810" y="143"/>
                    <a:pt x="858" y="1"/>
                    <a:pt x="1013" y="24"/>
                  </a:cubicBezTo>
                  <a:cubicBezTo>
                    <a:pt x="1108" y="36"/>
                    <a:pt x="1191" y="155"/>
                    <a:pt x="1239" y="251"/>
                  </a:cubicBezTo>
                  <a:cubicBezTo>
                    <a:pt x="1394" y="691"/>
                    <a:pt x="1536" y="1144"/>
                    <a:pt x="1667" y="1584"/>
                  </a:cubicBezTo>
                  <a:cubicBezTo>
                    <a:pt x="1751" y="1858"/>
                    <a:pt x="1810" y="2120"/>
                    <a:pt x="1882" y="2406"/>
                  </a:cubicBezTo>
                  <a:cubicBezTo>
                    <a:pt x="1941" y="2596"/>
                    <a:pt x="1953" y="2775"/>
                    <a:pt x="1691" y="3001"/>
                  </a:cubicBezTo>
                  <a:close/>
                  <a:moveTo>
                    <a:pt x="774" y="1441"/>
                  </a:moveTo>
                  <a:cubicBezTo>
                    <a:pt x="953" y="1406"/>
                    <a:pt x="1108" y="1382"/>
                    <a:pt x="1251" y="1346"/>
                  </a:cubicBezTo>
                  <a:cubicBezTo>
                    <a:pt x="1251" y="1048"/>
                    <a:pt x="1179" y="858"/>
                    <a:pt x="989" y="679"/>
                  </a:cubicBezTo>
                  <a:cubicBezTo>
                    <a:pt x="763" y="870"/>
                    <a:pt x="715" y="1108"/>
                    <a:pt x="774" y="144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94" name="Google Shape;394;p54"/>
            <p:cNvSpPr/>
            <p:nvPr/>
          </p:nvSpPr>
          <p:spPr>
            <a:xfrm>
              <a:off x="4897925" y="3135925"/>
              <a:ext cx="180100" cy="62250"/>
            </a:xfrm>
            <a:custGeom>
              <a:avLst/>
              <a:gdLst/>
              <a:ahLst/>
              <a:cxnLst/>
              <a:rect l="l" t="t" r="r" b="b"/>
              <a:pathLst>
                <a:path w="7204" h="2490" extrusionOk="0">
                  <a:moveTo>
                    <a:pt x="6763" y="1"/>
                  </a:moveTo>
                  <a:lnTo>
                    <a:pt x="6656" y="1"/>
                  </a:lnTo>
                  <a:cubicBezTo>
                    <a:pt x="5787" y="36"/>
                    <a:pt x="4775" y="120"/>
                    <a:pt x="3787" y="525"/>
                  </a:cubicBezTo>
                  <a:cubicBezTo>
                    <a:pt x="2989" y="834"/>
                    <a:pt x="2191" y="1132"/>
                    <a:pt x="1405" y="1418"/>
                  </a:cubicBezTo>
                  <a:cubicBezTo>
                    <a:pt x="1084" y="1537"/>
                    <a:pt x="774" y="1644"/>
                    <a:pt x="465" y="1763"/>
                  </a:cubicBezTo>
                  <a:cubicBezTo>
                    <a:pt x="298" y="1822"/>
                    <a:pt x="48" y="1918"/>
                    <a:pt x="12" y="2311"/>
                  </a:cubicBezTo>
                  <a:lnTo>
                    <a:pt x="0" y="2489"/>
                  </a:lnTo>
                  <a:lnTo>
                    <a:pt x="179" y="2477"/>
                  </a:lnTo>
                  <a:cubicBezTo>
                    <a:pt x="227" y="2477"/>
                    <a:pt x="250" y="2477"/>
                    <a:pt x="298" y="2453"/>
                  </a:cubicBezTo>
                  <a:cubicBezTo>
                    <a:pt x="369" y="2453"/>
                    <a:pt x="453" y="2442"/>
                    <a:pt x="524" y="2418"/>
                  </a:cubicBezTo>
                  <a:cubicBezTo>
                    <a:pt x="1584" y="1953"/>
                    <a:pt x="2739" y="1513"/>
                    <a:pt x="4060" y="1072"/>
                  </a:cubicBezTo>
                  <a:cubicBezTo>
                    <a:pt x="4715" y="870"/>
                    <a:pt x="5513" y="644"/>
                    <a:pt x="6346" y="644"/>
                  </a:cubicBezTo>
                  <a:cubicBezTo>
                    <a:pt x="6442" y="644"/>
                    <a:pt x="6561" y="644"/>
                    <a:pt x="6668" y="656"/>
                  </a:cubicBezTo>
                  <a:lnTo>
                    <a:pt x="6727" y="656"/>
                  </a:lnTo>
                  <a:cubicBezTo>
                    <a:pt x="6775" y="656"/>
                    <a:pt x="6823" y="679"/>
                    <a:pt x="6858" y="679"/>
                  </a:cubicBezTo>
                  <a:cubicBezTo>
                    <a:pt x="6906" y="679"/>
                    <a:pt x="7025" y="679"/>
                    <a:pt x="7120" y="584"/>
                  </a:cubicBezTo>
                  <a:cubicBezTo>
                    <a:pt x="7180" y="525"/>
                    <a:pt x="7204" y="441"/>
                    <a:pt x="7204" y="334"/>
                  </a:cubicBezTo>
                  <a:cubicBezTo>
                    <a:pt x="7204" y="215"/>
                    <a:pt x="7144" y="1"/>
                    <a:pt x="6763"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95" name="Google Shape;395;p54"/>
            <p:cNvSpPr/>
            <p:nvPr/>
          </p:nvSpPr>
          <p:spPr>
            <a:xfrm>
              <a:off x="4897925" y="3374050"/>
              <a:ext cx="171475" cy="42300"/>
            </a:xfrm>
            <a:custGeom>
              <a:avLst/>
              <a:gdLst/>
              <a:ahLst/>
              <a:cxnLst/>
              <a:rect l="l" t="t" r="r" b="b"/>
              <a:pathLst>
                <a:path w="6859" h="1692" extrusionOk="0">
                  <a:moveTo>
                    <a:pt x="6561" y="60"/>
                  </a:moveTo>
                  <a:cubicBezTo>
                    <a:pt x="6442" y="36"/>
                    <a:pt x="6346" y="1"/>
                    <a:pt x="6227" y="1"/>
                  </a:cubicBezTo>
                  <a:lnTo>
                    <a:pt x="6180" y="1"/>
                  </a:lnTo>
                  <a:cubicBezTo>
                    <a:pt x="5346" y="48"/>
                    <a:pt x="4584" y="96"/>
                    <a:pt x="3822" y="167"/>
                  </a:cubicBezTo>
                  <a:cubicBezTo>
                    <a:pt x="3406" y="215"/>
                    <a:pt x="2977" y="287"/>
                    <a:pt x="2453" y="441"/>
                  </a:cubicBezTo>
                  <a:cubicBezTo>
                    <a:pt x="1977" y="560"/>
                    <a:pt x="1501" y="703"/>
                    <a:pt x="1048" y="834"/>
                  </a:cubicBezTo>
                  <a:cubicBezTo>
                    <a:pt x="870" y="894"/>
                    <a:pt x="667" y="941"/>
                    <a:pt x="489" y="1001"/>
                  </a:cubicBezTo>
                  <a:lnTo>
                    <a:pt x="453" y="1013"/>
                  </a:lnTo>
                  <a:cubicBezTo>
                    <a:pt x="358" y="1049"/>
                    <a:pt x="274" y="1072"/>
                    <a:pt x="179" y="1120"/>
                  </a:cubicBezTo>
                  <a:cubicBezTo>
                    <a:pt x="72" y="1179"/>
                    <a:pt x="0" y="1346"/>
                    <a:pt x="48" y="1453"/>
                  </a:cubicBezTo>
                  <a:cubicBezTo>
                    <a:pt x="96" y="1537"/>
                    <a:pt x="179" y="1632"/>
                    <a:pt x="274" y="1668"/>
                  </a:cubicBezTo>
                  <a:cubicBezTo>
                    <a:pt x="298" y="1691"/>
                    <a:pt x="334" y="1691"/>
                    <a:pt x="358" y="1691"/>
                  </a:cubicBezTo>
                  <a:cubicBezTo>
                    <a:pt x="417" y="1691"/>
                    <a:pt x="465" y="1668"/>
                    <a:pt x="512" y="1656"/>
                  </a:cubicBezTo>
                  <a:lnTo>
                    <a:pt x="536" y="1644"/>
                  </a:lnTo>
                  <a:cubicBezTo>
                    <a:pt x="774" y="1572"/>
                    <a:pt x="1012" y="1513"/>
                    <a:pt x="1251" y="1430"/>
                  </a:cubicBezTo>
                  <a:cubicBezTo>
                    <a:pt x="1679" y="1299"/>
                    <a:pt x="2096" y="1179"/>
                    <a:pt x="2524" y="1060"/>
                  </a:cubicBezTo>
                  <a:cubicBezTo>
                    <a:pt x="2739" y="1001"/>
                    <a:pt x="2977" y="941"/>
                    <a:pt x="3203" y="894"/>
                  </a:cubicBezTo>
                  <a:lnTo>
                    <a:pt x="3489" y="858"/>
                  </a:lnTo>
                  <a:cubicBezTo>
                    <a:pt x="4156" y="751"/>
                    <a:pt x="4834" y="644"/>
                    <a:pt x="5501" y="644"/>
                  </a:cubicBezTo>
                  <a:cubicBezTo>
                    <a:pt x="5775" y="644"/>
                    <a:pt x="6025" y="656"/>
                    <a:pt x="6275" y="691"/>
                  </a:cubicBezTo>
                  <a:lnTo>
                    <a:pt x="6370" y="691"/>
                  </a:lnTo>
                  <a:cubicBezTo>
                    <a:pt x="6537" y="691"/>
                    <a:pt x="6751" y="620"/>
                    <a:pt x="6835" y="263"/>
                  </a:cubicBezTo>
                  <a:lnTo>
                    <a:pt x="6858" y="108"/>
                  </a:lnTo>
                  <a:lnTo>
                    <a:pt x="6715" y="84"/>
                  </a:lnTo>
                  <a:cubicBezTo>
                    <a:pt x="6668" y="96"/>
                    <a:pt x="6608" y="84"/>
                    <a:pt x="6561" y="6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96" name="Google Shape;396;p54"/>
            <p:cNvSpPr/>
            <p:nvPr/>
          </p:nvSpPr>
          <p:spPr>
            <a:xfrm>
              <a:off x="4896125" y="3336850"/>
              <a:ext cx="171775" cy="43175"/>
            </a:xfrm>
            <a:custGeom>
              <a:avLst/>
              <a:gdLst/>
              <a:ahLst/>
              <a:cxnLst/>
              <a:rect l="l" t="t" r="r" b="b"/>
              <a:pathLst>
                <a:path w="6871" h="1727" extrusionOk="0">
                  <a:moveTo>
                    <a:pt x="322" y="1715"/>
                  </a:moveTo>
                  <a:cubicBezTo>
                    <a:pt x="382" y="1715"/>
                    <a:pt x="465" y="1703"/>
                    <a:pt x="537" y="1679"/>
                  </a:cubicBezTo>
                  <a:lnTo>
                    <a:pt x="787" y="1608"/>
                  </a:lnTo>
                  <a:cubicBezTo>
                    <a:pt x="1203" y="1477"/>
                    <a:pt x="1632" y="1346"/>
                    <a:pt x="2049" y="1203"/>
                  </a:cubicBezTo>
                  <a:cubicBezTo>
                    <a:pt x="3323" y="786"/>
                    <a:pt x="4287" y="596"/>
                    <a:pt x="5204" y="596"/>
                  </a:cubicBezTo>
                  <a:cubicBezTo>
                    <a:pt x="5609" y="596"/>
                    <a:pt x="6014" y="643"/>
                    <a:pt x="6395" y="715"/>
                  </a:cubicBezTo>
                  <a:cubicBezTo>
                    <a:pt x="6442" y="727"/>
                    <a:pt x="6490" y="727"/>
                    <a:pt x="6537" y="727"/>
                  </a:cubicBezTo>
                  <a:cubicBezTo>
                    <a:pt x="6633" y="727"/>
                    <a:pt x="6728" y="703"/>
                    <a:pt x="6787" y="632"/>
                  </a:cubicBezTo>
                  <a:cubicBezTo>
                    <a:pt x="6871" y="524"/>
                    <a:pt x="6871" y="358"/>
                    <a:pt x="6871" y="227"/>
                  </a:cubicBezTo>
                  <a:lnTo>
                    <a:pt x="6859" y="108"/>
                  </a:lnTo>
                  <a:lnTo>
                    <a:pt x="6740" y="96"/>
                  </a:lnTo>
                  <a:cubicBezTo>
                    <a:pt x="6633" y="72"/>
                    <a:pt x="6537" y="72"/>
                    <a:pt x="6442" y="60"/>
                  </a:cubicBezTo>
                  <a:cubicBezTo>
                    <a:pt x="6216" y="36"/>
                    <a:pt x="6002" y="0"/>
                    <a:pt x="5764" y="0"/>
                  </a:cubicBezTo>
                  <a:lnTo>
                    <a:pt x="5252" y="0"/>
                  </a:lnTo>
                  <a:cubicBezTo>
                    <a:pt x="4597" y="0"/>
                    <a:pt x="3918" y="36"/>
                    <a:pt x="3216" y="286"/>
                  </a:cubicBezTo>
                  <a:cubicBezTo>
                    <a:pt x="2882" y="405"/>
                    <a:pt x="2525" y="512"/>
                    <a:pt x="2192" y="596"/>
                  </a:cubicBezTo>
                  <a:cubicBezTo>
                    <a:pt x="2073" y="632"/>
                    <a:pt x="1954" y="655"/>
                    <a:pt x="1834" y="703"/>
                  </a:cubicBezTo>
                  <a:cubicBezTo>
                    <a:pt x="1573" y="774"/>
                    <a:pt x="1323" y="834"/>
                    <a:pt x="1072" y="905"/>
                  </a:cubicBezTo>
                  <a:cubicBezTo>
                    <a:pt x="858" y="965"/>
                    <a:pt x="644" y="1024"/>
                    <a:pt x="430" y="1084"/>
                  </a:cubicBezTo>
                  <a:cubicBezTo>
                    <a:pt x="346" y="1120"/>
                    <a:pt x="239" y="1143"/>
                    <a:pt x="144" y="1203"/>
                  </a:cubicBezTo>
                  <a:cubicBezTo>
                    <a:pt x="60" y="1263"/>
                    <a:pt x="1" y="1417"/>
                    <a:pt x="25" y="1524"/>
                  </a:cubicBezTo>
                  <a:cubicBezTo>
                    <a:pt x="60" y="1620"/>
                    <a:pt x="168" y="1715"/>
                    <a:pt x="263" y="1727"/>
                  </a:cubicBezTo>
                  <a:cubicBezTo>
                    <a:pt x="263" y="1715"/>
                    <a:pt x="299" y="1715"/>
                    <a:pt x="322" y="1715"/>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97" name="Google Shape;397;p54"/>
            <p:cNvSpPr/>
            <p:nvPr/>
          </p:nvSpPr>
          <p:spPr>
            <a:xfrm>
              <a:off x="4906550" y="3180575"/>
              <a:ext cx="162250" cy="42300"/>
            </a:xfrm>
            <a:custGeom>
              <a:avLst/>
              <a:gdLst/>
              <a:ahLst/>
              <a:cxnLst/>
              <a:rect l="l" t="t" r="r" b="b"/>
              <a:pathLst>
                <a:path w="6490" h="1692" extrusionOk="0">
                  <a:moveTo>
                    <a:pt x="5954" y="667"/>
                  </a:moveTo>
                  <a:lnTo>
                    <a:pt x="6097" y="667"/>
                  </a:lnTo>
                  <a:cubicBezTo>
                    <a:pt x="6240" y="667"/>
                    <a:pt x="6323" y="632"/>
                    <a:pt x="6382" y="536"/>
                  </a:cubicBezTo>
                  <a:cubicBezTo>
                    <a:pt x="6490" y="417"/>
                    <a:pt x="6442" y="239"/>
                    <a:pt x="6430" y="179"/>
                  </a:cubicBezTo>
                  <a:lnTo>
                    <a:pt x="6418" y="96"/>
                  </a:lnTo>
                  <a:lnTo>
                    <a:pt x="6323" y="72"/>
                  </a:lnTo>
                  <a:cubicBezTo>
                    <a:pt x="6299" y="72"/>
                    <a:pt x="6275" y="60"/>
                    <a:pt x="6263" y="60"/>
                  </a:cubicBezTo>
                  <a:cubicBezTo>
                    <a:pt x="6216" y="48"/>
                    <a:pt x="6180" y="36"/>
                    <a:pt x="6132" y="36"/>
                  </a:cubicBezTo>
                  <a:cubicBezTo>
                    <a:pt x="5942" y="13"/>
                    <a:pt x="5763" y="1"/>
                    <a:pt x="5549" y="1"/>
                  </a:cubicBezTo>
                  <a:cubicBezTo>
                    <a:pt x="4966" y="1"/>
                    <a:pt x="4370" y="72"/>
                    <a:pt x="3811" y="155"/>
                  </a:cubicBezTo>
                  <a:lnTo>
                    <a:pt x="3537" y="179"/>
                  </a:lnTo>
                  <a:cubicBezTo>
                    <a:pt x="3084" y="239"/>
                    <a:pt x="2644" y="394"/>
                    <a:pt x="2227" y="536"/>
                  </a:cubicBezTo>
                  <a:cubicBezTo>
                    <a:pt x="1965" y="632"/>
                    <a:pt x="1679" y="727"/>
                    <a:pt x="1417" y="787"/>
                  </a:cubicBezTo>
                  <a:cubicBezTo>
                    <a:pt x="1334" y="810"/>
                    <a:pt x="1263" y="822"/>
                    <a:pt x="1179" y="846"/>
                  </a:cubicBezTo>
                  <a:cubicBezTo>
                    <a:pt x="1025" y="882"/>
                    <a:pt x="858" y="929"/>
                    <a:pt x="715" y="965"/>
                  </a:cubicBezTo>
                  <a:cubicBezTo>
                    <a:pt x="679" y="989"/>
                    <a:pt x="655" y="989"/>
                    <a:pt x="608" y="1001"/>
                  </a:cubicBezTo>
                  <a:cubicBezTo>
                    <a:pt x="429" y="1048"/>
                    <a:pt x="179" y="1120"/>
                    <a:pt x="60" y="1441"/>
                  </a:cubicBezTo>
                  <a:lnTo>
                    <a:pt x="1" y="1608"/>
                  </a:lnTo>
                  <a:lnTo>
                    <a:pt x="179" y="1644"/>
                  </a:lnTo>
                  <a:cubicBezTo>
                    <a:pt x="203" y="1644"/>
                    <a:pt x="239" y="1656"/>
                    <a:pt x="263" y="1656"/>
                  </a:cubicBezTo>
                  <a:cubicBezTo>
                    <a:pt x="322" y="1668"/>
                    <a:pt x="382" y="1691"/>
                    <a:pt x="441" y="1691"/>
                  </a:cubicBezTo>
                  <a:cubicBezTo>
                    <a:pt x="477" y="1691"/>
                    <a:pt x="501" y="1691"/>
                    <a:pt x="525" y="1668"/>
                  </a:cubicBezTo>
                  <a:cubicBezTo>
                    <a:pt x="608" y="1644"/>
                    <a:pt x="703" y="1632"/>
                    <a:pt x="798" y="1596"/>
                  </a:cubicBezTo>
                  <a:cubicBezTo>
                    <a:pt x="1144" y="1513"/>
                    <a:pt x="1489" y="1418"/>
                    <a:pt x="1810" y="1287"/>
                  </a:cubicBezTo>
                  <a:cubicBezTo>
                    <a:pt x="2882" y="834"/>
                    <a:pt x="4013" y="620"/>
                    <a:pt x="5180" y="620"/>
                  </a:cubicBezTo>
                  <a:cubicBezTo>
                    <a:pt x="5370" y="620"/>
                    <a:pt x="5585" y="620"/>
                    <a:pt x="5787" y="632"/>
                  </a:cubicBezTo>
                  <a:cubicBezTo>
                    <a:pt x="5835" y="667"/>
                    <a:pt x="5894" y="667"/>
                    <a:pt x="5954" y="667"/>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98" name="Google Shape;398;p54"/>
            <p:cNvSpPr/>
            <p:nvPr/>
          </p:nvSpPr>
          <p:spPr>
            <a:xfrm>
              <a:off x="4900300" y="3223150"/>
              <a:ext cx="124150" cy="36025"/>
            </a:xfrm>
            <a:custGeom>
              <a:avLst/>
              <a:gdLst/>
              <a:ahLst/>
              <a:cxnLst/>
              <a:rect l="l" t="t" r="r" b="b"/>
              <a:pathLst>
                <a:path w="4966" h="1441" extrusionOk="0">
                  <a:moveTo>
                    <a:pt x="24" y="1274"/>
                  </a:moveTo>
                  <a:lnTo>
                    <a:pt x="1" y="1441"/>
                  </a:lnTo>
                  <a:lnTo>
                    <a:pt x="179" y="1441"/>
                  </a:lnTo>
                  <a:lnTo>
                    <a:pt x="298" y="1441"/>
                  </a:lnTo>
                  <a:lnTo>
                    <a:pt x="394" y="1441"/>
                  </a:lnTo>
                  <a:cubicBezTo>
                    <a:pt x="453" y="1441"/>
                    <a:pt x="501" y="1441"/>
                    <a:pt x="548" y="1429"/>
                  </a:cubicBezTo>
                  <a:cubicBezTo>
                    <a:pt x="1965" y="1072"/>
                    <a:pt x="3227" y="774"/>
                    <a:pt x="4561" y="679"/>
                  </a:cubicBezTo>
                  <a:cubicBezTo>
                    <a:pt x="4966" y="655"/>
                    <a:pt x="4966" y="298"/>
                    <a:pt x="4966" y="155"/>
                  </a:cubicBezTo>
                  <a:lnTo>
                    <a:pt x="4966" y="0"/>
                  </a:lnTo>
                  <a:lnTo>
                    <a:pt x="4799" y="12"/>
                  </a:lnTo>
                  <a:cubicBezTo>
                    <a:pt x="4704" y="24"/>
                    <a:pt x="4608" y="24"/>
                    <a:pt x="4525" y="48"/>
                  </a:cubicBezTo>
                  <a:cubicBezTo>
                    <a:pt x="4311" y="60"/>
                    <a:pt x="4108" y="72"/>
                    <a:pt x="3906" y="119"/>
                  </a:cubicBezTo>
                  <a:cubicBezTo>
                    <a:pt x="2775" y="346"/>
                    <a:pt x="1667" y="560"/>
                    <a:pt x="513" y="822"/>
                  </a:cubicBezTo>
                  <a:cubicBezTo>
                    <a:pt x="334" y="846"/>
                    <a:pt x="72" y="905"/>
                    <a:pt x="24" y="1274"/>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99" name="Google Shape;399;p54"/>
            <p:cNvSpPr/>
            <p:nvPr/>
          </p:nvSpPr>
          <p:spPr>
            <a:xfrm>
              <a:off x="4960725" y="3291600"/>
              <a:ext cx="83375" cy="23250"/>
            </a:xfrm>
            <a:custGeom>
              <a:avLst/>
              <a:gdLst/>
              <a:ahLst/>
              <a:cxnLst/>
              <a:rect l="l" t="t" r="r" b="b"/>
              <a:pathLst>
                <a:path w="3335" h="930" extrusionOk="0">
                  <a:moveTo>
                    <a:pt x="3156" y="25"/>
                  </a:moveTo>
                  <a:lnTo>
                    <a:pt x="2894" y="72"/>
                  </a:lnTo>
                  <a:cubicBezTo>
                    <a:pt x="2715" y="108"/>
                    <a:pt x="2549" y="132"/>
                    <a:pt x="2370" y="144"/>
                  </a:cubicBezTo>
                  <a:cubicBezTo>
                    <a:pt x="2001" y="179"/>
                    <a:pt x="1632" y="203"/>
                    <a:pt x="1275" y="239"/>
                  </a:cubicBezTo>
                  <a:cubicBezTo>
                    <a:pt x="1001" y="251"/>
                    <a:pt x="751" y="275"/>
                    <a:pt x="477" y="298"/>
                  </a:cubicBezTo>
                  <a:lnTo>
                    <a:pt x="417" y="298"/>
                  </a:lnTo>
                  <a:cubicBezTo>
                    <a:pt x="310" y="298"/>
                    <a:pt x="179" y="310"/>
                    <a:pt x="84" y="417"/>
                  </a:cubicBezTo>
                  <a:cubicBezTo>
                    <a:pt x="12" y="477"/>
                    <a:pt x="1" y="560"/>
                    <a:pt x="1" y="656"/>
                  </a:cubicBezTo>
                  <a:cubicBezTo>
                    <a:pt x="12" y="834"/>
                    <a:pt x="143" y="929"/>
                    <a:pt x="310" y="929"/>
                  </a:cubicBezTo>
                  <a:cubicBezTo>
                    <a:pt x="358" y="929"/>
                    <a:pt x="405" y="929"/>
                    <a:pt x="453" y="918"/>
                  </a:cubicBezTo>
                  <a:cubicBezTo>
                    <a:pt x="465" y="918"/>
                    <a:pt x="489" y="918"/>
                    <a:pt x="513" y="906"/>
                  </a:cubicBezTo>
                  <a:lnTo>
                    <a:pt x="1298" y="846"/>
                  </a:lnTo>
                  <a:cubicBezTo>
                    <a:pt x="1846" y="798"/>
                    <a:pt x="2382" y="751"/>
                    <a:pt x="2941" y="727"/>
                  </a:cubicBezTo>
                  <a:cubicBezTo>
                    <a:pt x="3072" y="715"/>
                    <a:pt x="3168" y="667"/>
                    <a:pt x="3239" y="596"/>
                  </a:cubicBezTo>
                  <a:cubicBezTo>
                    <a:pt x="3334" y="477"/>
                    <a:pt x="3322" y="310"/>
                    <a:pt x="3299" y="144"/>
                  </a:cubicBezTo>
                  <a:lnTo>
                    <a:pt x="3275"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00" name="Google Shape;400;p54"/>
            <p:cNvSpPr/>
            <p:nvPr/>
          </p:nvSpPr>
          <p:spPr>
            <a:xfrm>
              <a:off x="4907750" y="3408000"/>
              <a:ext cx="73550" cy="28600"/>
            </a:xfrm>
            <a:custGeom>
              <a:avLst/>
              <a:gdLst/>
              <a:ahLst/>
              <a:cxnLst/>
              <a:rect l="l" t="t" r="r" b="b"/>
              <a:pathLst>
                <a:path w="2942" h="1144" extrusionOk="0">
                  <a:moveTo>
                    <a:pt x="2572" y="0"/>
                  </a:moveTo>
                  <a:cubicBezTo>
                    <a:pt x="2524" y="0"/>
                    <a:pt x="2477" y="0"/>
                    <a:pt x="2429" y="12"/>
                  </a:cubicBezTo>
                  <a:lnTo>
                    <a:pt x="2417" y="12"/>
                  </a:lnTo>
                  <a:cubicBezTo>
                    <a:pt x="2393" y="12"/>
                    <a:pt x="2358" y="36"/>
                    <a:pt x="2334" y="36"/>
                  </a:cubicBezTo>
                  <a:lnTo>
                    <a:pt x="1786" y="167"/>
                  </a:lnTo>
                  <a:cubicBezTo>
                    <a:pt x="1334" y="286"/>
                    <a:pt x="869" y="393"/>
                    <a:pt x="429" y="512"/>
                  </a:cubicBezTo>
                  <a:lnTo>
                    <a:pt x="381" y="524"/>
                  </a:lnTo>
                  <a:cubicBezTo>
                    <a:pt x="262" y="548"/>
                    <a:pt x="0" y="607"/>
                    <a:pt x="12" y="1000"/>
                  </a:cubicBezTo>
                  <a:lnTo>
                    <a:pt x="12" y="1143"/>
                  </a:lnTo>
                  <a:lnTo>
                    <a:pt x="155" y="1131"/>
                  </a:lnTo>
                  <a:lnTo>
                    <a:pt x="322" y="1131"/>
                  </a:lnTo>
                  <a:cubicBezTo>
                    <a:pt x="441" y="1131"/>
                    <a:pt x="560" y="1131"/>
                    <a:pt x="667" y="1107"/>
                  </a:cubicBezTo>
                  <a:cubicBezTo>
                    <a:pt x="1274" y="964"/>
                    <a:pt x="1881" y="822"/>
                    <a:pt x="2512" y="667"/>
                  </a:cubicBezTo>
                  <a:lnTo>
                    <a:pt x="2536" y="667"/>
                  </a:lnTo>
                  <a:cubicBezTo>
                    <a:pt x="2643" y="643"/>
                    <a:pt x="2941" y="583"/>
                    <a:pt x="2882" y="274"/>
                  </a:cubicBezTo>
                  <a:cubicBezTo>
                    <a:pt x="2893" y="191"/>
                    <a:pt x="2822" y="0"/>
                    <a:pt x="2572"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01" name="Google Shape;401;p54"/>
            <p:cNvSpPr/>
            <p:nvPr/>
          </p:nvSpPr>
          <p:spPr>
            <a:xfrm>
              <a:off x="4657425" y="3220475"/>
              <a:ext cx="147950" cy="39000"/>
            </a:xfrm>
            <a:custGeom>
              <a:avLst/>
              <a:gdLst/>
              <a:ahLst/>
              <a:cxnLst/>
              <a:rect l="l" t="t" r="r" b="b"/>
              <a:pathLst>
                <a:path w="5918" h="1560" extrusionOk="0">
                  <a:moveTo>
                    <a:pt x="405" y="667"/>
                  </a:moveTo>
                  <a:cubicBezTo>
                    <a:pt x="548" y="715"/>
                    <a:pt x="691" y="726"/>
                    <a:pt x="822" y="726"/>
                  </a:cubicBezTo>
                  <a:lnTo>
                    <a:pt x="917" y="750"/>
                  </a:lnTo>
                  <a:cubicBezTo>
                    <a:pt x="1072" y="762"/>
                    <a:pt x="1250" y="774"/>
                    <a:pt x="1417" y="786"/>
                  </a:cubicBezTo>
                  <a:cubicBezTo>
                    <a:pt x="2286" y="881"/>
                    <a:pt x="3179" y="965"/>
                    <a:pt x="4036" y="1179"/>
                  </a:cubicBezTo>
                  <a:cubicBezTo>
                    <a:pt x="4310" y="1250"/>
                    <a:pt x="4584" y="1322"/>
                    <a:pt x="4858" y="1405"/>
                  </a:cubicBezTo>
                  <a:cubicBezTo>
                    <a:pt x="5001" y="1441"/>
                    <a:pt x="5156" y="1488"/>
                    <a:pt x="5298" y="1512"/>
                  </a:cubicBezTo>
                  <a:cubicBezTo>
                    <a:pt x="5394" y="1548"/>
                    <a:pt x="5465" y="1560"/>
                    <a:pt x="5525" y="1560"/>
                  </a:cubicBezTo>
                  <a:cubicBezTo>
                    <a:pt x="5715" y="1560"/>
                    <a:pt x="5775" y="1417"/>
                    <a:pt x="5870" y="1179"/>
                  </a:cubicBezTo>
                  <a:lnTo>
                    <a:pt x="5918" y="1036"/>
                  </a:lnTo>
                  <a:lnTo>
                    <a:pt x="5798" y="976"/>
                  </a:lnTo>
                  <a:cubicBezTo>
                    <a:pt x="5763" y="965"/>
                    <a:pt x="5751" y="953"/>
                    <a:pt x="5715" y="941"/>
                  </a:cubicBezTo>
                  <a:cubicBezTo>
                    <a:pt x="5656" y="905"/>
                    <a:pt x="5584" y="857"/>
                    <a:pt x="5501" y="845"/>
                  </a:cubicBezTo>
                  <a:cubicBezTo>
                    <a:pt x="5382" y="822"/>
                    <a:pt x="5263" y="786"/>
                    <a:pt x="5144" y="738"/>
                  </a:cubicBezTo>
                  <a:cubicBezTo>
                    <a:pt x="4798" y="655"/>
                    <a:pt x="4453" y="548"/>
                    <a:pt x="4108" y="488"/>
                  </a:cubicBezTo>
                  <a:cubicBezTo>
                    <a:pt x="3191" y="345"/>
                    <a:pt x="2250" y="226"/>
                    <a:pt x="1334" y="107"/>
                  </a:cubicBezTo>
                  <a:lnTo>
                    <a:pt x="691" y="12"/>
                  </a:lnTo>
                  <a:cubicBezTo>
                    <a:pt x="631" y="12"/>
                    <a:pt x="584" y="0"/>
                    <a:pt x="512" y="0"/>
                  </a:cubicBezTo>
                  <a:lnTo>
                    <a:pt x="381" y="0"/>
                  </a:lnTo>
                  <a:lnTo>
                    <a:pt x="238" y="0"/>
                  </a:lnTo>
                  <a:lnTo>
                    <a:pt x="143" y="0"/>
                  </a:lnTo>
                  <a:lnTo>
                    <a:pt x="0" y="345"/>
                  </a:lnTo>
                  <a:lnTo>
                    <a:pt x="95" y="417"/>
                  </a:lnTo>
                  <a:cubicBezTo>
                    <a:pt x="107" y="429"/>
                    <a:pt x="143" y="441"/>
                    <a:pt x="155" y="476"/>
                  </a:cubicBezTo>
                  <a:cubicBezTo>
                    <a:pt x="226" y="560"/>
                    <a:pt x="310" y="643"/>
                    <a:pt x="405" y="667"/>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02" name="Google Shape;402;p54"/>
            <p:cNvSpPr/>
            <p:nvPr/>
          </p:nvSpPr>
          <p:spPr>
            <a:xfrm>
              <a:off x="4667250" y="3309475"/>
              <a:ext cx="150025" cy="37525"/>
            </a:xfrm>
            <a:custGeom>
              <a:avLst/>
              <a:gdLst/>
              <a:ahLst/>
              <a:cxnLst/>
              <a:rect l="l" t="t" r="r" b="b"/>
              <a:pathLst>
                <a:path w="6001" h="1501" extrusionOk="0">
                  <a:moveTo>
                    <a:pt x="5632" y="762"/>
                  </a:moveTo>
                  <a:cubicBezTo>
                    <a:pt x="5251" y="703"/>
                    <a:pt x="4893" y="619"/>
                    <a:pt x="4536" y="560"/>
                  </a:cubicBezTo>
                  <a:cubicBezTo>
                    <a:pt x="4036" y="476"/>
                    <a:pt x="3500" y="369"/>
                    <a:pt x="2977" y="298"/>
                  </a:cubicBezTo>
                  <a:cubicBezTo>
                    <a:pt x="2381" y="203"/>
                    <a:pt x="1774" y="131"/>
                    <a:pt x="1191" y="72"/>
                  </a:cubicBezTo>
                  <a:cubicBezTo>
                    <a:pt x="953" y="48"/>
                    <a:pt x="714" y="12"/>
                    <a:pt x="476" y="0"/>
                  </a:cubicBezTo>
                  <a:lnTo>
                    <a:pt x="393" y="0"/>
                  </a:lnTo>
                  <a:cubicBezTo>
                    <a:pt x="119" y="0"/>
                    <a:pt x="48" y="191"/>
                    <a:pt x="12" y="310"/>
                  </a:cubicBezTo>
                  <a:lnTo>
                    <a:pt x="0" y="369"/>
                  </a:lnTo>
                  <a:lnTo>
                    <a:pt x="36" y="417"/>
                  </a:lnTo>
                  <a:lnTo>
                    <a:pt x="48" y="429"/>
                  </a:lnTo>
                  <a:cubicBezTo>
                    <a:pt x="71" y="476"/>
                    <a:pt x="119" y="560"/>
                    <a:pt x="214" y="560"/>
                  </a:cubicBezTo>
                  <a:cubicBezTo>
                    <a:pt x="1845" y="726"/>
                    <a:pt x="3786" y="953"/>
                    <a:pt x="5727" y="1476"/>
                  </a:cubicBezTo>
                  <a:lnTo>
                    <a:pt x="5846" y="1500"/>
                  </a:lnTo>
                  <a:lnTo>
                    <a:pt x="5894" y="1381"/>
                  </a:lnTo>
                  <a:cubicBezTo>
                    <a:pt x="5953" y="1250"/>
                    <a:pt x="6001" y="1084"/>
                    <a:pt x="5929" y="941"/>
                  </a:cubicBezTo>
                  <a:cubicBezTo>
                    <a:pt x="5870" y="798"/>
                    <a:pt x="5679" y="762"/>
                    <a:pt x="5632" y="762"/>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03" name="Google Shape;403;p54"/>
            <p:cNvSpPr/>
            <p:nvPr/>
          </p:nvSpPr>
          <p:spPr>
            <a:xfrm>
              <a:off x="4661275" y="3253500"/>
              <a:ext cx="149750" cy="39925"/>
            </a:xfrm>
            <a:custGeom>
              <a:avLst/>
              <a:gdLst/>
              <a:ahLst/>
              <a:cxnLst/>
              <a:rect l="l" t="t" r="r" b="b"/>
              <a:pathLst>
                <a:path w="5990" h="1597" extrusionOk="0">
                  <a:moveTo>
                    <a:pt x="1739" y="763"/>
                  </a:moveTo>
                  <a:lnTo>
                    <a:pt x="1882" y="775"/>
                  </a:lnTo>
                  <a:cubicBezTo>
                    <a:pt x="2787" y="882"/>
                    <a:pt x="3704" y="989"/>
                    <a:pt x="4597" y="1239"/>
                  </a:cubicBezTo>
                  <a:cubicBezTo>
                    <a:pt x="4763" y="1287"/>
                    <a:pt x="4942" y="1358"/>
                    <a:pt x="5109" y="1418"/>
                  </a:cubicBezTo>
                  <a:lnTo>
                    <a:pt x="5466" y="1549"/>
                  </a:lnTo>
                  <a:cubicBezTo>
                    <a:pt x="5525" y="1572"/>
                    <a:pt x="5585" y="1584"/>
                    <a:pt x="5633" y="1584"/>
                  </a:cubicBezTo>
                  <a:lnTo>
                    <a:pt x="5644" y="1584"/>
                  </a:lnTo>
                  <a:lnTo>
                    <a:pt x="5704" y="1584"/>
                  </a:lnTo>
                  <a:lnTo>
                    <a:pt x="5823" y="1596"/>
                  </a:lnTo>
                  <a:lnTo>
                    <a:pt x="5990" y="989"/>
                  </a:lnTo>
                  <a:lnTo>
                    <a:pt x="5847" y="941"/>
                  </a:lnTo>
                  <a:cubicBezTo>
                    <a:pt x="5775" y="918"/>
                    <a:pt x="5704" y="882"/>
                    <a:pt x="5621" y="870"/>
                  </a:cubicBezTo>
                  <a:cubicBezTo>
                    <a:pt x="5478" y="810"/>
                    <a:pt x="5323" y="763"/>
                    <a:pt x="5180" y="739"/>
                  </a:cubicBezTo>
                  <a:cubicBezTo>
                    <a:pt x="4156" y="465"/>
                    <a:pt x="3085" y="334"/>
                    <a:pt x="2049" y="215"/>
                  </a:cubicBezTo>
                  <a:cubicBezTo>
                    <a:pt x="1537" y="156"/>
                    <a:pt x="977" y="96"/>
                    <a:pt x="453" y="1"/>
                  </a:cubicBezTo>
                  <a:lnTo>
                    <a:pt x="382" y="1"/>
                  </a:lnTo>
                  <a:cubicBezTo>
                    <a:pt x="346" y="1"/>
                    <a:pt x="299" y="1"/>
                    <a:pt x="263" y="25"/>
                  </a:cubicBezTo>
                  <a:lnTo>
                    <a:pt x="239" y="25"/>
                  </a:lnTo>
                  <a:cubicBezTo>
                    <a:pt x="179" y="25"/>
                    <a:pt x="132" y="48"/>
                    <a:pt x="108" y="96"/>
                  </a:cubicBezTo>
                  <a:lnTo>
                    <a:pt x="60" y="179"/>
                  </a:lnTo>
                  <a:cubicBezTo>
                    <a:pt x="60" y="203"/>
                    <a:pt x="49" y="215"/>
                    <a:pt x="49" y="239"/>
                  </a:cubicBezTo>
                  <a:lnTo>
                    <a:pt x="1" y="358"/>
                  </a:lnTo>
                  <a:lnTo>
                    <a:pt x="108" y="417"/>
                  </a:lnTo>
                  <a:cubicBezTo>
                    <a:pt x="132" y="441"/>
                    <a:pt x="156" y="453"/>
                    <a:pt x="179" y="465"/>
                  </a:cubicBezTo>
                  <a:cubicBezTo>
                    <a:pt x="251" y="513"/>
                    <a:pt x="346" y="584"/>
                    <a:pt x="453" y="596"/>
                  </a:cubicBezTo>
                  <a:cubicBezTo>
                    <a:pt x="894" y="656"/>
                    <a:pt x="1322" y="715"/>
                    <a:pt x="1739" y="763"/>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04" name="Google Shape;404;p54"/>
            <p:cNvSpPr/>
            <p:nvPr/>
          </p:nvSpPr>
          <p:spPr>
            <a:xfrm>
              <a:off x="4671100" y="3347275"/>
              <a:ext cx="140225" cy="32450"/>
            </a:xfrm>
            <a:custGeom>
              <a:avLst/>
              <a:gdLst/>
              <a:ahLst/>
              <a:cxnLst/>
              <a:rect l="l" t="t" r="r" b="b"/>
              <a:pathLst>
                <a:path w="5609" h="1298" extrusionOk="0">
                  <a:moveTo>
                    <a:pt x="394" y="750"/>
                  </a:moveTo>
                  <a:cubicBezTo>
                    <a:pt x="453" y="750"/>
                    <a:pt x="501" y="738"/>
                    <a:pt x="548" y="715"/>
                  </a:cubicBezTo>
                  <a:cubicBezTo>
                    <a:pt x="989" y="631"/>
                    <a:pt x="1453" y="572"/>
                    <a:pt x="1930" y="572"/>
                  </a:cubicBezTo>
                  <a:cubicBezTo>
                    <a:pt x="2775" y="572"/>
                    <a:pt x="3644" y="715"/>
                    <a:pt x="4561" y="1048"/>
                  </a:cubicBezTo>
                  <a:cubicBezTo>
                    <a:pt x="4728" y="1107"/>
                    <a:pt x="4894" y="1155"/>
                    <a:pt x="5037" y="1191"/>
                  </a:cubicBezTo>
                  <a:cubicBezTo>
                    <a:pt x="5120" y="1227"/>
                    <a:pt x="5192" y="1238"/>
                    <a:pt x="5275" y="1274"/>
                  </a:cubicBezTo>
                  <a:lnTo>
                    <a:pt x="5394" y="1298"/>
                  </a:lnTo>
                  <a:lnTo>
                    <a:pt x="5454" y="1191"/>
                  </a:lnTo>
                  <a:cubicBezTo>
                    <a:pt x="5466" y="1179"/>
                    <a:pt x="5466" y="1167"/>
                    <a:pt x="5490" y="1155"/>
                  </a:cubicBezTo>
                  <a:cubicBezTo>
                    <a:pt x="5513" y="1107"/>
                    <a:pt x="5525" y="1072"/>
                    <a:pt x="5549" y="1036"/>
                  </a:cubicBezTo>
                  <a:cubicBezTo>
                    <a:pt x="5561" y="988"/>
                    <a:pt x="5561" y="941"/>
                    <a:pt x="5573" y="881"/>
                  </a:cubicBezTo>
                  <a:cubicBezTo>
                    <a:pt x="5573" y="857"/>
                    <a:pt x="5573" y="822"/>
                    <a:pt x="5597" y="798"/>
                  </a:cubicBezTo>
                  <a:lnTo>
                    <a:pt x="5609" y="655"/>
                  </a:lnTo>
                  <a:lnTo>
                    <a:pt x="5490" y="631"/>
                  </a:lnTo>
                  <a:lnTo>
                    <a:pt x="5180" y="536"/>
                  </a:lnTo>
                  <a:cubicBezTo>
                    <a:pt x="4966" y="476"/>
                    <a:pt x="4763" y="441"/>
                    <a:pt x="4561" y="357"/>
                  </a:cubicBezTo>
                  <a:cubicBezTo>
                    <a:pt x="3823" y="119"/>
                    <a:pt x="3013" y="0"/>
                    <a:pt x="2096" y="0"/>
                  </a:cubicBezTo>
                  <a:cubicBezTo>
                    <a:pt x="1584" y="0"/>
                    <a:pt x="1049" y="36"/>
                    <a:pt x="334" y="107"/>
                  </a:cubicBezTo>
                  <a:cubicBezTo>
                    <a:pt x="203" y="119"/>
                    <a:pt x="25" y="274"/>
                    <a:pt x="13" y="417"/>
                  </a:cubicBezTo>
                  <a:cubicBezTo>
                    <a:pt x="1" y="536"/>
                    <a:pt x="37" y="619"/>
                    <a:pt x="72" y="643"/>
                  </a:cubicBezTo>
                  <a:cubicBezTo>
                    <a:pt x="144" y="738"/>
                    <a:pt x="263" y="738"/>
                    <a:pt x="334" y="738"/>
                  </a:cubicBezTo>
                  <a:cubicBezTo>
                    <a:pt x="334" y="762"/>
                    <a:pt x="370" y="762"/>
                    <a:pt x="394" y="75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05" name="Google Shape;405;p54"/>
            <p:cNvSpPr/>
            <p:nvPr/>
          </p:nvSpPr>
          <p:spPr>
            <a:xfrm>
              <a:off x="4677950" y="3381500"/>
              <a:ext cx="134875" cy="34850"/>
            </a:xfrm>
            <a:custGeom>
              <a:avLst/>
              <a:gdLst/>
              <a:ahLst/>
              <a:cxnLst/>
              <a:rect l="l" t="t" r="r" b="b"/>
              <a:pathLst>
                <a:path w="5395" h="1394" extrusionOk="0">
                  <a:moveTo>
                    <a:pt x="5299" y="774"/>
                  </a:moveTo>
                  <a:cubicBezTo>
                    <a:pt x="5275" y="762"/>
                    <a:pt x="5239" y="739"/>
                    <a:pt x="5204" y="715"/>
                  </a:cubicBezTo>
                  <a:cubicBezTo>
                    <a:pt x="3799" y="358"/>
                    <a:pt x="2346" y="119"/>
                    <a:pt x="870" y="24"/>
                  </a:cubicBezTo>
                  <a:lnTo>
                    <a:pt x="834" y="24"/>
                  </a:lnTo>
                  <a:cubicBezTo>
                    <a:pt x="751" y="24"/>
                    <a:pt x="644" y="0"/>
                    <a:pt x="536" y="0"/>
                  </a:cubicBezTo>
                  <a:cubicBezTo>
                    <a:pt x="465" y="0"/>
                    <a:pt x="405" y="0"/>
                    <a:pt x="346" y="24"/>
                  </a:cubicBezTo>
                  <a:cubicBezTo>
                    <a:pt x="239" y="36"/>
                    <a:pt x="179" y="119"/>
                    <a:pt x="144" y="179"/>
                  </a:cubicBezTo>
                  <a:cubicBezTo>
                    <a:pt x="120" y="203"/>
                    <a:pt x="108" y="215"/>
                    <a:pt x="108" y="227"/>
                  </a:cubicBezTo>
                  <a:lnTo>
                    <a:pt x="1" y="346"/>
                  </a:lnTo>
                  <a:lnTo>
                    <a:pt x="120" y="453"/>
                  </a:lnTo>
                  <a:lnTo>
                    <a:pt x="155" y="477"/>
                  </a:lnTo>
                  <a:cubicBezTo>
                    <a:pt x="191" y="524"/>
                    <a:pt x="263" y="584"/>
                    <a:pt x="334" y="596"/>
                  </a:cubicBezTo>
                  <a:cubicBezTo>
                    <a:pt x="394" y="620"/>
                    <a:pt x="465" y="620"/>
                    <a:pt x="513" y="620"/>
                  </a:cubicBezTo>
                  <a:lnTo>
                    <a:pt x="584" y="620"/>
                  </a:lnTo>
                  <a:lnTo>
                    <a:pt x="655" y="620"/>
                  </a:lnTo>
                  <a:cubicBezTo>
                    <a:pt x="858" y="631"/>
                    <a:pt x="1048" y="643"/>
                    <a:pt x="1239" y="643"/>
                  </a:cubicBezTo>
                  <a:cubicBezTo>
                    <a:pt x="1691" y="679"/>
                    <a:pt x="2132" y="691"/>
                    <a:pt x="2560" y="774"/>
                  </a:cubicBezTo>
                  <a:cubicBezTo>
                    <a:pt x="3132" y="881"/>
                    <a:pt x="3692" y="1036"/>
                    <a:pt x="4227" y="1179"/>
                  </a:cubicBezTo>
                  <a:cubicBezTo>
                    <a:pt x="4489" y="1251"/>
                    <a:pt x="4739" y="1310"/>
                    <a:pt x="4989" y="1370"/>
                  </a:cubicBezTo>
                  <a:cubicBezTo>
                    <a:pt x="5025" y="1370"/>
                    <a:pt x="5037" y="1393"/>
                    <a:pt x="5061" y="1393"/>
                  </a:cubicBezTo>
                  <a:lnTo>
                    <a:pt x="5108" y="1393"/>
                  </a:lnTo>
                  <a:lnTo>
                    <a:pt x="5168" y="1393"/>
                  </a:lnTo>
                  <a:lnTo>
                    <a:pt x="5287" y="1393"/>
                  </a:lnTo>
                  <a:lnTo>
                    <a:pt x="5394" y="858"/>
                  </a:lnTo>
                  <a:lnTo>
                    <a:pt x="5299" y="798"/>
                  </a:lnTo>
                  <a:cubicBezTo>
                    <a:pt x="5335" y="798"/>
                    <a:pt x="5323" y="774"/>
                    <a:pt x="5299" y="774"/>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06" name="Google Shape;406;p54"/>
            <p:cNvSpPr/>
            <p:nvPr/>
          </p:nvSpPr>
          <p:spPr>
            <a:xfrm>
              <a:off x="4714575" y="3186225"/>
              <a:ext cx="107175" cy="36350"/>
            </a:xfrm>
            <a:custGeom>
              <a:avLst/>
              <a:gdLst/>
              <a:ahLst/>
              <a:cxnLst/>
              <a:rect l="l" t="t" r="r" b="b"/>
              <a:pathLst>
                <a:path w="4287" h="1454" extrusionOk="0">
                  <a:moveTo>
                    <a:pt x="4072" y="822"/>
                  </a:moveTo>
                  <a:cubicBezTo>
                    <a:pt x="3953" y="727"/>
                    <a:pt x="3810" y="703"/>
                    <a:pt x="3691" y="668"/>
                  </a:cubicBezTo>
                  <a:cubicBezTo>
                    <a:pt x="2989" y="537"/>
                    <a:pt x="2274" y="394"/>
                    <a:pt x="1560" y="251"/>
                  </a:cubicBezTo>
                  <a:lnTo>
                    <a:pt x="774" y="108"/>
                  </a:lnTo>
                  <a:cubicBezTo>
                    <a:pt x="667" y="96"/>
                    <a:pt x="560" y="60"/>
                    <a:pt x="464" y="49"/>
                  </a:cubicBezTo>
                  <a:lnTo>
                    <a:pt x="310" y="13"/>
                  </a:lnTo>
                  <a:lnTo>
                    <a:pt x="238" y="1"/>
                  </a:lnTo>
                  <a:lnTo>
                    <a:pt x="179" y="49"/>
                  </a:lnTo>
                  <a:cubicBezTo>
                    <a:pt x="179" y="49"/>
                    <a:pt x="167" y="60"/>
                    <a:pt x="143" y="60"/>
                  </a:cubicBezTo>
                  <a:cubicBezTo>
                    <a:pt x="83" y="108"/>
                    <a:pt x="0" y="168"/>
                    <a:pt x="0" y="263"/>
                  </a:cubicBezTo>
                  <a:cubicBezTo>
                    <a:pt x="0" y="370"/>
                    <a:pt x="48" y="549"/>
                    <a:pt x="179" y="608"/>
                  </a:cubicBezTo>
                  <a:cubicBezTo>
                    <a:pt x="262" y="656"/>
                    <a:pt x="369" y="668"/>
                    <a:pt x="464" y="680"/>
                  </a:cubicBezTo>
                  <a:cubicBezTo>
                    <a:pt x="488" y="680"/>
                    <a:pt x="536" y="703"/>
                    <a:pt x="560" y="703"/>
                  </a:cubicBezTo>
                  <a:cubicBezTo>
                    <a:pt x="857" y="763"/>
                    <a:pt x="1179" y="822"/>
                    <a:pt x="1476" y="858"/>
                  </a:cubicBezTo>
                  <a:cubicBezTo>
                    <a:pt x="2203" y="1001"/>
                    <a:pt x="2941" y="1132"/>
                    <a:pt x="3643" y="1394"/>
                  </a:cubicBezTo>
                  <a:cubicBezTo>
                    <a:pt x="3655" y="1394"/>
                    <a:pt x="3679" y="1418"/>
                    <a:pt x="3679" y="1418"/>
                  </a:cubicBezTo>
                  <a:cubicBezTo>
                    <a:pt x="3715" y="1430"/>
                    <a:pt x="3774" y="1453"/>
                    <a:pt x="3834" y="1453"/>
                  </a:cubicBezTo>
                  <a:cubicBezTo>
                    <a:pt x="3858" y="1453"/>
                    <a:pt x="3882" y="1453"/>
                    <a:pt x="3893" y="1442"/>
                  </a:cubicBezTo>
                  <a:cubicBezTo>
                    <a:pt x="4036" y="1394"/>
                    <a:pt x="4191" y="1334"/>
                    <a:pt x="4227" y="1203"/>
                  </a:cubicBezTo>
                  <a:cubicBezTo>
                    <a:pt x="4286" y="1108"/>
                    <a:pt x="4191" y="906"/>
                    <a:pt x="4072" y="822"/>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grpSp>
        <p:nvGrpSpPr>
          <p:cNvPr id="407" name="Google Shape;407;p54"/>
          <p:cNvGrpSpPr/>
          <p:nvPr/>
        </p:nvGrpSpPr>
        <p:grpSpPr>
          <a:xfrm>
            <a:off x="7338737" y="936860"/>
            <a:ext cx="685727" cy="632509"/>
            <a:chOff x="712875" y="2205450"/>
            <a:chExt cx="233675" cy="215550"/>
          </a:xfrm>
        </p:grpSpPr>
        <p:sp>
          <p:nvSpPr>
            <p:cNvPr id="408" name="Google Shape;408;p54"/>
            <p:cNvSpPr/>
            <p:nvPr/>
          </p:nvSpPr>
          <p:spPr>
            <a:xfrm>
              <a:off x="727450" y="2222125"/>
              <a:ext cx="203325" cy="183675"/>
            </a:xfrm>
            <a:custGeom>
              <a:avLst/>
              <a:gdLst/>
              <a:ahLst/>
              <a:cxnLst/>
              <a:rect l="l" t="t" r="r" b="b"/>
              <a:pathLst>
                <a:path w="8133" h="7347" extrusionOk="0">
                  <a:moveTo>
                    <a:pt x="3013" y="1"/>
                  </a:moveTo>
                  <a:cubicBezTo>
                    <a:pt x="2894" y="1"/>
                    <a:pt x="2775" y="1"/>
                    <a:pt x="2680" y="48"/>
                  </a:cubicBezTo>
                  <a:cubicBezTo>
                    <a:pt x="2454" y="120"/>
                    <a:pt x="2227" y="120"/>
                    <a:pt x="1989" y="120"/>
                  </a:cubicBezTo>
                  <a:cubicBezTo>
                    <a:pt x="1823" y="120"/>
                    <a:pt x="1668" y="120"/>
                    <a:pt x="1501" y="144"/>
                  </a:cubicBezTo>
                  <a:cubicBezTo>
                    <a:pt x="1037" y="203"/>
                    <a:pt x="691" y="513"/>
                    <a:pt x="334" y="763"/>
                  </a:cubicBezTo>
                  <a:cubicBezTo>
                    <a:pt x="322" y="775"/>
                    <a:pt x="310" y="798"/>
                    <a:pt x="299" y="822"/>
                  </a:cubicBezTo>
                  <a:cubicBezTo>
                    <a:pt x="144" y="1108"/>
                    <a:pt x="1" y="1394"/>
                    <a:pt x="13" y="1715"/>
                  </a:cubicBezTo>
                  <a:cubicBezTo>
                    <a:pt x="25" y="2168"/>
                    <a:pt x="13" y="2608"/>
                    <a:pt x="25" y="3061"/>
                  </a:cubicBezTo>
                  <a:cubicBezTo>
                    <a:pt x="37" y="3418"/>
                    <a:pt x="72" y="3775"/>
                    <a:pt x="120" y="4132"/>
                  </a:cubicBezTo>
                  <a:cubicBezTo>
                    <a:pt x="156" y="4525"/>
                    <a:pt x="310" y="4882"/>
                    <a:pt x="489" y="5239"/>
                  </a:cubicBezTo>
                  <a:cubicBezTo>
                    <a:pt x="537" y="5323"/>
                    <a:pt x="572" y="5406"/>
                    <a:pt x="632" y="5466"/>
                  </a:cubicBezTo>
                  <a:cubicBezTo>
                    <a:pt x="680" y="5513"/>
                    <a:pt x="739" y="5561"/>
                    <a:pt x="799" y="5561"/>
                  </a:cubicBezTo>
                  <a:cubicBezTo>
                    <a:pt x="1016" y="5608"/>
                    <a:pt x="1225" y="5670"/>
                    <a:pt x="1445" y="5670"/>
                  </a:cubicBezTo>
                  <a:cubicBezTo>
                    <a:pt x="1503" y="5670"/>
                    <a:pt x="1561" y="5666"/>
                    <a:pt x="1620" y="5656"/>
                  </a:cubicBezTo>
                  <a:cubicBezTo>
                    <a:pt x="1648" y="5652"/>
                    <a:pt x="1677" y="5651"/>
                    <a:pt x="1707" y="5651"/>
                  </a:cubicBezTo>
                  <a:cubicBezTo>
                    <a:pt x="1766" y="5651"/>
                    <a:pt x="1827" y="5656"/>
                    <a:pt x="1882" y="5656"/>
                  </a:cubicBezTo>
                  <a:cubicBezTo>
                    <a:pt x="2096" y="5680"/>
                    <a:pt x="2180" y="5775"/>
                    <a:pt x="2180" y="5989"/>
                  </a:cubicBezTo>
                  <a:cubicBezTo>
                    <a:pt x="2180" y="6049"/>
                    <a:pt x="2180" y="6120"/>
                    <a:pt x="2168" y="6180"/>
                  </a:cubicBezTo>
                  <a:cubicBezTo>
                    <a:pt x="2084" y="6490"/>
                    <a:pt x="2049" y="6835"/>
                    <a:pt x="1882" y="7121"/>
                  </a:cubicBezTo>
                  <a:cubicBezTo>
                    <a:pt x="1858" y="7168"/>
                    <a:pt x="1858" y="7204"/>
                    <a:pt x="1811" y="7347"/>
                  </a:cubicBezTo>
                  <a:cubicBezTo>
                    <a:pt x="2049" y="7228"/>
                    <a:pt x="2215" y="7132"/>
                    <a:pt x="2358" y="7013"/>
                  </a:cubicBezTo>
                  <a:cubicBezTo>
                    <a:pt x="2573" y="6847"/>
                    <a:pt x="2775" y="6692"/>
                    <a:pt x="3037" y="6597"/>
                  </a:cubicBezTo>
                  <a:cubicBezTo>
                    <a:pt x="3168" y="6537"/>
                    <a:pt x="3275" y="6466"/>
                    <a:pt x="3347" y="6335"/>
                  </a:cubicBezTo>
                  <a:cubicBezTo>
                    <a:pt x="3394" y="6240"/>
                    <a:pt x="3454" y="6156"/>
                    <a:pt x="3513" y="6073"/>
                  </a:cubicBezTo>
                  <a:cubicBezTo>
                    <a:pt x="3608" y="5918"/>
                    <a:pt x="3763" y="5835"/>
                    <a:pt x="3954" y="5823"/>
                  </a:cubicBezTo>
                  <a:lnTo>
                    <a:pt x="4418" y="5823"/>
                  </a:lnTo>
                  <a:cubicBezTo>
                    <a:pt x="4484" y="5820"/>
                    <a:pt x="4549" y="5819"/>
                    <a:pt x="4615" y="5819"/>
                  </a:cubicBezTo>
                  <a:cubicBezTo>
                    <a:pt x="4878" y="5819"/>
                    <a:pt x="5142" y="5835"/>
                    <a:pt x="5406" y="5835"/>
                  </a:cubicBezTo>
                  <a:cubicBezTo>
                    <a:pt x="5737" y="5835"/>
                    <a:pt x="6067" y="5811"/>
                    <a:pt x="6395" y="5704"/>
                  </a:cubicBezTo>
                  <a:cubicBezTo>
                    <a:pt x="6692" y="5704"/>
                    <a:pt x="6966" y="5597"/>
                    <a:pt x="7240" y="5513"/>
                  </a:cubicBezTo>
                  <a:cubicBezTo>
                    <a:pt x="7633" y="5382"/>
                    <a:pt x="7871" y="5120"/>
                    <a:pt x="7978" y="4739"/>
                  </a:cubicBezTo>
                  <a:cubicBezTo>
                    <a:pt x="8061" y="4382"/>
                    <a:pt x="8133" y="4025"/>
                    <a:pt x="8121" y="3656"/>
                  </a:cubicBezTo>
                  <a:cubicBezTo>
                    <a:pt x="8050" y="3323"/>
                    <a:pt x="8050" y="2965"/>
                    <a:pt x="8085" y="2620"/>
                  </a:cubicBezTo>
                  <a:cubicBezTo>
                    <a:pt x="8097" y="2287"/>
                    <a:pt x="7919" y="1989"/>
                    <a:pt x="7942" y="1644"/>
                  </a:cubicBezTo>
                  <a:cubicBezTo>
                    <a:pt x="7942" y="1608"/>
                    <a:pt x="7919" y="1572"/>
                    <a:pt x="7907" y="1537"/>
                  </a:cubicBezTo>
                  <a:cubicBezTo>
                    <a:pt x="7811" y="1358"/>
                    <a:pt x="7740" y="1167"/>
                    <a:pt x="7633" y="989"/>
                  </a:cubicBezTo>
                  <a:cubicBezTo>
                    <a:pt x="7526" y="822"/>
                    <a:pt x="7454" y="632"/>
                    <a:pt x="7288" y="536"/>
                  </a:cubicBezTo>
                  <a:cubicBezTo>
                    <a:pt x="6966" y="358"/>
                    <a:pt x="6633" y="203"/>
                    <a:pt x="6252" y="203"/>
                  </a:cubicBezTo>
                  <a:cubicBezTo>
                    <a:pt x="6192" y="203"/>
                    <a:pt x="6109" y="203"/>
                    <a:pt x="6049" y="179"/>
                  </a:cubicBezTo>
                  <a:cubicBezTo>
                    <a:pt x="5897" y="126"/>
                    <a:pt x="5732" y="119"/>
                    <a:pt x="5574" y="119"/>
                  </a:cubicBezTo>
                  <a:cubicBezTo>
                    <a:pt x="5521" y="119"/>
                    <a:pt x="5469" y="120"/>
                    <a:pt x="5418" y="120"/>
                  </a:cubicBezTo>
                  <a:cubicBezTo>
                    <a:pt x="5337" y="120"/>
                    <a:pt x="5255" y="128"/>
                    <a:pt x="5176" y="128"/>
                  </a:cubicBezTo>
                  <a:cubicBezTo>
                    <a:pt x="5116" y="128"/>
                    <a:pt x="5058" y="123"/>
                    <a:pt x="5002" y="108"/>
                  </a:cubicBezTo>
                  <a:cubicBezTo>
                    <a:pt x="4347" y="1"/>
                    <a:pt x="3668" y="1"/>
                    <a:pt x="3013" y="1"/>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09" name="Google Shape;409;p54"/>
            <p:cNvSpPr/>
            <p:nvPr/>
          </p:nvSpPr>
          <p:spPr>
            <a:xfrm>
              <a:off x="712875" y="2205450"/>
              <a:ext cx="233675" cy="215550"/>
            </a:xfrm>
            <a:custGeom>
              <a:avLst/>
              <a:gdLst/>
              <a:ahLst/>
              <a:cxnLst/>
              <a:rect l="l" t="t" r="r" b="b"/>
              <a:pathLst>
                <a:path w="9347" h="8622" extrusionOk="0">
                  <a:moveTo>
                    <a:pt x="4394" y="7192"/>
                  </a:moveTo>
                  <a:cubicBezTo>
                    <a:pt x="4239" y="7549"/>
                    <a:pt x="3918" y="7716"/>
                    <a:pt x="3620" y="7895"/>
                  </a:cubicBezTo>
                  <a:cubicBezTo>
                    <a:pt x="3346" y="8050"/>
                    <a:pt x="3072" y="8216"/>
                    <a:pt x="2798" y="8395"/>
                  </a:cubicBezTo>
                  <a:cubicBezTo>
                    <a:pt x="2548" y="8573"/>
                    <a:pt x="2263" y="8621"/>
                    <a:pt x="1965" y="8585"/>
                  </a:cubicBezTo>
                  <a:cubicBezTo>
                    <a:pt x="1846" y="8573"/>
                    <a:pt x="1739" y="8526"/>
                    <a:pt x="1667" y="8442"/>
                  </a:cubicBezTo>
                  <a:cubicBezTo>
                    <a:pt x="1548" y="8323"/>
                    <a:pt x="1536" y="8192"/>
                    <a:pt x="1644" y="8073"/>
                  </a:cubicBezTo>
                  <a:cubicBezTo>
                    <a:pt x="1846" y="7823"/>
                    <a:pt x="1977" y="7561"/>
                    <a:pt x="2084" y="7264"/>
                  </a:cubicBezTo>
                  <a:cubicBezTo>
                    <a:pt x="2096" y="7204"/>
                    <a:pt x="2132" y="7145"/>
                    <a:pt x="2144" y="7085"/>
                  </a:cubicBezTo>
                  <a:cubicBezTo>
                    <a:pt x="2156" y="7026"/>
                    <a:pt x="2144" y="6966"/>
                    <a:pt x="2144" y="6895"/>
                  </a:cubicBezTo>
                  <a:cubicBezTo>
                    <a:pt x="1894" y="6859"/>
                    <a:pt x="1655" y="6799"/>
                    <a:pt x="1417" y="6823"/>
                  </a:cubicBezTo>
                  <a:cubicBezTo>
                    <a:pt x="1048" y="6835"/>
                    <a:pt x="810" y="6645"/>
                    <a:pt x="632" y="6359"/>
                  </a:cubicBezTo>
                  <a:cubicBezTo>
                    <a:pt x="358" y="5930"/>
                    <a:pt x="191" y="5430"/>
                    <a:pt x="108" y="4930"/>
                  </a:cubicBezTo>
                  <a:cubicBezTo>
                    <a:pt x="12" y="4418"/>
                    <a:pt x="12" y="3918"/>
                    <a:pt x="12" y="3394"/>
                  </a:cubicBezTo>
                  <a:cubicBezTo>
                    <a:pt x="12" y="3049"/>
                    <a:pt x="36" y="2704"/>
                    <a:pt x="12" y="2346"/>
                  </a:cubicBezTo>
                  <a:cubicBezTo>
                    <a:pt x="0" y="1870"/>
                    <a:pt x="215" y="1489"/>
                    <a:pt x="429" y="1108"/>
                  </a:cubicBezTo>
                  <a:cubicBezTo>
                    <a:pt x="465" y="1049"/>
                    <a:pt x="512" y="1001"/>
                    <a:pt x="572" y="965"/>
                  </a:cubicBezTo>
                  <a:cubicBezTo>
                    <a:pt x="751" y="822"/>
                    <a:pt x="929" y="691"/>
                    <a:pt x="1120" y="549"/>
                  </a:cubicBezTo>
                  <a:cubicBezTo>
                    <a:pt x="1489" y="287"/>
                    <a:pt x="1905" y="168"/>
                    <a:pt x="2370" y="156"/>
                  </a:cubicBezTo>
                  <a:cubicBezTo>
                    <a:pt x="2667" y="156"/>
                    <a:pt x="2965" y="168"/>
                    <a:pt x="3251" y="60"/>
                  </a:cubicBezTo>
                  <a:cubicBezTo>
                    <a:pt x="3275" y="49"/>
                    <a:pt x="3322" y="49"/>
                    <a:pt x="3370" y="49"/>
                  </a:cubicBezTo>
                  <a:cubicBezTo>
                    <a:pt x="4215" y="49"/>
                    <a:pt x="5073" y="1"/>
                    <a:pt x="5930" y="180"/>
                  </a:cubicBezTo>
                  <a:cubicBezTo>
                    <a:pt x="6025" y="191"/>
                    <a:pt x="6132" y="203"/>
                    <a:pt x="6227" y="203"/>
                  </a:cubicBezTo>
                  <a:cubicBezTo>
                    <a:pt x="6418" y="203"/>
                    <a:pt x="6608" y="191"/>
                    <a:pt x="6787" y="299"/>
                  </a:cubicBezTo>
                  <a:cubicBezTo>
                    <a:pt x="6823" y="310"/>
                    <a:pt x="6858" y="322"/>
                    <a:pt x="6906" y="310"/>
                  </a:cubicBezTo>
                  <a:cubicBezTo>
                    <a:pt x="7299" y="263"/>
                    <a:pt x="7632" y="441"/>
                    <a:pt x="7978" y="561"/>
                  </a:cubicBezTo>
                  <a:cubicBezTo>
                    <a:pt x="8228" y="656"/>
                    <a:pt x="8502" y="787"/>
                    <a:pt x="8621" y="1072"/>
                  </a:cubicBezTo>
                  <a:cubicBezTo>
                    <a:pt x="8918" y="1358"/>
                    <a:pt x="8966" y="1775"/>
                    <a:pt x="9156" y="2108"/>
                  </a:cubicBezTo>
                  <a:cubicBezTo>
                    <a:pt x="9180" y="2168"/>
                    <a:pt x="9180" y="2263"/>
                    <a:pt x="9180" y="2335"/>
                  </a:cubicBezTo>
                  <a:cubicBezTo>
                    <a:pt x="9204" y="2394"/>
                    <a:pt x="9180" y="2466"/>
                    <a:pt x="9216" y="2525"/>
                  </a:cubicBezTo>
                  <a:cubicBezTo>
                    <a:pt x="9347" y="2763"/>
                    <a:pt x="9323" y="3025"/>
                    <a:pt x="9323" y="3275"/>
                  </a:cubicBezTo>
                  <a:cubicBezTo>
                    <a:pt x="9323" y="3799"/>
                    <a:pt x="9323" y="4311"/>
                    <a:pt x="9335" y="4847"/>
                  </a:cubicBezTo>
                  <a:cubicBezTo>
                    <a:pt x="9335" y="5002"/>
                    <a:pt x="9335" y="5144"/>
                    <a:pt x="9264" y="5299"/>
                  </a:cubicBezTo>
                  <a:cubicBezTo>
                    <a:pt x="9228" y="5359"/>
                    <a:pt x="9216" y="5442"/>
                    <a:pt x="9216" y="5525"/>
                  </a:cubicBezTo>
                  <a:cubicBezTo>
                    <a:pt x="9216" y="5787"/>
                    <a:pt x="9097" y="6014"/>
                    <a:pt x="8918" y="6204"/>
                  </a:cubicBezTo>
                  <a:cubicBezTo>
                    <a:pt x="8680" y="6478"/>
                    <a:pt x="8406" y="6716"/>
                    <a:pt x="8049" y="6823"/>
                  </a:cubicBezTo>
                  <a:cubicBezTo>
                    <a:pt x="7990" y="6835"/>
                    <a:pt x="7930" y="6883"/>
                    <a:pt x="7871" y="6895"/>
                  </a:cubicBezTo>
                  <a:cubicBezTo>
                    <a:pt x="7632" y="6978"/>
                    <a:pt x="7418" y="7097"/>
                    <a:pt x="7144" y="7085"/>
                  </a:cubicBezTo>
                  <a:cubicBezTo>
                    <a:pt x="7097" y="7085"/>
                    <a:pt x="7037" y="7085"/>
                    <a:pt x="7001" y="7097"/>
                  </a:cubicBezTo>
                  <a:cubicBezTo>
                    <a:pt x="6716" y="7240"/>
                    <a:pt x="6418" y="7192"/>
                    <a:pt x="6132" y="7192"/>
                  </a:cubicBezTo>
                  <a:close/>
                  <a:moveTo>
                    <a:pt x="2358" y="8038"/>
                  </a:moveTo>
                  <a:cubicBezTo>
                    <a:pt x="2596" y="7919"/>
                    <a:pt x="2751" y="7835"/>
                    <a:pt x="2906" y="7716"/>
                  </a:cubicBezTo>
                  <a:cubicBezTo>
                    <a:pt x="3108" y="7549"/>
                    <a:pt x="3322" y="7383"/>
                    <a:pt x="3572" y="7299"/>
                  </a:cubicBezTo>
                  <a:cubicBezTo>
                    <a:pt x="3703" y="7240"/>
                    <a:pt x="3810" y="7157"/>
                    <a:pt x="3882" y="7026"/>
                  </a:cubicBezTo>
                  <a:cubicBezTo>
                    <a:pt x="3930" y="6930"/>
                    <a:pt x="3989" y="6847"/>
                    <a:pt x="4049" y="6776"/>
                  </a:cubicBezTo>
                  <a:cubicBezTo>
                    <a:pt x="4156" y="6609"/>
                    <a:pt x="4299" y="6537"/>
                    <a:pt x="4489" y="6526"/>
                  </a:cubicBezTo>
                  <a:lnTo>
                    <a:pt x="4953" y="6526"/>
                  </a:lnTo>
                  <a:cubicBezTo>
                    <a:pt x="5608" y="6490"/>
                    <a:pt x="6287" y="6609"/>
                    <a:pt x="6942" y="6406"/>
                  </a:cubicBezTo>
                  <a:cubicBezTo>
                    <a:pt x="7239" y="6406"/>
                    <a:pt x="7501" y="6299"/>
                    <a:pt x="7787" y="6204"/>
                  </a:cubicBezTo>
                  <a:cubicBezTo>
                    <a:pt x="8168" y="6073"/>
                    <a:pt x="8406" y="5823"/>
                    <a:pt x="8513" y="5430"/>
                  </a:cubicBezTo>
                  <a:cubicBezTo>
                    <a:pt x="8597" y="5073"/>
                    <a:pt x="8680" y="4716"/>
                    <a:pt x="8668" y="4347"/>
                  </a:cubicBezTo>
                  <a:cubicBezTo>
                    <a:pt x="8633" y="4001"/>
                    <a:pt x="8644" y="3656"/>
                    <a:pt x="8668" y="3323"/>
                  </a:cubicBezTo>
                  <a:cubicBezTo>
                    <a:pt x="8680" y="2977"/>
                    <a:pt x="8502" y="2680"/>
                    <a:pt x="8525" y="2335"/>
                  </a:cubicBezTo>
                  <a:cubicBezTo>
                    <a:pt x="8525" y="2311"/>
                    <a:pt x="8502" y="2263"/>
                    <a:pt x="8478" y="2239"/>
                  </a:cubicBezTo>
                  <a:cubicBezTo>
                    <a:pt x="8394" y="2061"/>
                    <a:pt x="8323" y="1858"/>
                    <a:pt x="8216" y="1680"/>
                  </a:cubicBezTo>
                  <a:cubicBezTo>
                    <a:pt x="8109" y="1525"/>
                    <a:pt x="8037" y="1323"/>
                    <a:pt x="7871" y="1239"/>
                  </a:cubicBezTo>
                  <a:cubicBezTo>
                    <a:pt x="7549" y="1061"/>
                    <a:pt x="7216" y="894"/>
                    <a:pt x="6835" y="894"/>
                  </a:cubicBezTo>
                  <a:cubicBezTo>
                    <a:pt x="6775" y="894"/>
                    <a:pt x="6692" y="894"/>
                    <a:pt x="6632" y="882"/>
                  </a:cubicBezTo>
                  <a:cubicBezTo>
                    <a:pt x="6430" y="811"/>
                    <a:pt x="6204" y="822"/>
                    <a:pt x="6001" y="822"/>
                  </a:cubicBezTo>
                  <a:cubicBezTo>
                    <a:pt x="5858" y="822"/>
                    <a:pt x="5715" y="834"/>
                    <a:pt x="5585" y="811"/>
                  </a:cubicBezTo>
                  <a:cubicBezTo>
                    <a:pt x="4930" y="703"/>
                    <a:pt x="4251" y="703"/>
                    <a:pt x="3596" y="703"/>
                  </a:cubicBezTo>
                  <a:cubicBezTo>
                    <a:pt x="3477" y="703"/>
                    <a:pt x="3358" y="703"/>
                    <a:pt x="3263" y="751"/>
                  </a:cubicBezTo>
                  <a:cubicBezTo>
                    <a:pt x="3037" y="822"/>
                    <a:pt x="2810" y="822"/>
                    <a:pt x="2572" y="822"/>
                  </a:cubicBezTo>
                  <a:cubicBezTo>
                    <a:pt x="2406" y="822"/>
                    <a:pt x="2251" y="822"/>
                    <a:pt x="2084" y="834"/>
                  </a:cubicBezTo>
                  <a:cubicBezTo>
                    <a:pt x="1620" y="894"/>
                    <a:pt x="1274" y="1203"/>
                    <a:pt x="917" y="1465"/>
                  </a:cubicBezTo>
                  <a:cubicBezTo>
                    <a:pt x="905" y="1477"/>
                    <a:pt x="893" y="1489"/>
                    <a:pt x="882" y="1525"/>
                  </a:cubicBezTo>
                  <a:cubicBezTo>
                    <a:pt x="727" y="1799"/>
                    <a:pt x="584" y="2085"/>
                    <a:pt x="596" y="2418"/>
                  </a:cubicBezTo>
                  <a:cubicBezTo>
                    <a:pt x="608" y="2858"/>
                    <a:pt x="596" y="3311"/>
                    <a:pt x="608" y="3751"/>
                  </a:cubicBezTo>
                  <a:cubicBezTo>
                    <a:pt x="620" y="4109"/>
                    <a:pt x="655" y="4466"/>
                    <a:pt x="703" y="4823"/>
                  </a:cubicBezTo>
                  <a:cubicBezTo>
                    <a:pt x="739" y="5228"/>
                    <a:pt x="893" y="5585"/>
                    <a:pt x="1072" y="5942"/>
                  </a:cubicBezTo>
                  <a:cubicBezTo>
                    <a:pt x="1120" y="6014"/>
                    <a:pt x="1155" y="6109"/>
                    <a:pt x="1215" y="6168"/>
                  </a:cubicBezTo>
                  <a:cubicBezTo>
                    <a:pt x="1263" y="6204"/>
                    <a:pt x="1322" y="6252"/>
                    <a:pt x="1382" y="6252"/>
                  </a:cubicBezTo>
                  <a:cubicBezTo>
                    <a:pt x="1655" y="6311"/>
                    <a:pt x="1917" y="6406"/>
                    <a:pt x="2203" y="6359"/>
                  </a:cubicBezTo>
                  <a:cubicBezTo>
                    <a:pt x="2286" y="6335"/>
                    <a:pt x="2382" y="6359"/>
                    <a:pt x="2465" y="6359"/>
                  </a:cubicBezTo>
                  <a:cubicBezTo>
                    <a:pt x="2679" y="6371"/>
                    <a:pt x="2763" y="6478"/>
                    <a:pt x="2763" y="6680"/>
                  </a:cubicBezTo>
                  <a:cubicBezTo>
                    <a:pt x="2763" y="6740"/>
                    <a:pt x="2763" y="6811"/>
                    <a:pt x="2751" y="6883"/>
                  </a:cubicBezTo>
                  <a:cubicBezTo>
                    <a:pt x="2667" y="7192"/>
                    <a:pt x="2632" y="7526"/>
                    <a:pt x="2465" y="7811"/>
                  </a:cubicBezTo>
                  <a:cubicBezTo>
                    <a:pt x="2394" y="7859"/>
                    <a:pt x="2382" y="7907"/>
                    <a:pt x="2358" y="8038"/>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10" name="Google Shape;410;p54"/>
            <p:cNvSpPr/>
            <p:nvPr/>
          </p:nvSpPr>
          <p:spPr>
            <a:xfrm>
              <a:off x="864975" y="2282550"/>
              <a:ext cx="35450" cy="30100"/>
            </a:xfrm>
            <a:custGeom>
              <a:avLst/>
              <a:gdLst/>
              <a:ahLst/>
              <a:cxnLst/>
              <a:rect l="l" t="t" r="r" b="b"/>
              <a:pathLst>
                <a:path w="1418" h="1204" extrusionOk="0">
                  <a:moveTo>
                    <a:pt x="774" y="1203"/>
                  </a:moveTo>
                  <a:cubicBezTo>
                    <a:pt x="596" y="1203"/>
                    <a:pt x="417" y="1203"/>
                    <a:pt x="274" y="1072"/>
                  </a:cubicBezTo>
                  <a:cubicBezTo>
                    <a:pt x="1" y="822"/>
                    <a:pt x="36" y="370"/>
                    <a:pt x="346" y="179"/>
                  </a:cubicBezTo>
                  <a:cubicBezTo>
                    <a:pt x="620" y="1"/>
                    <a:pt x="1013" y="48"/>
                    <a:pt x="1227" y="286"/>
                  </a:cubicBezTo>
                  <a:cubicBezTo>
                    <a:pt x="1370" y="441"/>
                    <a:pt x="1417" y="822"/>
                    <a:pt x="1310" y="1001"/>
                  </a:cubicBezTo>
                  <a:cubicBezTo>
                    <a:pt x="1251" y="1096"/>
                    <a:pt x="1167" y="1179"/>
                    <a:pt x="1048" y="1191"/>
                  </a:cubicBezTo>
                  <a:cubicBezTo>
                    <a:pt x="953" y="1203"/>
                    <a:pt x="870" y="1203"/>
                    <a:pt x="774" y="1203"/>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11" name="Google Shape;411;p54"/>
            <p:cNvSpPr/>
            <p:nvPr/>
          </p:nvSpPr>
          <p:spPr>
            <a:xfrm>
              <a:off x="814075" y="2280175"/>
              <a:ext cx="35450" cy="30375"/>
            </a:xfrm>
            <a:custGeom>
              <a:avLst/>
              <a:gdLst/>
              <a:ahLst/>
              <a:cxnLst/>
              <a:rect l="l" t="t" r="r" b="b"/>
              <a:pathLst>
                <a:path w="1418" h="1215" extrusionOk="0">
                  <a:moveTo>
                    <a:pt x="751" y="1191"/>
                  </a:moveTo>
                  <a:cubicBezTo>
                    <a:pt x="513" y="1215"/>
                    <a:pt x="310" y="1131"/>
                    <a:pt x="179" y="941"/>
                  </a:cubicBezTo>
                  <a:cubicBezTo>
                    <a:pt x="1" y="691"/>
                    <a:pt x="60" y="298"/>
                    <a:pt x="310" y="143"/>
                  </a:cubicBezTo>
                  <a:cubicBezTo>
                    <a:pt x="536" y="0"/>
                    <a:pt x="786" y="0"/>
                    <a:pt x="1013" y="96"/>
                  </a:cubicBezTo>
                  <a:cubicBezTo>
                    <a:pt x="1263" y="203"/>
                    <a:pt x="1417" y="774"/>
                    <a:pt x="1251" y="1001"/>
                  </a:cubicBezTo>
                  <a:cubicBezTo>
                    <a:pt x="1203" y="1072"/>
                    <a:pt x="1120" y="1120"/>
                    <a:pt x="1036" y="1155"/>
                  </a:cubicBezTo>
                  <a:cubicBezTo>
                    <a:pt x="953" y="1191"/>
                    <a:pt x="846" y="1191"/>
                    <a:pt x="751" y="119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12" name="Google Shape;412;p54"/>
            <p:cNvSpPr/>
            <p:nvPr/>
          </p:nvSpPr>
          <p:spPr>
            <a:xfrm>
              <a:off x="759300" y="2281375"/>
              <a:ext cx="29800" cy="31575"/>
            </a:xfrm>
            <a:custGeom>
              <a:avLst/>
              <a:gdLst/>
              <a:ahLst/>
              <a:cxnLst/>
              <a:rect l="l" t="t" r="r" b="b"/>
              <a:pathLst>
                <a:path w="1192" h="1263" extrusionOk="0">
                  <a:moveTo>
                    <a:pt x="1191" y="524"/>
                  </a:moveTo>
                  <a:lnTo>
                    <a:pt x="1191" y="762"/>
                  </a:lnTo>
                  <a:cubicBezTo>
                    <a:pt x="1132" y="1179"/>
                    <a:pt x="810" y="1262"/>
                    <a:pt x="525" y="1131"/>
                  </a:cubicBezTo>
                  <a:cubicBezTo>
                    <a:pt x="84" y="941"/>
                    <a:pt x="1" y="488"/>
                    <a:pt x="275" y="167"/>
                  </a:cubicBezTo>
                  <a:cubicBezTo>
                    <a:pt x="346" y="71"/>
                    <a:pt x="453" y="12"/>
                    <a:pt x="572" y="12"/>
                  </a:cubicBezTo>
                  <a:cubicBezTo>
                    <a:pt x="656" y="12"/>
                    <a:pt x="751" y="0"/>
                    <a:pt x="834" y="12"/>
                  </a:cubicBezTo>
                  <a:cubicBezTo>
                    <a:pt x="1049" y="36"/>
                    <a:pt x="1156" y="131"/>
                    <a:pt x="1191" y="345"/>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grpSp>
        <p:nvGrpSpPr>
          <p:cNvPr id="413" name="Google Shape;413;p54"/>
          <p:cNvGrpSpPr/>
          <p:nvPr/>
        </p:nvGrpSpPr>
        <p:grpSpPr>
          <a:xfrm>
            <a:off x="6303403" y="1332281"/>
            <a:ext cx="985765" cy="909171"/>
            <a:chOff x="751275" y="1814050"/>
            <a:chExt cx="233675" cy="215525"/>
          </a:xfrm>
        </p:grpSpPr>
        <p:sp>
          <p:nvSpPr>
            <p:cNvPr id="414" name="Google Shape;414;p54"/>
            <p:cNvSpPr/>
            <p:nvPr/>
          </p:nvSpPr>
          <p:spPr>
            <a:xfrm>
              <a:off x="765850" y="1830700"/>
              <a:ext cx="203325" cy="183700"/>
            </a:xfrm>
            <a:custGeom>
              <a:avLst/>
              <a:gdLst/>
              <a:ahLst/>
              <a:cxnLst/>
              <a:rect l="l" t="t" r="r" b="b"/>
              <a:pathLst>
                <a:path w="8133" h="7348" extrusionOk="0">
                  <a:moveTo>
                    <a:pt x="5120" y="1"/>
                  </a:moveTo>
                  <a:cubicBezTo>
                    <a:pt x="4466" y="1"/>
                    <a:pt x="3787" y="1"/>
                    <a:pt x="3132" y="108"/>
                  </a:cubicBezTo>
                  <a:cubicBezTo>
                    <a:pt x="3076" y="123"/>
                    <a:pt x="3018" y="128"/>
                    <a:pt x="2958" y="128"/>
                  </a:cubicBezTo>
                  <a:cubicBezTo>
                    <a:pt x="2879" y="128"/>
                    <a:pt x="2797" y="120"/>
                    <a:pt x="2715" y="120"/>
                  </a:cubicBezTo>
                  <a:cubicBezTo>
                    <a:pt x="2665" y="120"/>
                    <a:pt x="2613" y="119"/>
                    <a:pt x="2560" y="119"/>
                  </a:cubicBezTo>
                  <a:cubicBezTo>
                    <a:pt x="2401" y="119"/>
                    <a:pt x="2236" y="126"/>
                    <a:pt x="2084" y="180"/>
                  </a:cubicBezTo>
                  <a:cubicBezTo>
                    <a:pt x="2025" y="203"/>
                    <a:pt x="1942" y="203"/>
                    <a:pt x="1882" y="203"/>
                  </a:cubicBezTo>
                  <a:cubicBezTo>
                    <a:pt x="1501" y="203"/>
                    <a:pt x="1168" y="358"/>
                    <a:pt x="846" y="537"/>
                  </a:cubicBezTo>
                  <a:cubicBezTo>
                    <a:pt x="679" y="632"/>
                    <a:pt x="608" y="823"/>
                    <a:pt x="501" y="989"/>
                  </a:cubicBezTo>
                  <a:cubicBezTo>
                    <a:pt x="394" y="1168"/>
                    <a:pt x="322" y="1358"/>
                    <a:pt x="239" y="1537"/>
                  </a:cubicBezTo>
                  <a:cubicBezTo>
                    <a:pt x="215" y="1573"/>
                    <a:pt x="191" y="1608"/>
                    <a:pt x="191" y="1644"/>
                  </a:cubicBezTo>
                  <a:cubicBezTo>
                    <a:pt x="215" y="1989"/>
                    <a:pt x="37" y="2287"/>
                    <a:pt x="48" y="2620"/>
                  </a:cubicBezTo>
                  <a:cubicBezTo>
                    <a:pt x="84" y="2966"/>
                    <a:pt x="84" y="3311"/>
                    <a:pt x="13" y="3656"/>
                  </a:cubicBezTo>
                  <a:cubicBezTo>
                    <a:pt x="1" y="4025"/>
                    <a:pt x="72" y="4382"/>
                    <a:pt x="156" y="4740"/>
                  </a:cubicBezTo>
                  <a:cubicBezTo>
                    <a:pt x="263" y="5121"/>
                    <a:pt x="501" y="5383"/>
                    <a:pt x="894" y="5514"/>
                  </a:cubicBezTo>
                  <a:cubicBezTo>
                    <a:pt x="1168" y="5597"/>
                    <a:pt x="1441" y="5704"/>
                    <a:pt x="1739" y="5704"/>
                  </a:cubicBezTo>
                  <a:cubicBezTo>
                    <a:pt x="2067" y="5811"/>
                    <a:pt x="2397" y="5835"/>
                    <a:pt x="2727" y="5835"/>
                  </a:cubicBezTo>
                  <a:cubicBezTo>
                    <a:pt x="2992" y="5835"/>
                    <a:pt x="3256" y="5820"/>
                    <a:pt x="3519" y="5820"/>
                  </a:cubicBezTo>
                  <a:cubicBezTo>
                    <a:pt x="3584" y="5820"/>
                    <a:pt x="3650" y="5821"/>
                    <a:pt x="3716" y="5823"/>
                  </a:cubicBezTo>
                  <a:lnTo>
                    <a:pt x="4180" y="5823"/>
                  </a:lnTo>
                  <a:cubicBezTo>
                    <a:pt x="4370" y="5835"/>
                    <a:pt x="4525" y="5918"/>
                    <a:pt x="4620" y="6073"/>
                  </a:cubicBezTo>
                  <a:cubicBezTo>
                    <a:pt x="4680" y="6157"/>
                    <a:pt x="4739" y="6240"/>
                    <a:pt x="4787" y="6335"/>
                  </a:cubicBezTo>
                  <a:cubicBezTo>
                    <a:pt x="4859" y="6466"/>
                    <a:pt x="4966" y="6537"/>
                    <a:pt x="5097" y="6597"/>
                  </a:cubicBezTo>
                  <a:cubicBezTo>
                    <a:pt x="5359" y="6692"/>
                    <a:pt x="5561" y="6847"/>
                    <a:pt x="5775" y="7014"/>
                  </a:cubicBezTo>
                  <a:cubicBezTo>
                    <a:pt x="5918" y="7133"/>
                    <a:pt x="6085" y="7228"/>
                    <a:pt x="6323" y="7347"/>
                  </a:cubicBezTo>
                  <a:cubicBezTo>
                    <a:pt x="6275" y="7204"/>
                    <a:pt x="6275" y="7169"/>
                    <a:pt x="6252" y="7121"/>
                  </a:cubicBezTo>
                  <a:cubicBezTo>
                    <a:pt x="6085" y="6835"/>
                    <a:pt x="6049" y="6490"/>
                    <a:pt x="5966" y="6180"/>
                  </a:cubicBezTo>
                  <a:cubicBezTo>
                    <a:pt x="5954" y="6121"/>
                    <a:pt x="5954" y="6049"/>
                    <a:pt x="5954" y="5990"/>
                  </a:cubicBezTo>
                  <a:cubicBezTo>
                    <a:pt x="5954" y="5776"/>
                    <a:pt x="6037" y="5680"/>
                    <a:pt x="6252" y="5656"/>
                  </a:cubicBezTo>
                  <a:cubicBezTo>
                    <a:pt x="6307" y="5656"/>
                    <a:pt x="6368" y="5651"/>
                    <a:pt x="6427" y="5651"/>
                  </a:cubicBezTo>
                  <a:cubicBezTo>
                    <a:pt x="6457" y="5651"/>
                    <a:pt x="6486" y="5652"/>
                    <a:pt x="6514" y="5656"/>
                  </a:cubicBezTo>
                  <a:cubicBezTo>
                    <a:pt x="6573" y="5666"/>
                    <a:pt x="6631" y="5671"/>
                    <a:pt x="6688" y="5671"/>
                  </a:cubicBezTo>
                  <a:cubicBezTo>
                    <a:pt x="6908" y="5671"/>
                    <a:pt x="7118" y="5608"/>
                    <a:pt x="7335" y="5561"/>
                  </a:cubicBezTo>
                  <a:cubicBezTo>
                    <a:pt x="7395" y="5561"/>
                    <a:pt x="7454" y="5514"/>
                    <a:pt x="7502" y="5466"/>
                  </a:cubicBezTo>
                  <a:cubicBezTo>
                    <a:pt x="7561" y="5406"/>
                    <a:pt x="7597" y="5323"/>
                    <a:pt x="7645" y="5240"/>
                  </a:cubicBezTo>
                  <a:cubicBezTo>
                    <a:pt x="7823" y="4883"/>
                    <a:pt x="7978" y="4525"/>
                    <a:pt x="8014" y="4132"/>
                  </a:cubicBezTo>
                  <a:cubicBezTo>
                    <a:pt x="8061" y="3775"/>
                    <a:pt x="8097" y="3406"/>
                    <a:pt x="8109" y="3061"/>
                  </a:cubicBezTo>
                  <a:cubicBezTo>
                    <a:pt x="8121" y="2608"/>
                    <a:pt x="8109" y="2168"/>
                    <a:pt x="8121" y="1715"/>
                  </a:cubicBezTo>
                  <a:cubicBezTo>
                    <a:pt x="8133" y="1394"/>
                    <a:pt x="7990" y="1108"/>
                    <a:pt x="7835" y="823"/>
                  </a:cubicBezTo>
                  <a:cubicBezTo>
                    <a:pt x="7823" y="799"/>
                    <a:pt x="7811" y="775"/>
                    <a:pt x="7799" y="763"/>
                  </a:cubicBezTo>
                  <a:cubicBezTo>
                    <a:pt x="7442" y="513"/>
                    <a:pt x="7097" y="203"/>
                    <a:pt x="6633" y="144"/>
                  </a:cubicBezTo>
                  <a:cubicBezTo>
                    <a:pt x="6466" y="120"/>
                    <a:pt x="6311" y="120"/>
                    <a:pt x="6144" y="120"/>
                  </a:cubicBezTo>
                  <a:cubicBezTo>
                    <a:pt x="5906" y="120"/>
                    <a:pt x="5680" y="120"/>
                    <a:pt x="5454" y="49"/>
                  </a:cubicBezTo>
                  <a:cubicBezTo>
                    <a:pt x="5359" y="1"/>
                    <a:pt x="5240" y="1"/>
                    <a:pt x="5120" y="1"/>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15" name="Google Shape;415;p54"/>
            <p:cNvSpPr/>
            <p:nvPr/>
          </p:nvSpPr>
          <p:spPr>
            <a:xfrm>
              <a:off x="751275" y="1814050"/>
              <a:ext cx="233675" cy="215525"/>
            </a:xfrm>
            <a:custGeom>
              <a:avLst/>
              <a:gdLst/>
              <a:ahLst/>
              <a:cxnLst/>
              <a:rect l="l" t="t" r="r" b="b"/>
              <a:pathLst>
                <a:path w="9347" h="8621" extrusionOk="0">
                  <a:moveTo>
                    <a:pt x="3215" y="7192"/>
                  </a:moveTo>
                  <a:cubicBezTo>
                    <a:pt x="2917" y="7192"/>
                    <a:pt x="2620" y="7215"/>
                    <a:pt x="2346" y="7096"/>
                  </a:cubicBezTo>
                  <a:cubicBezTo>
                    <a:pt x="2298" y="7084"/>
                    <a:pt x="2251" y="7084"/>
                    <a:pt x="2203" y="7084"/>
                  </a:cubicBezTo>
                  <a:cubicBezTo>
                    <a:pt x="1929" y="7096"/>
                    <a:pt x="1703" y="6977"/>
                    <a:pt x="1465" y="6894"/>
                  </a:cubicBezTo>
                  <a:cubicBezTo>
                    <a:pt x="1405" y="6870"/>
                    <a:pt x="1346" y="6834"/>
                    <a:pt x="1298" y="6811"/>
                  </a:cubicBezTo>
                  <a:cubicBezTo>
                    <a:pt x="929" y="6715"/>
                    <a:pt x="667" y="6489"/>
                    <a:pt x="429" y="6203"/>
                  </a:cubicBezTo>
                  <a:cubicBezTo>
                    <a:pt x="262" y="6013"/>
                    <a:pt x="131" y="5787"/>
                    <a:pt x="131" y="5525"/>
                  </a:cubicBezTo>
                  <a:cubicBezTo>
                    <a:pt x="131" y="5441"/>
                    <a:pt x="119" y="5358"/>
                    <a:pt x="84" y="5299"/>
                  </a:cubicBezTo>
                  <a:cubicBezTo>
                    <a:pt x="12" y="5144"/>
                    <a:pt x="12" y="5001"/>
                    <a:pt x="12" y="4846"/>
                  </a:cubicBezTo>
                  <a:cubicBezTo>
                    <a:pt x="12" y="4334"/>
                    <a:pt x="12" y="3810"/>
                    <a:pt x="24" y="3274"/>
                  </a:cubicBezTo>
                  <a:cubicBezTo>
                    <a:pt x="24" y="3024"/>
                    <a:pt x="0" y="2762"/>
                    <a:pt x="131" y="2524"/>
                  </a:cubicBezTo>
                  <a:cubicBezTo>
                    <a:pt x="155" y="2489"/>
                    <a:pt x="143" y="2405"/>
                    <a:pt x="155" y="2334"/>
                  </a:cubicBezTo>
                  <a:cubicBezTo>
                    <a:pt x="179" y="2262"/>
                    <a:pt x="155" y="2167"/>
                    <a:pt x="191" y="2108"/>
                  </a:cubicBezTo>
                  <a:cubicBezTo>
                    <a:pt x="381" y="1774"/>
                    <a:pt x="429" y="1358"/>
                    <a:pt x="727" y="1072"/>
                  </a:cubicBezTo>
                  <a:cubicBezTo>
                    <a:pt x="846" y="786"/>
                    <a:pt x="1108" y="655"/>
                    <a:pt x="1370" y="560"/>
                  </a:cubicBezTo>
                  <a:cubicBezTo>
                    <a:pt x="1703" y="441"/>
                    <a:pt x="2048" y="262"/>
                    <a:pt x="2441" y="310"/>
                  </a:cubicBezTo>
                  <a:cubicBezTo>
                    <a:pt x="2465" y="310"/>
                    <a:pt x="2513" y="310"/>
                    <a:pt x="2560" y="298"/>
                  </a:cubicBezTo>
                  <a:cubicBezTo>
                    <a:pt x="2739" y="191"/>
                    <a:pt x="2929" y="226"/>
                    <a:pt x="3120" y="203"/>
                  </a:cubicBezTo>
                  <a:cubicBezTo>
                    <a:pt x="3227" y="203"/>
                    <a:pt x="3334" y="203"/>
                    <a:pt x="3417" y="179"/>
                  </a:cubicBezTo>
                  <a:cubicBezTo>
                    <a:pt x="4263" y="0"/>
                    <a:pt x="5120" y="48"/>
                    <a:pt x="5977" y="48"/>
                  </a:cubicBezTo>
                  <a:cubicBezTo>
                    <a:pt x="6025" y="48"/>
                    <a:pt x="6049" y="48"/>
                    <a:pt x="6096" y="60"/>
                  </a:cubicBezTo>
                  <a:cubicBezTo>
                    <a:pt x="6382" y="179"/>
                    <a:pt x="6680" y="143"/>
                    <a:pt x="6977" y="143"/>
                  </a:cubicBezTo>
                  <a:cubicBezTo>
                    <a:pt x="7442" y="167"/>
                    <a:pt x="7859" y="286"/>
                    <a:pt x="8228" y="548"/>
                  </a:cubicBezTo>
                  <a:cubicBezTo>
                    <a:pt x="8406" y="679"/>
                    <a:pt x="8597" y="834"/>
                    <a:pt x="8775" y="965"/>
                  </a:cubicBezTo>
                  <a:cubicBezTo>
                    <a:pt x="8823" y="1012"/>
                    <a:pt x="8882" y="1060"/>
                    <a:pt x="8906" y="1096"/>
                  </a:cubicBezTo>
                  <a:cubicBezTo>
                    <a:pt x="9132" y="1489"/>
                    <a:pt x="9347" y="1870"/>
                    <a:pt x="9323" y="2346"/>
                  </a:cubicBezTo>
                  <a:cubicBezTo>
                    <a:pt x="9311" y="2691"/>
                    <a:pt x="9323" y="3036"/>
                    <a:pt x="9323" y="3394"/>
                  </a:cubicBezTo>
                  <a:cubicBezTo>
                    <a:pt x="9323" y="3894"/>
                    <a:pt x="9323" y="4417"/>
                    <a:pt x="9240" y="4929"/>
                  </a:cubicBezTo>
                  <a:cubicBezTo>
                    <a:pt x="9144" y="5429"/>
                    <a:pt x="8990" y="5918"/>
                    <a:pt x="8716" y="6358"/>
                  </a:cubicBezTo>
                  <a:cubicBezTo>
                    <a:pt x="8537" y="6632"/>
                    <a:pt x="8299" y="6811"/>
                    <a:pt x="7930" y="6811"/>
                  </a:cubicBezTo>
                  <a:cubicBezTo>
                    <a:pt x="7692" y="6799"/>
                    <a:pt x="7454" y="6858"/>
                    <a:pt x="7204" y="6894"/>
                  </a:cubicBezTo>
                  <a:lnTo>
                    <a:pt x="7204" y="7084"/>
                  </a:lnTo>
                  <a:cubicBezTo>
                    <a:pt x="7216" y="7144"/>
                    <a:pt x="7227" y="7203"/>
                    <a:pt x="7263" y="7263"/>
                  </a:cubicBezTo>
                  <a:cubicBezTo>
                    <a:pt x="7358" y="7549"/>
                    <a:pt x="7501" y="7823"/>
                    <a:pt x="7704" y="8061"/>
                  </a:cubicBezTo>
                  <a:cubicBezTo>
                    <a:pt x="7823" y="8204"/>
                    <a:pt x="7799" y="8323"/>
                    <a:pt x="7680" y="8442"/>
                  </a:cubicBezTo>
                  <a:cubicBezTo>
                    <a:pt x="7585" y="8525"/>
                    <a:pt x="7501" y="8573"/>
                    <a:pt x="7382" y="8585"/>
                  </a:cubicBezTo>
                  <a:cubicBezTo>
                    <a:pt x="7085" y="8620"/>
                    <a:pt x="6799" y="8561"/>
                    <a:pt x="6549" y="8394"/>
                  </a:cubicBezTo>
                  <a:cubicBezTo>
                    <a:pt x="6275" y="8216"/>
                    <a:pt x="6013" y="8061"/>
                    <a:pt x="5727" y="7882"/>
                  </a:cubicBezTo>
                  <a:cubicBezTo>
                    <a:pt x="5430" y="7692"/>
                    <a:pt x="5108" y="7549"/>
                    <a:pt x="4953" y="7192"/>
                  </a:cubicBezTo>
                  <a:close/>
                  <a:moveTo>
                    <a:pt x="6870" y="7799"/>
                  </a:moveTo>
                  <a:cubicBezTo>
                    <a:pt x="6716" y="7501"/>
                    <a:pt x="6680" y="7180"/>
                    <a:pt x="6596" y="6858"/>
                  </a:cubicBezTo>
                  <a:cubicBezTo>
                    <a:pt x="6573" y="6799"/>
                    <a:pt x="6573" y="6727"/>
                    <a:pt x="6573" y="6668"/>
                  </a:cubicBezTo>
                  <a:cubicBezTo>
                    <a:pt x="6573" y="6453"/>
                    <a:pt x="6668" y="6358"/>
                    <a:pt x="6870" y="6334"/>
                  </a:cubicBezTo>
                  <a:cubicBezTo>
                    <a:pt x="6966" y="6322"/>
                    <a:pt x="7049" y="6322"/>
                    <a:pt x="7144" y="6334"/>
                  </a:cubicBezTo>
                  <a:cubicBezTo>
                    <a:pt x="7430" y="6382"/>
                    <a:pt x="7692" y="6299"/>
                    <a:pt x="7966" y="6239"/>
                  </a:cubicBezTo>
                  <a:cubicBezTo>
                    <a:pt x="8025" y="6215"/>
                    <a:pt x="8085" y="6191"/>
                    <a:pt x="8120" y="6144"/>
                  </a:cubicBezTo>
                  <a:cubicBezTo>
                    <a:pt x="8180" y="6084"/>
                    <a:pt x="8228" y="6001"/>
                    <a:pt x="8275" y="5918"/>
                  </a:cubicBezTo>
                  <a:cubicBezTo>
                    <a:pt x="8454" y="5560"/>
                    <a:pt x="8597" y="5191"/>
                    <a:pt x="8644" y="4810"/>
                  </a:cubicBezTo>
                  <a:cubicBezTo>
                    <a:pt x="8692" y="4453"/>
                    <a:pt x="8716" y="4096"/>
                    <a:pt x="8740" y="3739"/>
                  </a:cubicBezTo>
                  <a:cubicBezTo>
                    <a:pt x="8751" y="3286"/>
                    <a:pt x="8740" y="2846"/>
                    <a:pt x="8751" y="2393"/>
                  </a:cubicBezTo>
                  <a:cubicBezTo>
                    <a:pt x="8763" y="2048"/>
                    <a:pt x="8621" y="1786"/>
                    <a:pt x="8466" y="1500"/>
                  </a:cubicBezTo>
                  <a:cubicBezTo>
                    <a:pt x="8454" y="1489"/>
                    <a:pt x="8442" y="1453"/>
                    <a:pt x="8418" y="1441"/>
                  </a:cubicBezTo>
                  <a:cubicBezTo>
                    <a:pt x="8061" y="1191"/>
                    <a:pt x="7728" y="881"/>
                    <a:pt x="7263" y="822"/>
                  </a:cubicBezTo>
                  <a:cubicBezTo>
                    <a:pt x="7097" y="798"/>
                    <a:pt x="6930" y="798"/>
                    <a:pt x="6763" y="798"/>
                  </a:cubicBezTo>
                  <a:cubicBezTo>
                    <a:pt x="6525" y="798"/>
                    <a:pt x="6311" y="798"/>
                    <a:pt x="6084" y="727"/>
                  </a:cubicBezTo>
                  <a:cubicBezTo>
                    <a:pt x="5977" y="703"/>
                    <a:pt x="5858" y="679"/>
                    <a:pt x="5739" y="679"/>
                  </a:cubicBezTo>
                  <a:cubicBezTo>
                    <a:pt x="5072" y="667"/>
                    <a:pt x="4418" y="667"/>
                    <a:pt x="3763" y="786"/>
                  </a:cubicBezTo>
                  <a:cubicBezTo>
                    <a:pt x="3632" y="822"/>
                    <a:pt x="3477" y="798"/>
                    <a:pt x="3346" y="798"/>
                  </a:cubicBezTo>
                  <a:cubicBezTo>
                    <a:pt x="3120" y="798"/>
                    <a:pt x="2917" y="786"/>
                    <a:pt x="2703" y="857"/>
                  </a:cubicBezTo>
                  <a:cubicBezTo>
                    <a:pt x="2644" y="881"/>
                    <a:pt x="2584" y="881"/>
                    <a:pt x="2513" y="881"/>
                  </a:cubicBezTo>
                  <a:cubicBezTo>
                    <a:pt x="2120" y="881"/>
                    <a:pt x="1798" y="1024"/>
                    <a:pt x="1465" y="1227"/>
                  </a:cubicBezTo>
                  <a:cubicBezTo>
                    <a:pt x="1310" y="1310"/>
                    <a:pt x="1227" y="1500"/>
                    <a:pt x="1131" y="1667"/>
                  </a:cubicBezTo>
                  <a:cubicBezTo>
                    <a:pt x="1024" y="1846"/>
                    <a:pt x="953" y="2036"/>
                    <a:pt x="858" y="2215"/>
                  </a:cubicBezTo>
                  <a:cubicBezTo>
                    <a:pt x="846" y="2251"/>
                    <a:pt x="810" y="2286"/>
                    <a:pt x="810" y="2322"/>
                  </a:cubicBezTo>
                  <a:cubicBezTo>
                    <a:pt x="834" y="2643"/>
                    <a:pt x="655" y="2965"/>
                    <a:pt x="679" y="3310"/>
                  </a:cubicBezTo>
                  <a:cubicBezTo>
                    <a:pt x="691" y="3644"/>
                    <a:pt x="715" y="3989"/>
                    <a:pt x="679" y="4334"/>
                  </a:cubicBezTo>
                  <a:cubicBezTo>
                    <a:pt x="655" y="4703"/>
                    <a:pt x="739" y="5060"/>
                    <a:pt x="834" y="5418"/>
                  </a:cubicBezTo>
                  <a:cubicBezTo>
                    <a:pt x="917" y="5787"/>
                    <a:pt x="1167" y="6061"/>
                    <a:pt x="1560" y="6191"/>
                  </a:cubicBezTo>
                  <a:cubicBezTo>
                    <a:pt x="1846" y="6287"/>
                    <a:pt x="2108" y="6394"/>
                    <a:pt x="2405" y="6382"/>
                  </a:cubicBezTo>
                  <a:cubicBezTo>
                    <a:pt x="3060" y="6584"/>
                    <a:pt x="3715" y="6477"/>
                    <a:pt x="4382" y="6501"/>
                  </a:cubicBezTo>
                  <a:lnTo>
                    <a:pt x="4846" y="6501"/>
                  </a:lnTo>
                  <a:cubicBezTo>
                    <a:pt x="5037" y="6501"/>
                    <a:pt x="5192" y="6596"/>
                    <a:pt x="5299" y="6751"/>
                  </a:cubicBezTo>
                  <a:cubicBezTo>
                    <a:pt x="5358" y="6846"/>
                    <a:pt x="5394" y="6930"/>
                    <a:pt x="5453" y="7013"/>
                  </a:cubicBezTo>
                  <a:cubicBezTo>
                    <a:pt x="5537" y="7144"/>
                    <a:pt x="5632" y="7215"/>
                    <a:pt x="5775" y="7275"/>
                  </a:cubicBezTo>
                  <a:cubicBezTo>
                    <a:pt x="6025" y="7370"/>
                    <a:pt x="6227" y="7525"/>
                    <a:pt x="6442" y="7692"/>
                  </a:cubicBezTo>
                  <a:cubicBezTo>
                    <a:pt x="6585" y="7811"/>
                    <a:pt x="6751" y="7906"/>
                    <a:pt x="6989" y="8025"/>
                  </a:cubicBezTo>
                  <a:cubicBezTo>
                    <a:pt x="6918" y="7894"/>
                    <a:pt x="6906" y="7846"/>
                    <a:pt x="6870" y="7799"/>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16" name="Google Shape;416;p54"/>
            <p:cNvSpPr/>
            <p:nvPr/>
          </p:nvSpPr>
          <p:spPr>
            <a:xfrm>
              <a:off x="795925" y="1891125"/>
              <a:ext cx="35450" cy="30100"/>
            </a:xfrm>
            <a:custGeom>
              <a:avLst/>
              <a:gdLst/>
              <a:ahLst/>
              <a:cxnLst/>
              <a:rect l="l" t="t" r="r" b="b"/>
              <a:pathLst>
                <a:path w="1418" h="1204" extrusionOk="0">
                  <a:moveTo>
                    <a:pt x="631" y="1203"/>
                  </a:moveTo>
                  <a:cubicBezTo>
                    <a:pt x="810" y="1203"/>
                    <a:pt x="1000" y="1203"/>
                    <a:pt x="1143" y="1073"/>
                  </a:cubicBezTo>
                  <a:cubicBezTo>
                    <a:pt x="1417" y="822"/>
                    <a:pt x="1381" y="370"/>
                    <a:pt x="1072" y="180"/>
                  </a:cubicBezTo>
                  <a:cubicBezTo>
                    <a:pt x="798" y="1"/>
                    <a:pt x="405" y="49"/>
                    <a:pt x="191" y="287"/>
                  </a:cubicBezTo>
                  <a:cubicBezTo>
                    <a:pt x="36" y="441"/>
                    <a:pt x="0" y="822"/>
                    <a:pt x="107" y="1001"/>
                  </a:cubicBezTo>
                  <a:cubicBezTo>
                    <a:pt x="167" y="1096"/>
                    <a:pt x="250" y="1180"/>
                    <a:pt x="369" y="1192"/>
                  </a:cubicBezTo>
                  <a:cubicBezTo>
                    <a:pt x="465" y="1192"/>
                    <a:pt x="548" y="1192"/>
                    <a:pt x="631" y="1203"/>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17" name="Google Shape;417;p54"/>
            <p:cNvSpPr/>
            <p:nvPr/>
          </p:nvSpPr>
          <p:spPr>
            <a:xfrm>
              <a:off x="847125" y="1888750"/>
              <a:ext cx="35450" cy="30400"/>
            </a:xfrm>
            <a:custGeom>
              <a:avLst/>
              <a:gdLst/>
              <a:ahLst/>
              <a:cxnLst/>
              <a:rect l="l" t="t" r="r" b="b"/>
              <a:pathLst>
                <a:path w="1418" h="1216" extrusionOk="0">
                  <a:moveTo>
                    <a:pt x="679" y="1191"/>
                  </a:moveTo>
                  <a:cubicBezTo>
                    <a:pt x="917" y="1215"/>
                    <a:pt x="1107" y="1132"/>
                    <a:pt x="1238" y="941"/>
                  </a:cubicBezTo>
                  <a:cubicBezTo>
                    <a:pt x="1417" y="691"/>
                    <a:pt x="1358" y="298"/>
                    <a:pt x="1107" y="144"/>
                  </a:cubicBezTo>
                  <a:cubicBezTo>
                    <a:pt x="881" y="1"/>
                    <a:pt x="631" y="1"/>
                    <a:pt x="405" y="96"/>
                  </a:cubicBezTo>
                  <a:cubicBezTo>
                    <a:pt x="155" y="203"/>
                    <a:pt x="0" y="775"/>
                    <a:pt x="167" y="1001"/>
                  </a:cubicBezTo>
                  <a:cubicBezTo>
                    <a:pt x="215" y="1072"/>
                    <a:pt x="298" y="1120"/>
                    <a:pt x="381" y="1156"/>
                  </a:cubicBezTo>
                  <a:cubicBezTo>
                    <a:pt x="465" y="1179"/>
                    <a:pt x="572" y="1179"/>
                    <a:pt x="679" y="119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18" name="Google Shape;418;p54"/>
            <p:cNvSpPr/>
            <p:nvPr/>
          </p:nvSpPr>
          <p:spPr>
            <a:xfrm>
              <a:off x="907550" y="1889650"/>
              <a:ext cx="29775" cy="31575"/>
            </a:xfrm>
            <a:custGeom>
              <a:avLst/>
              <a:gdLst/>
              <a:ahLst/>
              <a:cxnLst/>
              <a:rect l="l" t="t" r="r" b="b"/>
              <a:pathLst>
                <a:path w="1191" h="1263" extrusionOk="0">
                  <a:moveTo>
                    <a:pt x="0" y="524"/>
                  </a:moveTo>
                  <a:lnTo>
                    <a:pt x="0" y="762"/>
                  </a:lnTo>
                  <a:cubicBezTo>
                    <a:pt x="60" y="1179"/>
                    <a:pt x="381" y="1262"/>
                    <a:pt x="667" y="1132"/>
                  </a:cubicBezTo>
                  <a:cubicBezTo>
                    <a:pt x="1119" y="941"/>
                    <a:pt x="1191" y="489"/>
                    <a:pt x="917" y="167"/>
                  </a:cubicBezTo>
                  <a:cubicBezTo>
                    <a:pt x="846" y="72"/>
                    <a:pt x="738" y="12"/>
                    <a:pt x="619" y="12"/>
                  </a:cubicBezTo>
                  <a:cubicBezTo>
                    <a:pt x="536" y="12"/>
                    <a:pt x="441" y="0"/>
                    <a:pt x="357" y="12"/>
                  </a:cubicBezTo>
                  <a:cubicBezTo>
                    <a:pt x="143" y="24"/>
                    <a:pt x="48" y="131"/>
                    <a:pt x="0" y="346"/>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grpSp>
        <p:nvGrpSpPr>
          <p:cNvPr id="419" name="Google Shape;419;p54"/>
          <p:cNvGrpSpPr/>
          <p:nvPr/>
        </p:nvGrpSpPr>
        <p:grpSpPr>
          <a:xfrm>
            <a:off x="9844832" y="241859"/>
            <a:ext cx="2103996" cy="1770564"/>
            <a:chOff x="6075750" y="3009125"/>
            <a:chExt cx="550400" cy="463175"/>
          </a:xfrm>
        </p:grpSpPr>
        <p:sp>
          <p:nvSpPr>
            <p:cNvPr id="420" name="Google Shape;420;p54"/>
            <p:cNvSpPr/>
            <p:nvPr/>
          </p:nvSpPr>
          <p:spPr>
            <a:xfrm>
              <a:off x="6076650" y="3020750"/>
              <a:ext cx="538175" cy="433700"/>
            </a:xfrm>
            <a:custGeom>
              <a:avLst/>
              <a:gdLst/>
              <a:ahLst/>
              <a:cxnLst/>
              <a:rect l="l" t="t" r="r" b="b"/>
              <a:pathLst>
                <a:path w="21527" h="17348" extrusionOk="0">
                  <a:moveTo>
                    <a:pt x="7572" y="17347"/>
                  </a:moveTo>
                  <a:cubicBezTo>
                    <a:pt x="7858" y="16657"/>
                    <a:pt x="8108" y="16097"/>
                    <a:pt x="8311" y="15538"/>
                  </a:cubicBezTo>
                  <a:cubicBezTo>
                    <a:pt x="8430" y="15204"/>
                    <a:pt x="8465" y="14847"/>
                    <a:pt x="8513" y="14514"/>
                  </a:cubicBezTo>
                  <a:cubicBezTo>
                    <a:pt x="8573" y="14014"/>
                    <a:pt x="8489" y="13883"/>
                    <a:pt x="7989" y="13752"/>
                  </a:cubicBezTo>
                  <a:cubicBezTo>
                    <a:pt x="7358" y="13573"/>
                    <a:pt x="6703" y="13418"/>
                    <a:pt x="6072" y="13228"/>
                  </a:cubicBezTo>
                  <a:cubicBezTo>
                    <a:pt x="5167" y="12942"/>
                    <a:pt x="4239" y="12680"/>
                    <a:pt x="3370" y="12299"/>
                  </a:cubicBezTo>
                  <a:cubicBezTo>
                    <a:pt x="2036" y="11752"/>
                    <a:pt x="1048" y="10775"/>
                    <a:pt x="714" y="9358"/>
                  </a:cubicBezTo>
                  <a:cubicBezTo>
                    <a:pt x="0" y="6287"/>
                    <a:pt x="988" y="3334"/>
                    <a:pt x="3727" y="1441"/>
                  </a:cubicBezTo>
                  <a:cubicBezTo>
                    <a:pt x="4703" y="774"/>
                    <a:pt x="5775" y="393"/>
                    <a:pt x="6977" y="274"/>
                  </a:cubicBezTo>
                  <a:cubicBezTo>
                    <a:pt x="9632" y="0"/>
                    <a:pt x="12252" y="274"/>
                    <a:pt x="14871" y="619"/>
                  </a:cubicBezTo>
                  <a:cubicBezTo>
                    <a:pt x="16014" y="774"/>
                    <a:pt x="17133" y="1012"/>
                    <a:pt x="18252" y="1369"/>
                  </a:cubicBezTo>
                  <a:cubicBezTo>
                    <a:pt x="19514" y="1762"/>
                    <a:pt x="20396" y="2524"/>
                    <a:pt x="20812" y="3810"/>
                  </a:cubicBezTo>
                  <a:cubicBezTo>
                    <a:pt x="21527" y="5929"/>
                    <a:pt x="21467" y="8049"/>
                    <a:pt x="20610" y="10097"/>
                  </a:cubicBezTo>
                  <a:cubicBezTo>
                    <a:pt x="20217" y="11085"/>
                    <a:pt x="19562" y="11942"/>
                    <a:pt x="18574" y="12525"/>
                  </a:cubicBezTo>
                  <a:cubicBezTo>
                    <a:pt x="16645" y="13668"/>
                    <a:pt x="14585" y="14288"/>
                    <a:pt x="12323" y="14109"/>
                  </a:cubicBezTo>
                  <a:cubicBezTo>
                    <a:pt x="12037" y="14085"/>
                    <a:pt x="11835" y="14133"/>
                    <a:pt x="11668" y="14383"/>
                  </a:cubicBezTo>
                  <a:cubicBezTo>
                    <a:pt x="11490" y="14669"/>
                    <a:pt x="11359" y="14978"/>
                    <a:pt x="11132" y="15216"/>
                  </a:cubicBezTo>
                  <a:cubicBezTo>
                    <a:pt x="10359" y="16133"/>
                    <a:pt x="9394" y="16800"/>
                    <a:pt x="8287" y="17240"/>
                  </a:cubicBezTo>
                  <a:cubicBezTo>
                    <a:pt x="8108" y="17324"/>
                    <a:pt x="7906" y="17312"/>
                    <a:pt x="7572" y="17347"/>
                  </a:cubicBezTo>
                  <a:close/>
                  <a:moveTo>
                    <a:pt x="10299" y="3298"/>
                  </a:moveTo>
                  <a:cubicBezTo>
                    <a:pt x="10287" y="3465"/>
                    <a:pt x="10251" y="3655"/>
                    <a:pt x="10239" y="3858"/>
                  </a:cubicBezTo>
                  <a:cubicBezTo>
                    <a:pt x="10132" y="4751"/>
                    <a:pt x="10049" y="5644"/>
                    <a:pt x="9942" y="6537"/>
                  </a:cubicBezTo>
                  <a:cubicBezTo>
                    <a:pt x="9882" y="7049"/>
                    <a:pt x="9811" y="7572"/>
                    <a:pt x="9763" y="8096"/>
                  </a:cubicBezTo>
                  <a:cubicBezTo>
                    <a:pt x="9739" y="8382"/>
                    <a:pt x="9870" y="8537"/>
                    <a:pt x="10168" y="8561"/>
                  </a:cubicBezTo>
                  <a:cubicBezTo>
                    <a:pt x="10573" y="8573"/>
                    <a:pt x="10990" y="8596"/>
                    <a:pt x="11382" y="8561"/>
                  </a:cubicBezTo>
                  <a:cubicBezTo>
                    <a:pt x="11918" y="8501"/>
                    <a:pt x="12264" y="8156"/>
                    <a:pt x="12430" y="7644"/>
                  </a:cubicBezTo>
                  <a:cubicBezTo>
                    <a:pt x="12621" y="7037"/>
                    <a:pt x="12514" y="6775"/>
                    <a:pt x="12025" y="6370"/>
                  </a:cubicBezTo>
                  <a:cubicBezTo>
                    <a:pt x="11918" y="6298"/>
                    <a:pt x="11835" y="6203"/>
                    <a:pt x="11763" y="6156"/>
                  </a:cubicBezTo>
                  <a:cubicBezTo>
                    <a:pt x="12025" y="5775"/>
                    <a:pt x="12323" y="5465"/>
                    <a:pt x="12490" y="5084"/>
                  </a:cubicBezTo>
                  <a:cubicBezTo>
                    <a:pt x="12656" y="4679"/>
                    <a:pt x="12633" y="4239"/>
                    <a:pt x="12371" y="3858"/>
                  </a:cubicBezTo>
                  <a:cubicBezTo>
                    <a:pt x="11894" y="3227"/>
                    <a:pt x="10990" y="2977"/>
                    <a:pt x="10299" y="3298"/>
                  </a:cubicBezTo>
                  <a:close/>
                  <a:moveTo>
                    <a:pt x="7418" y="6560"/>
                  </a:moveTo>
                  <a:cubicBezTo>
                    <a:pt x="7787" y="7096"/>
                    <a:pt x="7549" y="7715"/>
                    <a:pt x="7870" y="8215"/>
                  </a:cubicBezTo>
                  <a:cubicBezTo>
                    <a:pt x="8204" y="7942"/>
                    <a:pt x="8204" y="7942"/>
                    <a:pt x="8156" y="7680"/>
                  </a:cubicBezTo>
                  <a:cubicBezTo>
                    <a:pt x="8096" y="7346"/>
                    <a:pt x="8049" y="7025"/>
                    <a:pt x="7977" y="6691"/>
                  </a:cubicBezTo>
                  <a:cubicBezTo>
                    <a:pt x="7811" y="5917"/>
                    <a:pt x="7668" y="5132"/>
                    <a:pt x="7477" y="4358"/>
                  </a:cubicBezTo>
                  <a:cubicBezTo>
                    <a:pt x="7406" y="4108"/>
                    <a:pt x="7275" y="3881"/>
                    <a:pt x="7180" y="3643"/>
                  </a:cubicBezTo>
                  <a:cubicBezTo>
                    <a:pt x="7132" y="3631"/>
                    <a:pt x="7072" y="3608"/>
                    <a:pt x="7025" y="3584"/>
                  </a:cubicBezTo>
                  <a:cubicBezTo>
                    <a:pt x="6977" y="3655"/>
                    <a:pt x="6941" y="3715"/>
                    <a:pt x="6906" y="3786"/>
                  </a:cubicBezTo>
                  <a:cubicBezTo>
                    <a:pt x="6287" y="5167"/>
                    <a:pt x="5656" y="6513"/>
                    <a:pt x="5036" y="7882"/>
                  </a:cubicBezTo>
                  <a:cubicBezTo>
                    <a:pt x="5001" y="7953"/>
                    <a:pt x="5072" y="8072"/>
                    <a:pt x="5096" y="8168"/>
                  </a:cubicBezTo>
                  <a:cubicBezTo>
                    <a:pt x="5298" y="8001"/>
                    <a:pt x="5394" y="7822"/>
                    <a:pt x="5477" y="7632"/>
                  </a:cubicBezTo>
                  <a:cubicBezTo>
                    <a:pt x="5608" y="7334"/>
                    <a:pt x="5727" y="7001"/>
                    <a:pt x="5882" y="6727"/>
                  </a:cubicBezTo>
                  <a:cubicBezTo>
                    <a:pt x="5941" y="6608"/>
                    <a:pt x="6108" y="6489"/>
                    <a:pt x="6239" y="6489"/>
                  </a:cubicBezTo>
                  <a:cubicBezTo>
                    <a:pt x="6644" y="6501"/>
                    <a:pt x="7061" y="6548"/>
                    <a:pt x="7418" y="6560"/>
                  </a:cubicBezTo>
                  <a:close/>
                  <a:moveTo>
                    <a:pt x="16562" y="8120"/>
                  </a:moveTo>
                  <a:cubicBezTo>
                    <a:pt x="16431" y="8144"/>
                    <a:pt x="16324" y="8144"/>
                    <a:pt x="16240" y="8168"/>
                  </a:cubicBezTo>
                  <a:cubicBezTo>
                    <a:pt x="15871" y="8299"/>
                    <a:pt x="15514" y="8251"/>
                    <a:pt x="15133" y="8168"/>
                  </a:cubicBezTo>
                  <a:cubicBezTo>
                    <a:pt x="14121" y="7930"/>
                    <a:pt x="13657" y="6941"/>
                    <a:pt x="14121" y="6025"/>
                  </a:cubicBezTo>
                  <a:cubicBezTo>
                    <a:pt x="14538" y="5179"/>
                    <a:pt x="15181" y="4632"/>
                    <a:pt x="16169" y="4548"/>
                  </a:cubicBezTo>
                  <a:cubicBezTo>
                    <a:pt x="16347" y="4536"/>
                    <a:pt x="16526" y="4536"/>
                    <a:pt x="16502" y="4251"/>
                  </a:cubicBezTo>
                  <a:cubicBezTo>
                    <a:pt x="16169" y="4048"/>
                    <a:pt x="15824" y="4179"/>
                    <a:pt x="15514" y="4298"/>
                  </a:cubicBezTo>
                  <a:cubicBezTo>
                    <a:pt x="14597" y="4608"/>
                    <a:pt x="13978" y="5263"/>
                    <a:pt x="13645" y="6144"/>
                  </a:cubicBezTo>
                  <a:cubicBezTo>
                    <a:pt x="13287" y="7060"/>
                    <a:pt x="13526" y="7870"/>
                    <a:pt x="14359" y="8406"/>
                  </a:cubicBezTo>
                  <a:cubicBezTo>
                    <a:pt x="14942" y="8775"/>
                    <a:pt x="15609" y="8834"/>
                    <a:pt x="16288" y="8715"/>
                  </a:cubicBezTo>
                  <a:cubicBezTo>
                    <a:pt x="16550" y="8644"/>
                    <a:pt x="16681" y="8477"/>
                    <a:pt x="16562" y="8120"/>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21" name="Google Shape;421;p54"/>
            <p:cNvSpPr/>
            <p:nvPr/>
          </p:nvSpPr>
          <p:spPr>
            <a:xfrm>
              <a:off x="6332025" y="3176125"/>
              <a:ext cx="50025" cy="49125"/>
            </a:xfrm>
            <a:custGeom>
              <a:avLst/>
              <a:gdLst/>
              <a:ahLst/>
              <a:cxnLst/>
              <a:rect l="l" t="t" r="r" b="b"/>
              <a:pathLst>
                <a:path w="2001" h="1965" extrusionOk="0">
                  <a:moveTo>
                    <a:pt x="1" y="1762"/>
                  </a:moveTo>
                  <a:cubicBezTo>
                    <a:pt x="24" y="1226"/>
                    <a:pt x="72" y="679"/>
                    <a:pt x="96" y="107"/>
                  </a:cubicBezTo>
                  <a:cubicBezTo>
                    <a:pt x="691" y="0"/>
                    <a:pt x="1132" y="226"/>
                    <a:pt x="1548" y="476"/>
                  </a:cubicBezTo>
                  <a:cubicBezTo>
                    <a:pt x="1787" y="631"/>
                    <a:pt x="2001" y="834"/>
                    <a:pt x="1918" y="1143"/>
                  </a:cubicBezTo>
                  <a:cubicBezTo>
                    <a:pt x="1822" y="1441"/>
                    <a:pt x="1668" y="1738"/>
                    <a:pt x="1322" y="1822"/>
                  </a:cubicBezTo>
                  <a:cubicBezTo>
                    <a:pt x="906" y="1929"/>
                    <a:pt x="489" y="1965"/>
                    <a:pt x="1" y="1762"/>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22" name="Google Shape;422;p54"/>
            <p:cNvSpPr/>
            <p:nvPr/>
          </p:nvSpPr>
          <p:spPr>
            <a:xfrm>
              <a:off x="6337100" y="3105875"/>
              <a:ext cx="45850" cy="61625"/>
            </a:xfrm>
            <a:custGeom>
              <a:avLst/>
              <a:gdLst/>
              <a:ahLst/>
              <a:cxnLst/>
              <a:rect l="l" t="t" r="r" b="b"/>
              <a:pathLst>
                <a:path w="1834" h="2465" extrusionOk="0">
                  <a:moveTo>
                    <a:pt x="131" y="1167"/>
                  </a:moveTo>
                  <a:cubicBezTo>
                    <a:pt x="167" y="905"/>
                    <a:pt x="179" y="655"/>
                    <a:pt x="226" y="405"/>
                  </a:cubicBezTo>
                  <a:cubicBezTo>
                    <a:pt x="262" y="131"/>
                    <a:pt x="476" y="0"/>
                    <a:pt x="679" y="131"/>
                  </a:cubicBezTo>
                  <a:cubicBezTo>
                    <a:pt x="1000" y="310"/>
                    <a:pt x="1322" y="524"/>
                    <a:pt x="1548" y="786"/>
                  </a:cubicBezTo>
                  <a:cubicBezTo>
                    <a:pt x="1834" y="1131"/>
                    <a:pt x="1726" y="1655"/>
                    <a:pt x="1381" y="1953"/>
                  </a:cubicBezTo>
                  <a:cubicBezTo>
                    <a:pt x="1238" y="2072"/>
                    <a:pt x="1060" y="2167"/>
                    <a:pt x="881" y="2227"/>
                  </a:cubicBezTo>
                  <a:cubicBezTo>
                    <a:pt x="179" y="2465"/>
                    <a:pt x="0" y="2310"/>
                    <a:pt x="72" y="1560"/>
                  </a:cubicBezTo>
                  <a:cubicBezTo>
                    <a:pt x="95" y="1429"/>
                    <a:pt x="107" y="1298"/>
                    <a:pt x="131" y="1167"/>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24" name="Google Shape;424;p54"/>
            <p:cNvSpPr/>
            <p:nvPr/>
          </p:nvSpPr>
          <p:spPr>
            <a:xfrm>
              <a:off x="6075750" y="3009125"/>
              <a:ext cx="550400" cy="463175"/>
            </a:xfrm>
            <a:custGeom>
              <a:avLst/>
              <a:gdLst/>
              <a:ahLst/>
              <a:cxnLst/>
              <a:rect l="l" t="t" r="r" b="b"/>
              <a:pathLst>
                <a:path w="22016" h="18527" extrusionOk="0">
                  <a:moveTo>
                    <a:pt x="21515" y="4323"/>
                  </a:moveTo>
                  <a:cubicBezTo>
                    <a:pt x="21229" y="3394"/>
                    <a:pt x="20801" y="2382"/>
                    <a:pt x="19777" y="1846"/>
                  </a:cubicBezTo>
                  <a:cubicBezTo>
                    <a:pt x="19146" y="1525"/>
                    <a:pt x="18407" y="1168"/>
                    <a:pt x="17610" y="1001"/>
                  </a:cubicBezTo>
                  <a:cubicBezTo>
                    <a:pt x="16241" y="715"/>
                    <a:pt x="14443" y="370"/>
                    <a:pt x="12633" y="191"/>
                  </a:cubicBezTo>
                  <a:cubicBezTo>
                    <a:pt x="11657" y="108"/>
                    <a:pt x="10514" y="1"/>
                    <a:pt x="9359" y="1"/>
                  </a:cubicBezTo>
                  <a:cubicBezTo>
                    <a:pt x="8561" y="1"/>
                    <a:pt x="7847" y="48"/>
                    <a:pt x="7168" y="132"/>
                  </a:cubicBezTo>
                  <a:cubicBezTo>
                    <a:pt x="5811" y="310"/>
                    <a:pt x="4811" y="632"/>
                    <a:pt x="3906" y="1168"/>
                  </a:cubicBezTo>
                  <a:cubicBezTo>
                    <a:pt x="1810" y="2430"/>
                    <a:pt x="572" y="4216"/>
                    <a:pt x="119" y="6621"/>
                  </a:cubicBezTo>
                  <a:cubicBezTo>
                    <a:pt x="0" y="7311"/>
                    <a:pt x="60" y="7978"/>
                    <a:pt x="108" y="8633"/>
                  </a:cubicBezTo>
                  <a:cubicBezTo>
                    <a:pt x="143" y="8907"/>
                    <a:pt x="155" y="9180"/>
                    <a:pt x="167" y="9466"/>
                  </a:cubicBezTo>
                  <a:cubicBezTo>
                    <a:pt x="203" y="10252"/>
                    <a:pt x="608" y="10871"/>
                    <a:pt x="1001" y="11443"/>
                  </a:cubicBezTo>
                  <a:cubicBezTo>
                    <a:pt x="1143" y="11657"/>
                    <a:pt x="1286" y="11859"/>
                    <a:pt x="1405" y="12086"/>
                  </a:cubicBezTo>
                  <a:cubicBezTo>
                    <a:pt x="1441" y="12145"/>
                    <a:pt x="1489" y="12193"/>
                    <a:pt x="1536" y="12217"/>
                  </a:cubicBezTo>
                  <a:lnTo>
                    <a:pt x="1572" y="12252"/>
                  </a:lnTo>
                  <a:cubicBezTo>
                    <a:pt x="2489" y="12990"/>
                    <a:pt x="3608" y="13550"/>
                    <a:pt x="5084" y="13943"/>
                  </a:cubicBezTo>
                  <a:cubicBezTo>
                    <a:pt x="5918" y="14181"/>
                    <a:pt x="6775" y="14455"/>
                    <a:pt x="7644" y="14741"/>
                  </a:cubicBezTo>
                  <a:cubicBezTo>
                    <a:pt x="8061" y="14872"/>
                    <a:pt x="8061" y="14872"/>
                    <a:pt x="7966" y="15348"/>
                  </a:cubicBezTo>
                  <a:cubicBezTo>
                    <a:pt x="7787" y="16265"/>
                    <a:pt x="7335" y="17074"/>
                    <a:pt x="6918" y="17741"/>
                  </a:cubicBezTo>
                  <a:cubicBezTo>
                    <a:pt x="6823" y="17872"/>
                    <a:pt x="6763" y="18110"/>
                    <a:pt x="6823" y="18289"/>
                  </a:cubicBezTo>
                  <a:cubicBezTo>
                    <a:pt x="6882" y="18455"/>
                    <a:pt x="7156" y="18527"/>
                    <a:pt x="7287" y="18527"/>
                  </a:cubicBezTo>
                  <a:lnTo>
                    <a:pt x="7335" y="18527"/>
                  </a:lnTo>
                  <a:cubicBezTo>
                    <a:pt x="7406" y="18527"/>
                    <a:pt x="7478" y="18515"/>
                    <a:pt x="7549" y="18515"/>
                  </a:cubicBezTo>
                  <a:cubicBezTo>
                    <a:pt x="7870" y="18491"/>
                    <a:pt x="8192" y="18467"/>
                    <a:pt x="8478" y="18336"/>
                  </a:cubicBezTo>
                  <a:cubicBezTo>
                    <a:pt x="9692" y="17753"/>
                    <a:pt x="11061" y="16979"/>
                    <a:pt x="11930" y="15586"/>
                  </a:cubicBezTo>
                  <a:cubicBezTo>
                    <a:pt x="12073" y="15348"/>
                    <a:pt x="12240" y="15253"/>
                    <a:pt x="12514" y="15253"/>
                  </a:cubicBezTo>
                  <a:lnTo>
                    <a:pt x="12657" y="15253"/>
                  </a:lnTo>
                  <a:lnTo>
                    <a:pt x="13026" y="15253"/>
                  </a:lnTo>
                  <a:cubicBezTo>
                    <a:pt x="13419" y="15253"/>
                    <a:pt x="13859" y="15241"/>
                    <a:pt x="14300" y="15169"/>
                  </a:cubicBezTo>
                  <a:cubicBezTo>
                    <a:pt x="15550" y="14943"/>
                    <a:pt x="17003" y="14598"/>
                    <a:pt x="18324" y="13848"/>
                  </a:cubicBezTo>
                  <a:lnTo>
                    <a:pt x="18384" y="13812"/>
                  </a:lnTo>
                  <a:cubicBezTo>
                    <a:pt x="19015" y="13455"/>
                    <a:pt x="19658" y="13086"/>
                    <a:pt x="20134" y="12467"/>
                  </a:cubicBezTo>
                  <a:cubicBezTo>
                    <a:pt x="21158" y="11145"/>
                    <a:pt x="21717" y="9788"/>
                    <a:pt x="21801" y="8478"/>
                  </a:cubicBezTo>
                  <a:cubicBezTo>
                    <a:pt x="22015" y="6966"/>
                    <a:pt x="21920" y="5609"/>
                    <a:pt x="21515" y="4323"/>
                  </a:cubicBezTo>
                  <a:close/>
                  <a:moveTo>
                    <a:pt x="11573" y="14764"/>
                  </a:moveTo>
                  <a:cubicBezTo>
                    <a:pt x="11526" y="14860"/>
                    <a:pt x="11466" y="14931"/>
                    <a:pt x="11418" y="15014"/>
                  </a:cubicBezTo>
                  <a:cubicBezTo>
                    <a:pt x="11299" y="15229"/>
                    <a:pt x="11204" y="15419"/>
                    <a:pt x="11049" y="15586"/>
                  </a:cubicBezTo>
                  <a:cubicBezTo>
                    <a:pt x="10311" y="16443"/>
                    <a:pt x="9371" y="17122"/>
                    <a:pt x="8263" y="17562"/>
                  </a:cubicBezTo>
                  <a:cubicBezTo>
                    <a:pt x="8168" y="17610"/>
                    <a:pt x="8049" y="17610"/>
                    <a:pt x="7894" y="17622"/>
                  </a:cubicBezTo>
                  <a:lnTo>
                    <a:pt x="7835" y="17622"/>
                  </a:lnTo>
                  <a:cubicBezTo>
                    <a:pt x="7894" y="17491"/>
                    <a:pt x="7942" y="17372"/>
                    <a:pt x="8001" y="17229"/>
                  </a:cubicBezTo>
                  <a:cubicBezTo>
                    <a:pt x="8180" y="16789"/>
                    <a:pt x="8335" y="16419"/>
                    <a:pt x="8478" y="16015"/>
                  </a:cubicBezTo>
                  <a:cubicBezTo>
                    <a:pt x="8585" y="15717"/>
                    <a:pt x="8632" y="15407"/>
                    <a:pt x="8704" y="14955"/>
                  </a:cubicBezTo>
                  <a:cubicBezTo>
                    <a:pt x="8763" y="14395"/>
                    <a:pt x="8621" y="14193"/>
                    <a:pt x="8073" y="14038"/>
                  </a:cubicBezTo>
                  <a:lnTo>
                    <a:pt x="7227" y="13812"/>
                  </a:lnTo>
                  <a:cubicBezTo>
                    <a:pt x="6870" y="13717"/>
                    <a:pt x="6513" y="13633"/>
                    <a:pt x="6156" y="13514"/>
                  </a:cubicBezTo>
                  <a:lnTo>
                    <a:pt x="5715" y="13383"/>
                  </a:lnTo>
                  <a:cubicBezTo>
                    <a:pt x="4965" y="13145"/>
                    <a:pt x="4191" y="12907"/>
                    <a:pt x="3441" y="12586"/>
                  </a:cubicBezTo>
                  <a:cubicBezTo>
                    <a:pt x="2060" y="12014"/>
                    <a:pt x="1179" y="11026"/>
                    <a:pt x="870" y="9752"/>
                  </a:cubicBezTo>
                  <a:cubicBezTo>
                    <a:pt x="119" y="6609"/>
                    <a:pt x="1215" y="3775"/>
                    <a:pt x="3810" y="1989"/>
                  </a:cubicBezTo>
                  <a:cubicBezTo>
                    <a:pt x="4739" y="1358"/>
                    <a:pt x="5775" y="977"/>
                    <a:pt x="7013" y="846"/>
                  </a:cubicBezTo>
                  <a:cubicBezTo>
                    <a:pt x="7739" y="775"/>
                    <a:pt x="8490" y="727"/>
                    <a:pt x="9275" y="727"/>
                  </a:cubicBezTo>
                  <a:cubicBezTo>
                    <a:pt x="11180" y="727"/>
                    <a:pt x="13073" y="953"/>
                    <a:pt x="14859" y="1191"/>
                  </a:cubicBezTo>
                  <a:cubicBezTo>
                    <a:pt x="16062" y="1358"/>
                    <a:pt x="17145" y="1596"/>
                    <a:pt x="18205" y="1918"/>
                  </a:cubicBezTo>
                  <a:cubicBezTo>
                    <a:pt x="19503" y="2334"/>
                    <a:pt x="20277" y="3084"/>
                    <a:pt x="20682" y="4251"/>
                  </a:cubicBezTo>
                  <a:cubicBezTo>
                    <a:pt x="21372" y="6359"/>
                    <a:pt x="21313" y="8442"/>
                    <a:pt x="20503" y="10442"/>
                  </a:cubicBezTo>
                  <a:cubicBezTo>
                    <a:pt x="20086" y="11478"/>
                    <a:pt x="19408" y="12264"/>
                    <a:pt x="18515" y="12800"/>
                  </a:cubicBezTo>
                  <a:cubicBezTo>
                    <a:pt x="16705" y="13871"/>
                    <a:pt x="14931" y="14395"/>
                    <a:pt x="13097" y="14395"/>
                  </a:cubicBezTo>
                  <a:cubicBezTo>
                    <a:pt x="12847" y="14395"/>
                    <a:pt x="12597" y="14372"/>
                    <a:pt x="12347" y="14360"/>
                  </a:cubicBezTo>
                  <a:lnTo>
                    <a:pt x="12228" y="14360"/>
                  </a:lnTo>
                  <a:cubicBezTo>
                    <a:pt x="11930" y="14407"/>
                    <a:pt x="11716" y="14526"/>
                    <a:pt x="11573" y="14764"/>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grpSp>
        <p:nvGrpSpPr>
          <p:cNvPr id="428" name="Google Shape;428;p54"/>
          <p:cNvGrpSpPr/>
          <p:nvPr/>
        </p:nvGrpSpPr>
        <p:grpSpPr>
          <a:xfrm rot="1093143">
            <a:off x="10298430" y="4768850"/>
            <a:ext cx="1033780" cy="959485"/>
            <a:chOff x="3885600" y="2960625"/>
            <a:chExt cx="470600" cy="451850"/>
          </a:xfrm>
        </p:grpSpPr>
        <p:sp>
          <p:nvSpPr>
            <p:cNvPr id="429" name="Google Shape;429;p54"/>
            <p:cNvSpPr/>
            <p:nvPr/>
          </p:nvSpPr>
          <p:spPr>
            <a:xfrm>
              <a:off x="3895725" y="3066575"/>
              <a:ext cx="446500" cy="206900"/>
            </a:xfrm>
            <a:custGeom>
              <a:avLst/>
              <a:gdLst/>
              <a:ahLst/>
              <a:cxnLst/>
              <a:rect l="l" t="t" r="r" b="b"/>
              <a:pathLst>
                <a:path w="17860" h="8276" extrusionOk="0">
                  <a:moveTo>
                    <a:pt x="11049" y="8109"/>
                  </a:moveTo>
                  <a:lnTo>
                    <a:pt x="11049" y="7287"/>
                  </a:lnTo>
                  <a:cubicBezTo>
                    <a:pt x="11037" y="6871"/>
                    <a:pt x="10930" y="6740"/>
                    <a:pt x="10549" y="6704"/>
                  </a:cubicBezTo>
                  <a:cubicBezTo>
                    <a:pt x="9620" y="6644"/>
                    <a:pt x="8703" y="6609"/>
                    <a:pt x="7775" y="6573"/>
                  </a:cubicBezTo>
                  <a:cubicBezTo>
                    <a:pt x="7322" y="6561"/>
                    <a:pt x="7120" y="6763"/>
                    <a:pt x="7060" y="7216"/>
                  </a:cubicBezTo>
                  <a:cubicBezTo>
                    <a:pt x="7049" y="7406"/>
                    <a:pt x="7025" y="7585"/>
                    <a:pt x="7001" y="7835"/>
                  </a:cubicBezTo>
                  <a:cubicBezTo>
                    <a:pt x="6679" y="7871"/>
                    <a:pt x="6382" y="7930"/>
                    <a:pt x="6072" y="7942"/>
                  </a:cubicBezTo>
                  <a:cubicBezTo>
                    <a:pt x="4489" y="8002"/>
                    <a:pt x="2929" y="7918"/>
                    <a:pt x="1381" y="7704"/>
                  </a:cubicBezTo>
                  <a:cubicBezTo>
                    <a:pt x="95" y="7525"/>
                    <a:pt x="226" y="7382"/>
                    <a:pt x="143" y="6347"/>
                  </a:cubicBezTo>
                  <a:cubicBezTo>
                    <a:pt x="0" y="4608"/>
                    <a:pt x="95" y="2870"/>
                    <a:pt x="262" y="1132"/>
                  </a:cubicBezTo>
                  <a:cubicBezTo>
                    <a:pt x="274" y="929"/>
                    <a:pt x="310" y="739"/>
                    <a:pt x="393" y="572"/>
                  </a:cubicBezTo>
                  <a:cubicBezTo>
                    <a:pt x="560" y="251"/>
                    <a:pt x="845" y="60"/>
                    <a:pt x="1226" y="60"/>
                  </a:cubicBezTo>
                  <a:cubicBezTo>
                    <a:pt x="2119" y="60"/>
                    <a:pt x="3012" y="1"/>
                    <a:pt x="3893" y="60"/>
                  </a:cubicBezTo>
                  <a:cubicBezTo>
                    <a:pt x="4786" y="120"/>
                    <a:pt x="5667" y="72"/>
                    <a:pt x="6560" y="36"/>
                  </a:cubicBezTo>
                  <a:cubicBezTo>
                    <a:pt x="6798" y="24"/>
                    <a:pt x="7049" y="24"/>
                    <a:pt x="7287" y="60"/>
                  </a:cubicBezTo>
                  <a:cubicBezTo>
                    <a:pt x="9061" y="239"/>
                    <a:pt x="10847" y="120"/>
                    <a:pt x="12621" y="132"/>
                  </a:cubicBezTo>
                  <a:cubicBezTo>
                    <a:pt x="13466" y="144"/>
                    <a:pt x="14323" y="60"/>
                    <a:pt x="15180" y="60"/>
                  </a:cubicBezTo>
                  <a:cubicBezTo>
                    <a:pt x="15728" y="60"/>
                    <a:pt x="16288" y="132"/>
                    <a:pt x="16847" y="203"/>
                  </a:cubicBezTo>
                  <a:cubicBezTo>
                    <a:pt x="17514" y="298"/>
                    <a:pt x="17740" y="548"/>
                    <a:pt x="17776" y="1251"/>
                  </a:cubicBezTo>
                  <a:cubicBezTo>
                    <a:pt x="17824" y="2060"/>
                    <a:pt x="17859" y="2882"/>
                    <a:pt x="17859" y="3703"/>
                  </a:cubicBezTo>
                  <a:cubicBezTo>
                    <a:pt x="17859" y="4334"/>
                    <a:pt x="17836" y="5001"/>
                    <a:pt x="17788" y="5632"/>
                  </a:cubicBezTo>
                  <a:cubicBezTo>
                    <a:pt x="17752" y="6109"/>
                    <a:pt x="17657" y="6609"/>
                    <a:pt x="17562" y="7085"/>
                  </a:cubicBezTo>
                  <a:cubicBezTo>
                    <a:pt x="17466" y="7454"/>
                    <a:pt x="17157" y="7644"/>
                    <a:pt x="16800" y="7716"/>
                  </a:cubicBezTo>
                  <a:cubicBezTo>
                    <a:pt x="14954" y="8133"/>
                    <a:pt x="13073" y="8275"/>
                    <a:pt x="11192" y="8204"/>
                  </a:cubicBezTo>
                  <a:cubicBezTo>
                    <a:pt x="11168" y="8180"/>
                    <a:pt x="11156" y="8168"/>
                    <a:pt x="11049" y="8109"/>
                  </a:cubicBezTo>
                  <a:close/>
                </a:path>
              </a:pathLst>
            </a:custGeom>
            <a:solidFill>
              <a:srgbClr val="66CEF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30" name="Google Shape;430;p54"/>
            <p:cNvSpPr/>
            <p:nvPr/>
          </p:nvSpPr>
          <p:spPr>
            <a:xfrm>
              <a:off x="3910300" y="3268975"/>
              <a:ext cx="403950" cy="127425"/>
            </a:xfrm>
            <a:custGeom>
              <a:avLst/>
              <a:gdLst/>
              <a:ahLst/>
              <a:cxnLst/>
              <a:rect l="l" t="t" r="r" b="b"/>
              <a:pathLst>
                <a:path w="16158" h="5097" extrusionOk="0">
                  <a:moveTo>
                    <a:pt x="48" y="1"/>
                  </a:moveTo>
                  <a:cubicBezTo>
                    <a:pt x="2239" y="191"/>
                    <a:pt x="4310" y="406"/>
                    <a:pt x="6454" y="251"/>
                  </a:cubicBezTo>
                  <a:cubicBezTo>
                    <a:pt x="6466" y="572"/>
                    <a:pt x="6477" y="846"/>
                    <a:pt x="6489" y="1132"/>
                  </a:cubicBezTo>
                  <a:cubicBezTo>
                    <a:pt x="6513" y="1311"/>
                    <a:pt x="6489" y="1489"/>
                    <a:pt x="6525" y="1644"/>
                  </a:cubicBezTo>
                  <a:cubicBezTo>
                    <a:pt x="6585" y="1965"/>
                    <a:pt x="6787" y="2144"/>
                    <a:pt x="7108" y="2156"/>
                  </a:cubicBezTo>
                  <a:cubicBezTo>
                    <a:pt x="7835" y="2168"/>
                    <a:pt x="8561" y="2180"/>
                    <a:pt x="9299" y="2168"/>
                  </a:cubicBezTo>
                  <a:cubicBezTo>
                    <a:pt x="9502" y="2168"/>
                    <a:pt x="9716" y="2096"/>
                    <a:pt x="9906" y="2049"/>
                  </a:cubicBezTo>
                  <a:cubicBezTo>
                    <a:pt x="10192" y="1977"/>
                    <a:pt x="10347" y="1799"/>
                    <a:pt x="10383" y="1501"/>
                  </a:cubicBezTo>
                  <a:cubicBezTo>
                    <a:pt x="10406" y="1191"/>
                    <a:pt x="10454" y="894"/>
                    <a:pt x="10502" y="572"/>
                  </a:cubicBezTo>
                  <a:cubicBezTo>
                    <a:pt x="12371" y="441"/>
                    <a:pt x="14216" y="299"/>
                    <a:pt x="16098" y="156"/>
                  </a:cubicBezTo>
                  <a:cubicBezTo>
                    <a:pt x="16110" y="263"/>
                    <a:pt x="16157" y="358"/>
                    <a:pt x="16133" y="453"/>
                  </a:cubicBezTo>
                  <a:lnTo>
                    <a:pt x="15871" y="4251"/>
                  </a:lnTo>
                  <a:cubicBezTo>
                    <a:pt x="15860" y="4370"/>
                    <a:pt x="15836" y="4490"/>
                    <a:pt x="15812" y="4609"/>
                  </a:cubicBezTo>
                  <a:cubicBezTo>
                    <a:pt x="15693" y="4978"/>
                    <a:pt x="15562" y="5085"/>
                    <a:pt x="15169" y="5073"/>
                  </a:cubicBezTo>
                  <a:cubicBezTo>
                    <a:pt x="13502" y="5037"/>
                    <a:pt x="11823" y="5013"/>
                    <a:pt x="10156" y="5001"/>
                  </a:cubicBezTo>
                  <a:cubicBezTo>
                    <a:pt x="9823" y="5001"/>
                    <a:pt x="9502" y="5037"/>
                    <a:pt x="9156" y="5037"/>
                  </a:cubicBezTo>
                  <a:cubicBezTo>
                    <a:pt x="8120" y="5061"/>
                    <a:pt x="7073" y="5097"/>
                    <a:pt x="6037" y="5085"/>
                  </a:cubicBezTo>
                  <a:cubicBezTo>
                    <a:pt x="4763" y="5073"/>
                    <a:pt x="3489" y="5025"/>
                    <a:pt x="2227" y="4954"/>
                  </a:cubicBezTo>
                  <a:cubicBezTo>
                    <a:pt x="1691" y="4918"/>
                    <a:pt x="1155" y="4835"/>
                    <a:pt x="631" y="4728"/>
                  </a:cubicBezTo>
                  <a:cubicBezTo>
                    <a:pt x="227" y="4656"/>
                    <a:pt x="0" y="4394"/>
                    <a:pt x="24" y="3954"/>
                  </a:cubicBezTo>
                  <a:cubicBezTo>
                    <a:pt x="36" y="3430"/>
                    <a:pt x="36" y="2906"/>
                    <a:pt x="48" y="2394"/>
                  </a:cubicBezTo>
                  <a:cubicBezTo>
                    <a:pt x="48" y="1977"/>
                    <a:pt x="60" y="1561"/>
                    <a:pt x="60" y="1144"/>
                  </a:cubicBezTo>
                  <a:cubicBezTo>
                    <a:pt x="48" y="787"/>
                    <a:pt x="48" y="406"/>
                    <a:pt x="48" y="1"/>
                  </a:cubicBezTo>
                  <a:close/>
                </a:path>
              </a:pathLst>
            </a:custGeom>
            <a:solidFill>
              <a:srgbClr val="66CEF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31" name="Google Shape;431;p54"/>
            <p:cNvSpPr/>
            <p:nvPr/>
          </p:nvSpPr>
          <p:spPr>
            <a:xfrm>
              <a:off x="4051675" y="2974900"/>
              <a:ext cx="155700" cy="84250"/>
            </a:xfrm>
            <a:custGeom>
              <a:avLst/>
              <a:gdLst/>
              <a:ahLst/>
              <a:cxnLst/>
              <a:rect l="l" t="t" r="r" b="b"/>
              <a:pathLst>
                <a:path w="6228" h="3370" extrusionOk="0">
                  <a:moveTo>
                    <a:pt x="5144" y="3263"/>
                  </a:moveTo>
                  <a:cubicBezTo>
                    <a:pt x="5132" y="3072"/>
                    <a:pt x="5132" y="2870"/>
                    <a:pt x="5097" y="2668"/>
                  </a:cubicBezTo>
                  <a:cubicBezTo>
                    <a:pt x="5073" y="2346"/>
                    <a:pt x="5049" y="2036"/>
                    <a:pt x="4990" y="1727"/>
                  </a:cubicBezTo>
                  <a:cubicBezTo>
                    <a:pt x="4894" y="1286"/>
                    <a:pt x="4597" y="1024"/>
                    <a:pt x="4144" y="1013"/>
                  </a:cubicBezTo>
                  <a:cubicBezTo>
                    <a:pt x="3513" y="1001"/>
                    <a:pt x="2894" y="1001"/>
                    <a:pt x="2275" y="1013"/>
                  </a:cubicBezTo>
                  <a:cubicBezTo>
                    <a:pt x="1799" y="1024"/>
                    <a:pt x="1584" y="1251"/>
                    <a:pt x="1537" y="1727"/>
                  </a:cubicBezTo>
                  <a:cubicBezTo>
                    <a:pt x="1513" y="2084"/>
                    <a:pt x="1525" y="2453"/>
                    <a:pt x="1513" y="2834"/>
                  </a:cubicBezTo>
                  <a:lnTo>
                    <a:pt x="1513" y="3263"/>
                  </a:lnTo>
                  <a:cubicBezTo>
                    <a:pt x="1072" y="3370"/>
                    <a:pt x="691" y="3299"/>
                    <a:pt x="287" y="3287"/>
                  </a:cubicBezTo>
                  <a:cubicBezTo>
                    <a:pt x="96" y="3287"/>
                    <a:pt x="1" y="3156"/>
                    <a:pt x="1" y="2977"/>
                  </a:cubicBezTo>
                  <a:cubicBezTo>
                    <a:pt x="25" y="2322"/>
                    <a:pt x="1" y="1655"/>
                    <a:pt x="96" y="1001"/>
                  </a:cubicBezTo>
                  <a:cubicBezTo>
                    <a:pt x="168" y="417"/>
                    <a:pt x="644" y="48"/>
                    <a:pt x="1287" y="36"/>
                  </a:cubicBezTo>
                  <a:cubicBezTo>
                    <a:pt x="2227" y="1"/>
                    <a:pt x="3156" y="1"/>
                    <a:pt x="4097" y="36"/>
                  </a:cubicBezTo>
                  <a:cubicBezTo>
                    <a:pt x="4561" y="48"/>
                    <a:pt x="5025" y="155"/>
                    <a:pt x="5478" y="274"/>
                  </a:cubicBezTo>
                  <a:cubicBezTo>
                    <a:pt x="5990" y="393"/>
                    <a:pt x="6168" y="596"/>
                    <a:pt x="6192" y="1108"/>
                  </a:cubicBezTo>
                  <a:cubicBezTo>
                    <a:pt x="6228" y="1703"/>
                    <a:pt x="6228" y="2275"/>
                    <a:pt x="6216" y="2870"/>
                  </a:cubicBezTo>
                  <a:cubicBezTo>
                    <a:pt x="6192" y="3310"/>
                    <a:pt x="6121" y="3334"/>
                    <a:pt x="5692" y="3334"/>
                  </a:cubicBezTo>
                  <a:lnTo>
                    <a:pt x="5323" y="3334"/>
                  </a:lnTo>
                  <a:cubicBezTo>
                    <a:pt x="5275" y="3322"/>
                    <a:pt x="5228" y="3287"/>
                    <a:pt x="5144" y="3263"/>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32" name="Google Shape;432;p54"/>
            <p:cNvSpPr/>
            <p:nvPr/>
          </p:nvSpPr>
          <p:spPr>
            <a:xfrm>
              <a:off x="4077575" y="3242500"/>
              <a:ext cx="86350" cy="70550"/>
            </a:xfrm>
            <a:custGeom>
              <a:avLst/>
              <a:gdLst/>
              <a:ahLst/>
              <a:cxnLst/>
              <a:rect l="l" t="t" r="r" b="b"/>
              <a:pathLst>
                <a:path w="3454" h="2822" extrusionOk="0">
                  <a:moveTo>
                    <a:pt x="310" y="2762"/>
                  </a:moveTo>
                  <a:cubicBezTo>
                    <a:pt x="1" y="1893"/>
                    <a:pt x="96" y="1072"/>
                    <a:pt x="203" y="238"/>
                  </a:cubicBezTo>
                  <a:cubicBezTo>
                    <a:pt x="239" y="48"/>
                    <a:pt x="382" y="0"/>
                    <a:pt x="548" y="0"/>
                  </a:cubicBezTo>
                  <a:cubicBezTo>
                    <a:pt x="858" y="0"/>
                    <a:pt x="1179" y="0"/>
                    <a:pt x="1489" y="12"/>
                  </a:cubicBezTo>
                  <a:cubicBezTo>
                    <a:pt x="1989" y="48"/>
                    <a:pt x="2477" y="84"/>
                    <a:pt x="2989" y="131"/>
                  </a:cubicBezTo>
                  <a:cubicBezTo>
                    <a:pt x="3108" y="143"/>
                    <a:pt x="3215" y="203"/>
                    <a:pt x="3346" y="250"/>
                  </a:cubicBezTo>
                  <a:cubicBezTo>
                    <a:pt x="3454" y="965"/>
                    <a:pt x="3334" y="1643"/>
                    <a:pt x="3263" y="2334"/>
                  </a:cubicBezTo>
                  <a:cubicBezTo>
                    <a:pt x="3227" y="2572"/>
                    <a:pt x="3061" y="2727"/>
                    <a:pt x="2846" y="2739"/>
                  </a:cubicBezTo>
                  <a:cubicBezTo>
                    <a:pt x="2013" y="2822"/>
                    <a:pt x="1156" y="2810"/>
                    <a:pt x="310" y="2762"/>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33" name="Google Shape;433;p54"/>
            <p:cNvSpPr/>
            <p:nvPr/>
          </p:nvSpPr>
          <p:spPr>
            <a:xfrm>
              <a:off x="3885600" y="2960625"/>
              <a:ext cx="470600" cy="451850"/>
            </a:xfrm>
            <a:custGeom>
              <a:avLst/>
              <a:gdLst/>
              <a:ahLst/>
              <a:cxnLst/>
              <a:rect l="l" t="t" r="r" b="b"/>
              <a:pathLst>
                <a:path w="18824" h="18074" extrusionOk="0">
                  <a:moveTo>
                    <a:pt x="18812" y="7120"/>
                  </a:moveTo>
                  <a:cubicBezTo>
                    <a:pt x="18800" y="6572"/>
                    <a:pt x="18776" y="5858"/>
                    <a:pt x="18705" y="5132"/>
                  </a:cubicBezTo>
                  <a:cubicBezTo>
                    <a:pt x="18633" y="4382"/>
                    <a:pt x="18217" y="3965"/>
                    <a:pt x="17431" y="3858"/>
                  </a:cubicBezTo>
                  <a:cubicBezTo>
                    <a:pt x="16669" y="3762"/>
                    <a:pt x="15847" y="3667"/>
                    <a:pt x="15014" y="3667"/>
                  </a:cubicBezTo>
                  <a:cubicBezTo>
                    <a:pt x="14573" y="3667"/>
                    <a:pt x="14133" y="3703"/>
                    <a:pt x="13740" y="3762"/>
                  </a:cubicBezTo>
                  <a:lnTo>
                    <a:pt x="13680" y="3762"/>
                  </a:lnTo>
                  <a:cubicBezTo>
                    <a:pt x="13621" y="3762"/>
                    <a:pt x="13561" y="3739"/>
                    <a:pt x="13502" y="3739"/>
                  </a:cubicBezTo>
                  <a:lnTo>
                    <a:pt x="13454" y="3739"/>
                  </a:lnTo>
                  <a:lnTo>
                    <a:pt x="13454" y="3584"/>
                  </a:lnTo>
                  <a:lnTo>
                    <a:pt x="13454" y="2965"/>
                  </a:lnTo>
                  <a:cubicBezTo>
                    <a:pt x="13454" y="2869"/>
                    <a:pt x="13442" y="2750"/>
                    <a:pt x="13442" y="2643"/>
                  </a:cubicBezTo>
                  <a:cubicBezTo>
                    <a:pt x="13419" y="2191"/>
                    <a:pt x="13407" y="1750"/>
                    <a:pt x="13347" y="1286"/>
                  </a:cubicBezTo>
                  <a:cubicBezTo>
                    <a:pt x="13288" y="822"/>
                    <a:pt x="12990" y="488"/>
                    <a:pt x="12526" y="333"/>
                  </a:cubicBezTo>
                  <a:lnTo>
                    <a:pt x="12407" y="286"/>
                  </a:lnTo>
                  <a:cubicBezTo>
                    <a:pt x="12037" y="167"/>
                    <a:pt x="11668" y="48"/>
                    <a:pt x="11275" y="36"/>
                  </a:cubicBezTo>
                  <a:cubicBezTo>
                    <a:pt x="10644" y="0"/>
                    <a:pt x="10013" y="0"/>
                    <a:pt x="9251" y="0"/>
                  </a:cubicBezTo>
                  <a:lnTo>
                    <a:pt x="8501" y="0"/>
                  </a:lnTo>
                  <a:lnTo>
                    <a:pt x="8061" y="0"/>
                  </a:lnTo>
                  <a:cubicBezTo>
                    <a:pt x="6930" y="0"/>
                    <a:pt x="6120" y="833"/>
                    <a:pt x="6120" y="1976"/>
                  </a:cubicBezTo>
                  <a:lnTo>
                    <a:pt x="6120" y="3179"/>
                  </a:lnTo>
                  <a:lnTo>
                    <a:pt x="6120" y="3667"/>
                  </a:lnTo>
                  <a:cubicBezTo>
                    <a:pt x="5858" y="3739"/>
                    <a:pt x="5644" y="3762"/>
                    <a:pt x="5441" y="3762"/>
                  </a:cubicBezTo>
                  <a:cubicBezTo>
                    <a:pt x="5322" y="3762"/>
                    <a:pt x="5227" y="3762"/>
                    <a:pt x="5120" y="3739"/>
                  </a:cubicBezTo>
                  <a:lnTo>
                    <a:pt x="4929" y="3739"/>
                  </a:lnTo>
                  <a:cubicBezTo>
                    <a:pt x="4215" y="3727"/>
                    <a:pt x="3477" y="3715"/>
                    <a:pt x="2762" y="3703"/>
                  </a:cubicBezTo>
                  <a:cubicBezTo>
                    <a:pt x="2429" y="3703"/>
                    <a:pt x="2084" y="3679"/>
                    <a:pt x="1739" y="3679"/>
                  </a:cubicBezTo>
                  <a:lnTo>
                    <a:pt x="1715" y="3679"/>
                  </a:lnTo>
                  <a:cubicBezTo>
                    <a:pt x="857" y="3679"/>
                    <a:pt x="167" y="4382"/>
                    <a:pt x="119" y="5227"/>
                  </a:cubicBezTo>
                  <a:cubicBezTo>
                    <a:pt x="107" y="5501"/>
                    <a:pt x="84" y="5751"/>
                    <a:pt x="72" y="6013"/>
                  </a:cubicBezTo>
                  <a:cubicBezTo>
                    <a:pt x="48" y="6346"/>
                    <a:pt x="24" y="6667"/>
                    <a:pt x="12" y="7013"/>
                  </a:cubicBezTo>
                  <a:cubicBezTo>
                    <a:pt x="0" y="8203"/>
                    <a:pt x="0" y="9501"/>
                    <a:pt x="12" y="11097"/>
                  </a:cubicBezTo>
                  <a:cubicBezTo>
                    <a:pt x="12" y="11466"/>
                    <a:pt x="72" y="11894"/>
                    <a:pt x="441" y="12192"/>
                  </a:cubicBezTo>
                  <a:cubicBezTo>
                    <a:pt x="441" y="12192"/>
                    <a:pt x="476" y="12240"/>
                    <a:pt x="488" y="12418"/>
                  </a:cubicBezTo>
                  <a:cubicBezTo>
                    <a:pt x="500" y="12585"/>
                    <a:pt x="500" y="12763"/>
                    <a:pt x="488" y="12918"/>
                  </a:cubicBezTo>
                  <a:lnTo>
                    <a:pt x="488" y="13085"/>
                  </a:lnTo>
                  <a:cubicBezTo>
                    <a:pt x="488" y="13573"/>
                    <a:pt x="488" y="14049"/>
                    <a:pt x="476" y="14549"/>
                  </a:cubicBezTo>
                  <a:cubicBezTo>
                    <a:pt x="476" y="14871"/>
                    <a:pt x="465" y="15216"/>
                    <a:pt x="465" y="15538"/>
                  </a:cubicBezTo>
                  <a:cubicBezTo>
                    <a:pt x="465" y="15942"/>
                    <a:pt x="441" y="16335"/>
                    <a:pt x="441" y="16728"/>
                  </a:cubicBezTo>
                  <a:cubicBezTo>
                    <a:pt x="441" y="17109"/>
                    <a:pt x="607" y="17371"/>
                    <a:pt x="917" y="17490"/>
                  </a:cubicBezTo>
                  <a:cubicBezTo>
                    <a:pt x="977" y="17526"/>
                    <a:pt x="1036" y="17538"/>
                    <a:pt x="1096" y="17574"/>
                  </a:cubicBezTo>
                  <a:cubicBezTo>
                    <a:pt x="1298" y="17645"/>
                    <a:pt x="1477" y="17728"/>
                    <a:pt x="1679" y="17764"/>
                  </a:cubicBezTo>
                  <a:cubicBezTo>
                    <a:pt x="2167" y="17836"/>
                    <a:pt x="2751" y="17919"/>
                    <a:pt x="3358" y="17955"/>
                  </a:cubicBezTo>
                  <a:cubicBezTo>
                    <a:pt x="4787" y="18014"/>
                    <a:pt x="5965" y="18038"/>
                    <a:pt x="7084" y="18038"/>
                  </a:cubicBezTo>
                  <a:lnTo>
                    <a:pt x="7108" y="18038"/>
                  </a:lnTo>
                  <a:cubicBezTo>
                    <a:pt x="7846" y="18038"/>
                    <a:pt x="8585" y="18014"/>
                    <a:pt x="9299" y="17978"/>
                  </a:cubicBezTo>
                  <a:cubicBezTo>
                    <a:pt x="9549" y="17967"/>
                    <a:pt x="9811" y="17967"/>
                    <a:pt x="10061" y="17955"/>
                  </a:cubicBezTo>
                  <a:cubicBezTo>
                    <a:pt x="10549" y="17943"/>
                    <a:pt x="11037" y="17919"/>
                    <a:pt x="11573" y="17919"/>
                  </a:cubicBezTo>
                  <a:cubicBezTo>
                    <a:pt x="13145" y="17919"/>
                    <a:pt x="14704" y="18002"/>
                    <a:pt x="16062" y="18074"/>
                  </a:cubicBezTo>
                  <a:lnTo>
                    <a:pt x="16205" y="18074"/>
                  </a:lnTo>
                  <a:cubicBezTo>
                    <a:pt x="16859" y="18074"/>
                    <a:pt x="17169" y="17800"/>
                    <a:pt x="17324" y="17133"/>
                  </a:cubicBezTo>
                  <a:cubicBezTo>
                    <a:pt x="17371" y="16943"/>
                    <a:pt x="17395" y="16716"/>
                    <a:pt x="17407" y="16431"/>
                  </a:cubicBezTo>
                  <a:cubicBezTo>
                    <a:pt x="17443" y="15919"/>
                    <a:pt x="17467" y="15407"/>
                    <a:pt x="17502" y="14883"/>
                  </a:cubicBezTo>
                  <a:cubicBezTo>
                    <a:pt x="17550" y="14216"/>
                    <a:pt x="17574" y="13549"/>
                    <a:pt x="17621" y="12894"/>
                  </a:cubicBezTo>
                  <a:cubicBezTo>
                    <a:pt x="17633" y="12621"/>
                    <a:pt x="17693" y="12418"/>
                    <a:pt x="17931" y="12240"/>
                  </a:cubicBezTo>
                  <a:cubicBezTo>
                    <a:pt x="18169" y="12061"/>
                    <a:pt x="18383" y="11751"/>
                    <a:pt x="18455" y="11430"/>
                  </a:cubicBezTo>
                  <a:cubicBezTo>
                    <a:pt x="18610" y="10799"/>
                    <a:pt x="18705" y="10180"/>
                    <a:pt x="18753" y="9608"/>
                  </a:cubicBezTo>
                  <a:cubicBezTo>
                    <a:pt x="18824" y="8799"/>
                    <a:pt x="18824" y="8049"/>
                    <a:pt x="18812" y="7120"/>
                  </a:cubicBezTo>
                  <a:close/>
                  <a:moveTo>
                    <a:pt x="16705" y="16573"/>
                  </a:moveTo>
                  <a:cubicBezTo>
                    <a:pt x="16693" y="16693"/>
                    <a:pt x="16681" y="16800"/>
                    <a:pt x="16645" y="16895"/>
                  </a:cubicBezTo>
                  <a:cubicBezTo>
                    <a:pt x="16562" y="17193"/>
                    <a:pt x="16467" y="17252"/>
                    <a:pt x="16169" y="17252"/>
                  </a:cubicBezTo>
                  <a:lnTo>
                    <a:pt x="14597" y="17228"/>
                  </a:lnTo>
                  <a:cubicBezTo>
                    <a:pt x="13454" y="17216"/>
                    <a:pt x="12287" y="17181"/>
                    <a:pt x="11144" y="17181"/>
                  </a:cubicBezTo>
                  <a:lnTo>
                    <a:pt x="11097" y="17181"/>
                  </a:lnTo>
                  <a:cubicBezTo>
                    <a:pt x="10918" y="17181"/>
                    <a:pt x="10740" y="17193"/>
                    <a:pt x="10573" y="17216"/>
                  </a:cubicBezTo>
                  <a:cubicBezTo>
                    <a:pt x="10430" y="17228"/>
                    <a:pt x="10299" y="17228"/>
                    <a:pt x="10144" y="17240"/>
                  </a:cubicBezTo>
                  <a:cubicBezTo>
                    <a:pt x="9918" y="17240"/>
                    <a:pt x="9680" y="17252"/>
                    <a:pt x="9466" y="17252"/>
                  </a:cubicBezTo>
                  <a:cubicBezTo>
                    <a:pt x="8835" y="17276"/>
                    <a:pt x="8192" y="17288"/>
                    <a:pt x="7573" y="17288"/>
                  </a:cubicBezTo>
                  <a:lnTo>
                    <a:pt x="7025" y="17288"/>
                  </a:lnTo>
                  <a:cubicBezTo>
                    <a:pt x="5799" y="17276"/>
                    <a:pt x="4525" y="17228"/>
                    <a:pt x="3215" y="17157"/>
                  </a:cubicBezTo>
                  <a:cubicBezTo>
                    <a:pt x="2679" y="17121"/>
                    <a:pt x="2143" y="17038"/>
                    <a:pt x="1631" y="16943"/>
                  </a:cubicBezTo>
                  <a:cubicBezTo>
                    <a:pt x="1286" y="16883"/>
                    <a:pt x="1131" y="16681"/>
                    <a:pt x="1143" y="16323"/>
                  </a:cubicBezTo>
                  <a:cubicBezTo>
                    <a:pt x="1155" y="15931"/>
                    <a:pt x="1155" y="15526"/>
                    <a:pt x="1167" y="15145"/>
                  </a:cubicBezTo>
                  <a:lnTo>
                    <a:pt x="1167" y="14752"/>
                  </a:lnTo>
                  <a:cubicBezTo>
                    <a:pt x="1167" y="14335"/>
                    <a:pt x="1191" y="13918"/>
                    <a:pt x="1191" y="13502"/>
                  </a:cubicBezTo>
                  <a:lnTo>
                    <a:pt x="1191" y="12752"/>
                  </a:lnTo>
                  <a:lnTo>
                    <a:pt x="1191" y="12525"/>
                  </a:lnTo>
                  <a:lnTo>
                    <a:pt x="1643" y="12573"/>
                  </a:lnTo>
                  <a:cubicBezTo>
                    <a:pt x="3096" y="12704"/>
                    <a:pt x="4441" y="12823"/>
                    <a:pt x="5846" y="12823"/>
                  </a:cubicBezTo>
                  <a:cubicBezTo>
                    <a:pt x="6346" y="12823"/>
                    <a:pt x="6822" y="12811"/>
                    <a:pt x="7299" y="12775"/>
                  </a:cubicBezTo>
                  <a:lnTo>
                    <a:pt x="7334" y="13490"/>
                  </a:lnTo>
                  <a:lnTo>
                    <a:pt x="7334" y="13656"/>
                  </a:lnTo>
                  <a:cubicBezTo>
                    <a:pt x="7334" y="13776"/>
                    <a:pt x="7334" y="13906"/>
                    <a:pt x="7370" y="14037"/>
                  </a:cubicBezTo>
                  <a:cubicBezTo>
                    <a:pt x="7442" y="14430"/>
                    <a:pt x="7704" y="14657"/>
                    <a:pt x="8073" y="14668"/>
                  </a:cubicBezTo>
                  <a:cubicBezTo>
                    <a:pt x="8632" y="14680"/>
                    <a:pt x="9204" y="14692"/>
                    <a:pt x="9799" y="14692"/>
                  </a:cubicBezTo>
                  <a:lnTo>
                    <a:pt x="10275" y="14692"/>
                  </a:lnTo>
                  <a:cubicBezTo>
                    <a:pt x="10478" y="14692"/>
                    <a:pt x="10668" y="14633"/>
                    <a:pt x="10847" y="14597"/>
                  </a:cubicBezTo>
                  <a:lnTo>
                    <a:pt x="10930" y="14561"/>
                  </a:lnTo>
                  <a:cubicBezTo>
                    <a:pt x="11275" y="14478"/>
                    <a:pt x="11490" y="14240"/>
                    <a:pt x="11514" y="13883"/>
                  </a:cubicBezTo>
                  <a:cubicBezTo>
                    <a:pt x="11549" y="13668"/>
                    <a:pt x="11573" y="13466"/>
                    <a:pt x="11585" y="13252"/>
                  </a:cubicBezTo>
                  <a:cubicBezTo>
                    <a:pt x="11609" y="13192"/>
                    <a:pt x="11609" y="13133"/>
                    <a:pt x="11621" y="13085"/>
                  </a:cubicBezTo>
                  <a:cubicBezTo>
                    <a:pt x="13407" y="12954"/>
                    <a:pt x="15181" y="12823"/>
                    <a:pt x="16967" y="12692"/>
                  </a:cubicBezTo>
                  <a:cubicBezTo>
                    <a:pt x="16979" y="12728"/>
                    <a:pt x="16979" y="12775"/>
                    <a:pt x="16979" y="12823"/>
                  </a:cubicBezTo>
                  <a:cubicBezTo>
                    <a:pt x="16895" y="13883"/>
                    <a:pt x="16812" y="15085"/>
                    <a:pt x="16705" y="16573"/>
                  </a:cubicBezTo>
                  <a:close/>
                  <a:moveTo>
                    <a:pt x="8025" y="11585"/>
                  </a:moveTo>
                  <a:lnTo>
                    <a:pt x="8025" y="11525"/>
                  </a:lnTo>
                  <a:cubicBezTo>
                    <a:pt x="8025" y="11478"/>
                    <a:pt x="8037" y="11418"/>
                    <a:pt x="8216" y="11418"/>
                  </a:cubicBezTo>
                  <a:lnTo>
                    <a:pt x="8454" y="11418"/>
                  </a:lnTo>
                  <a:cubicBezTo>
                    <a:pt x="8656" y="11418"/>
                    <a:pt x="8894" y="11418"/>
                    <a:pt x="9132" y="11442"/>
                  </a:cubicBezTo>
                  <a:cubicBezTo>
                    <a:pt x="9597" y="11466"/>
                    <a:pt x="10085" y="11501"/>
                    <a:pt x="10632" y="11549"/>
                  </a:cubicBezTo>
                  <a:cubicBezTo>
                    <a:pt x="10692" y="11549"/>
                    <a:pt x="10752" y="11585"/>
                    <a:pt x="10835" y="11609"/>
                  </a:cubicBezTo>
                  <a:cubicBezTo>
                    <a:pt x="10847" y="11609"/>
                    <a:pt x="10859" y="11632"/>
                    <a:pt x="10859" y="11632"/>
                  </a:cubicBezTo>
                  <a:cubicBezTo>
                    <a:pt x="10918" y="12180"/>
                    <a:pt x="10859" y="12740"/>
                    <a:pt x="10799" y="13287"/>
                  </a:cubicBezTo>
                  <a:cubicBezTo>
                    <a:pt x="10787" y="13383"/>
                    <a:pt x="10775" y="13490"/>
                    <a:pt x="10775" y="13597"/>
                  </a:cubicBezTo>
                  <a:cubicBezTo>
                    <a:pt x="10740" y="13823"/>
                    <a:pt x="10561" y="13859"/>
                    <a:pt x="10490" y="13883"/>
                  </a:cubicBezTo>
                  <a:cubicBezTo>
                    <a:pt x="10097" y="13918"/>
                    <a:pt x="9668" y="13942"/>
                    <a:pt x="9192" y="13942"/>
                  </a:cubicBezTo>
                  <a:cubicBezTo>
                    <a:pt x="8787" y="13942"/>
                    <a:pt x="8394" y="13918"/>
                    <a:pt x="8073" y="13906"/>
                  </a:cubicBezTo>
                  <a:cubicBezTo>
                    <a:pt x="7858" y="13121"/>
                    <a:pt x="7930" y="12371"/>
                    <a:pt x="8025" y="11585"/>
                  </a:cubicBezTo>
                  <a:close/>
                  <a:moveTo>
                    <a:pt x="12466" y="12287"/>
                  </a:moveTo>
                  <a:cubicBezTo>
                    <a:pt x="12180" y="12287"/>
                    <a:pt x="11906" y="12287"/>
                    <a:pt x="11621" y="12275"/>
                  </a:cubicBezTo>
                  <a:cubicBezTo>
                    <a:pt x="11621" y="12275"/>
                    <a:pt x="11609" y="12252"/>
                    <a:pt x="11585" y="12252"/>
                  </a:cubicBezTo>
                  <a:lnTo>
                    <a:pt x="11585" y="12097"/>
                  </a:lnTo>
                  <a:lnTo>
                    <a:pt x="11585" y="11513"/>
                  </a:lnTo>
                  <a:cubicBezTo>
                    <a:pt x="11573" y="11097"/>
                    <a:pt x="11466" y="10811"/>
                    <a:pt x="10954" y="10787"/>
                  </a:cubicBezTo>
                  <a:cubicBezTo>
                    <a:pt x="9954" y="10728"/>
                    <a:pt x="9049" y="10668"/>
                    <a:pt x="8180" y="10644"/>
                  </a:cubicBezTo>
                  <a:lnTo>
                    <a:pt x="8144" y="10644"/>
                  </a:lnTo>
                  <a:cubicBezTo>
                    <a:pt x="7644" y="10644"/>
                    <a:pt x="7394" y="10906"/>
                    <a:pt x="7334" y="11418"/>
                  </a:cubicBezTo>
                  <a:lnTo>
                    <a:pt x="7275" y="11930"/>
                  </a:lnTo>
                  <a:cubicBezTo>
                    <a:pt x="7215" y="11942"/>
                    <a:pt x="7156" y="11942"/>
                    <a:pt x="7096" y="11954"/>
                  </a:cubicBezTo>
                  <a:cubicBezTo>
                    <a:pt x="6882" y="11990"/>
                    <a:pt x="6680" y="12013"/>
                    <a:pt x="6465" y="12013"/>
                  </a:cubicBezTo>
                  <a:cubicBezTo>
                    <a:pt x="6132" y="12037"/>
                    <a:pt x="5787" y="12037"/>
                    <a:pt x="5453" y="12037"/>
                  </a:cubicBezTo>
                  <a:cubicBezTo>
                    <a:pt x="4263" y="12037"/>
                    <a:pt x="3036" y="11942"/>
                    <a:pt x="1810" y="11763"/>
                  </a:cubicBezTo>
                  <a:cubicBezTo>
                    <a:pt x="786" y="11620"/>
                    <a:pt x="786" y="11573"/>
                    <a:pt x="726" y="10847"/>
                  </a:cubicBezTo>
                  <a:cubicBezTo>
                    <a:pt x="726" y="10751"/>
                    <a:pt x="715" y="10668"/>
                    <a:pt x="715" y="10561"/>
                  </a:cubicBezTo>
                  <a:cubicBezTo>
                    <a:pt x="560" y="8715"/>
                    <a:pt x="679" y="6894"/>
                    <a:pt x="834" y="5370"/>
                  </a:cubicBezTo>
                  <a:cubicBezTo>
                    <a:pt x="846" y="5203"/>
                    <a:pt x="869" y="5013"/>
                    <a:pt x="953" y="4858"/>
                  </a:cubicBezTo>
                  <a:cubicBezTo>
                    <a:pt x="1096" y="4560"/>
                    <a:pt x="1322" y="4429"/>
                    <a:pt x="1643" y="4429"/>
                  </a:cubicBezTo>
                  <a:lnTo>
                    <a:pt x="1739" y="4429"/>
                  </a:lnTo>
                  <a:cubicBezTo>
                    <a:pt x="2024" y="4429"/>
                    <a:pt x="2298" y="4429"/>
                    <a:pt x="2584" y="4417"/>
                  </a:cubicBezTo>
                  <a:cubicBezTo>
                    <a:pt x="2870" y="4417"/>
                    <a:pt x="3155" y="4393"/>
                    <a:pt x="3417" y="4393"/>
                  </a:cubicBezTo>
                  <a:cubicBezTo>
                    <a:pt x="3763" y="4393"/>
                    <a:pt x="4025" y="4417"/>
                    <a:pt x="4298" y="4429"/>
                  </a:cubicBezTo>
                  <a:cubicBezTo>
                    <a:pt x="4596" y="4441"/>
                    <a:pt x="4906" y="4453"/>
                    <a:pt x="5251" y="4453"/>
                  </a:cubicBezTo>
                  <a:cubicBezTo>
                    <a:pt x="5739" y="4453"/>
                    <a:pt x="6227" y="4441"/>
                    <a:pt x="6703" y="4429"/>
                  </a:cubicBezTo>
                  <a:lnTo>
                    <a:pt x="6977" y="4417"/>
                  </a:lnTo>
                  <a:cubicBezTo>
                    <a:pt x="7096" y="4417"/>
                    <a:pt x="7215" y="4393"/>
                    <a:pt x="7346" y="4393"/>
                  </a:cubicBezTo>
                  <a:cubicBezTo>
                    <a:pt x="7477" y="4393"/>
                    <a:pt x="7584" y="4393"/>
                    <a:pt x="7692" y="4417"/>
                  </a:cubicBezTo>
                  <a:cubicBezTo>
                    <a:pt x="8394" y="4489"/>
                    <a:pt x="9132" y="4512"/>
                    <a:pt x="10085" y="4512"/>
                  </a:cubicBezTo>
                  <a:cubicBezTo>
                    <a:pt x="10502" y="4512"/>
                    <a:pt x="10930" y="4512"/>
                    <a:pt x="11347" y="4501"/>
                  </a:cubicBezTo>
                  <a:cubicBezTo>
                    <a:pt x="11764" y="4501"/>
                    <a:pt x="12204" y="4489"/>
                    <a:pt x="12621" y="4489"/>
                  </a:cubicBezTo>
                  <a:lnTo>
                    <a:pt x="13014" y="4489"/>
                  </a:lnTo>
                  <a:lnTo>
                    <a:pt x="13133" y="4489"/>
                  </a:lnTo>
                  <a:cubicBezTo>
                    <a:pt x="13538" y="4489"/>
                    <a:pt x="13942" y="4477"/>
                    <a:pt x="14323" y="4453"/>
                  </a:cubicBezTo>
                  <a:cubicBezTo>
                    <a:pt x="14716" y="4441"/>
                    <a:pt x="15121" y="4429"/>
                    <a:pt x="15502" y="4429"/>
                  </a:cubicBezTo>
                  <a:lnTo>
                    <a:pt x="15574" y="4429"/>
                  </a:lnTo>
                  <a:cubicBezTo>
                    <a:pt x="16109" y="4429"/>
                    <a:pt x="16633" y="4501"/>
                    <a:pt x="17229" y="4572"/>
                  </a:cubicBezTo>
                  <a:cubicBezTo>
                    <a:pt x="17824" y="4655"/>
                    <a:pt x="18002" y="4846"/>
                    <a:pt x="18050" y="5465"/>
                  </a:cubicBezTo>
                  <a:cubicBezTo>
                    <a:pt x="18098" y="6215"/>
                    <a:pt x="18122" y="7013"/>
                    <a:pt x="18122" y="7906"/>
                  </a:cubicBezTo>
                  <a:cubicBezTo>
                    <a:pt x="18122" y="8656"/>
                    <a:pt x="18110" y="9263"/>
                    <a:pt x="18062" y="9835"/>
                  </a:cubicBezTo>
                  <a:cubicBezTo>
                    <a:pt x="18038" y="10263"/>
                    <a:pt x="17955" y="10704"/>
                    <a:pt x="17824" y="11239"/>
                  </a:cubicBezTo>
                  <a:cubicBezTo>
                    <a:pt x="17764" y="11513"/>
                    <a:pt x="17538" y="11692"/>
                    <a:pt x="17181" y="11775"/>
                  </a:cubicBezTo>
                  <a:cubicBezTo>
                    <a:pt x="15669" y="12121"/>
                    <a:pt x="14097" y="12287"/>
                    <a:pt x="12466" y="12287"/>
                  </a:cubicBezTo>
                  <a:close/>
                  <a:moveTo>
                    <a:pt x="11073" y="3739"/>
                  </a:moveTo>
                  <a:lnTo>
                    <a:pt x="11002" y="3739"/>
                  </a:lnTo>
                  <a:cubicBezTo>
                    <a:pt x="10883" y="3762"/>
                    <a:pt x="10775" y="3762"/>
                    <a:pt x="10656" y="3762"/>
                  </a:cubicBezTo>
                  <a:lnTo>
                    <a:pt x="10121" y="3762"/>
                  </a:lnTo>
                  <a:cubicBezTo>
                    <a:pt x="9763" y="3762"/>
                    <a:pt x="9370" y="3762"/>
                    <a:pt x="8989" y="3739"/>
                  </a:cubicBezTo>
                  <a:cubicBezTo>
                    <a:pt x="8704" y="3727"/>
                    <a:pt x="8692" y="3715"/>
                    <a:pt x="8680" y="3441"/>
                  </a:cubicBezTo>
                  <a:cubicBezTo>
                    <a:pt x="8656" y="3131"/>
                    <a:pt x="8680" y="2822"/>
                    <a:pt x="8692" y="2512"/>
                  </a:cubicBezTo>
                  <a:lnTo>
                    <a:pt x="8692" y="2417"/>
                  </a:lnTo>
                  <a:cubicBezTo>
                    <a:pt x="8704" y="2226"/>
                    <a:pt x="8811" y="2191"/>
                    <a:pt x="8918" y="2191"/>
                  </a:cubicBezTo>
                  <a:lnTo>
                    <a:pt x="9335" y="2191"/>
                  </a:lnTo>
                  <a:lnTo>
                    <a:pt x="9894" y="2191"/>
                  </a:lnTo>
                  <a:cubicBezTo>
                    <a:pt x="10144" y="2191"/>
                    <a:pt x="10371" y="2191"/>
                    <a:pt x="10561" y="2215"/>
                  </a:cubicBezTo>
                  <a:cubicBezTo>
                    <a:pt x="10918" y="2226"/>
                    <a:pt x="11037" y="2346"/>
                    <a:pt x="11085" y="2727"/>
                  </a:cubicBezTo>
                  <a:lnTo>
                    <a:pt x="11085" y="2762"/>
                  </a:lnTo>
                  <a:cubicBezTo>
                    <a:pt x="11156" y="3108"/>
                    <a:pt x="11192" y="3429"/>
                    <a:pt x="11073" y="3739"/>
                  </a:cubicBezTo>
                  <a:close/>
                  <a:moveTo>
                    <a:pt x="12704" y="3429"/>
                  </a:moveTo>
                  <a:cubicBezTo>
                    <a:pt x="12692" y="3739"/>
                    <a:pt x="12692" y="3739"/>
                    <a:pt x="12335" y="3762"/>
                  </a:cubicBezTo>
                  <a:lnTo>
                    <a:pt x="12204" y="3762"/>
                  </a:lnTo>
                  <a:lnTo>
                    <a:pt x="11978" y="3762"/>
                  </a:lnTo>
                  <a:cubicBezTo>
                    <a:pt x="11966" y="3762"/>
                    <a:pt x="11942" y="3739"/>
                    <a:pt x="11918" y="3739"/>
                  </a:cubicBezTo>
                  <a:lnTo>
                    <a:pt x="11918" y="3655"/>
                  </a:lnTo>
                  <a:cubicBezTo>
                    <a:pt x="11918" y="3524"/>
                    <a:pt x="11906" y="3369"/>
                    <a:pt x="11883" y="3239"/>
                  </a:cubicBezTo>
                  <a:cubicBezTo>
                    <a:pt x="11883" y="3167"/>
                    <a:pt x="11871" y="3084"/>
                    <a:pt x="11871" y="3000"/>
                  </a:cubicBezTo>
                  <a:cubicBezTo>
                    <a:pt x="11859" y="2762"/>
                    <a:pt x="11835" y="2524"/>
                    <a:pt x="11787" y="2286"/>
                  </a:cubicBezTo>
                  <a:cubicBezTo>
                    <a:pt x="11668" y="1774"/>
                    <a:pt x="11311" y="1464"/>
                    <a:pt x="10799" y="1464"/>
                  </a:cubicBezTo>
                  <a:cubicBezTo>
                    <a:pt x="10478" y="1453"/>
                    <a:pt x="10144" y="1453"/>
                    <a:pt x="9835" y="1453"/>
                  </a:cubicBezTo>
                  <a:cubicBezTo>
                    <a:pt x="9525" y="1453"/>
                    <a:pt x="9216" y="1453"/>
                    <a:pt x="8918" y="1464"/>
                  </a:cubicBezTo>
                  <a:cubicBezTo>
                    <a:pt x="8358" y="1476"/>
                    <a:pt x="8096" y="1750"/>
                    <a:pt x="8037" y="2310"/>
                  </a:cubicBezTo>
                  <a:cubicBezTo>
                    <a:pt x="8001" y="2584"/>
                    <a:pt x="8001" y="2846"/>
                    <a:pt x="8001" y="3108"/>
                  </a:cubicBezTo>
                  <a:lnTo>
                    <a:pt x="8001" y="3429"/>
                  </a:lnTo>
                  <a:lnTo>
                    <a:pt x="8001" y="3715"/>
                  </a:lnTo>
                  <a:lnTo>
                    <a:pt x="8001" y="3739"/>
                  </a:lnTo>
                  <a:cubicBezTo>
                    <a:pt x="7870" y="3762"/>
                    <a:pt x="7739" y="3774"/>
                    <a:pt x="7584" y="3774"/>
                  </a:cubicBezTo>
                  <a:cubicBezTo>
                    <a:pt x="7454" y="3774"/>
                    <a:pt x="7334" y="3774"/>
                    <a:pt x="7215" y="3762"/>
                  </a:cubicBezTo>
                  <a:cubicBezTo>
                    <a:pt x="7132" y="3762"/>
                    <a:pt x="7037" y="3739"/>
                    <a:pt x="6953" y="3739"/>
                  </a:cubicBezTo>
                  <a:cubicBezTo>
                    <a:pt x="6906" y="3739"/>
                    <a:pt x="6870" y="3727"/>
                    <a:pt x="6846" y="3715"/>
                  </a:cubicBezTo>
                  <a:cubicBezTo>
                    <a:pt x="6811" y="3679"/>
                    <a:pt x="6811" y="3643"/>
                    <a:pt x="6811" y="3584"/>
                  </a:cubicBezTo>
                  <a:cubicBezTo>
                    <a:pt x="6811" y="3417"/>
                    <a:pt x="6811" y="3239"/>
                    <a:pt x="6822" y="3072"/>
                  </a:cubicBezTo>
                  <a:cubicBezTo>
                    <a:pt x="6822" y="2596"/>
                    <a:pt x="6846" y="2096"/>
                    <a:pt x="6906" y="1619"/>
                  </a:cubicBezTo>
                  <a:cubicBezTo>
                    <a:pt x="6965" y="1119"/>
                    <a:pt x="7382" y="798"/>
                    <a:pt x="7954" y="762"/>
                  </a:cubicBezTo>
                  <a:cubicBezTo>
                    <a:pt x="8418" y="750"/>
                    <a:pt x="8882" y="750"/>
                    <a:pt x="9311" y="750"/>
                  </a:cubicBezTo>
                  <a:cubicBezTo>
                    <a:pt x="9799" y="750"/>
                    <a:pt x="10299" y="762"/>
                    <a:pt x="10752" y="786"/>
                  </a:cubicBezTo>
                  <a:cubicBezTo>
                    <a:pt x="11192" y="798"/>
                    <a:pt x="11609" y="881"/>
                    <a:pt x="12109" y="1000"/>
                  </a:cubicBezTo>
                  <a:cubicBezTo>
                    <a:pt x="12561" y="1107"/>
                    <a:pt x="12680" y="1262"/>
                    <a:pt x="12704" y="1703"/>
                  </a:cubicBezTo>
                  <a:cubicBezTo>
                    <a:pt x="12728" y="2274"/>
                    <a:pt x="12740" y="2869"/>
                    <a:pt x="12704" y="3429"/>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434" name="Google Shape;434;p54"/>
          <p:cNvSpPr/>
          <p:nvPr/>
        </p:nvSpPr>
        <p:spPr>
          <a:xfrm rot="-1177723">
            <a:off x="4436011" y="777492"/>
            <a:ext cx="416227" cy="400147"/>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35" name="Google Shape;435;p54"/>
          <p:cNvSpPr/>
          <p:nvPr/>
        </p:nvSpPr>
        <p:spPr>
          <a:xfrm rot="-1140824">
            <a:off x="8153587" y="4368941"/>
            <a:ext cx="575857" cy="553611"/>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 name="Rounded Rectangle 1"/>
          <p:cNvSpPr/>
          <p:nvPr/>
        </p:nvSpPr>
        <p:spPr>
          <a:xfrm rot="360000">
            <a:off x="9958705" y="448945"/>
            <a:ext cx="1960245" cy="975360"/>
          </a:xfrm>
          <a:prstGeom prst="roundRect">
            <a:avLst>
              <a:gd name="adj" fmla="val 50000"/>
            </a:avLst>
          </a:prstGeom>
          <a:solidFill>
            <a:srgbClr val="FE8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vi-VN" altLang="en-US" sz="3200">
                <a:latin typeface="Comic Sans MS" panose="030F0702030302020204" charset="0"/>
                <a:cs typeface="Comic Sans MS" panose="030F0702030302020204" charset="0"/>
              </a:rPr>
              <a:t>Lớp 5/1</a:t>
            </a:r>
            <a:endParaRPr lang="vi-VN" altLang="en-US" sz="3200">
              <a:latin typeface="Comic Sans MS" panose="030F0702030302020204" charset="0"/>
              <a:cs typeface="Comic Sans MS" panose="030F0702030302020204" charset="0"/>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59"/>
                                        </p:tgtEl>
                                        <p:attrNameLst>
                                          <p:attrName>style.visibility</p:attrName>
                                        </p:attrNameLst>
                                      </p:cBhvr>
                                      <p:to>
                                        <p:strVal val="visible"/>
                                      </p:to>
                                    </p:set>
                                    <p:animEffect transition="in" filter="fade">
                                      <p:cBhvr>
                                        <p:cTn id="7" dur="1000"/>
                                        <p:tgtEl>
                                          <p:spTgt spid="3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657" name="Shape 657"/>
        <p:cNvGrpSpPr/>
        <p:nvPr/>
      </p:nvGrpSpPr>
      <p:grpSpPr>
        <a:xfrm>
          <a:off x="0" y="0"/>
          <a:ext cx="0" cy="0"/>
          <a:chOff x="0" y="0"/>
          <a:chExt cx="0" cy="0"/>
        </a:xfrm>
      </p:grpSpPr>
      <p:grpSp>
        <p:nvGrpSpPr>
          <p:cNvPr id="658" name="1'"/>
          <p:cNvGrpSpPr/>
          <p:nvPr/>
        </p:nvGrpSpPr>
        <p:grpSpPr>
          <a:xfrm>
            <a:off x="1824990" y="1528445"/>
            <a:ext cx="8771255" cy="3058795"/>
            <a:chOff x="1448913" y="909170"/>
            <a:chExt cx="6173500" cy="3217445"/>
          </a:xfrm>
        </p:grpSpPr>
        <p:sp>
          <p:nvSpPr>
            <p:cNvPr id="659" name="Google Shape;659;p64"/>
            <p:cNvSpPr/>
            <p:nvPr/>
          </p:nvSpPr>
          <p:spPr>
            <a:xfrm rot="-57798">
              <a:off x="1448492" y="1150914"/>
              <a:ext cx="5960042" cy="2925600"/>
            </a:xfrm>
            <a:prstGeom prst="roundRect">
              <a:avLst>
                <a:gd name="adj" fmla="val 24491"/>
              </a:avLst>
            </a:prstGeom>
            <a:noFill/>
            <a:ln w="28575" cap="flat" cmpd="sng">
              <a:solidFill>
                <a:schemeClr val="dk1"/>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60" name="Google Shape;660;p64"/>
            <p:cNvSpPr/>
            <p:nvPr/>
          </p:nvSpPr>
          <p:spPr>
            <a:xfrm rot="33568">
              <a:off x="1591821" y="936578"/>
              <a:ext cx="5960384" cy="2927183"/>
            </a:xfrm>
            <a:prstGeom prst="roundRect">
              <a:avLst>
                <a:gd name="adj" fmla="val 24491"/>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
        <p:nvSpPr>
          <p:cNvPr id="664" name="2'"/>
          <p:cNvSpPr txBox="1"/>
          <p:nvPr>
            <p:ph type="subTitle" idx="3"/>
          </p:nvPr>
        </p:nvSpPr>
        <p:spPr>
          <a:xfrm>
            <a:off x="2536190" y="2980690"/>
            <a:ext cx="7452995" cy="597535"/>
          </a:xfrm>
          <a:prstGeom prst="rect">
            <a:avLst/>
          </a:prstGeom>
        </p:spPr>
        <p:txBody>
          <a:bodyPr spcFirstLastPara="1" wrap="square" lIns="121900" tIns="121900" rIns="121900" bIns="121900" anchor="b" anchorCtr="0">
            <a:noAutofit/>
          </a:bodyPr>
          <a:lstStyle/>
          <a:p>
            <a:pPr marL="0" lvl="0" indent="0" algn="ctr" rtl="0">
              <a:spcBef>
                <a:spcPts val="0"/>
              </a:spcBef>
              <a:spcAft>
                <a:spcPts val="0"/>
              </a:spcAft>
              <a:buNone/>
            </a:pPr>
            <a:r>
              <a:rPr lang="vi-VN" altLang="en-GB" sz="7200">
                <a:latin typeface="Times New Roman" panose="02020603050405020304" charset="0"/>
                <a:cs typeface="Times New Roman" panose="02020603050405020304" charset="0"/>
              </a:rPr>
              <a:t>TÌM HIỂU BÀI</a:t>
            </a:r>
            <a:endParaRPr lang="vi-VN" altLang="en-GB" sz="7200">
              <a:latin typeface="Times New Roman" panose="02020603050405020304" charset="0"/>
              <a:cs typeface="Times New Roman" panose="02020603050405020304" charset="0"/>
            </a:endParaRPr>
          </a:p>
        </p:txBody>
      </p:sp>
      <p:sp>
        <p:nvSpPr>
          <p:cNvPr id="666" name="Google Shape;666;p64"/>
          <p:cNvSpPr/>
          <p:nvPr/>
        </p:nvSpPr>
        <p:spPr>
          <a:xfrm>
            <a:off x="2385577" y="1020578"/>
            <a:ext cx="1156379" cy="1156379"/>
          </a:xfrm>
          <a:custGeom>
            <a:avLst/>
            <a:gdLst/>
            <a:ahLst/>
            <a:cxnLst/>
            <a:rect l="l" t="t" r="r" b="b"/>
            <a:pathLst>
              <a:path w="47804" h="47804" extrusionOk="0">
                <a:moveTo>
                  <a:pt x="23908" y="0"/>
                </a:moveTo>
                <a:cubicBezTo>
                  <a:pt x="22372" y="0"/>
                  <a:pt x="21050" y="1917"/>
                  <a:pt x="19586" y="2203"/>
                </a:cubicBezTo>
                <a:cubicBezTo>
                  <a:pt x="19422" y="2235"/>
                  <a:pt x="19253" y="2249"/>
                  <a:pt x="19080" y="2249"/>
                </a:cubicBezTo>
                <a:cubicBezTo>
                  <a:pt x="17963" y="2249"/>
                  <a:pt x="16678" y="1664"/>
                  <a:pt x="15580" y="1664"/>
                </a:cubicBezTo>
                <a:cubicBezTo>
                  <a:pt x="15289" y="1664"/>
                  <a:pt x="15010" y="1705"/>
                  <a:pt x="14752" y="1810"/>
                </a:cubicBezTo>
                <a:cubicBezTo>
                  <a:pt x="13347" y="2393"/>
                  <a:pt x="12859" y="4667"/>
                  <a:pt x="11609" y="5501"/>
                </a:cubicBezTo>
                <a:cubicBezTo>
                  <a:pt x="10359" y="6334"/>
                  <a:pt x="8049" y="5929"/>
                  <a:pt x="7001" y="6989"/>
                </a:cubicBezTo>
                <a:cubicBezTo>
                  <a:pt x="5941" y="8049"/>
                  <a:pt x="6346" y="10358"/>
                  <a:pt x="5513" y="11609"/>
                </a:cubicBezTo>
                <a:cubicBezTo>
                  <a:pt x="4667" y="12859"/>
                  <a:pt x="2393" y="13347"/>
                  <a:pt x="1810" y="14740"/>
                </a:cubicBezTo>
                <a:cubicBezTo>
                  <a:pt x="1238" y="16133"/>
                  <a:pt x="2500" y="18074"/>
                  <a:pt x="2203" y="19586"/>
                </a:cubicBezTo>
                <a:cubicBezTo>
                  <a:pt x="1917" y="21026"/>
                  <a:pt x="0" y="22360"/>
                  <a:pt x="0" y="23896"/>
                </a:cubicBezTo>
                <a:cubicBezTo>
                  <a:pt x="0" y="25432"/>
                  <a:pt x="1917" y="26753"/>
                  <a:pt x="2203" y="28218"/>
                </a:cubicBezTo>
                <a:cubicBezTo>
                  <a:pt x="2500" y="29718"/>
                  <a:pt x="1250" y="31671"/>
                  <a:pt x="1810" y="33052"/>
                </a:cubicBezTo>
                <a:cubicBezTo>
                  <a:pt x="2393" y="34445"/>
                  <a:pt x="4679" y="34945"/>
                  <a:pt x="5513" y="36195"/>
                </a:cubicBezTo>
                <a:cubicBezTo>
                  <a:pt x="6346" y="37445"/>
                  <a:pt x="5941" y="39743"/>
                  <a:pt x="7001" y="40803"/>
                </a:cubicBezTo>
                <a:cubicBezTo>
                  <a:pt x="8049" y="41862"/>
                  <a:pt x="10359" y="41457"/>
                  <a:pt x="11609" y="42291"/>
                </a:cubicBezTo>
                <a:cubicBezTo>
                  <a:pt x="12859" y="43124"/>
                  <a:pt x="13347" y="45398"/>
                  <a:pt x="14752" y="45982"/>
                </a:cubicBezTo>
                <a:cubicBezTo>
                  <a:pt x="15017" y="46094"/>
                  <a:pt x="15304" y="46138"/>
                  <a:pt x="15604" y="46138"/>
                </a:cubicBezTo>
                <a:cubicBezTo>
                  <a:pt x="16698" y="46138"/>
                  <a:pt x="17975" y="45555"/>
                  <a:pt x="19084" y="45555"/>
                </a:cubicBezTo>
                <a:cubicBezTo>
                  <a:pt x="19256" y="45555"/>
                  <a:pt x="19424" y="45569"/>
                  <a:pt x="19586" y="45601"/>
                </a:cubicBezTo>
                <a:cubicBezTo>
                  <a:pt x="21027" y="45875"/>
                  <a:pt x="22372" y="47803"/>
                  <a:pt x="23908" y="47803"/>
                </a:cubicBezTo>
                <a:cubicBezTo>
                  <a:pt x="25432" y="47803"/>
                  <a:pt x="26754" y="45875"/>
                  <a:pt x="28218" y="45601"/>
                </a:cubicBezTo>
                <a:cubicBezTo>
                  <a:pt x="28382" y="45568"/>
                  <a:pt x="28551" y="45554"/>
                  <a:pt x="28724" y="45554"/>
                </a:cubicBezTo>
                <a:cubicBezTo>
                  <a:pt x="29835" y="45554"/>
                  <a:pt x="31114" y="46133"/>
                  <a:pt x="32208" y="46133"/>
                </a:cubicBezTo>
                <a:cubicBezTo>
                  <a:pt x="32505" y="46133"/>
                  <a:pt x="32789" y="46091"/>
                  <a:pt x="33052" y="45982"/>
                </a:cubicBezTo>
                <a:cubicBezTo>
                  <a:pt x="34457" y="45398"/>
                  <a:pt x="34945" y="43124"/>
                  <a:pt x="36195" y="42291"/>
                </a:cubicBezTo>
                <a:cubicBezTo>
                  <a:pt x="37445" y="41457"/>
                  <a:pt x="39755" y="41862"/>
                  <a:pt x="40815" y="40803"/>
                </a:cubicBezTo>
                <a:cubicBezTo>
                  <a:pt x="41863" y="39743"/>
                  <a:pt x="41470" y="37445"/>
                  <a:pt x="42303" y="36195"/>
                </a:cubicBezTo>
                <a:cubicBezTo>
                  <a:pt x="43137" y="34945"/>
                  <a:pt x="45411" y="34445"/>
                  <a:pt x="45994" y="33052"/>
                </a:cubicBezTo>
                <a:cubicBezTo>
                  <a:pt x="46566" y="31671"/>
                  <a:pt x="45303" y="29718"/>
                  <a:pt x="45601" y="28218"/>
                </a:cubicBezTo>
                <a:cubicBezTo>
                  <a:pt x="45887" y="26765"/>
                  <a:pt x="47804" y="25432"/>
                  <a:pt x="47804" y="23896"/>
                </a:cubicBezTo>
                <a:cubicBezTo>
                  <a:pt x="47804" y="22360"/>
                  <a:pt x="45887" y="21038"/>
                  <a:pt x="45601" y="19586"/>
                </a:cubicBezTo>
                <a:cubicBezTo>
                  <a:pt x="45303" y="18074"/>
                  <a:pt x="46554" y="16133"/>
                  <a:pt x="45994" y="14740"/>
                </a:cubicBezTo>
                <a:cubicBezTo>
                  <a:pt x="45411" y="13347"/>
                  <a:pt x="43137" y="12859"/>
                  <a:pt x="42303" y="11609"/>
                </a:cubicBezTo>
                <a:cubicBezTo>
                  <a:pt x="41470" y="10358"/>
                  <a:pt x="41863" y="8049"/>
                  <a:pt x="40815" y="6989"/>
                </a:cubicBezTo>
                <a:cubicBezTo>
                  <a:pt x="39755" y="5929"/>
                  <a:pt x="37445" y="6334"/>
                  <a:pt x="36195" y="5501"/>
                </a:cubicBezTo>
                <a:cubicBezTo>
                  <a:pt x="34945" y="4667"/>
                  <a:pt x="34457" y="2393"/>
                  <a:pt x="33052" y="1810"/>
                </a:cubicBezTo>
                <a:cubicBezTo>
                  <a:pt x="32789" y="1699"/>
                  <a:pt x="32505" y="1655"/>
                  <a:pt x="32207" y="1655"/>
                </a:cubicBezTo>
                <a:cubicBezTo>
                  <a:pt x="31110" y="1655"/>
                  <a:pt x="29828" y="2248"/>
                  <a:pt x="28715" y="2248"/>
                </a:cubicBezTo>
                <a:cubicBezTo>
                  <a:pt x="28545" y="2248"/>
                  <a:pt x="28379" y="2235"/>
                  <a:pt x="28218" y="2203"/>
                </a:cubicBezTo>
                <a:cubicBezTo>
                  <a:pt x="26777" y="1917"/>
                  <a:pt x="25432" y="0"/>
                  <a:pt x="23908" y="0"/>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67" name="Google Shape;667;p64"/>
          <p:cNvGrpSpPr/>
          <p:nvPr/>
        </p:nvGrpSpPr>
        <p:grpSpPr>
          <a:xfrm rot="20400000">
            <a:off x="10936472" y="5248851"/>
            <a:ext cx="908396" cy="1137655"/>
            <a:chOff x="5936575" y="4424950"/>
            <a:chExt cx="599100" cy="750300"/>
          </a:xfrm>
        </p:grpSpPr>
        <p:sp>
          <p:nvSpPr>
            <p:cNvPr id="668" name="Google Shape;668;p64"/>
            <p:cNvSpPr/>
            <p:nvPr/>
          </p:nvSpPr>
          <p:spPr>
            <a:xfrm>
              <a:off x="5936575" y="4424950"/>
              <a:ext cx="599100" cy="630550"/>
            </a:xfrm>
            <a:custGeom>
              <a:avLst/>
              <a:gdLst/>
              <a:ahLst/>
              <a:cxnLst/>
              <a:rect l="l" t="t" r="r" b="b"/>
              <a:pathLst>
                <a:path w="23964" h="25222" extrusionOk="0">
                  <a:moveTo>
                    <a:pt x="10680" y="712"/>
                  </a:moveTo>
                  <a:cubicBezTo>
                    <a:pt x="12738" y="712"/>
                    <a:pt x="14770" y="1100"/>
                    <a:pt x="16379" y="1750"/>
                  </a:cubicBezTo>
                  <a:cubicBezTo>
                    <a:pt x="20829" y="3546"/>
                    <a:pt x="23963" y="8226"/>
                    <a:pt x="21390" y="12862"/>
                  </a:cubicBezTo>
                  <a:lnTo>
                    <a:pt x="21387" y="12862"/>
                  </a:lnTo>
                  <a:cubicBezTo>
                    <a:pt x="20935" y="13684"/>
                    <a:pt x="20330" y="14418"/>
                    <a:pt x="19605" y="15019"/>
                  </a:cubicBezTo>
                  <a:cubicBezTo>
                    <a:pt x="18714" y="15750"/>
                    <a:pt x="17703" y="15974"/>
                    <a:pt x="16705" y="16481"/>
                  </a:cubicBezTo>
                  <a:cubicBezTo>
                    <a:pt x="14969" y="17366"/>
                    <a:pt x="15459" y="19423"/>
                    <a:pt x="15479" y="21091"/>
                  </a:cubicBezTo>
                  <a:cubicBezTo>
                    <a:pt x="15029" y="21240"/>
                    <a:pt x="14582" y="21375"/>
                    <a:pt x="14138" y="21489"/>
                  </a:cubicBezTo>
                  <a:cubicBezTo>
                    <a:pt x="13946" y="18197"/>
                    <a:pt x="14124" y="15014"/>
                    <a:pt x="14854" y="11850"/>
                  </a:cubicBezTo>
                  <a:cubicBezTo>
                    <a:pt x="15241" y="11951"/>
                    <a:pt x="15629" y="12025"/>
                    <a:pt x="16032" y="12025"/>
                  </a:cubicBezTo>
                  <a:cubicBezTo>
                    <a:pt x="16285" y="12025"/>
                    <a:pt x="16544" y="11996"/>
                    <a:pt x="16814" y="11925"/>
                  </a:cubicBezTo>
                  <a:cubicBezTo>
                    <a:pt x="17161" y="11832"/>
                    <a:pt x="17053" y="11332"/>
                    <a:pt x="16737" y="11332"/>
                  </a:cubicBezTo>
                  <a:cubicBezTo>
                    <a:pt x="16711" y="11332"/>
                    <a:pt x="16683" y="11336"/>
                    <a:pt x="16654" y="11343"/>
                  </a:cubicBezTo>
                  <a:cubicBezTo>
                    <a:pt x="16427" y="11400"/>
                    <a:pt x="16203" y="11424"/>
                    <a:pt x="15981" y="11424"/>
                  </a:cubicBezTo>
                  <a:cubicBezTo>
                    <a:pt x="15645" y="11424"/>
                    <a:pt x="15314" y="11369"/>
                    <a:pt x="14986" y="11292"/>
                  </a:cubicBezTo>
                  <a:cubicBezTo>
                    <a:pt x="15147" y="10655"/>
                    <a:pt x="15324" y="10022"/>
                    <a:pt x="15533" y="9386"/>
                  </a:cubicBezTo>
                  <a:cubicBezTo>
                    <a:pt x="15613" y="9137"/>
                    <a:pt x="15409" y="8974"/>
                    <a:pt x="15207" y="8974"/>
                  </a:cubicBezTo>
                  <a:cubicBezTo>
                    <a:pt x="15074" y="8974"/>
                    <a:pt x="14941" y="9044"/>
                    <a:pt x="14889" y="9206"/>
                  </a:cubicBezTo>
                  <a:cubicBezTo>
                    <a:pt x="14682" y="9833"/>
                    <a:pt x="14499" y="10469"/>
                    <a:pt x="14333" y="11114"/>
                  </a:cubicBezTo>
                  <a:cubicBezTo>
                    <a:pt x="13860" y="10976"/>
                    <a:pt x="13384" y="10833"/>
                    <a:pt x="12897" y="10776"/>
                  </a:cubicBezTo>
                  <a:cubicBezTo>
                    <a:pt x="12630" y="10746"/>
                    <a:pt x="12362" y="10732"/>
                    <a:pt x="12095" y="10732"/>
                  </a:cubicBezTo>
                  <a:cubicBezTo>
                    <a:pt x="11425" y="10732"/>
                    <a:pt x="10757" y="10824"/>
                    <a:pt x="10112" y="11008"/>
                  </a:cubicBezTo>
                  <a:cubicBezTo>
                    <a:pt x="9628" y="11143"/>
                    <a:pt x="9075" y="11337"/>
                    <a:pt x="8576" y="11610"/>
                  </a:cubicBezTo>
                  <a:cubicBezTo>
                    <a:pt x="8470" y="11340"/>
                    <a:pt x="8361" y="11074"/>
                    <a:pt x="8233" y="10807"/>
                  </a:cubicBezTo>
                  <a:cubicBezTo>
                    <a:pt x="8174" y="10685"/>
                    <a:pt x="8078" y="10634"/>
                    <a:pt x="7979" y="10634"/>
                  </a:cubicBezTo>
                  <a:cubicBezTo>
                    <a:pt x="7761" y="10634"/>
                    <a:pt x="7528" y="10880"/>
                    <a:pt x="7654" y="11148"/>
                  </a:cubicBezTo>
                  <a:cubicBezTo>
                    <a:pt x="7780" y="11423"/>
                    <a:pt x="7889" y="11701"/>
                    <a:pt x="7995" y="11985"/>
                  </a:cubicBezTo>
                  <a:cubicBezTo>
                    <a:pt x="7516" y="12360"/>
                    <a:pt x="7161" y="12847"/>
                    <a:pt x="7112" y="13478"/>
                  </a:cubicBezTo>
                  <a:cubicBezTo>
                    <a:pt x="7104" y="13587"/>
                    <a:pt x="7199" y="13648"/>
                    <a:pt x="7291" y="13648"/>
                  </a:cubicBezTo>
                  <a:cubicBezTo>
                    <a:pt x="7364" y="13648"/>
                    <a:pt x="7435" y="13610"/>
                    <a:pt x="7453" y="13526"/>
                  </a:cubicBezTo>
                  <a:cubicBezTo>
                    <a:pt x="7542" y="13105"/>
                    <a:pt x="7814" y="12759"/>
                    <a:pt x="8167" y="12478"/>
                  </a:cubicBezTo>
                  <a:cubicBezTo>
                    <a:pt x="8637" y="13931"/>
                    <a:pt x="8834" y="15441"/>
                    <a:pt x="8897" y="16996"/>
                  </a:cubicBezTo>
                  <a:cubicBezTo>
                    <a:pt x="8957" y="18481"/>
                    <a:pt x="8786" y="20039"/>
                    <a:pt x="8986" y="21518"/>
                  </a:cubicBezTo>
                  <a:cubicBezTo>
                    <a:pt x="8445" y="21395"/>
                    <a:pt x="7903" y="21266"/>
                    <a:pt x="7347" y="21168"/>
                  </a:cubicBezTo>
                  <a:cubicBezTo>
                    <a:pt x="7424" y="19911"/>
                    <a:pt x="7447" y="18653"/>
                    <a:pt x="7459" y="17392"/>
                  </a:cubicBezTo>
                  <a:cubicBezTo>
                    <a:pt x="7459" y="17254"/>
                    <a:pt x="7350" y="17074"/>
                    <a:pt x="7201" y="17051"/>
                  </a:cubicBezTo>
                  <a:cubicBezTo>
                    <a:pt x="4330" y="16627"/>
                    <a:pt x="2310" y="14446"/>
                    <a:pt x="1516" y="11727"/>
                  </a:cubicBezTo>
                  <a:cubicBezTo>
                    <a:pt x="846" y="9415"/>
                    <a:pt x="768" y="6317"/>
                    <a:pt x="2204" y="4266"/>
                  </a:cubicBezTo>
                  <a:cubicBezTo>
                    <a:pt x="3984" y="1720"/>
                    <a:pt x="7365" y="712"/>
                    <a:pt x="10680" y="712"/>
                  </a:cubicBezTo>
                  <a:close/>
                  <a:moveTo>
                    <a:pt x="12038" y="11312"/>
                  </a:moveTo>
                  <a:cubicBezTo>
                    <a:pt x="12464" y="11312"/>
                    <a:pt x="12891" y="11352"/>
                    <a:pt x="13313" y="11438"/>
                  </a:cubicBezTo>
                  <a:cubicBezTo>
                    <a:pt x="13617" y="11501"/>
                    <a:pt x="13909" y="11581"/>
                    <a:pt x="14195" y="11664"/>
                  </a:cubicBezTo>
                  <a:cubicBezTo>
                    <a:pt x="13425" y="14910"/>
                    <a:pt x="13195" y="18300"/>
                    <a:pt x="13688" y="21595"/>
                  </a:cubicBezTo>
                  <a:cubicBezTo>
                    <a:pt x="12949" y="21760"/>
                    <a:pt x="12202" y="21862"/>
                    <a:pt x="11420" y="21862"/>
                  </a:cubicBezTo>
                  <a:cubicBezTo>
                    <a:pt x="11398" y="21862"/>
                    <a:pt x="11377" y="21862"/>
                    <a:pt x="11356" y="21862"/>
                  </a:cubicBezTo>
                  <a:cubicBezTo>
                    <a:pt x="10685" y="21853"/>
                    <a:pt x="10049" y="21747"/>
                    <a:pt x="9425" y="21615"/>
                  </a:cubicBezTo>
                  <a:cubicBezTo>
                    <a:pt x="9745" y="19807"/>
                    <a:pt x="9608" y="17753"/>
                    <a:pt x="9488" y="15951"/>
                  </a:cubicBezTo>
                  <a:cubicBezTo>
                    <a:pt x="9402" y="14627"/>
                    <a:pt x="9178" y="13335"/>
                    <a:pt x="8757" y="12094"/>
                  </a:cubicBezTo>
                  <a:cubicBezTo>
                    <a:pt x="9261" y="11824"/>
                    <a:pt x="9820" y="11644"/>
                    <a:pt x="10258" y="11535"/>
                  </a:cubicBezTo>
                  <a:cubicBezTo>
                    <a:pt x="10841" y="11391"/>
                    <a:pt x="11439" y="11312"/>
                    <a:pt x="12038" y="11312"/>
                  </a:cubicBezTo>
                  <a:close/>
                  <a:moveTo>
                    <a:pt x="6935" y="21415"/>
                  </a:moveTo>
                  <a:cubicBezTo>
                    <a:pt x="6959" y="21510"/>
                    <a:pt x="7043" y="21568"/>
                    <a:pt x="7131" y="21568"/>
                  </a:cubicBezTo>
                  <a:cubicBezTo>
                    <a:pt x="7168" y="21568"/>
                    <a:pt x="7206" y="21557"/>
                    <a:pt x="7241" y="21535"/>
                  </a:cubicBezTo>
                  <a:cubicBezTo>
                    <a:pt x="8348" y="22276"/>
                    <a:pt x="9781" y="22581"/>
                    <a:pt x="11240" y="22581"/>
                  </a:cubicBezTo>
                  <a:cubicBezTo>
                    <a:pt x="12869" y="22581"/>
                    <a:pt x="14530" y="22200"/>
                    <a:pt x="15806" y="21621"/>
                  </a:cubicBezTo>
                  <a:cubicBezTo>
                    <a:pt x="15860" y="21595"/>
                    <a:pt x="15903" y="21552"/>
                    <a:pt x="15929" y="21498"/>
                  </a:cubicBezTo>
                  <a:cubicBezTo>
                    <a:pt x="15946" y="21492"/>
                    <a:pt x="15960" y="21486"/>
                    <a:pt x="15978" y="21481"/>
                  </a:cubicBezTo>
                  <a:lnTo>
                    <a:pt x="15978" y="21481"/>
                  </a:lnTo>
                  <a:cubicBezTo>
                    <a:pt x="16574" y="22787"/>
                    <a:pt x="15433" y="24008"/>
                    <a:pt x="14198" y="24406"/>
                  </a:cubicBezTo>
                  <a:cubicBezTo>
                    <a:pt x="13600" y="24599"/>
                    <a:pt x="12944" y="24641"/>
                    <a:pt x="12300" y="24641"/>
                  </a:cubicBezTo>
                  <a:cubicBezTo>
                    <a:pt x="12034" y="24641"/>
                    <a:pt x="11770" y="24634"/>
                    <a:pt x="11513" y="24627"/>
                  </a:cubicBezTo>
                  <a:cubicBezTo>
                    <a:pt x="10826" y="24613"/>
                    <a:pt x="10132" y="24575"/>
                    <a:pt x="9447" y="24498"/>
                  </a:cubicBezTo>
                  <a:cubicBezTo>
                    <a:pt x="8221" y="24360"/>
                    <a:pt x="5121" y="23114"/>
                    <a:pt x="6935" y="21415"/>
                  </a:cubicBezTo>
                  <a:close/>
                  <a:moveTo>
                    <a:pt x="11002" y="0"/>
                  </a:moveTo>
                  <a:cubicBezTo>
                    <a:pt x="9279" y="0"/>
                    <a:pt x="7562" y="279"/>
                    <a:pt x="5980" y="824"/>
                  </a:cubicBezTo>
                  <a:cubicBezTo>
                    <a:pt x="1857" y="2251"/>
                    <a:pt x="0" y="5532"/>
                    <a:pt x="424" y="9824"/>
                  </a:cubicBezTo>
                  <a:cubicBezTo>
                    <a:pt x="651" y="12137"/>
                    <a:pt x="1528" y="14441"/>
                    <a:pt x="3293" y="16014"/>
                  </a:cubicBezTo>
                  <a:cubicBezTo>
                    <a:pt x="4043" y="16676"/>
                    <a:pt x="4914" y="17194"/>
                    <a:pt x="5871" y="17495"/>
                  </a:cubicBezTo>
                  <a:cubicBezTo>
                    <a:pt x="6714" y="17753"/>
                    <a:pt x="6765" y="17922"/>
                    <a:pt x="6791" y="18810"/>
                  </a:cubicBezTo>
                  <a:cubicBezTo>
                    <a:pt x="6814" y="19598"/>
                    <a:pt x="6851" y="20380"/>
                    <a:pt x="6909" y="21166"/>
                  </a:cubicBezTo>
                  <a:cubicBezTo>
                    <a:pt x="6892" y="21157"/>
                    <a:pt x="6874" y="21152"/>
                    <a:pt x="6857" y="21152"/>
                  </a:cubicBezTo>
                  <a:cubicBezTo>
                    <a:pt x="6834" y="21152"/>
                    <a:pt x="6812" y="21160"/>
                    <a:pt x="6794" y="21174"/>
                  </a:cubicBezTo>
                  <a:cubicBezTo>
                    <a:pt x="5932" y="21736"/>
                    <a:pt x="5757" y="22767"/>
                    <a:pt x="6307" y="23656"/>
                  </a:cubicBezTo>
                  <a:cubicBezTo>
                    <a:pt x="6361" y="23744"/>
                    <a:pt x="6424" y="23830"/>
                    <a:pt x="6490" y="23911"/>
                  </a:cubicBezTo>
                  <a:cubicBezTo>
                    <a:pt x="7450" y="25060"/>
                    <a:pt x="9399" y="25088"/>
                    <a:pt x="10740" y="25163"/>
                  </a:cubicBezTo>
                  <a:cubicBezTo>
                    <a:pt x="11228" y="25190"/>
                    <a:pt x="11755" y="25222"/>
                    <a:pt x="12289" y="25222"/>
                  </a:cubicBezTo>
                  <a:cubicBezTo>
                    <a:pt x="13534" y="25222"/>
                    <a:pt x="14819" y="25050"/>
                    <a:pt x="15751" y="24252"/>
                  </a:cubicBezTo>
                  <a:cubicBezTo>
                    <a:pt x="15783" y="24223"/>
                    <a:pt x="15811" y="24194"/>
                    <a:pt x="15843" y="24163"/>
                  </a:cubicBezTo>
                  <a:lnTo>
                    <a:pt x="16009" y="23997"/>
                  </a:lnTo>
                  <a:cubicBezTo>
                    <a:pt x="16777" y="23163"/>
                    <a:pt x="16983" y="21985"/>
                    <a:pt x="16382" y="20974"/>
                  </a:cubicBezTo>
                  <a:cubicBezTo>
                    <a:pt x="16344" y="20908"/>
                    <a:pt x="16278" y="20859"/>
                    <a:pt x="16204" y="20842"/>
                  </a:cubicBezTo>
                  <a:cubicBezTo>
                    <a:pt x="16181" y="19197"/>
                    <a:pt x="15975" y="17759"/>
                    <a:pt x="17817" y="16859"/>
                  </a:cubicBezTo>
                  <a:cubicBezTo>
                    <a:pt x="18574" y="16486"/>
                    <a:pt x="19296" y="16203"/>
                    <a:pt x="19966" y="15667"/>
                  </a:cubicBezTo>
                  <a:cubicBezTo>
                    <a:pt x="21373" y="14552"/>
                    <a:pt x="22390" y="12953"/>
                    <a:pt x="22837" y="11217"/>
                  </a:cubicBezTo>
                  <a:cubicBezTo>
                    <a:pt x="23763" y="7587"/>
                    <a:pt x="21866" y="4188"/>
                    <a:pt x="18849" y="2214"/>
                  </a:cubicBezTo>
                  <a:cubicBezTo>
                    <a:pt x="16570" y="722"/>
                    <a:pt x="13777" y="0"/>
                    <a:pt x="11002"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69" name="Google Shape;669;p64"/>
            <p:cNvSpPr/>
            <p:nvPr/>
          </p:nvSpPr>
          <p:spPr>
            <a:xfrm>
              <a:off x="5955775" y="4442750"/>
              <a:ext cx="579900" cy="520100"/>
            </a:xfrm>
            <a:custGeom>
              <a:avLst/>
              <a:gdLst/>
              <a:ahLst/>
              <a:cxnLst/>
              <a:rect l="l" t="t" r="r" b="b"/>
              <a:pathLst>
                <a:path w="23196" h="20804" extrusionOk="0">
                  <a:moveTo>
                    <a:pt x="9907" y="1"/>
                  </a:moveTo>
                  <a:cubicBezTo>
                    <a:pt x="6594" y="1"/>
                    <a:pt x="3216" y="1009"/>
                    <a:pt x="1436" y="3554"/>
                  </a:cubicBezTo>
                  <a:cubicBezTo>
                    <a:pt x="0" y="5605"/>
                    <a:pt x="81" y="8703"/>
                    <a:pt x="751" y="11015"/>
                  </a:cubicBezTo>
                  <a:cubicBezTo>
                    <a:pt x="1542" y="13734"/>
                    <a:pt x="3562" y="15915"/>
                    <a:pt x="6433" y="16339"/>
                  </a:cubicBezTo>
                  <a:cubicBezTo>
                    <a:pt x="6585" y="16359"/>
                    <a:pt x="6691" y="16542"/>
                    <a:pt x="6691" y="16680"/>
                  </a:cubicBezTo>
                  <a:cubicBezTo>
                    <a:pt x="6679" y="17941"/>
                    <a:pt x="6656" y="19199"/>
                    <a:pt x="6579" y="20454"/>
                  </a:cubicBezTo>
                  <a:cubicBezTo>
                    <a:pt x="7135" y="20551"/>
                    <a:pt x="7679" y="20683"/>
                    <a:pt x="8218" y="20803"/>
                  </a:cubicBezTo>
                  <a:cubicBezTo>
                    <a:pt x="8018" y="19325"/>
                    <a:pt x="8189" y="17769"/>
                    <a:pt x="8129" y="16282"/>
                  </a:cubicBezTo>
                  <a:cubicBezTo>
                    <a:pt x="8069" y="14729"/>
                    <a:pt x="7869" y="13219"/>
                    <a:pt x="7401" y="11763"/>
                  </a:cubicBezTo>
                  <a:cubicBezTo>
                    <a:pt x="7049" y="12044"/>
                    <a:pt x="6777" y="12390"/>
                    <a:pt x="6685" y="12812"/>
                  </a:cubicBezTo>
                  <a:cubicBezTo>
                    <a:pt x="6667" y="12896"/>
                    <a:pt x="6596" y="12935"/>
                    <a:pt x="6523" y="12935"/>
                  </a:cubicBezTo>
                  <a:cubicBezTo>
                    <a:pt x="6431" y="12935"/>
                    <a:pt x="6336" y="12873"/>
                    <a:pt x="6344" y="12766"/>
                  </a:cubicBezTo>
                  <a:cubicBezTo>
                    <a:pt x="6396" y="12135"/>
                    <a:pt x="6748" y="11648"/>
                    <a:pt x="7230" y="11270"/>
                  </a:cubicBezTo>
                  <a:cubicBezTo>
                    <a:pt x="7124" y="10989"/>
                    <a:pt x="7015" y="10708"/>
                    <a:pt x="6886" y="10433"/>
                  </a:cubicBezTo>
                  <a:cubicBezTo>
                    <a:pt x="6762" y="10166"/>
                    <a:pt x="6993" y="9920"/>
                    <a:pt x="7210" y="9920"/>
                  </a:cubicBezTo>
                  <a:cubicBezTo>
                    <a:pt x="7310" y="9920"/>
                    <a:pt x="7406" y="9971"/>
                    <a:pt x="7465" y="10095"/>
                  </a:cubicBezTo>
                  <a:cubicBezTo>
                    <a:pt x="7593" y="10359"/>
                    <a:pt x="7702" y="10628"/>
                    <a:pt x="7808" y="10898"/>
                  </a:cubicBezTo>
                  <a:cubicBezTo>
                    <a:pt x="8310" y="10625"/>
                    <a:pt x="8860" y="10431"/>
                    <a:pt x="9344" y="10293"/>
                  </a:cubicBezTo>
                  <a:cubicBezTo>
                    <a:pt x="9990" y="10111"/>
                    <a:pt x="10655" y="10018"/>
                    <a:pt x="11324" y="10018"/>
                  </a:cubicBezTo>
                  <a:cubicBezTo>
                    <a:pt x="11593" y="10018"/>
                    <a:pt x="11863" y="10033"/>
                    <a:pt x="12132" y="10064"/>
                  </a:cubicBezTo>
                  <a:cubicBezTo>
                    <a:pt x="12619" y="10118"/>
                    <a:pt x="13092" y="10261"/>
                    <a:pt x="13568" y="10399"/>
                  </a:cubicBezTo>
                  <a:cubicBezTo>
                    <a:pt x="13731" y="9757"/>
                    <a:pt x="13917" y="9121"/>
                    <a:pt x="14121" y="8494"/>
                  </a:cubicBezTo>
                  <a:cubicBezTo>
                    <a:pt x="14173" y="8332"/>
                    <a:pt x="14306" y="8262"/>
                    <a:pt x="14439" y="8262"/>
                  </a:cubicBezTo>
                  <a:cubicBezTo>
                    <a:pt x="14642" y="8262"/>
                    <a:pt x="14845" y="8424"/>
                    <a:pt x="14765" y="8671"/>
                  </a:cubicBezTo>
                  <a:cubicBezTo>
                    <a:pt x="14556" y="9307"/>
                    <a:pt x="14379" y="9943"/>
                    <a:pt x="14221" y="10580"/>
                  </a:cubicBezTo>
                  <a:cubicBezTo>
                    <a:pt x="14546" y="10655"/>
                    <a:pt x="14876" y="10709"/>
                    <a:pt x="15211" y="10709"/>
                  </a:cubicBezTo>
                  <a:cubicBezTo>
                    <a:pt x="15433" y="10709"/>
                    <a:pt x="15658" y="10685"/>
                    <a:pt x="15886" y="10628"/>
                  </a:cubicBezTo>
                  <a:cubicBezTo>
                    <a:pt x="15915" y="10621"/>
                    <a:pt x="15943" y="10617"/>
                    <a:pt x="15969" y="10617"/>
                  </a:cubicBezTo>
                  <a:cubicBezTo>
                    <a:pt x="16286" y="10617"/>
                    <a:pt x="16395" y="11120"/>
                    <a:pt x="16046" y="11213"/>
                  </a:cubicBezTo>
                  <a:cubicBezTo>
                    <a:pt x="15778" y="11283"/>
                    <a:pt x="15520" y="11312"/>
                    <a:pt x="15268" y="11312"/>
                  </a:cubicBezTo>
                  <a:cubicBezTo>
                    <a:pt x="14864" y="11312"/>
                    <a:pt x="14475" y="11237"/>
                    <a:pt x="14086" y="11138"/>
                  </a:cubicBezTo>
                  <a:cubicBezTo>
                    <a:pt x="13359" y="14302"/>
                    <a:pt x="13181" y="17485"/>
                    <a:pt x="13370" y="20777"/>
                  </a:cubicBezTo>
                  <a:cubicBezTo>
                    <a:pt x="13817" y="20663"/>
                    <a:pt x="14261" y="20528"/>
                    <a:pt x="14711" y="20379"/>
                  </a:cubicBezTo>
                  <a:cubicBezTo>
                    <a:pt x="14694" y="18711"/>
                    <a:pt x="14204" y="16651"/>
                    <a:pt x="15937" y="15769"/>
                  </a:cubicBezTo>
                  <a:cubicBezTo>
                    <a:pt x="16935" y="15259"/>
                    <a:pt x="17946" y="15038"/>
                    <a:pt x="18840" y="14304"/>
                  </a:cubicBezTo>
                  <a:cubicBezTo>
                    <a:pt x="19562" y="13703"/>
                    <a:pt x="20167" y="12972"/>
                    <a:pt x="20622" y="12150"/>
                  </a:cubicBezTo>
                  <a:cubicBezTo>
                    <a:pt x="23195" y="7514"/>
                    <a:pt x="20061" y="2834"/>
                    <a:pt x="15611" y="1041"/>
                  </a:cubicBezTo>
                  <a:cubicBezTo>
                    <a:pt x="14000" y="390"/>
                    <a:pt x="11966" y="1"/>
                    <a:pt x="9907" y="1"/>
                  </a:cubicBezTo>
                  <a:close/>
                </a:path>
              </a:pathLst>
            </a:custGeom>
            <a:solidFill>
              <a:schemeClr val="accent1"/>
            </a:solidFill>
            <a:ln w="952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0" name="Google Shape;670;p64"/>
            <p:cNvSpPr/>
            <p:nvPr/>
          </p:nvSpPr>
          <p:spPr>
            <a:xfrm>
              <a:off x="6078275" y="5024075"/>
              <a:ext cx="272725" cy="151175"/>
            </a:xfrm>
            <a:custGeom>
              <a:avLst/>
              <a:gdLst/>
              <a:ahLst/>
              <a:cxnLst/>
              <a:rect l="l" t="t" r="r" b="b"/>
              <a:pathLst>
                <a:path w="10909" h="6047" extrusionOk="0">
                  <a:moveTo>
                    <a:pt x="1095" y="2711"/>
                  </a:moveTo>
                  <a:cubicBezTo>
                    <a:pt x="2206" y="3519"/>
                    <a:pt x="4089" y="3851"/>
                    <a:pt x="5166" y="3966"/>
                  </a:cubicBezTo>
                  <a:cubicBezTo>
                    <a:pt x="5443" y="3995"/>
                    <a:pt x="5734" y="4011"/>
                    <a:pt x="6032" y="4011"/>
                  </a:cubicBezTo>
                  <a:cubicBezTo>
                    <a:pt x="7172" y="4011"/>
                    <a:pt x="8414" y="3780"/>
                    <a:pt x="9338" y="3212"/>
                  </a:cubicBezTo>
                  <a:lnTo>
                    <a:pt x="9338" y="3212"/>
                  </a:lnTo>
                  <a:cubicBezTo>
                    <a:pt x="8386" y="4775"/>
                    <a:pt x="6951" y="5483"/>
                    <a:pt x="5505" y="5483"/>
                  </a:cubicBezTo>
                  <a:cubicBezTo>
                    <a:pt x="3782" y="5483"/>
                    <a:pt x="2045" y="4477"/>
                    <a:pt x="1095" y="2711"/>
                  </a:cubicBezTo>
                  <a:close/>
                  <a:moveTo>
                    <a:pt x="604" y="1"/>
                  </a:moveTo>
                  <a:cubicBezTo>
                    <a:pt x="561" y="1"/>
                    <a:pt x="519" y="21"/>
                    <a:pt x="493" y="69"/>
                  </a:cubicBezTo>
                  <a:cubicBezTo>
                    <a:pt x="0" y="1029"/>
                    <a:pt x="155" y="1759"/>
                    <a:pt x="650" y="2318"/>
                  </a:cubicBezTo>
                  <a:cubicBezTo>
                    <a:pt x="610" y="2352"/>
                    <a:pt x="593" y="2410"/>
                    <a:pt x="607" y="2464"/>
                  </a:cubicBezTo>
                  <a:cubicBezTo>
                    <a:pt x="1235" y="4868"/>
                    <a:pt x="3223" y="6046"/>
                    <a:pt x="5273" y="6046"/>
                  </a:cubicBezTo>
                  <a:cubicBezTo>
                    <a:pt x="7051" y="6046"/>
                    <a:pt x="8876" y="5160"/>
                    <a:pt x="9900" y="3418"/>
                  </a:cubicBezTo>
                  <a:cubicBezTo>
                    <a:pt x="10020" y="3206"/>
                    <a:pt x="9854" y="3012"/>
                    <a:pt x="9665" y="2989"/>
                  </a:cubicBezTo>
                  <a:cubicBezTo>
                    <a:pt x="10441" y="2387"/>
                    <a:pt x="10908" y="1490"/>
                    <a:pt x="10725" y="215"/>
                  </a:cubicBezTo>
                  <a:cubicBezTo>
                    <a:pt x="10706" y="74"/>
                    <a:pt x="10590" y="10"/>
                    <a:pt x="10467" y="10"/>
                  </a:cubicBezTo>
                  <a:cubicBezTo>
                    <a:pt x="10422" y="10"/>
                    <a:pt x="10377" y="18"/>
                    <a:pt x="10335" y="34"/>
                  </a:cubicBezTo>
                  <a:lnTo>
                    <a:pt x="10169" y="201"/>
                  </a:lnTo>
                  <a:cubicBezTo>
                    <a:pt x="10161" y="229"/>
                    <a:pt x="10158" y="258"/>
                    <a:pt x="10158" y="289"/>
                  </a:cubicBezTo>
                  <a:cubicBezTo>
                    <a:pt x="10361" y="2662"/>
                    <a:pt x="8112" y="3455"/>
                    <a:pt x="6174" y="3455"/>
                  </a:cubicBezTo>
                  <a:cubicBezTo>
                    <a:pt x="6012" y="3455"/>
                    <a:pt x="5852" y="3449"/>
                    <a:pt x="5696" y="3438"/>
                  </a:cubicBezTo>
                  <a:cubicBezTo>
                    <a:pt x="3874" y="3315"/>
                    <a:pt x="6" y="2923"/>
                    <a:pt x="754" y="181"/>
                  </a:cubicBezTo>
                  <a:cubicBezTo>
                    <a:pt x="768" y="129"/>
                    <a:pt x="751" y="75"/>
                    <a:pt x="708" y="43"/>
                  </a:cubicBezTo>
                  <a:cubicBezTo>
                    <a:pt x="680" y="16"/>
                    <a:pt x="642" y="1"/>
                    <a:pt x="604"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1" name="Google Shape;671;p64"/>
            <p:cNvSpPr/>
            <p:nvPr/>
          </p:nvSpPr>
          <p:spPr>
            <a:xfrm>
              <a:off x="6064575" y="4960300"/>
              <a:ext cx="286350" cy="80700"/>
            </a:xfrm>
            <a:custGeom>
              <a:avLst/>
              <a:gdLst/>
              <a:ahLst/>
              <a:cxnLst/>
              <a:rect l="l" t="t" r="r" b="b"/>
              <a:pathLst>
                <a:path w="11454" h="3228" extrusionOk="0">
                  <a:moveTo>
                    <a:pt x="1815" y="1"/>
                  </a:moveTo>
                  <a:lnTo>
                    <a:pt x="1815" y="1"/>
                  </a:lnTo>
                  <a:cubicBezTo>
                    <a:pt x="1" y="1700"/>
                    <a:pt x="3098" y="2946"/>
                    <a:pt x="4325" y="3084"/>
                  </a:cubicBezTo>
                  <a:cubicBezTo>
                    <a:pt x="5012" y="3161"/>
                    <a:pt x="5706" y="3199"/>
                    <a:pt x="6390" y="3216"/>
                  </a:cubicBezTo>
                  <a:cubicBezTo>
                    <a:pt x="6640" y="3221"/>
                    <a:pt x="6897" y="3228"/>
                    <a:pt x="7155" y="3228"/>
                  </a:cubicBezTo>
                  <a:cubicBezTo>
                    <a:pt x="7807" y="3228"/>
                    <a:pt x="8473" y="3187"/>
                    <a:pt x="9078" y="2992"/>
                  </a:cubicBezTo>
                  <a:cubicBezTo>
                    <a:pt x="10310" y="2594"/>
                    <a:pt x="11454" y="1373"/>
                    <a:pt x="10858" y="67"/>
                  </a:cubicBezTo>
                  <a:lnTo>
                    <a:pt x="10858" y="67"/>
                  </a:lnTo>
                  <a:cubicBezTo>
                    <a:pt x="10840" y="72"/>
                    <a:pt x="10823" y="78"/>
                    <a:pt x="10806" y="84"/>
                  </a:cubicBezTo>
                  <a:cubicBezTo>
                    <a:pt x="10783" y="138"/>
                    <a:pt x="10740" y="181"/>
                    <a:pt x="10686" y="207"/>
                  </a:cubicBezTo>
                  <a:cubicBezTo>
                    <a:pt x="9410" y="786"/>
                    <a:pt x="7748" y="1167"/>
                    <a:pt x="6118" y="1167"/>
                  </a:cubicBezTo>
                  <a:cubicBezTo>
                    <a:pt x="4659" y="1167"/>
                    <a:pt x="3225" y="862"/>
                    <a:pt x="2118" y="121"/>
                  </a:cubicBezTo>
                  <a:cubicBezTo>
                    <a:pt x="2084" y="143"/>
                    <a:pt x="2047" y="154"/>
                    <a:pt x="2010" y="154"/>
                  </a:cubicBezTo>
                  <a:cubicBezTo>
                    <a:pt x="1923" y="154"/>
                    <a:pt x="1839" y="96"/>
                    <a:pt x="1815" y="1"/>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2" name="Google Shape;672;p64"/>
            <p:cNvSpPr/>
            <p:nvPr/>
          </p:nvSpPr>
          <p:spPr>
            <a:xfrm>
              <a:off x="6078475" y="5022625"/>
              <a:ext cx="258925" cy="87825"/>
            </a:xfrm>
            <a:custGeom>
              <a:avLst/>
              <a:gdLst/>
              <a:ahLst/>
              <a:cxnLst/>
              <a:rect l="l" t="t" r="r" b="b"/>
              <a:pathLst>
                <a:path w="10357" h="3513" extrusionOk="0">
                  <a:moveTo>
                    <a:pt x="812" y="1"/>
                  </a:moveTo>
                  <a:lnTo>
                    <a:pt x="703" y="98"/>
                  </a:lnTo>
                  <a:cubicBezTo>
                    <a:pt x="743" y="133"/>
                    <a:pt x="760" y="187"/>
                    <a:pt x="746" y="236"/>
                  </a:cubicBezTo>
                  <a:cubicBezTo>
                    <a:pt x="1" y="2981"/>
                    <a:pt x="3866" y="3373"/>
                    <a:pt x="5688" y="3496"/>
                  </a:cubicBezTo>
                  <a:cubicBezTo>
                    <a:pt x="5844" y="3507"/>
                    <a:pt x="6003" y="3513"/>
                    <a:pt x="6165" y="3513"/>
                  </a:cubicBezTo>
                  <a:cubicBezTo>
                    <a:pt x="8106" y="3513"/>
                    <a:pt x="10356" y="2717"/>
                    <a:pt x="10150" y="347"/>
                  </a:cubicBezTo>
                  <a:cubicBezTo>
                    <a:pt x="10150" y="316"/>
                    <a:pt x="10153" y="284"/>
                    <a:pt x="10164" y="256"/>
                  </a:cubicBezTo>
                  <a:lnTo>
                    <a:pt x="10164" y="256"/>
                  </a:lnTo>
                  <a:cubicBezTo>
                    <a:pt x="10133" y="287"/>
                    <a:pt x="10104" y="316"/>
                    <a:pt x="10072" y="345"/>
                  </a:cubicBezTo>
                  <a:cubicBezTo>
                    <a:pt x="9142" y="1141"/>
                    <a:pt x="7860" y="1313"/>
                    <a:pt x="6618" y="1313"/>
                  </a:cubicBezTo>
                  <a:cubicBezTo>
                    <a:pt x="6081" y="1313"/>
                    <a:pt x="5551" y="1281"/>
                    <a:pt x="5061" y="1253"/>
                  </a:cubicBezTo>
                  <a:cubicBezTo>
                    <a:pt x="3720" y="1178"/>
                    <a:pt x="1771" y="1150"/>
                    <a:pt x="812" y="1"/>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3" name="Google Shape;673;p64"/>
            <p:cNvSpPr/>
            <p:nvPr/>
          </p:nvSpPr>
          <p:spPr>
            <a:xfrm>
              <a:off x="6155425" y="4707725"/>
              <a:ext cx="136050" cy="263725"/>
            </a:xfrm>
            <a:custGeom>
              <a:avLst/>
              <a:gdLst/>
              <a:ahLst/>
              <a:cxnLst/>
              <a:rect l="l" t="t" r="r" b="b"/>
              <a:pathLst>
                <a:path w="5442" h="10549" extrusionOk="0">
                  <a:moveTo>
                    <a:pt x="3283" y="1"/>
                  </a:moveTo>
                  <a:cubicBezTo>
                    <a:pt x="2685" y="1"/>
                    <a:pt x="2086" y="80"/>
                    <a:pt x="1501" y="224"/>
                  </a:cubicBezTo>
                  <a:cubicBezTo>
                    <a:pt x="1066" y="333"/>
                    <a:pt x="507" y="513"/>
                    <a:pt x="0" y="783"/>
                  </a:cubicBezTo>
                  <a:cubicBezTo>
                    <a:pt x="421" y="2024"/>
                    <a:pt x="645" y="3316"/>
                    <a:pt x="731" y="4640"/>
                  </a:cubicBezTo>
                  <a:cubicBezTo>
                    <a:pt x="854" y="6442"/>
                    <a:pt x="991" y="8496"/>
                    <a:pt x="668" y="10302"/>
                  </a:cubicBezTo>
                  <a:cubicBezTo>
                    <a:pt x="1292" y="10436"/>
                    <a:pt x="1928" y="10542"/>
                    <a:pt x="2602" y="10548"/>
                  </a:cubicBezTo>
                  <a:cubicBezTo>
                    <a:pt x="2633" y="10548"/>
                    <a:pt x="2664" y="10548"/>
                    <a:pt x="2695" y="10548"/>
                  </a:cubicBezTo>
                  <a:cubicBezTo>
                    <a:pt x="3466" y="10548"/>
                    <a:pt x="4204" y="10447"/>
                    <a:pt x="4931" y="10284"/>
                  </a:cubicBezTo>
                  <a:cubicBezTo>
                    <a:pt x="4441" y="6989"/>
                    <a:pt x="4671" y="3599"/>
                    <a:pt x="5441" y="353"/>
                  </a:cubicBezTo>
                  <a:cubicBezTo>
                    <a:pt x="5152" y="270"/>
                    <a:pt x="4860" y="190"/>
                    <a:pt x="4556" y="127"/>
                  </a:cubicBezTo>
                  <a:cubicBezTo>
                    <a:pt x="4135" y="41"/>
                    <a:pt x="3710" y="1"/>
                    <a:pt x="3283" y="1"/>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4" name="Google Shape;674;p64"/>
            <p:cNvSpPr/>
            <p:nvPr/>
          </p:nvSpPr>
          <p:spPr>
            <a:xfrm>
              <a:off x="6105625" y="5091825"/>
              <a:ext cx="206125" cy="69350"/>
            </a:xfrm>
            <a:custGeom>
              <a:avLst/>
              <a:gdLst/>
              <a:ahLst/>
              <a:cxnLst/>
              <a:rect l="l" t="t" r="r" b="b"/>
              <a:pathLst>
                <a:path w="8245" h="2774" extrusionOk="0">
                  <a:moveTo>
                    <a:pt x="1" y="1"/>
                  </a:moveTo>
                  <a:lnTo>
                    <a:pt x="1" y="1"/>
                  </a:lnTo>
                  <a:cubicBezTo>
                    <a:pt x="951" y="1767"/>
                    <a:pt x="2688" y="2773"/>
                    <a:pt x="4411" y="2773"/>
                  </a:cubicBezTo>
                  <a:cubicBezTo>
                    <a:pt x="5857" y="2773"/>
                    <a:pt x="7292" y="2065"/>
                    <a:pt x="8244" y="502"/>
                  </a:cubicBezTo>
                  <a:lnTo>
                    <a:pt x="8244" y="502"/>
                  </a:lnTo>
                  <a:cubicBezTo>
                    <a:pt x="7320" y="1070"/>
                    <a:pt x="6078" y="1301"/>
                    <a:pt x="4938" y="1301"/>
                  </a:cubicBezTo>
                  <a:cubicBezTo>
                    <a:pt x="4640" y="1301"/>
                    <a:pt x="4349" y="1285"/>
                    <a:pt x="4072" y="1256"/>
                  </a:cubicBezTo>
                  <a:cubicBezTo>
                    <a:pt x="2995" y="1141"/>
                    <a:pt x="1112" y="809"/>
                    <a:pt x="1" y="1"/>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
        <p:nvSpPr>
          <p:cNvPr id="681" name="Google Shape;681;p64"/>
          <p:cNvSpPr/>
          <p:nvPr/>
        </p:nvSpPr>
        <p:spPr>
          <a:xfrm>
            <a:off x="425263" y="4009776"/>
            <a:ext cx="786368" cy="755989"/>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2" name="Google Shape;682;p64"/>
          <p:cNvSpPr/>
          <p:nvPr/>
        </p:nvSpPr>
        <p:spPr>
          <a:xfrm rot="-1177723">
            <a:off x="10650595" y="4246792"/>
            <a:ext cx="416227" cy="400147"/>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035" name="Google Shape;2035;p98"/>
          <p:cNvGrpSpPr/>
          <p:nvPr/>
        </p:nvGrpSpPr>
        <p:grpSpPr>
          <a:xfrm rot="2400000">
            <a:off x="8084004" y="3809157"/>
            <a:ext cx="1315564" cy="1118517"/>
            <a:chOff x="1168000" y="1750950"/>
            <a:chExt cx="405425" cy="344700"/>
          </a:xfrm>
        </p:grpSpPr>
        <p:sp>
          <p:nvSpPr>
            <p:cNvPr id="2036" name="Google Shape;2036;p98"/>
            <p:cNvSpPr/>
            <p:nvPr/>
          </p:nvSpPr>
          <p:spPr>
            <a:xfrm>
              <a:off x="1364750" y="1767600"/>
              <a:ext cx="190525" cy="258100"/>
            </a:xfrm>
            <a:custGeom>
              <a:avLst/>
              <a:gdLst/>
              <a:ahLst/>
              <a:cxnLst/>
              <a:rect l="l" t="t" r="r" b="b"/>
              <a:pathLst>
                <a:path w="7621" h="10324" extrusionOk="0">
                  <a:moveTo>
                    <a:pt x="5239" y="1"/>
                  </a:moveTo>
                  <a:cubicBezTo>
                    <a:pt x="5025" y="1"/>
                    <a:pt x="4810" y="60"/>
                    <a:pt x="4596" y="84"/>
                  </a:cubicBezTo>
                  <a:cubicBezTo>
                    <a:pt x="4251" y="132"/>
                    <a:pt x="3917" y="191"/>
                    <a:pt x="3572" y="239"/>
                  </a:cubicBezTo>
                  <a:cubicBezTo>
                    <a:pt x="3346" y="263"/>
                    <a:pt x="3120" y="334"/>
                    <a:pt x="2905" y="394"/>
                  </a:cubicBezTo>
                  <a:cubicBezTo>
                    <a:pt x="2489" y="513"/>
                    <a:pt x="2084" y="668"/>
                    <a:pt x="1691" y="858"/>
                  </a:cubicBezTo>
                  <a:cubicBezTo>
                    <a:pt x="1619" y="906"/>
                    <a:pt x="1536" y="906"/>
                    <a:pt x="1441" y="918"/>
                  </a:cubicBezTo>
                  <a:cubicBezTo>
                    <a:pt x="1238" y="953"/>
                    <a:pt x="1060" y="1049"/>
                    <a:pt x="905" y="1191"/>
                  </a:cubicBezTo>
                  <a:cubicBezTo>
                    <a:pt x="595" y="1501"/>
                    <a:pt x="238" y="1787"/>
                    <a:pt x="84" y="2227"/>
                  </a:cubicBezTo>
                  <a:cubicBezTo>
                    <a:pt x="72" y="2287"/>
                    <a:pt x="24" y="2323"/>
                    <a:pt x="0" y="2358"/>
                  </a:cubicBezTo>
                  <a:cubicBezTo>
                    <a:pt x="131" y="3227"/>
                    <a:pt x="262" y="4025"/>
                    <a:pt x="405" y="4835"/>
                  </a:cubicBezTo>
                  <a:cubicBezTo>
                    <a:pt x="441" y="5121"/>
                    <a:pt x="524" y="5406"/>
                    <a:pt x="595" y="5668"/>
                  </a:cubicBezTo>
                  <a:cubicBezTo>
                    <a:pt x="703" y="6037"/>
                    <a:pt x="786" y="6418"/>
                    <a:pt x="846" y="6799"/>
                  </a:cubicBezTo>
                  <a:cubicBezTo>
                    <a:pt x="893" y="7097"/>
                    <a:pt x="941" y="7395"/>
                    <a:pt x="1012" y="7692"/>
                  </a:cubicBezTo>
                  <a:cubicBezTo>
                    <a:pt x="1238" y="8514"/>
                    <a:pt x="1500" y="9312"/>
                    <a:pt x="1596" y="10169"/>
                  </a:cubicBezTo>
                  <a:cubicBezTo>
                    <a:pt x="1608" y="10240"/>
                    <a:pt x="1608" y="10312"/>
                    <a:pt x="1727" y="10324"/>
                  </a:cubicBezTo>
                  <a:cubicBezTo>
                    <a:pt x="2036" y="10085"/>
                    <a:pt x="2393" y="9907"/>
                    <a:pt x="2631" y="9573"/>
                  </a:cubicBezTo>
                  <a:cubicBezTo>
                    <a:pt x="2739" y="9419"/>
                    <a:pt x="2917" y="9312"/>
                    <a:pt x="3096" y="9276"/>
                  </a:cubicBezTo>
                  <a:cubicBezTo>
                    <a:pt x="3441" y="9181"/>
                    <a:pt x="3763" y="9050"/>
                    <a:pt x="4096" y="8883"/>
                  </a:cubicBezTo>
                  <a:cubicBezTo>
                    <a:pt x="4191" y="8835"/>
                    <a:pt x="4310" y="8811"/>
                    <a:pt x="4417" y="8800"/>
                  </a:cubicBezTo>
                  <a:cubicBezTo>
                    <a:pt x="5072" y="8692"/>
                    <a:pt x="5727" y="8597"/>
                    <a:pt x="6382" y="8514"/>
                  </a:cubicBezTo>
                  <a:cubicBezTo>
                    <a:pt x="6463" y="8506"/>
                    <a:pt x="6545" y="8486"/>
                    <a:pt x="6622" y="8486"/>
                  </a:cubicBezTo>
                  <a:cubicBezTo>
                    <a:pt x="6658" y="8486"/>
                    <a:pt x="6693" y="8491"/>
                    <a:pt x="6727" y="8502"/>
                  </a:cubicBezTo>
                  <a:cubicBezTo>
                    <a:pt x="6989" y="8573"/>
                    <a:pt x="7263" y="8526"/>
                    <a:pt x="7525" y="8585"/>
                  </a:cubicBezTo>
                  <a:cubicBezTo>
                    <a:pt x="7549" y="8585"/>
                    <a:pt x="7573" y="8561"/>
                    <a:pt x="7620" y="8526"/>
                  </a:cubicBezTo>
                  <a:cubicBezTo>
                    <a:pt x="7489" y="8180"/>
                    <a:pt x="7442" y="7788"/>
                    <a:pt x="7382" y="7383"/>
                  </a:cubicBezTo>
                  <a:cubicBezTo>
                    <a:pt x="7323" y="7026"/>
                    <a:pt x="7275" y="6668"/>
                    <a:pt x="7215" y="6311"/>
                  </a:cubicBezTo>
                  <a:cubicBezTo>
                    <a:pt x="7203" y="6156"/>
                    <a:pt x="7192" y="6014"/>
                    <a:pt x="7132" y="5894"/>
                  </a:cubicBezTo>
                  <a:cubicBezTo>
                    <a:pt x="6930" y="5406"/>
                    <a:pt x="6894" y="4882"/>
                    <a:pt x="6811" y="4370"/>
                  </a:cubicBezTo>
                  <a:cubicBezTo>
                    <a:pt x="6787" y="4228"/>
                    <a:pt x="6775" y="4061"/>
                    <a:pt x="6715" y="3918"/>
                  </a:cubicBezTo>
                  <a:cubicBezTo>
                    <a:pt x="6596" y="3597"/>
                    <a:pt x="6537" y="3275"/>
                    <a:pt x="6489" y="2942"/>
                  </a:cubicBezTo>
                  <a:lnTo>
                    <a:pt x="6358" y="1965"/>
                  </a:lnTo>
                  <a:cubicBezTo>
                    <a:pt x="6322" y="1811"/>
                    <a:pt x="6299" y="1644"/>
                    <a:pt x="6239" y="1501"/>
                  </a:cubicBezTo>
                  <a:cubicBezTo>
                    <a:pt x="6144" y="1311"/>
                    <a:pt x="6096" y="1096"/>
                    <a:pt x="6072" y="870"/>
                  </a:cubicBezTo>
                  <a:cubicBezTo>
                    <a:pt x="6060" y="703"/>
                    <a:pt x="6025" y="501"/>
                    <a:pt x="6001" y="322"/>
                  </a:cubicBezTo>
                  <a:cubicBezTo>
                    <a:pt x="5977" y="239"/>
                    <a:pt x="5941" y="144"/>
                    <a:pt x="5906" y="60"/>
                  </a:cubicBezTo>
                  <a:cubicBezTo>
                    <a:pt x="5668" y="25"/>
                    <a:pt x="5465" y="1"/>
                    <a:pt x="5239" y="1"/>
                  </a:cubicBezTo>
                  <a:close/>
                </a:path>
              </a:pathLst>
            </a:custGeom>
            <a:solidFill>
              <a:schemeClr val="lt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2037" name="Google Shape;2037;p98"/>
            <p:cNvSpPr/>
            <p:nvPr/>
          </p:nvSpPr>
          <p:spPr>
            <a:xfrm>
              <a:off x="1182875" y="1809700"/>
              <a:ext cx="204525" cy="245175"/>
            </a:xfrm>
            <a:custGeom>
              <a:avLst/>
              <a:gdLst/>
              <a:ahLst/>
              <a:cxnLst/>
              <a:rect l="l" t="t" r="r" b="b"/>
              <a:pathLst>
                <a:path w="8181" h="9807" extrusionOk="0">
                  <a:moveTo>
                    <a:pt x="4383" y="1"/>
                  </a:moveTo>
                  <a:cubicBezTo>
                    <a:pt x="3995" y="1"/>
                    <a:pt x="3611" y="79"/>
                    <a:pt x="3227" y="139"/>
                  </a:cubicBezTo>
                  <a:cubicBezTo>
                    <a:pt x="2286" y="317"/>
                    <a:pt x="1382" y="615"/>
                    <a:pt x="501" y="948"/>
                  </a:cubicBezTo>
                  <a:cubicBezTo>
                    <a:pt x="322" y="1008"/>
                    <a:pt x="179" y="1115"/>
                    <a:pt x="0" y="1198"/>
                  </a:cubicBezTo>
                  <a:cubicBezTo>
                    <a:pt x="72" y="1317"/>
                    <a:pt x="108" y="1412"/>
                    <a:pt x="179" y="1484"/>
                  </a:cubicBezTo>
                  <a:cubicBezTo>
                    <a:pt x="322" y="1663"/>
                    <a:pt x="405" y="1853"/>
                    <a:pt x="417" y="2079"/>
                  </a:cubicBezTo>
                  <a:cubicBezTo>
                    <a:pt x="441" y="2341"/>
                    <a:pt x="524" y="2579"/>
                    <a:pt x="643" y="2817"/>
                  </a:cubicBezTo>
                  <a:cubicBezTo>
                    <a:pt x="679" y="2901"/>
                    <a:pt x="703" y="2984"/>
                    <a:pt x="715" y="3079"/>
                  </a:cubicBezTo>
                  <a:cubicBezTo>
                    <a:pt x="846" y="3627"/>
                    <a:pt x="977" y="4163"/>
                    <a:pt x="1096" y="4711"/>
                  </a:cubicBezTo>
                  <a:cubicBezTo>
                    <a:pt x="1239" y="5342"/>
                    <a:pt x="1370" y="5973"/>
                    <a:pt x="1501" y="6616"/>
                  </a:cubicBezTo>
                  <a:cubicBezTo>
                    <a:pt x="1536" y="6746"/>
                    <a:pt x="1560" y="6866"/>
                    <a:pt x="1596" y="6985"/>
                  </a:cubicBezTo>
                  <a:cubicBezTo>
                    <a:pt x="1751" y="7568"/>
                    <a:pt x="1905" y="8163"/>
                    <a:pt x="1965" y="8759"/>
                  </a:cubicBezTo>
                  <a:cubicBezTo>
                    <a:pt x="1977" y="8937"/>
                    <a:pt x="2013" y="9104"/>
                    <a:pt x="2036" y="9271"/>
                  </a:cubicBezTo>
                  <a:cubicBezTo>
                    <a:pt x="2072" y="9473"/>
                    <a:pt x="2191" y="9652"/>
                    <a:pt x="2286" y="9806"/>
                  </a:cubicBezTo>
                  <a:cubicBezTo>
                    <a:pt x="2584" y="9592"/>
                    <a:pt x="2846" y="9390"/>
                    <a:pt x="3120" y="9211"/>
                  </a:cubicBezTo>
                  <a:cubicBezTo>
                    <a:pt x="3763" y="8818"/>
                    <a:pt x="4453" y="8509"/>
                    <a:pt x="5203" y="8413"/>
                  </a:cubicBezTo>
                  <a:cubicBezTo>
                    <a:pt x="5584" y="8378"/>
                    <a:pt x="5954" y="8330"/>
                    <a:pt x="6323" y="8259"/>
                  </a:cubicBezTo>
                  <a:cubicBezTo>
                    <a:pt x="6453" y="8230"/>
                    <a:pt x="6581" y="8217"/>
                    <a:pt x="6707" y="8217"/>
                  </a:cubicBezTo>
                  <a:cubicBezTo>
                    <a:pt x="7108" y="8217"/>
                    <a:pt x="7487" y="8348"/>
                    <a:pt x="7859" y="8520"/>
                  </a:cubicBezTo>
                  <a:cubicBezTo>
                    <a:pt x="7930" y="8552"/>
                    <a:pt x="7996" y="8595"/>
                    <a:pt x="8068" y="8595"/>
                  </a:cubicBezTo>
                  <a:cubicBezTo>
                    <a:pt x="8103" y="8595"/>
                    <a:pt x="8140" y="8584"/>
                    <a:pt x="8180" y="8556"/>
                  </a:cubicBezTo>
                  <a:cubicBezTo>
                    <a:pt x="8180" y="8497"/>
                    <a:pt x="8180" y="8413"/>
                    <a:pt x="8168" y="8342"/>
                  </a:cubicBezTo>
                  <a:cubicBezTo>
                    <a:pt x="8121" y="7925"/>
                    <a:pt x="7990" y="7508"/>
                    <a:pt x="7870" y="7092"/>
                  </a:cubicBezTo>
                  <a:cubicBezTo>
                    <a:pt x="7680" y="6413"/>
                    <a:pt x="7489" y="5734"/>
                    <a:pt x="7406" y="5032"/>
                  </a:cubicBezTo>
                  <a:cubicBezTo>
                    <a:pt x="7394" y="4818"/>
                    <a:pt x="7335" y="4615"/>
                    <a:pt x="7275" y="4401"/>
                  </a:cubicBezTo>
                  <a:cubicBezTo>
                    <a:pt x="7156" y="3972"/>
                    <a:pt x="7049" y="3544"/>
                    <a:pt x="7013" y="3091"/>
                  </a:cubicBezTo>
                  <a:cubicBezTo>
                    <a:pt x="6918" y="2317"/>
                    <a:pt x="6835" y="1543"/>
                    <a:pt x="6751" y="770"/>
                  </a:cubicBezTo>
                  <a:cubicBezTo>
                    <a:pt x="6739" y="662"/>
                    <a:pt x="6716" y="543"/>
                    <a:pt x="6692" y="460"/>
                  </a:cubicBezTo>
                  <a:cubicBezTo>
                    <a:pt x="6561" y="424"/>
                    <a:pt x="6442" y="412"/>
                    <a:pt x="6335" y="365"/>
                  </a:cubicBezTo>
                  <a:cubicBezTo>
                    <a:pt x="5932" y="163"/>
                    <a:pt x="5510" y="37"/>
                    <a:pt x="5061" y="37"/>
                  </a:cubicBezTo>
                  <a:cubicBezTo>
                    <a:pt x="5006" y="37"/>
                    <a:pt x="4950" y="39"/>
                    <a:pt x="4894" y="43"/>
                  </a:cubicBezTo>
                  <a:lnTo>
                    <a:pt x="4846" y="43"/>
                  </a:lnTo>
                  <a:cubicBezTo>
                    <a:pt x="4691" y="13"/>
                    <a:pt x="4537" y="1"/>
                    <a:pt x="4383" y="1"/>
                  </a:cubicBezTo>
                  <a:close/>
                </a:path>
              </a:pathLst>
            </a:custGeom>
            <a:solidFill>
              <a:schemeClr val="lt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2038" name="Google Shape;2038;p98"/>
            <p:cNvSpPr/>
            <p:nvPr/>
          </p:nvSpPr>
          <p:spPr>
            <a:xfrm>
              <a:off x="1247475" y="2032225"/>
              <a:ext cx="127700" cy="44675"/>
            </a:xfrm>
            <a:custGeom>
              <a:avLst/>
              <a:gdLst/>
              <a:ahLst/>
              <a:cxnLst/>
              <a:rect l="l" t="t" r="r" b="b"/>
              <a:pathLst>
                <a:path w="5108" h="1787" extrusionOk="0">
                  <a:moveTo>
                    <a:pt x="3977" y="0"/>
                  </a:moveTo>
                  <a:cubicBezTo>
                    <a:pt x="3608" y="36"/>
                    <a:pt x="3239" y="120"/>
                    <a:pt x="2858" y="143"/>
                  </a:cubicBezTo>
                  <a:cubicBezTo>
                    <a:pt x="2227" y="203"/>
                    <a:pt x="1631" y="429"/>
                    <a:pt x="1072" y="739"/>
                  </a:cubicBezTo>
                  <a:cubicBezTo>
                    <a:pt x="691" y="965"/>
                    <a:pt x="310" y="1203"/>
                    <a:pt x="0" y="1572"/>
                  </a:cubicBezTo>
                  <a:cubicBezTo>
                    <a:pt x="60" y="1644"/>
                    <a:pt x="119" y="1727"/>
                    <a:pt x="167" y="1786"/>
                  </a:cubicBezTo>
                  <a:cubicBezTo>
                    <a:pt x="333" y="1679"/>
                    <a:pt x="464" y="1548"/>
                    <a:pt x="631" y="1501"/>
                  </a:cubicBezTo>
                  <a:cubicBezTo>
                    <a:pt x="869" y="1429"/>
                    <a:pt x="1072" y="1310"/>
                    <a:pt x="1298" y="1203"/>
                  </a:cubicBezTo>
                  <a:cubicBezTo>
                    <a:pt x="1869" y="905"/>
                    <a:pt x="2477" y="739"/>
                    <a:pt x="3096" y="655"/>
                  </a:cubicBezTo>
                  <a:cubicBezTo>
                    <a:pt x="3215" y="632"/>
                    <a:pt x="3334" y="620"/>
                    <a:pt x="3429" y="572"/>
                  </a:cubicBezTo>
                  <a:cubicBezTo>
                    <a:pt x="3596" y="477"/>
                    <a:pt x="3786" y="453"/>
                    <a:pt x="3965" y="417"/>
                  </a:cubicBezTo>
                  <a:cubicBezTo>
                    <a:pt x="4322" y="358"/>
                    <a:pt x="4667" y="274"/>
                    <a:pt x="5108" y="203"/>
                  </a:cubicBezTo>
                  <a:cubicBezTo>
                    <a:pt x="4763" y="120"/>
                    <a:pt x="4524" y="60"/>
                    <a:pt x="4310" y="12"/>
                  </a:cubicBezTo>
                  <a:cubicBezTo>
                    <a:pt x="4203" y="0"/>
                    <a:pt x="4084" y="0"/>
                    <a:pt x="3977" y="0"/>
                  </a:cubicBezTo>
                  <a:close/>
                </a:path>
              </a:pathLst>
            </a:custGeom>
            <a:solidFill>
              <a:schemeClr val="dk2"/>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2039" name="Google Shape;2039;p98"/>
            <p:cNvSpPr/>
            <p:nvPr/>
          </p:nvSpPr>
          <p:spPr>
            <a:xfrm>
              <a:off x="1416825" y="1995825"/>
              <a:ext cx="136350" cy="43425"/>
            </a:xfrm>
            <a:custGeom>
              <a:avLst/>
              <a:gdLst/>
              <a:ahLst/>
              <a:cxnLst/>
              <a:rect l="l" t="t" r="r" b="b"/>
              <a:pathLst>
                <a:path w="5454" h="1737" extrusionOk="0">
                  <a:moveTo>
                    <a:pt x="4423" y="0"/>
                  </a:moveTo>
                  <a:cubicBezTo>
                    <a:pt x="4303" y="0"/>
                    <a:pt x="4183" y="12"/>
                    <a:pt x="4061" y="40"/>
                  </a:cubicBezTo>
                  <a:cubicBezTo>
                    <a:pt x="3870" y="87"/>
                    <a:pt x="3668" y="99"/>
                    <a:pt x="3465" y="123"/>
                  </a:cubicBezTo>
                  <a:cubicBezTo>
                    <a:pt x="2787" y="206"/>
                    <a:pt x="2096" y="325"/>
                    <a:pt x="1477" y="647"/>
                  </a:cubicBezTo>
                  <a:cubicBezTo>
                    <a:pt x="1441" y="659"/>
                    <a:pt x="1418" y="683"/>
                    <a:pt x="1406" y="683"/>
                  </a:cubicBezTo>
                  <a:cubicBezTo>
                    <a:pt x="1025" y="778"/>
                    <a:pt x="703" y="1004"/>
                    <a:pt x="370" y="1218"/>
                  </a:cubicBezTo>
                  <a:cubicBezTo>
                    <a:pt x="191" y="1337"/>
                    <a:pt x="60" y="1492"/>
                    <a:pt x="1" y="1707"/>
                  </a:cubicBezTo>
                  <a:cubicBezTo>
                    <a:pt x="46" y="1727"/>
                    <a:pt x="86" y="1736"/>
                    <a:pt x="123" y="1736"/>
                  </a:cubicBezTo>
                  <a:cubicBezTo>
                    <a:pt x="211" y="1736"/>
                    <a:pt x="279" y="1686"/>
                    <a:pt x="346" y="1635"/>
                  </a:cubicBezTo>
                  <a:cubicBezTo>
                    <a:pt x="632" y="1421"/>
                    <a:pt x="941" y="1302"/>
                    <a:pt x="1263" y="1183"/>
                  </a:cubicBezTo>
                  <a:lnTo>
                    <a:pt x="1715" y="1052"/>
                  </a:lnTo>
                  <a:cubicBezTo>
                    <a:pt x="1787" y="1016"/>
                    <a:pt x="1894" y="1016"/>
                    <a:pt x="1953" y="980"/>
                  </a:cubicBezTo>
                  <a:cubicBezTo>
                    <a:pt x="2120" y="825"/>
                    <a:pt x="2311" y="814"/>
                    <a:pt x="2513" y="778"/>
                  </a:cubicBezTo>
                  <a:cubicBezTo>
                    <a:pt x="2739" y="754"/>
                    <a:pt x="2977" y="718"/>
                    <a:pt x="3204" y="683"/>
                  </a:cubicBezTo>
                  <a:cubicBezTo>
                    <a:pt x="3311" y="659"/>
                    <a:pt x="3406" y="659"/>
                    <a:pt x="3489" y="599"/>
                  </a:cubicBezTo>
                  <a:cubicBezTo>
                    <a:pt x="3680" y="456"/>
                    <a:pt x="3918" y="444"/>
                    <a:pt x="4144" y="409"/>
                  </a:cubicBezTo>
                  <a:cubicBezTo>
                    <a:pt x="4573" y="337"/>
                    <a:pt x="5001" y="266"/>
                    <a:pt x="5454" y="206"/>
                  </a:cubicBezTo>
                  <a:cubicBezTo>
                    <a:pt x="5108" y="100"/>
                    <a:pt x="4770" y="0"/>
                    <a:pt x="4423" y="0"/>
                  </a:cubicBezTo>
                  <a:close/>
                </a:path>
              </a:pathLst>
            </a:custGeom>
            <a:solidFill>
              <a:schemeClr val="dk2"/>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2040" name="Google Shape;2040;p98"/>
            <p:cNvSpPr/>
            <p:nvPr/>
          </p:nvSpPr>
          <p:spPr>
            <a:xfrm>
              <a:off x="1168000" y="1750950"/>
              <a:ext cx="405425" cy="344700"/>
            </a:xfrm>
            <a:custGeom>
              <a:avLst/>
              <a:gdLst/>
              <a:ahLst/>
              <a:cxnLst/>
              <a:rect l="l" t="t" r="r" b="b"/>
              <a:pathLst>
                <a:path w="16217" h="13788" extrusionOk="0">
                  <a:moveTo>
                    <a:pt x="2739" y="13133"/>
                  </a:moveTo>
                  <a:cubicBezTo>
                    <a:pt x="2679" y="13121"/>
                    <a:pt x="2631" y="13097"/>
                    <a:pt x="2584" y="13097"/>
                  </a:cubicBezTo>
                  <a:cubicBezTo>
                    <a:pt x="2322" y="13061"/>
                    <a:pt x="2215" y="12895"/>
                    <a:pt x="2167" y="12656"/>
                  </a:cubicBezTo>
                  <a:cubicBezTo>
                    <a:pt x="2143" y="12478"/>
                    <a:pt x="2108" y="12287"/>
                    <a:pt x="1988" y="12144"/>
                  </a:cubicBezTo>
                  <a:cubicBezTo>
                    <a:pt x="1953" y="12061"/>
                    <a:pt x="1953" y="11978"/>
                    <a:pt x="1929" y="11883"/>
                  </a:cubicBezTo>
                  <a:cubicBezTo>
                    <a:pt x="1905" y="11704"/>
                    <a:pt x="1869" y="11513"/>
                    <a:pt x="1858" y="11335"/>
                  </a:cubicBezTo>
                  <a:cubicBezTo>
                    <a:pt x="1786" y="10835"/>
                    <a:pt x="1715" y="10311"/>
                    <a:pt x="1572" y="9799"/>
                  </a:cubicBezTo>
                  <a:cubicBezTo>
                    <a:pt x="1477" y="9418"/>
                    <a:pt x="1417" y="9013"/>
                    <a:pt x="1322" y="8632"/>
                  </a:cubicBezTo>
                  <a:cubicBezTo>
                    <a:pt x="1203" y="8061"/>
                    <a:pt x="1072" y="7501"/>
                    <a:pt x="941" y="6941"/>
                  </a:cubicBezTo>
                  <a:cubicBezTo>
                    <a:pt x="857" y="6608"/>
                    <a:pt x="774" y="6275"/>
                    <a:pt x="703" y="5929"/>
                  </a:cubicBezTo>
                  <a:cubicBezTo>
                    <a:pt x="667" y="5810"/>
                    <a:pt x="643" y="5679"/>
                    <a:pt x="595" y="5560"/>
                  </a:cubicBezTo>
                  <a:cubicBezTo>
                    <a:pt x="476" y="5239"/>
                    <a:pt x="381" y="4905"/>
                    <a:pt x="345" y="4560"/>
                  </a:cubicBezTo>
                  <a:cubicBezTo>
                    <a:pt x="322" y="4465"/>
                    <a:pt x="310" y="4358"/>
                    <a:pt x="250" y="4286"/>
                  </a:cubicBezTo>
                  <a:cubicBezTo>
                    <a:pt x="107" y="4024"/>
                    <a:pt x="83" y="3727"/>
                    <a:pt x="0" y="3465"/>
                  </a:cubicBezTo>
                  <a:cubicBezTo>
                    <a:pt x="238" y="3179"/>
                    <a:pt x="500" y="2989"/>
                    <a:pt x="834" y="2858"/>
                  </a:cubicBezTo>
                  <a:cubicBezTo>
                    <a:pt x="2036" y="2346"/>
                    <a:pt x="3262" y="1965"/>
                    <a:pt x="4548" y="1786"/>
                  </a:cubicBezTo>
                  <a:cubicBezTo>
                    <a:pt x="4632" y="1762"/>
                    <a:pt x="4703" y="1750"/>
                    <a:pt x="4763" y="1750"/>
                  </a:cubicBezTo>
                  <a:cubicBezTo>
                    <a:pt x="5287" y="1762"/>
                    <a:pt x="5798" y="1750"/>
                    <a:pt x="6310" y="1822"/>
                  </a:cubicBezTo>
                  <a:cubicBezTo>
                    <a:pt x="6668" y="1881"/>
                    <a:pt x="7037" y="1988"/>
                    <a:pt x="7346" y="2215"/>
                  </a:cubicBezTo>
                  <a:cubicBezTo>
                    <a:pt x="7430" y="2274"/>
                    <a:pt x="7525" y="2274"/>
                    <a:pt x="7620" y="2298"/>
                  </a:cubicBezTo>
                  <a:cubicBezTo>
                    <a:pt x="7930" y="1881"/>
                    <a:pt x="8275" y="1512"/>
                    <a:pt x="8680" y="1215"/>
                  </a:cubicBezTo>
                  <a:cubicBezTo>
                    <a:pt x="8811" y="1107"/>
                    <a:pt x="8977" y="1036"/>
                    <a:pt x="9156" y="1012"/>
                  </a:cubicBezTo>
                  <a:cubicBezTo>
                    <a:pt x="9275" y="988"/>
                    <a:pt x="9406" y="929"/>
                    <a:pt x="9525" y="893"/>
                  </a:cubicBezTo>
                  <a:cubicBezTo>
                    <a:pt x="9811" y="750"/>
                    <a:pt x="10073" y="595"/>
                    <a:pt x="10418" y="560"/>
                  </a:cubicBezTo>
                  <a:cubicBezTo>
                    <a:pt x="10430" y="560"/>
                    <a:pt x="10442" y="560"/>
                    <a:pt x="10466" y="548"/>
                  </a:cubicBezTo>
                  <a:cubicBezTo>
                    <a:pt x="10942" y="274"/>
                    <a:pt x="11490" y="274"/>
                    <a:pt x="12014" y="191"/>
                  </a:cubicBezTo>
                  <a:cubicBezTo>
                    <a:pt x="12264" y="143"/>
                    <a:pt x="12526" y="119"/>
                    <a:pt x="12787" y="72"/>
                  </a:cubicBezTo>
                  <a:cubicBezTo>
                    <a:pt x="13026" y="24"/>
                    <a:pt x="13264" y="0"/>
                    <a:pt x="13514" y="72"/>
                  </a:cubicBezTo>
                  <a:cubicBezTo>
                    <a:pt x="13597" y="95"/>
                    <a:pt x="13704" y="72"/>
                    <a:pt x="13811" y="72"/>
                  </a:cubicBezTo>
                  <a:cubicBezTo>
                    <a:pt x="14121" y="72"/>
                    <a:pt x="14335" y="238"/>
                    <a:pt x="14371" y="548"/>
                  </a:cubicBezTo>
                  <a:cubicBezTo>
                    <a:pt x="14419" y="786"/>
                    <a:pt x="14454" y="1036"/>
                    <a:pt x="14478" y="1274"/>
                  </a:cubicBezTo>
                  <a:cubicBezTo>
                    <a:pt x="14526" y="1548"/>
                    <a:pt x="14550" y="1810"/>
                    <a:pt x="14692" y="2060"/>
                  </a:cubicBezTo>
                  <a:cubicBezTo>
                    <a:pt x="14752" y="2179"/>
                    <a:pt x="14776" y="2334"/>
                    <a:pt x="14788" y="2477"/>
                  </a:cubicBezTo>
                  <a:cubicBezTo>
                    <a:pt x="14847" y="2810"/>
                    <a:pt x="14895" y="3131"/>
                    <a:pt x="14942" y="3465"/>
                  </a:cubicBezTo>
                  <a:cubicBezTo>
                    <a:pt x="14990" y="3786"/>
                    <a:pt x="15062" y="4120"/>
                    <a:pt x="15169" y="4429"/>
                  </a:cubicBezTo>
                  <a:cubicBezTo>
                    <a:pt x="15240" y="4655"/>
                    <a:pt x="15264" y="4905"/>
                    <a:pt x="15300" y="5144"/>
                  </a:cubicBezTo>
                  <a:cubicBezTo>
                    <a:pt x="15359" y="5572"/>
                    <a:pt x="15443" y="5989"/>
                    <a:pt x="15585" y="6406"/>
                  </a:cubicBezTo>
                  <a:cubicBezTo>
                    <a:pt x="15681" y="6691"/>
                    <a:pt x="15704" y="7001"/>
                    <a:pt x="15740" y="7299"/>
                  </a:cubicBezTo>
                  <a:cubicBezTo>
                    <a:pt x="15776" y="7501"/>
                    <a:pt x="15824" y="7692"/>
                    <a:pt x="15907" y="7882"/>
                  </a:cubicBezTo>
                  <a:cubicBezTo>
                    <a:pt x="16026" y="8168"/>
                    <a:pt x="16121" y="8477"/>
                    <a:pt x="16181" y="8787"/>
                  </a:cubicBezTo>
                  <a:cubicBezTo>
                    <a:pt x="16216" y="9061"/>
                    <a:pt x="16193" y="9323"/>
                    <a:pt x="16157" y="9608"/>
                  </a:cubicBezTo>
                  <a:cubicBezTo>
                    <a:pt x="16145" y="9704"/>
                    <a:pt x="16062" y="9775"/>
                    <a:pt x="16002" y="9882"/>
                  </a:cubicBezTo>
                  <a:cubicBezTo>
                    <a:pt x="16050" y="10132"/>
                    <a:pt x="16181" y="10382"/>
                    <a:pt x="16074" y="10656"/>
                  </a:cubicBezTo>
                  <a:cubicBezTo>
                    <a:pt x="15883" y="10740"/>
                    <a:pt x="15704" y="10740"/>
                    <a:pt x="15526" y="10668"/>
                  </a:cubicBezTo>
                  <a:cubicBezTo>
                    <a:pt x="15300" y="10573"/>
                    <a:pt x="15073" y="10561"/>
                    <a:pt x="14847" y="10620"/>
                  </a:cubicBezTo>
                  <a:cubicBezTo>
                    <a:pt x="14633" y="10668"/>
                    <a:pt x="14395" y="10680"/>
                    <a:pt x="14169" y="10728"/>
                  </a:cubicBezTo>
                  <a:cubicBezTo>
                    <a:pt x="14002" y="10751"/>
                    <a:pt x="13823" y="10775"/>
                    <a:pt x="13669" y="10870"/>
                  </a:cubicBezTo>
                  <a:cubicBezTo>
                    <a:pt x="13585" y="10930"/>
                    <a:pt x="13466" y="10954"/>
                    <a:pt x="13347" y="10966"/>
                  </a:cubicBezTo>
                  <a:cubicBezTo>
                    <a:pt x="13121" y="11013"/>
                    <a:pt x="12883" y="11025"/>
                    <a:pt x="12656" y="11073"/>
                  </a:cubicBezTo>
                  <a:cubicBezTo>
                    <a:pt x="12478" y="11097"/>
                    <a:pt x="12287" y="11097"/>
                    <a:pt x="12121" y="11228"/>
                  </a:cubicBezTo>
                  <a:cubicBezTo>
                    <a:pt x="12085" y="11263"/>
                    <a:pt x="12025" y="11287"/>
                    <a:pt x="11966" y="11287"/>
                  </a:cubicBezTo>
                  <a:cubicBezTo>
                    <a:pt x="11573" y="11287"/>
                    <a:pt x="11228" y="11466"/>
                    <a:pt x="10871" y="11561"/>
                  </a:cubicBezTo>
                  <a:cubicBezTo>
                    <a:pt x="10597" y="11632"/>
                    <a:pt x="10311" y="11763"/>
                    <a:pt x="10073" y="11966"/>
                  </a:cubicBezTo>
                  <a:cubicBezTo>
                    <a:pt x="9918" y="12085"/>
                    <a:pt x="9787" y="12121"/>
                    <a:pt x="9597" y="12049"/>
                  </a:cubicBezTo>
                  <a:cubicBezTo>
                    <a:pt x="9418" y="11978"/>
                    <a:pt x="9204" y="11918"/>
                    <a:pt x="9013" y="11966"/>
                  </a:cubicBezTo>
                  <a:cubicBezTo>
                    <a:pt x="8406" y="11799"/>
                    <a:pt x="7823" y="11990"/>
                    <a:pt x="7227" y="12121"/>
                  </a:cubicBezTo>
                  <a:cubicBezTo>
                    <a:pt x="6941" y="12180"/>
                    <a:pt x="6668" y="12264"/>
                    <a:pt x="6382" y="12299"/>
                  </a:cubicBezTo>
                  <a:cubicBezTo>
                    <a:pt x="5668" y="12442"/>
                    <a:pt x="5001" y="12692"/>
                    <a:pt x="4382" y="13073"/>
                  </a:cubicBezTo>
                  <a:cubicBezTo>
                    <a:pt x="4370" y="13097"/>
                    <a:pt x="4358" y="13097"/>
                    <a:pt x="4358" y="13109"/>
                  </a:cubicBezTo>
                  <a:cubicBezTo>
                    <a:pt x="4060" y="13240"/>
                    <a:pt x="3763" y="13359"/>
                    <a:pt x="3560" y="13645"/>
                  </a:cubicBezTo>
                  <a:cubicBezTo>
                    <a:pt x="3501" y="13716"/>
                    <a:pt x="3346" y="13752"/>
                    <a:pt x="3239" y="13764"/>
                  </a:cubicBezTo>
                  <a:cubicBezTo>
                    <a:pt x="3108" y="13788"/>
                    <a:pt x="2989" y="13716"/>
                    <a:pt x="2917" y="13597"/>
                  </a:cubicBezTo>
                  <a:cubicBezTo>
                    <a:pt x="2881" y="13407"/>
                    <a:pt x="2810" y="13276"/>
                    <a:pt x="2739" y="13133"/>
                  </a:cubicBezTo>
                  <a:close/>
                  <a:moveTo>
                    <a:pt x="7882" y="3024"/>
                  </a:moveTo>
                  <a:cubicBezTo>
                    <a:pt x="8013" y="3893"/>
                    <a:pt x="8156" y="4691"/>
                    <a:pt x="8287" y="5501"/>
                  </a:cubicBezTo>
                  <a:cubicBezTo>
                    <a:pt x="8335" y="5787"/>
                    <a:pt x="8406" y="6072"/>
                    <a:pt x="8477" y="6334"/>
                  </a:cubicBezTo>
                  <a:cubicBezTo>
                    <a:pt x="8585" y="6703"/>
                    <a:pt x="8680" y="7084"/>
                    <a:pt x="8727" y="7465"/>
                  </a:cubicBezTo>
                  <a:cubicBezTo>
                    <a:pt x="8775" y="7763"/>
                    <a:pt x="8823" y="8061"/>
                    <a:pt x="8894" y="8358"/>
                  </a:cubicBezTo>
                  <a:cubicBezTo>
                    <a:pt x="9120" y="9180"/>
                    <a:pt x="9394" y="9978"/>
                    <a:pt x="9478" y="10835"/>
                  </a:cubicBezTo>
                  <a:cubicBezTo>
                    <a:pt x="9489" y="10906"/>
                    <a:pt x="9489" y="10978"/>
                    <a:pt x="9608" y="10990"/>
                  </a:cubicBezTo>
                  <a:cubicBezTo>
                    <a:pt x="9918" y="10751"/>
                    <a:pt x="10275" y="10573"/>
                    <a:pt x="10513" y="10239"/>
                  </a:cubicBezTo>
                  <a:cubicBezTo>
                    <a:pt x="10621" y="10085"/>
                    <a:pt x="10799" y="9978"/>
                    <a:pt x="10978" y="9942"/>
                  </a:cubicBezTo>
                  <a:cubicBezTo>
                    <a:pt x="11323" y="9847"/>
                    <a:pt x="11656" y="9716"/>
                    <a:pt x="11978" y="9549"/>
                  </a:cubicBezTo>
                  <a:cubicBezTo>
                    <a:pt x="12085" y="9501"/>
                    <a:pt x="12204" y="9477"/>
                    <a:pt x="12311" y="9466"/>
                  </a:cubicBezTo>
                  <a:cubicBezTo>
                    <a:pt x="12954" y="9358"/>
                    <a:pt x="13621" y="9263"/>
                    <a:pt x="14264" y="9180"/>
                  </a:cubicBezTo>
                  <a:cubicBezTo>
                    <a:pt x="14395" y="9168"/>
                    <a:pt x="14514" y="9132"/>
                    <a:pt x="14609" y="9168"/>
                  </a:cubicBezTo>
                  <a:cubicBezTo>
                    <a:pt x="14883" y="9239"/>
                    <a:pt x="15145" y="9192"/>
                    <a:pt x="15419" y="9251"/>
                  </a:cubicBezTo>
                  <a:cubicBezTo>
                    <a:pt x="15431" y="9251"/>
                    <a:pt x="15454" y="9227"/>
                    <a:pt x="15502" y="9192"/>
                  </a:cubicBezTo>
                  <a:cubicBezTo>
                    <a:pt x="15335" y="8835"/>
                    <a:pt x="15300" y="8430"/>
                    <a:pt x="15240" y="8037"/>
                  </a:cubicBezTo>
                  <a:cubicBezTo>
                    <a:pt x="15181" y="7680"/>
                    <a:pt x="15133" y="7322"/>
                    <a:pt x="15073" y="6965"/>
                  </a:cubicBezTo>
                  <a:cubicBezTo>
                    <a:pt x="15062" y="6810"/>
                    <a:pt x="15038" y="6668"/>
                    <a:pt x="14978" y="6549"/>
                  </a:cubicBezTo>
                  <a:cubicBezTo>
                    <a:pt x="14788" y="6048"/>
                    <a:pt x="14740" y="5537"/>
                    <a:pt x="14669" y="5025"/>
                  </a:cubicBezTo>
                  <a:cubicBezTo>
                    <a:pt x="14645" y="4882"/>
                    <a:pt x="14621" y="4715"/>
                    <a:pt x="14561" y="4560"/>
                  </a:cubicBezTo>
                  <a:cubicBezTo>
                    <a:pt x="14442" y="4251"/>
                    <a:pt x="14383" y="3929"/>
                    <a:pt x="14347" y="3596"/>
                  </a:cubicBezTo>
                  <a:lnTo>
                    <a:pt x="14204" y="2619"/>
                  </a:lnTo>
                  <a:cubicBezTo>
                    <a:pt x="14180" y="2465"/>
                    <a:pt x="14145" y="2298"/>
                    <a:pt x="14085" y="2155"/>
                  </a:cubicBezTo>
                  <a:cubicBezTo>
                    <a:pt x="14002" y="1965"/>
                    <a:pt x="13954" y="1750"/>
                    <a:pt x="13930" y="1524"/>
                  </a:cubicBezTo>
                  <a:cubicBezTo>
                    <a:pt x="13907" y="1346"/>
                    <a:pt x="13883" y="1155"/>
                    <a:pt x="13847" y="976"/>
                  </a:cubicBezTo>
                  <a:cubicBezTo>
                    <a:pt x="13835" y="893"/>
                    <a:pt x="13788" y="798"/>
                    <a:pt x="13764" y="714"/>
                  </a:cubicBezTo>
                  <a:cubicBezTo>
                    <a:pt x="13526" y="679"/>
                    <a:pt x="13311" y="655"/>
                    <a:pt x="13097" y="655"/>
                  </a:cubicBezTo>
                  <a:cubicBezTo>
                    <a:pt x="12883" y="655"/>
                    <a:pt x="12656" y="714"/>
                    <a:pt x="12454" y="738"/>
                  </a:cubicBezTo>
                  <a:cubicBezTo>
                    <a:pt x="12109" y="786"/>
                    <a:pt x="11764" y="845"/>
                    <a:pt x="11430" y="893"/>
                  </a:cubicBezTo>
                  <a:cubicBezTo>
                    <a:pt x="11204" y="917"/>
                    <a:pt x="10978" y="988"/>
                    <a:pt x="10751" y="1048"/>
                  </a:cubicBezTo>
                  <a:cubicBezTo>
                    <a:pt x="10335" y="1167"/>
                    <a:pt x="9942" y="1322"/>
                    <a:pt x="9549" y="1512"/>
                  </a:cubicBezTo>
                  <a:cubicBezTo>
                    <a:pt x="9478" y="1560"/>
                    <a:pt x="9382" y="1560"/>
                    <a:pt x="9299" y="1572"/>
                  </a:cubicBezTo>
                  <a:cubicBezTo>
                    <a:pt x="9085" y="1607"/>
                    <a:pt x="8906" y="1703"/>
                    <a:pt x="8763" y="1846"/>
                  </a:cubicBezTo>
                  <a:cubicBezTo>
                    <a:pt x="8454" y="2155"/>
                    <a:pt x="8096" y="2429"/>
                    <a:pt x="7942" y="2881"/>
                  </a:cubicBezTo>
                  <a:cubicBezTo>
                    <a:pt x="7954" y="2953"/>
                    <a:pt x="7918" y="3000"/>
                    <a:pt x="7882" y="3024"/>
                  </a:cubicBezTo>
                  <a:close/>
                  <a:moveTo>
                    <a:pt x="584" y="3572"/>
                  </a:moveTo>
                  <a:cubicBezTo>
                    <a:pt x="655" y="3691"/>
                    <a:pt x="679" y="3774"/>
                    <a:pt x="762" y="3846"/>
                  </a:cubicBezTo>
                  <a:cubicBezTo>
                    <a:pt x="905" y="4024"/>
                    <a:pt x="976" y="4215"/>
                    <a:pt x="1000" y="4441"/>
                  </a:cubicBezTo>
                  <a:cubicBezTo>
                    <a:pt x="1024" y="4715"/>
                    <a:pt x="1096" y="4953"/>
                    <a:pt x="1215" y="5191"/>
                  </a:cubicBezTo>
                  <a:cubicBezTo>
                    <a:pt x="1262" y="5263"/>
                    <a:pt x="1274" y="5358"/>
                    <a:pt x="1298" y="5441"/>
                  </a:cubicBezTo>
                  <a:cubicBezTo>
                    <a:pt x="1429" y="5989"/>
                    <a:pt x="1560" y="6525"/>
                    <a:pt x="1679" y="7072"/>
                  </a:cubicBezTo>
                  <a:cubicBezTo>
                    <a:pt x="1810" y="7703"/>
                    <a:pt x="1953" y="8346"/>
                    <a:pt x="2084" y="8977"/>
                  </a:cubicBezTo>
                  <a:cubicBezTo>
                    <a:pt x="2108" y="9120"/>
                    <a:pt x="2143" y="9239"/>
                    <a:pt x="2167" y="9358"/>
                  </a:cubicBezTo>
                  <a:cubicBezTo>
                    <a:pt x="2334" y="9930"/>
                    <a:pt x="2489" y="10525"/>
                    <a:pt x="2548" y="11121"/>
                  </a:cubicBezTo>
                  <a:cubicBezTo>
                    <a:pt x="2560" y="11299"/>
                    <a:pt x="2584" y="11466"/>
                    <a:pt x="2620" y="11632"/>
                  </a:cubicBezTo>
                  <a:cubicBezTo>
                    <a:pt x="2643" y="11835"/>
                    <a:pt x="2762" y="12013"/>
                    <a:pt x="2870" y="12168"/>
                  </a:cubicBezTo>
                  <a:cubicBezTo>
                    <a:pt x="3167" y="11954"/>
                    <a:pt x="3417" y="11752"/>
                    <a:pt x="3703" y="11573"/>
                  </a:cubicBezTo>
                  <a:cubicBezTo>
                    <a:pt x="4346" y="11180"/>
                    <a:pt x="5025" y="10870"/>
                    <a:pt x="5787" y="10787"/>
                  </a:cubicBezTo>
                  <a:cubicBezTo>
                    <a:pt x="6156" y="10740"/>
                    <a:pt x="6537" y="10692"/>
                    <a:pt x="6906" y="10620"/>
                  </a:cubicBezTo>
                  <a:cubicBezTo>
                    <a:pt x="7453" y="10501"/>
                    <a:pt x="7942" y="10668"/>
                    <a:pt x="8442" y="10882"/>
                  </a:cubicBezTo>
                  <a:cubicBezTo>
                    <a:pt x="8537" y="10930"/>
                    <a:pt x="8644" y="11001"/>
                    <a:pt x="8763" y="10918"/>
                  </a:cubicBezTo>
                  <a:cubicBezTo>
                    <a:pt x="8763" y="10859"/>
                    <a:pt x="8763" y="10787"/>
                    <a:pt x="8751" y="10704"/>
                  </a:cubicBezTo>
                  <a:cubicBezTo>
                    <a:pt x="8704" y="10275"/>
                    <a:pt x="8585" y="9858"/>
                    <a:pt x="8465" y="9442"/>
                  </a:cubicBezTo>
                  <a:cubicBezTo>
                    <a:pt x="8275" y="8763"/>
                    <a:pt x="8084" y="8084"/>
                    <a:pt x="8001" y="7370"/>
                  </a:cubicBezTo>
                  <a:cubicBezTo>
                    <a:pt x="7989" y="7168"/>
                    <a:pt x="7930" y="6953"/>
                    <a:pt x="7870" y="6751"/>
                  </a:cubicBezTo>
                  <a:cubicBezTo>
                    <a:pt x="7751" y="6322"/>
                    <a:pt x="7644" y="5882"/>
                    <a:pt x="7608" y="5441"/>
                  </a:cubicBezTo>
                  <a:cubicBezTo>
                    <a:pt x="7513" y="4667"/>
                    <a:pt x="7430" y="3893"/>
                    <a:pt x="7346" y="3120"/>
                  </a:cubicBezTo>
                  <a:cubicBezTo>
                    <a:pt x="7334" y="3012"/>
                    <a:pt x="7311" y="2893"/>
                    <a:pt x="7287" y="2810"/>
                  </a:cubicBezTo>
                  <a:cubicBezTo>
                    <a:pt x="7156" y="2774"/>
                    <a:pt x="7037" y="2762"/>
                    <a:pt x="6930" y="2715"/>
                  </a:cubicBezTo>
                  <a:cubicBezTo>
                    <a:pt x="6477" y="2489"/>
                    <a:pt x="6001" y="2358"/>
                    <a:pt x="5489" y="2393"/>
                  </a:cubicBezTo>
                  <a:lnTo>
                    <a:pt x="5441" y="2393"/>
                  </a:lnTo>
                  <a:cubicBezTo>
                    <a:pt x="4894" y="2286"/>
                    <a:pt x="4358" y="2405"/>
                    <a:pt x="3822" y="2489"/>
                  </a:cubicBezTo>
                  <a:cubicBezTo>
                    <a:pt x="2881" y="2667"/>
                    <a:pt x="1977" y="2965"/>
                    <a:pt x="1096" y="3298"/>
                  </a:cubicBezTo>
                  <a:cubicBezTo>
                    <a:pt x="905" y="3370"/>
                    <a:pt x="762" y="3477"/>
                    <a:pt x="584" y="3572"/>
                  </a:cubicBezTo>
                  <a:close/>
                  <a:moveTo>
                    <a:pt x="8299" y="11454"/>
                  </a:moveTo>
                  <a:cubicBezTo>
                    <a:pt x="7954" y="11359"/>
                    <a:pt x="7727" y="11311"/>
                    <a:pt x="7501" y="11263"/>
                  </a:cubicBezTo>
                  <a:cubicBezTo>
                    <a:pt x="7394" y="11240"/>
                    <a:pt x="7275" y="11228"/>
                    <a:pt x="7156" y="11240"/>
                  </a:cubicBezTo>
                  <a:cubicBezTo>
                    <a:pt x="6787" y="11287"/>
                    <a:pt x="6418" y="11359"/>
                    <a:pt x="6037" y="11394"/>
                  </a:cubicBezTo>
                  <a:cubicBezTo>
                    <a:pt x="5406" y="11454"/>
                    <a:pt x="4810" y="11680"/>
                    <a:pt x="4251" y="11990"/>
                  </a:cubicBezTo>
                  <a:cubicBezTo>
                    <a:pt x="3870" y="12216"/>
                    <a:pt x="3489" y="12454"/>
                    <a:pt x="3179" y="12823"/>
                  </a:cubicBezTo>
                  <a:cubicBezTo>
                    <a:pt x="3239" y="12895"/>
                    <a:pt x="3298" y="12978"/>
                    <a:pt x="3346" y="13037"/>
                  </a:cubicBezTo>
                  <a:cubicBezTo>
                    <a:pt x="3512" y="12930"/>
                    <a:pt x="3643" y="12787"/>
                    <a:pt x="3810" y="12752"/>
                  </a:cubicBezTo>
                  <a:cubicBezTo>
                    <a:pt x="4048" y="12680"/>
                    <a:pt x="4251" y="12549"/>
                    <a:pt x="4477" y="12454"/>
                  </a:cubicBezTo>
                  <a:cubicBezTo>
                    <a:pt x="5048" y="12156"/>
                    <a:pt x="5656" y="11990"/>
                    <a:pt x="6275" y="11906"/>
                  </a:cubicBezTo>
                  <a:cubicBezTo>
                    <a:pt x="6394" y="11883"/>
                    <a:pt x="6513" y="11871"/>
                    <a:pt x="6608" y="11823"/>
                  </a:cubicBezTo>
                  <a:cubicBezTo>
                    <a:pt x="6775" y="11728"/>
                    <a:pt x="6965" y="11704"/>
                    <a:pt x="7144" y="11656"/>
                  </a:cubicBezTo>
                  <a:cubicBezTo>
                    <a:pt x="7501" y="11609"/>
                    <a:pt x="7858" y="11549"/>
                    <a:pt x="8299" y="11454"/>
                  </a:cubicBezTo>
                  <a:close/>
                  <a:moveTo>
                    <a:pt x="15383" y="9978"/>
                  </a:moveTo>
                  <a:cubicBezTo>
                    <a:pt x="14931" y="9858"/>
                    <a:pt x="14478" y="9727"/>
                    <a:pt x="14002" y="9835"/>
                  </a:cubicBezTo>
                  <a:cubicBezTo>
                    <a:pt x="13811" y="9882"/>
                    <a:pt x="13597" y="9894"/>
                    <a:pt x="13407" y="9918"/>
                  </a:cubicBezTo>
                  <a:cubicBezTo>
                    <a:pt x="12728" y="10001"/>
                    <a:pt x="12037" y="10120"/>
                    <a:pt x="11418" y="10442"/>
                  </a:cubicBezTo>
                  <a:cubicBezTo>
                    <a:pt x="11383" y="10454"/>
                    <a:pt x="11359" y="10478"/>
                    <a:pt x="11335" y="10478"/>
                  </a:cubicBezTo>
                  <a:cubicBezTo>
                    <a:pt x="10966" y="10573"/>
                    <a:pt x="10644" y="10799"/>
                    <a:pt x="10311" y="11013"/>
                  </a:cubicBezTo>
                  <a:cubicBezTo>
                    <a:pt x="10132" y="11132"/>
                    <a:pt x="10001" y="11287"/>
                    <a:pt x="9942" y="11502"/>
                  </a:cubicBezTo>
                  <a:cubicBezTo>
                    <a:pt x="10085" y="11573"/>
                    <a:pt x="10192" y="11502"/>
                    <a:pt x="10287" y="11430"/>
                  </a:cubicBezTo>
                  <a:cubicBezTo>
                    <a:pt x="10561" y="11216"/>
                    <a:pt x="10882" y="11097"/>
                    <a:pt x="11204" y="10978"/>
                  </a:cubicBezTo>
                  <a:lnTo>
                    <a:pt x="11656" y="10847"/>
                  </a:lnTo>
                  <a:cubicBezTo>
                    <a:pt x="11728" y="10811"/>
                    <a:pt x="11835" y="10811"/>
                    <a:pt x="11894" y="10775"/>
                  </a:cubicBezTo>
                  <a:cubicBezTo>
                    <a:pt x="12049" y="10620"/>
                    <a:pt x="12252" y="10609"/>
                    <a:pt x="12454" y="10573"/>
                  </a:cubicBezTo>
                  <a:cubicBezTo>
                    <a:pt x="12680" y="10549"/>
                    <a:pt x="12918" y="10513"/>
                    <a:pt x="13145" y="10478"/>
                  </a:cubicBezTo>
                  <a:cubicBezTo>
                    <a:pt x="13240" y="10454"/>
                    <a:pt x="13347" y="10454"/>
                    <a:pt x="13418" y="10394"/>
                  </a:cubicBezTo>
                  <a:cubicBezTo>
                    <a:pt x="13621" y="10251"/>
                    <a:pt x="13859" y="10239"/>
                    <a:pt x="14073" y="10204"/>
                  </a:cubicBezTo>
                  <a:cubicBezTo>
                    <a:pt x="14526" y="10132"/>
                    <a:pt x="14954" y="10061"/>
                    <a:pt x="15383" y="9978"/>
                  </a:cubicBezTo>
                  <a:close/>
                </a:path>
              </a:pathLst>
            </a:custGeom>
            <a:solidFill>
              <a:schemeClr val="dk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2041" name="Google Shape;2041;p98"/>
            <p:cNvSpPr/>
            <p:nvPr/>
          </p:nvSpPr>
          <p:spPr>
            <a:xfrm>
              <a:off x="1404625" y="1833700"/>
              <a:ext cx="89925" cy="110150"/>
            </a:xfrm>
            <a:custGeom>
              <a:avLst/>
              <a:gdLst/>
              <a:ahLst/>
              <a:cxnLst/>
              <a:rect l="l" t="t" r="r" b="b"/>
              <a:pathLst>
                <a:path w="3597" h="4406" extrusionOk="0">
                  <a:moveTo>
                    <a:pt x="1679" y="1834"/>
                  </a:moveTo>
                  <a:cubicBezTo>
                    <a:pt x="1846" y="1488"/>
                    <a:pt x="2025" y="1167"/>
                    <a:pt x="2037" y="762"/>
                  </a:cubicBezTo>
                  <a:cubicBezTo>
                    <a:pt x="1906" y="762"/>
                    <a:pt x="1798" y="774"/>
                    <a:pt x="1679" y="774"/>
                  </a:cubicBezTo>
                  <a:cubicBezTo>
                    <a:pt x="1310" y="822"/>
                    <a:pt x="941" y="869"/>
                    <a:pt x="560" y="893"/>
                  </a:cubicBezTo>
                  <a:cubicBezTo>
                    <a:pt x="441" y="917"/>
                    <a:pt x="346" y="917"/>
                    <a:pt x="227" y="893"/>
                  </a:cubicBezTo>
                  <a:cubicBezTo>
                    <a:pt x="108" y="881"/>
                    <a:pt x="13" y="774"/>
                    <a:pt x="1" y="655"/>
                  </a:cubicBezTo>
                  <a:cubicBezTo>
                    <a:pt x="1" y="560"/>
                    <a:pt x="48" y="452"/>
                    <a:pt x="143" y="417"/>
                  </a:cubicBezTo>
                  <a:cubicBezTo>
                    <a:pt x="274" y="381"/>
                    <a:pt x="417" y="322"/>
                    <a:pt x="560" y="298"/>
                  </a:cubicBezTo>
                  <a:cubicBezTo>
                    <a:pt x="1072" y="214"/>
                    <a:pt x="1596" y="119"/>
                    <a:pt x="2096" y="60"/>
                  </a:cubicBezTo>
                  <a:cubicBezTo>
                    <a:pt x="2572" y="0"/>
                    <a:pt x="2906" y="357"/>
                    <a:pt x="2787" y="833"/>
                  </a:cubicBezTo>
                  <a:cubicBezTo>
                    <a:pt x="2703" y="1119"/>
                    <a:pt x="2608" y="1381"/>
                    <a:pt x="2501" y="1655"/>
                  </a:cubicBezTo>
                  <a:lnTo>
                    <a:pt x="2322" y="2096"/>
                  </a:lnTo>
                  <a:cubicBezTo>
                    <a:pt x="2394" y="2179"/>
                    <a:pt x="2465" y="2227"/>
                    <a:pt x="2513" y="2274"/>
                  </a:cubicBezTo>
                  <a:cubicBezTo>
                    <a:pt x="2644" y="2441"/>
                    <a:pt x="2584" y="2667"/>
                    <a:pt x="2394" y="2727"/>
                  </a:cubicBezTo>
                  <a:cubicBezTo>
                    <a:pt x="2287" y="2750"/>
                    <a:pt x="2168" y="2774"/>
                    <a:pt x="2048" y="2798"/>
                  </a:cubicBezTo>
                  <a:cubicBezTo>
                    <a:pt x="1977" y="3012"/>
                    <a:pt x="1810" y="3203"/>
                    <a:pt x="1906" y="3441"/>
                  </a:cubicBezTo>
                  <a:cubicBezTo>
                    <a:pt x="2037" y="3500"/>
                    <a:pt x="2144" y="3453"/>
                    <a:pt x="2227" y="3393"/>
                  </a:cubicBezTo>
                  <a:cubicBezTo>
                    <a:pt x="2549" y="3215"/>
                    <a:pt x="2906" y="3215"/>
                    <a:pt x="3239" y="3203"/>
                  </a:cubicBezTo>
                  <a:cubicBezTo>
                    <a:pt x="3418" y="3191"/>
                    <a:pt x="3572" y="3322"/>
                    <a:pt x="3584" y="3465"/>
                  </a:cubicBezTo>
                  <a:cubicBezTo>
                    <a:pt x="3596" y="3620"/>
                    <a:pt x="3513" y="3762"/>
                    <a:pt x="3334" y="3822"/>
                  </a:cubicBezTo>
                  <a:cubicBezTo>
                    <a:pt x="3275" y="3846"/>
                    <a:pt x="3227" y="3858"/>
                    <a:pt x="3168" y="3870"/>
                  </a:cubicBezTo>
                  <a:cubicBezTo>
                    <a:pt x="2727" y="3917"/>
                    <a:pt x="2322" y="4120"/>
                    <a:pt x="1906" y="4286"/>
                  </a:cubicBezTo>
                  <a:cubicBezTo>
                    <a:pt x="1727" y="4358"/>
                    <a:pt x="1513" y="4393"/>
                    <a:pt x="1310" y="4393"/>
                  </a:cubicBezTo>
                  <a:cubicBezTo>
                    <a:pt x="1060" y="4405"/>
                    <a:pt x="894" y="4215"/>
                    <a:pt x="953" y="3977"/>
                  </a:cubicBezTo>
                  <a:cubicBezTo>
                    <a:pt x="1001" y="3762"/>
                    <a:pt x="977" y="3548"/>
                    <a:pt x="1156" y="3381"/>
                  </a:cubicBezTo>
                  <a:cubicBezTo>
                    <a:pt x="1179" y="3370"/>
                    <a:pt x="1191" y="3322"/>
                    <a:pt x="1191" y="3310"/>
                  </a:cubicBezTo>
                  <a:cubicBezTo>
                    <a:pt x="1156" y="3084"/>
                    <a:pt x="1298" y="2893"/>
                    <a:pt x="1370" y="2691"/>
                  </a:cubicBezTo>
                  <a:cubicBezTo>
                    <a:pt x="1394" y="2631"/>
                    <a:pt x="1394" y="2560"/>
                    <a:pt x="1429" y="2477"/>
                  </a:cubicBezTo>
                  <a:cubicBezTo>
                    <a:pt x="1298" y="2417"/>
                    <a:pt x="1191" y="2369"/>
                    <a:pt x="1072" y="2310"/>
                  </a:cubicBezTo>
                  <a:cubicBezTo>
                    <a:pt x="1001" y="2274"/>
                    <a:pt x="905" y="2250"/>
                    <a:pt x="834" y="2203"/>
                  </a:cubicBezTo>
                  <a:cubicBezTo>
                    <a:pt x="727" y="2143"/>
                    <a:pt x="715" y="2000"/>
                    <a:pt x="786" y="1905"/>
                  </a:cubicBezTo>
                  <a:cubicBezTo>
                    <a:pt x="894" y="1774"/>
                    <a:pt x="1036" y="1715"/>
                    <a:pt x="1203" y="1762"/>
                  </a:cubicBezTo>
                  <a:cubicBezTo>
                    <a:pt x="1370" y="1762"/>
                    <a:pt x="1513" y="1786"/>
                    <a:pt x="1679" y="1834"/>
                  </a:cubicBezTo>
                  <a:close/>
                </a:path>
              </a:pathLst>
            </a:custGeom>
            <a:solidFill>
              <a:schemeClr val="dk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2042" name="Google Shape;2042;p98"/>
            <p:cNvSpPr/>
            <p:nvPr/>
          </p:nvSpPr>
          <p:spPr>
            <a:xfrm>
              <a:off x="1254025" y="1863150"/>
              <a:ext cx="75025" cy="122375"/>
            </a:xfrm>
            <a:custGeom>
              <a:avLst/>
              <a:gdLst/>
              <a:ahLst/>
              <a:cxnLst/>
              <a:rect l="l" t="t" r="r" b="b"/>
              <a:pathLst>
                <a:path w="3001" h="4895" extrusionOk="0">
                  <a:moveTo>
                    <a:pt x="1786" y="2977"/>
                  </a:moveTo>
                  <a:cubicBezTo>
                    <a:pt x="1584" y="3037"/>
                    <a:pt x="1405" y="3096"/>
                    <a:pt x="1226" y="3144"/>
                  </a:cubicBezTo>
                  <a:cubicBezTo>
                    <a:pt x="1072" y="3192"/>
                    <a:pt x="893" y="3192"/>
                    <a:pt x="691" y="3215"/>
                  </a:cubicBezTo>
                  <a:cubicBezTo>
                    <a:pt x="679" y="3513"/>
                    <a:pt x="595" y="3799"/>
                    <a:pt x="631" y="4097"/>
                  </a:cubicBezTo>
                  <a:cubicBezTo>
                    <a:pt x="667" y="4323"/>
                    <a:pt x="679" y="4561"/>
                    <a:pt x="572" y="4775"/>
                  </a:cubicBezTo>
                  <a:cubicBezTo>
                    <a:pt x="536" y="4882"/>
                    <a:pt x="393" y="4894"/>
                    <a:pt x="333" y="4811"/>
                  </a:cubicBezTo>
                  <a:cubicBezTo>
                    <a:pt x="274" y="4739"/>
                    <a:pt x="214" y="4644"/>
                    <a:pt x="191" y="4561"/>
                  </a:cubicBezTo>
                  <a:cubicBezTo>
                    <a:pt x="83" y="4239"/>
                    <a:pt x="0" y="3930"/>
                    <a:pt x="71" y="3585"/>
                  </a:cubicBezTo>
                  <a:cubicBezTo>
                    <a:pt x="83" y="3501"/>
                    <a:pt x="83" y="3394"/>
                    <a:pt x="83" y="3287"/>
                  </a:cubicBezTo>
                  <a:lnTo>
                    <a:pt x="83" y="2775"/>
                  </a:lnTo>
                  <a:cubicBezTo>
                    <a:pt x="83" y="2668"/>
                    <a:pt x="95" y="2561"/>
                    <a:pt x="83" y="2477"/>
                  </a:cubicBezTo>
                  <a:cubicBezTo>
                    <a:pt x="12" y="1918"/>
                    <a:pt x="71" y="1382"/>
                    <a:pt x="95" y="834"/>
                  </a:cubicBezTo>
                  <a:cubicBezTo>
                    <a:pt x="119" y="596"/>
                    <a:pt x="191" y="394"/>
                    <a:pt x="333" y="191"/>
                  </a:cubicBezTo>
                  <a:cubicBezTo>
                    <a:pt x="488" y="1"/>
                    <a:pt x="691" y="1"/>
                    <a:pt x="857" y="167"/>
                  </a:cubicBezTo>
                  <a:cubicBezTo>
                    <a:pt x="929" y="239"/>
                    <a:pt x="976" y="334"/>
                    <a:pt x="1036" y="406"/>
                  </a:cubicBezTo>
                  <a:cubicBezTo>
                    <a:pt x="1453" y="989"/>
                    <a:pt x="1869" y="1584"/>
                    <a:pt x="2179" y="2239"/>
                  </a:cubicBezTo>
                  <a:cubicBezTo>
                    <a:pt x="2417" y="2727"/>
                    <a:pt x="2655" y="3215"/>
                    <a:pt x="2941" y="3680"/>
                  </a:cubicBezTo>
                  <a:cubicBezTo>
                    <a:pt x="3000" y="3763"/>
                    <a:pt x="3000" y="3906"/>
                    <a:pt x="3000" y="4001"/>
                  </a:cubicBezTo>
                  <a:cubicBezTo>
                    <a:pt x="3000" y="4168"/>
                    <a:pt x="2893" y="4287"/>
                    <a:pt x="2762" y="4335"/>
                  </a:cubicBezTo>
                  <a:cubicBezTo>
                    <a:pt x="2643" y="4358"/>
                    <a:pt x="2512" y="4299"/>
                    <a:pt x="2441" y="4180"/>
                  </a:cubicBezTo>
                  <a:cubicBezTo>
                    <a:pt x="2346" y="4025"/>
                    <a:pt x="2262" y="3858"/>
                    <a:pt x="2179" y="3692"/>
                  </a:cubicBezTo>
                  <a:cubicBezTo>
                    <a:pt x="2084" y="3430"/>
                    <a:pt x="1941" y="3192"/>
                    <a:pt x="1786" y="2977"/>
                  </a:cubicBezTo>
                  <a:close/>
                  <a:moveTo>
                    <a:pt x="738" y="2620"/>
                  </a:moveTo>
                  <a:cubicBezTo>
                    <a:pt x="1036" y="2608"/>
                    <a:pt x="1286" y="2549"/>
                    <a:pt x="1500" y="2322"/>
                  </a:cubicBezTo>
                  <a:cubicBezTo>
                    <a:pt x="1250" y="1906"/>
                    <a:pt x="1084" y="1465"/>
                    <a:pt x="714" y="1108"/>
                  </a:cubicBezTo>
                  <a:cubicBezTo>
                    <a:pt x="607" y="1584"/>
                    <a:pt x="619" y="2144"/>
                    <a:pt x="738" y="2620"/>
                  </a:cubicBezTo>
                  <a:close/>
                </a:path>
              </a:pathLst>
            </a:custGeom>
            <a:solidFill>
              <a:schemeClr val="dk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grpSp>
      <p:grpSp>
        <p:nvGrpSpPr>
          <p:cNvPr id="1860" name="Google Shape;1860;p93"/>
          <p:cNvGrpSpPr/>
          <p:nvPr/>
        </p:nvGrpSpPr>
        <p:grpSpPr>
          <a:xfrm>
            <a:off x="2762138" y="1398118"/>
            <a:ext cx="403372" cy="401364"/>
            <a:chOff x="1652700" y="1964150"/>
            <a:chExt cx="241150" cy="239950"/>
          </a:xfrm>
        </p:grpSpPr>
        <p:sp>
          <p:nvSpPr>
            <p:cNvPr id="1861" name="Google Shape;1861;p93"/>
            <p:cNvSpPr/>
            <p:nvPr/>
          </p:nvSpPr>
          <p:spPr>
            <a:xfrm>
              <a:off x="1657450" y="1990950"/>
              <a:ext cx="113750" cy="202200"/>
            </a:xfrm>
            <a:custGeom>
              <a:avLst/>
              <a:gdLst/>
              <a:ahLst/>
              <a:cxnLst/>
              <a:rect l="l" t="t" r="r" b="b"/>
              <a:pathLst>
                <a:path w="4550" h="8088" extrusionOk="0">
                  <a:moveTo>
                    <a:pt x="3978" y="0"/>
                  </a:moveTo>
                  <a:lnTo>
                    <a:pt x="3001" y="72"/>
                  </a:lnTo>
                  <a:lnTo>
                    <a:pt x="2525" y="119"/>
                  </a:lnTo>
                  <a:cubicBezTo>
                    <a:pt x="2287" y="119"/>
                    <a:pt x="2025" y="215"/>
                    <a:pt x="1834" y="357"/>
                  </a:cubicBezTo>
                  <a:cubicBezTo>
                    <a:pt x="1763" y="453"/>
                    <a:pt x="1692" y="524"/>
                    <a:pt x="1644" y="643"/>
                  </a:cubicBezTo>
                  <a:cubicBezTo>
                    <a:pt x="1596" y="691"/>
                    <a:pt x="1525" y="762"/>
                    <a:pt x="1501" y="834"/>
                  </a:cubicBezTo>
                  <a:cubicBezTo>
                    <a:pt x="1453" y="810"/>
                    <a:pt x="1430" y="786"/>
                    <a:pt x="1382" y="762"/>
                  </a:cubicBezTo>
                  <a:lnTo>
                    <a:pt x="1382" y="738"/>
                  </a:lnTo>
                  <a:cubicBezTo>
                    <a:pt x="1301" y="477"/>
                    <a:pt x="1068" y="317"/>
                    <a:pt x="811" y="317"/>
                  </a:cubicBezTo>
                  <a:cubicBezTo>
                    <a:pt x="763" y="317"/>
                    <a:pt x="715" y="323"/>
                    <a:pt x="668" y="334"/>
                  </a:cubicBezTo>
                  <a:cubicBezTo>
                    <a:pt x="358" y="429"/>
                    <a:pt x="191" y="738"/>
                    <a:pt x="263" y="1048"/>
                  </a:cubicBezTo>
                  <a:lnTo>
                    <a:pt x="263" y="1119"/>
                  </a:lnTo>
                  <a:cubicBezTo>
                    <a:pt x="144" y="1215"/>
                    <a:pt x="96" y="1358"/>
                    <a:pt x="48" y="1477"/>
                  </a:cubicBezTo>
                  <a:cubicBezTo>
                    <a:pt x="25" y="1643"/>
                    <a:pt x="1" y="1810"/>
                    <a:pt x="1" y="1977"/>
                  </a:cubicBezTo>
                  <a:cubicBezTo>
                    <a:pt x="1" y="2286"/>
                    <a:pt x="1" y="2620"/>
                    <a:pt x="25" y="2929"/>
                  </a:cubicBezTo>
                  <a:cubicBezTo>
                    <a:pt x="48" y="3549"/>
                    <a:pt x="72" y="4192"/>
                    <a:pt x="144" y="4835"/>
                  </a:cubicBezTo>
                  <a:cubicBezTo>
                    <a:pt x="167" y="5192"/>
                    <a:pt x="215" y="5549"/>
                    <a:pt x="239" y="5906"/>
                  </a:cubicBezTo>
                  <a:cubicBezTo>
                    <a:pt x="263" y="6049"/>
                    <a:pt x="310" y="6192"/>
                    <a:pt x="406" y="6311"/>
                  </a:cubicBezTo>
                  <a:cubicBezTo>
                    <a:pt x="477" y="6359"/>
                    <a:pt x="548" y="6406"/>
                    <a:pt x="620" y="6430"/>
                  </a:cubicBezTo>
                  <a:cubicBezTo>
                    <a:pt x="704" y="6662"/>
                    <a:pt x="919" y="6819"/>
                    <a:pt x="1166" y="6819"/>
                  </a:cubicBezTo>
                  <a:cubicBezTo>
                    <a:pt x="1198" y="6819"/>
                    <a:pt x="1230" y="6817"/>
                    <a:pt x="1263" y="6811"/>
                  </a:cubicBezTo>
                  <a:cubicBezTo>
                    <a:pt x="1406" y="6811"/>
                    <a:pt x="1549" y="6716"/>
                    <a:pt x="1620" y="6597"/>
                  </a:cubicBezTo>
                  <a:lnTo>
                    <a:pt x="1620" y="6597"/>
                  </a:lnTo>
                  <a:cubicBezTo>
                    <a:pt x="1620" y="6716"/>
                    <a:pt x="1596" y="6811"/>
                    <a:pt x="1620" y="6930"/>
                  </a:cubicBezTo>
                  <a:cubicBezTo>
                    <a:pt x="1620" y="7073"/>
                    <a:pt x="1644" y="7216"/>
                    <a:pt x="1644" y="7383"/>
                  </a:cubicBezTo>
                  <a:cubicBezTo>
                    <a:pt x="1644" y="7645"/>
                    <a:pt x="1811" y="7883"/>
                    <a:pt x="2073" y="7954"/>
                  </a:cubicBezTo>
                  <a:cubicBezTo>
                    <a:pt x="2406" y="8026"/>
                    <a:pt x="2763" y="8049"/>
                    <a:pt x="3120" y="8073"/>
                  </a:cubicBezTo>
                  <a:cubicBezTo>
                    <a:pt x="3197" y="8083"/>
                    <a:pt x="3272" y="8088"/>
                    <a:pt x="3346" y="8088"/>
                  </a:cubicBezTo>
                  <a:cubicBezTo>
                    <a:pt x="3643" y="8088"/>
                    <a:pt x="3925" y="8011"/>
                    <a:pt x="4192" y="7859"/>
                  </a:cubicBezTo>
                  <a:cubicBezTo>
                    <a:pt x="4549" y="7597"/>
                    <a:pt x="4525" y="7168"/>
                    <a:pt x="4478" y="6763"/>
                  </a:cubicBezTo>
                  <a:cubicBezTo>
                    <a:pt x="4478" y="6644"/>
                    <a:pt x="4454" y="6525"/>
                    <a:pt x="4454" y="6382"/>
                  </a:cubicBezTo>
                  <a:lnTo>
                    <a:pt x="4454" y="3215"/>
                  </a:lnTo>
                  <a:cubicBezTo>
                    <a:pt x="4454" y="3120"/>
                    <a:pt x="4406" y="3001"/>
                    <a:pt x="4359" y="2929"/>
                  </a:cubicBezTo>
                  <a:lnTo>
                    <a:pt x="4454" y="1667"/>
                  </a:lnTo>
                  <a:cubicBezTo>
                    <a:pt x="4502" y="1310"/>
                    <a:pt x="4525" y="929"/>
                    <a:pt x="4549" y="572"/>
                  </a:cubicBezTo>
                  <a:cubicBezTo>
                    <a:pt x="4549" y="262"/>
                    <a:pt x="4287" y="0"/>
                    <a:pt x="3978" y="0"/>
                  </a:cubicBezTo>
                  <a:close/>
                </a:path>
              </a:pathLst>
            </a:custGeom>
            <a:solidFill>
              <a:schemeClr val="accent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1862" name="Google Shape;1862;p93"/>
            <p:cNvSpPr/>
            <p:nvPr/>
          </p:nvSpPr>
          <p:spPr>
            <a:xfrm>
              <a:off x="1771775" y="1967500"/>
              <a:ext cx="117300" cy="230250"/>
            </a:xfrm>
            <a:custGeom>
              <a:avLst/>
              <a:gdLst/>
              <a:ahLst/>
              <a:cxnLst/>
              <a:rect l="l" t="t" r="r" b="b"/>
              <a:pathLst>
                <a:path w="4692" h="9210" extrusionOk="0">
                  <a:moveTo>
                    <a:pt x="3685" y="1"/>
                  </a:moveTo>
                  <a:cubicBezTo>
                    <a:pt x="3632" y="1"/>
                    <a:pt x="3578" y="3"/>
                    <a:pt x="3525" y="9"/>
                  </a:cubicBezTo>
                  <a:lnTo>
                    <a:pt x="2477" y="9"/>
                  </a:lnTo>
                  <a:cubicBezTo>
                    <a:pt x="2120" y="33"/>
                    <a:pt x="1834" y="367"/>
                    <a:pt x="1929" y="748"/>
                  </a:cubicBezTo>
                  <a:cubicBezTo>
                    <a:pt x="1953" y="795"/>
                    <a:pt x="1977" y="867"/>
                    <a:pt x="1977" y="938"/>
                  </a:cubicBezTo>
                  <a:cubicBezTo>
                    <a:pt x="1977" y="1033"/>
                    <a:pt x="1977" y="1153"/>
                    <a:pt x="1977" y="1248"/>
                  </a:cubicBezTo>
                  <a:cubicBezTo>
                    <a:pt x="1977" y="1295"/>
                    <a:pt x="1977" y="1319"/>
                    <a:pt x="1977" y="1367"/>
                  </a:cubicBezTo>
                  <a:cubicBezTo>
                    <a:pt x="1905" y="1462"/>
                    <a:pt x="1858" y="1581"/>
                    <a:pt x="1858" y="1700"/>
                  </a:cubicBezTo>
                  <a:lnTo>
                    <a:pt x="1977" y="2986"/>
                  </a:lnTo>
                  <a:cubicBezTo>
                    <a:pt x="1881" y="2986"/>
                    <a:pt x="1810" y="3010"/>
                    <a:pt x="1715" y="3058"/>
                  </a:cubicBezTo>
                  <a:cubicBezTo>
                    <a:pt x="1596" y="3129"/>
                    <a:pt x="1500" y="3248"/>
                    <a:pt x="1453" y="3391"/>
                  </a:cubicBezTo>
                  <a:lnTo>
                    <a:pt x="1429" y="3463"/>
                  </a:lnTo>
                  <a:cubicBezTo>
                    <a:pt x="1381" y="3439"/>
                    <a:pt x="1334" y="3415"/>
                    <a:pt x="1286" y="3391"/>
                  </a:cubicBezTo>
                  <a:lnTo>
                    <a:pt x="1215" y="3391"/>
                  </a:lnTo>
                  <a:cubicBezTo>
                    <a:pt x="1143" y="3391"/>
                    <a:pt x="1072" y="3391"/>
                    <a:pt x="977" y="3415"/>
                  </a:cubicBezTo>
                  <a:cubicBezTo>
                    <a:pt x="903" y="3385"/>
                    <a:pt x="820" y="3365"/>
                    <a:pt x="734" y="3365"/>
                  </a:cubicBezTo>
                  <a:cubicBezTo>
                    <a:pt x="681" y="3365"/>
                    <a:pt x="626" y="3373"/>
                    <a:pt x="572" y="3391"/>
                  </a:cubicBezTo>
                  <a:cubicBezTo>
                    <a:pt x="429" y="3439"/>
                    <a:pt x="310" y="3534"/>
                    <a:pt x="238" y="3653"/>
                  </a:cubicBezTo>
                  <a:cubicBezTo>
                    <a:pt x="167" y="3796"/>
                    <a:pt x="143" y="3939"/>
                    <a:pt x="167" y="4106"/>
                  </a:cubicBezTo>
                  <a:lnTo>
                    <a:pt x="167" y="4153"/>
                  </a:lnTo>
                  <a:cubicBezTo>
                    <a:pt x="238" y="4582"/>
                    <a:pt x="262" y="5010"/>
                    <a:pt x="286" y="5463"/>
                  </a:cubicBezTo>
                  <a:cubicBezTo>
                    <a:pt x="238" y="5773"/>
                    <a:pt x="214" y="6082"/>
                    <a:pt x="191" y="6392"/>
                  </a:cubicBezTo>
                  <a:cubicBezTo>
                    <a:pt x="72" y="6511"/>
                    <a:pt x="0" y="6654"/>
                    <a:pt x="24" y="6797"/>
                  </a:cubicBezTo>
                  <a:lnTo>
                    <a:pt x="143" y="8178"/>
                  </a:lnTo>
                  <a:cubicBezTo>
                    <a:pt x="143" y="8392"/>
                    <a:pt x="262" y="8583"/>
                    <a:pt x="429" y="8702"/>
                  </a:cubicBezTo>
                  <a:lnTo>
                    <a:pt x="476" y="8797"/>
                  </a:lnTo>
                  <a:cubicBezTo>
                    <a:pt x="540" y="9050"/>
                    <a:pt x="753" y="9210"/>
                    <a:pt x="999" y="9210"/>
                  </a:cubicBezTo>
                  <a:cubicBezTo>
                    <a:pt x="1031" y="9210"/>
                    <a:pt x="1063" y="9207"/>
                    <a:pt x="1096" y="9202"/>
                  </a:cubicBezTo>
                  <a:cubicBezTo>
                    <a:pt x="1262" y="9202"/>
                    <a:pt x="1405" y="9107"/>
                    <a:pt x="1500" y="8964"/>
                  </a:cubicBezTo>
                  <a:cubicBezTo>
                    <a:pt x="1834" y="9083"/>
                    <a:pt x="2191" y="9154"/>
                    <a:pt x="2572" y="9154"/>
                  </a:cubicBezTo>
                  <a:lnTo>
                    <a:pt x="3620" y="9154"/>
                  </a:lnTo>
                  <a:cubicBezTo>
                    <a:pt x="3656" y="9157"/>
                    <a:pt x="3691" y="9159"/>
                    <a:pt x="3726" y="9159"/>
                  </a:cubicBezTo>
                  <a:cubicBezTo>
                    <a:pt x="3971" y="9159"/>
                    <a:pt x="4197" y="9086"/>
                    <a:pt x="4406" y="8940"/>
                  </a:cubicBezTo>
                  <a:cubicBezTo>
                    <a:pt x="4596" y="8725"/>
                    <a:pt x="4668" y="8440"/>
                    <a:pt x="4620" y="8178"/>
                  </a:cubicBezTo>
                  <a:cubicBezTo>
                    <a:pt x="4620" y="7821"/>
                    <a:pt x="4620" y="7440"/>
                    <a:pt x="4596" y="7082"/>
                  </a:cubicBezTo>
                  <a:cubicBezTo>
                    <a:pt x="4572" y="6677"/>
                    <a:pt x="4525" y="6249"/>
                    <a:pt x="4501" y="5844"/>
                  </a:cubicBezTo>
                  <a:cubicBezTo>
                    <a:pt x="4501" y="5820"/>
                    <a:pt x="4501" y="5796"/>
                    <a:pt x="4501" y="5773"/>
                  </a:cubicBezTo>
                  <a:cubicBezTo>
                    <a:pt x="4501" y="4868"/>
                    <a:pt x="4525" y="4010"/>
                    <a:pt x="4596" y="3105"/>
                  </a:cubicBezTo>
                  <a:cubicBezTo>
                    <a:pt x="4668" y="3034"/>
                    <a:pt x="4692" y="2915"/>
                    <a:pt x="4692" y="2796"/>
                  </a:cubicBezTo>
                  <a:cubicBezTo>
                    <a:pt x="4692" y="2605"/>
                    <a:pt x="4692" y="2391"/>
                    <a:pt x="4668" y="2200"/>
                  </a:cubicBezTo>
                  <a:cubicBezTo>
                    <a:pt x="4668" y="2129"/>
                    <a:pt x="4668" y="2057"/>
                    <a:pt x="4692" y="1986"/>
                  </a:cubicBezTo>
                  <a:cubicBezTo>
                    <a:pt x="4692" y="1915"/>
                    <a:pt x="4692" y="1867"/>
                    <a:pt x="4668" y="1796"/>
                  </a:cubicBezTo>
                  <a:lnTo>
                    <a:pt x="4668" y="1748"/>
                  </a:lnTo>
                  <a:lnTo>
                    <a:pt x="4668" y="1248"/>
                  </a:lnTo>
                  <a:cubicBezTo>
                    <a:pt x="4668" y="1057"/>
                    <a:pt x="4644" y="867"/>
                    <a:pt x="4620" y="652"/>
                  </a:cubicBezTo>
                  <a:cubicBezTo>
                    <a:pt x="4572" y="390"/>
                    <a:pt x="4406" y="176"/>
                    <a:pt x="4168" y="81"/>
                  </a:cubicBezTo>
                  <a:cubicBezTo>
                    <a:pt x="4007" y="27"/>
                    <a:pt x="3846" y="1"/>
                    <a:pt x="3685" y="1"/>
                  </a:cubicBezTo>
                  <a:close/>
                </a:path>
              </a:pathLst>
            </a:custGeom>
            <a:solidFill>
              <a:schemeClr val="accent4"/>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1863" name="Google Shape;1863;p93"/>
            <p:cNvSpPr/>
            <p:nvPr/>
          </p:nvSpPr>
          <p:spPr>
            <a:xfrm>
              <a:off x="1729600" y="2060125"/>
              <a:ext cx="16000" cy="74925"/>
            </a:xfrm>
            <a:custGeom>
              <a:avLst/>
              <a:gdLst/>
              <a:ahLst/>
              <a:cxnLst/>
              <a:rect l="l" t="t" r="r" b="b"/>
              <a:pathLst>
                <a:path w="640" h="2997" extrusionOk="0">
                  <a:moveTo>
                    <a:pt x="296" y="1"/>
                  </a:moveTo>
                  <a:cubicBezTo>
                    <a:pt x="76" y="1"/>
                    <a:pt x="1" y="631"/>
                    <a:pt x="20" y="805"/>
                  </a:cubicBezTo>
                  <a:cubicBezTo>
                    <a:pt x="44" y="1091"/>
                    <a:pt x="92" y="1353"/>
                    <a:pt x="163" y="1639"/>
                  </a:cubicBezTo>
                  <a:cubicBezTo>
                    <a:pt x="187" y="1877"/>
                    <a:pt x="187" y="2139"/>
                    <a:pt x="187" y="2401"/>
                  </a:cubicBezTo>
                  <a:cubicBezTo>
                    <a:pt x="163" y="2520"/>
                    <a:pt x="163" y="2663"/>
                    <a:pt x="139" y="2806"/>
                  </a:cubicBezTo>
                  <a:cubicBezTo>
                    <a:pt x="126" y="2928"/>
                    <a:pt x="213" y="2997"/>
                    <a:pt x="300" y="2997"/>
                  </a:cubicBezTo>
                  <a:cubicBezTo>
                    <a:pt x="365" y="2997"/>
                    <a:pt x="428" y="2959"/>
                    <a:pt x="449" y="2877"/>
                  </a:cubicBezTo>
                  <a:cubicBezTo>
                    <a:pt x="544" y="2401"/>
                    <a:pt x="592" y="1925"/>
                    <a:pt x="592" y="1472"/>
                  </a:cubicBezTo>
                  <a:cubicBezTo>
                    <a:pt x="639" y="1020"/>
                    <a:pt x="592" y="567"/>
                    <a:pt x="473" y="115"/>
                  </a:cubicBezTo>
                  <a:cubicBezTo>
                    <a:pt x="406" y="34"/>
                    <a:pt x="347" y="1"/>
                    <a:pt x="296" y="1"/>
                  </a:cubicBezTo>
                  <a:close/>
                </a:path>
              </a:pathLst>
            </a:custGeom>
            <a:solidFill>
              <a:schemeClr val="dk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1864" name="Google Shape;1864;p93"/>
            <p:cNvSpPr/>
            <p:nvPr/>
          </p:nvSpPr>
          <p:spPr>
            <a:xfrm>
              <a:off x="1652700" y="1964150"/>
              <a:ext cx="241150" cy="239950"/>
            </a:xfrm>
            <a:custGeom>
              <a:avLst/>
              <a:gdLst/>
              <a:ahLst/>
              <a:cxnLst/>
              <a:rect l="l" t="t" r="r" b="b"/>
              <a:pathLst>
                <a:path w="9646" h="9598" extrusionOk="0">
                  <a:moveTo>
                    <a:pt x="500" y="429"/>
                  </a:moveTo>
                  <a:cubicBezTo>
                    <a:pt x="822" y="429"/>
                    <a:pt x="1143" y="469"/>
                    <a:pt x="1465" y="469"/>
                  </a:cubicBezTo>
                  <a:cubicBezTo>
                    <a:pt x="1572" y="469"/>
                    <a:pt x="1679" y="465"/>
                    <a:pt x="1786" y="453"/>
                  </a:cubicBezTo>
                  <a:lnTo>
                    <a:pt x="1786" y="1596"/>
                  </a:lnTo>
                  <a:lnTo>
                    <a:pt x="1762" y="1596"/>
                  </a:lnTo>
                  <a:cubicBezTo>
                    <a:pt x="1593" y="1626"/>
                    <a:pt x="1423" y="1639"/>
                    <a:pt x="1254" y="1639"/>
                  </a:cubicBezTo>
                  <a:cubicBezTo>
                    <a:pt x="1018" y="1639"/>
                    <a:pt x="783" y="1614"/>
                    <a:pt x="548" y="1572"/>
                  </a:cubicBezTo>
                  <a:cubicBezTo>
                    <a:pt x="548" y="1191"/>
                    <a:pt x="524" y="786"/>
                    <a:pt x="500" y="429"/>
                  </a:cubicBezTo>
                  <a:close/>
                  <a:moveTo>
                    <a:pt x="5201" y="1868"/>
                  </a:moveTo>
                  <a:cubicBezTo>
                    <a:pt x="5374" y="1868"/>
                    <a:pt x="5550" y="1884"/>
                    <a:pt x="5716" y="1930"/>
                  </a:cubicBezTo>
                  <a:cubicBezTo>
                    <a:pt x="5862" y="2011"/>
                    <a:pt x="6031" y="2048"/>
                    <a:pt x="6199" y="2048"/>
                  </a:cubicBezTo>
                  <a:cubicBezTo>
                    <a:pt x="6277" y="2048"/>
                    <a:pt x="6355" y="2040"/>
                    <a:pt x="6430" y="2025"/>
                  </a:cubicBezTo>
                  <a:lnTo>
                    <a:pt x="6430" y="2453"/>
                  </a:lnTo>
                  <a:lnTo>
                    <a:pt x="6430" y="3025"/>
                  </a:lnTo>
                  <a:cubicBezTo>
                    <a:pt x="6049" y="3073"/>
                    <a:pt x="5644" y="3096"/>
                    <a:pt x="5263" y="3120"/>
                  </a:cubicBezTo>
                  <a:cubicBezTo>
                    <a:pt x="5144" y="3120"/>
                    <a:pt x="5025" y="3120"/>
                    <a:pt x="4906" y="3096"/>
                  </a:cubicBezTo>
                  <a:lnTo>
                    <a:pt x="4906" y="1977"/>
                  </a:lnTo>
                  <a:lnTo>
                    <a:pt x="4906" y="1882"/>
                  </a:lnTo>
                  <a:cubicBezTo>
                    <a:pt x="5002" y="1873"/>
                    <a:pt x="5101" y="1868"/>
                    <a:pt x="5201" y="1868"/>
                  </a:cubicBezTo>
                  <a:close/>
                  <a:moveTo>
                    <a:pt x="1409" y="2024"/>
                  </a:moveTo>
                  <a:cubicBezTo>
                    <a:pt x="1526" y="2024"/>
                    <a:pt x="1644" y="2032"/>
                    <a:pt x="1762" y="2049"/>
                  </a:cubicBezTo>
                  <a:cubicBezTo>
                    <a:pt x="1762" y="3501"/>
                    <a:pt x="1786" y="5002"/>
                    <a:pt x="1762" y="6454"/>
                  </a:cubicBezTo>
                  <a:cubicBezTo>
                    <a:pt x="1762" y="6788"/>
                    <a:pt x="1739" y="7145"/>
                    <a:pt x="1739" y="7478"/>
                  </a:cubicBezTo>
                  <a:lnTo>
                    <a:pt x="1143" y="7550"/>
                  </a:lnTo>
                  <a:cubicBezTo>
                    <a:pt x="977" y="7550"/>
                    <a:pt x="810" y="7574"/>
                    <a:pt x="619" y="7597"/>
                  </a:cubicBezTo>
                  <a:lnTo>
                    <a:pt x="619" y="3930"/>
                  </a:lnTo>
                  <a:cubicBezTo>
                    <a:pt x="596" y="3358"/>
                    <a:pt x="572" y="2739"/>
                    <a:pt x="548" y="2144"/>
                  </a:cubicBezTo>
                  <a:lnTo>
                    <a:pt x="786" y="2096"/>
                  </a:lnTo>
                  <a:cubicBezTo>
                    <a:pt x="986" y="2050"/>
                    <a:pt x="1196" y="2024"/>
                    <a:pt x="1409" y="2024"/>
                  </a:cubicBezTo>
                  <a:close/>
                  <a:moveTo>
                    <a:pt x="6954" y="7907"/>
                  </a:moveTo>
                  <a:cubicBezTo>
                    <a:pt x="7097" y="7907"/>
                    <a:pt x="7240" y="7931"/>
                    <a:pt x="7383" y="7931"/>
                  </a:cubicBezTo>
                  <a:cubicBezTo>
                    <a:pt x="7954" y="7955"/>
                    <a:pt x="8550" y="7978"/>
                    <a:pt x="9121" y="7978"/>
                  </a:cubicBezTo>
                  <a:lnTo>
                    <a:pt x="9121" y="8979"/>
                  </a:lnTo>
                  <a:cubicBezTo>
                    <a:pt x="8764" y="8979"/>
                    <a:pt x="8401" y="8973"/>
                    <a:pt x="8038" y="8973"/>
                  </a:cubicBezTo>
                  <a:cubicBezTo>
                    <a:pt x="7674" y="8973"/>
                    <a:pt x="7311" y="8979"/>
                    <a:pt x="6954" y="9002"/>
                  </a:cubicBezTo>
                  <a:cubicBezTo>
                    <a:pt x="6930" y="8740"/>
                    <a:pt x="6930" y="8455"/>
                    <a:pt x="6954" y="8169"/>
                  </a:cubicBezTo>
                  <a:lnTo>
                    <a:pt x="6954" y="7907"/>
                  </a:lnTo>
                  <a:close/>
                  <a:moveTo>
                    <a:pt x="619" y="7883"/>
                  </a:moveTo>
                  <a:cubicBezTo>
                    <a:pt x="977" y="7955"/>
                    <a:pt x="1358" y="8002"/>
                    <a:pt x="1715" y="8050"/>
                  </a:cubicBezTo>
                  <a:lnTo>
                    <a:pt x="1715" y="9002"/>
                  </a:lnTo>
                  <a:cubicBezTo>
                    <a:pt x="1557" y="9012"/>
                    <a:pt x="1403" y="9018"/>
                    <a:pt x="1252" y="9018"/>
                  </a:cubicBezTo>
                  <a:cubicBezTo>
                    <a:pt x="1038" y="9018"/>
                    <a:pt x="829" y="9006"/>
                    <a:pt x="619" y="8979"/>
                  </a:cubicBezTo>
                  <a:lnTo>
                    <a:pt x="619" y="8717"/>
                  </a:lnTo>
                  <a:lnTo>
                    <a:pt x="619" y="7883"/>
                  </a:lnTo>
                  <a:close/>
                  <a:moveTo>
                    <a:pt x="4312" y="1164"/>
                  </a:moveTo>
                  <a:cubicBezTo>
                    <a:pt x="4394" y="1164"/>
                    <a:pt x="4468" y="1172"/>
                    <a:pt x="4525" y="1215"/>
                  </a:cubicBezTo>
                  <a:cubicBezTo>
                    <a:pt x="4668" y="1429"/>
                    <a:pt x="4525" y="1715"/>
                    <a:pt x="4525" y="1953"/>
                  </a:cubicBezTo>
                  <a:lnTo>
                    <a:pt x="4525" y="2668"/>
                  </a:lnTo>
                  <a:cubicBezTo>
                    <a:pt x="4501" y="4240"/>
                    <a:pt x="4501" y="6073"/>
                    <a:pt x="4477" y="7621"/>
                  </a:cubicBezTo>
                  <a:cubicBezTo>
                    <a:pt x="4477" y="7931"/>
                    <a:pt x="4454" y="8264"/>
                    <a:pt x="4454" y="8550"/>
                  </a:cubicBezTo>
                  <a:lnTo>
                    <a:pt x="4454" y="8955"/>
                  </a:lnTo>
                  <a:cubicBezTo>
                    <a:pt x="4072" y="9002"/>
                    <a:pt x="3686" y="9026"/>
                    <a:pt x="3299" y="9026"/>
                  </a:cubicBezTo>
                  <a:cubicBezTo>
                    <a:pt x="2920" y="9026"/>
                    <a:pt x="2541" y="9003"/>
                    <a:pt x="2167" y="8958"/>
                  </a:cubicBezTo>
                  <a:lnTo>
                    <a:pt x="2167" y="8958"/>
                  </a:lnTo>
                  <a:lnTo>
                    <a:pt x="2167" y="8145"/>
                  </a:lnTo>
                  <a:cubicBezTo>
                    <a:pt x="2191" y="6264"/>
                    <a:pt x="2167" y="4359"/>
                    <a:pt x="2120" y="2477"/>
                  </a:cubicBezTo>
                  <a:lnTo>
                    <a:pt x="2120" y="1287"/>
                  </a:lnTo>
                  <a:cubicBezTo>
                    <a:pt x="2810" y="1239"/>
                    <a:pt x="3477" y="1239"/>
                    <a:pt x="4144" y="1167"/>
                  </a:cubicBezTo>
                  <a:cubicBezTo>
                    <a:pt x="4201" y="1167"/>
                    <a:pt x="4258" y="1164"/>
                    <a:pt x="4312" y="1164"/>
                  </a:cubicBezTo>
                  <a:close/>
                  <a:moveTo>
                    <a:pt x="5263" y="3454"/>
                  </a:moveTo>
                  <a:cubicBezTo>
                    <a:pt x="5644" y="3477"/>
                    <a:pt x="6025" y="3501"/>
                    <a:pt x="6406" y="3573"/>
                  </a:cubicBezTo>
                  <a:cubicBezTo>
                    <a:pt x="6406" y="4883"/>
                    <a:pt x="6406" y="6288"/>
                    <a:pt x="6383" y="7550"/>
                  </a:cubicBezTo>
                  <a:lnTo>
                    <a:pt x="6383" y="8217"/>
                  </a:lnTo>
                  <a:cubicBezTo>
                    <a:pt x="6359" y="8478"/>
                    <a:pt x="6359" y="8740"/>
                    <a:pt x="6359" y="9002"/>
                  </a:cubicBezTo>
                  <a:lnTo>
                    <a:pt x="6192" y="9002"/>
                  </a:lnTo>
                  <a:cubicBezTo>
                    <a:pt x="5845" y="9002"/>
                    <a:pt x="5480" y="9055"/>
                    <a:pt x="5128" y="9055"/>
                  </a:cubicBezTo>
                  <a:cubicBezTo>
                    <a:pt x="5070" y="9055"/>
                    <a:pt x="5011" y="9053"/>
                    <a:pt x="4954" y="9050"/>
                  </a:cubicBezTo>
                  <a:lnTo>
                    <a:pt x="4930" y="9074"/>
                  </a:lnTo>
                  <a:lnTo>
                    <a:pt x="4930" y="8693"/>
                  </a:lnTo>
                  <a:cubicBezTo>
                    <a:pt x="4930" y="7002"/>
                    <a:pt x="4906" y="5216"/>
                    <a:pt x="4906" y="3501"/>
                  </a:cubicBezTo>
                  <a:cubicBezTo>
                    <a:pt x="5025" y="3477"/>
                    <a:pt x="5144" y="3454"/>
                    <a:pt x="5263" y="3454"/>
                  </a:cubicBezTo>
                  <a:close/>
                  <a:moveTo>
                    <a:pt x="6716" y="1"/>
                  </a:moveTo>
                  <a:cubicBezTo>
                    <a:pt x="6573" y="1"/>
                    <a:pt x="6454" y="120"/>
                    <a:pt x="6454" y="263"/>
                  </a:cubicBezTo>
                  <a:cubicBezTo>
                    <a:pt x="6454" y="691"/>
                    <a:pt x="6454" y="1096"/>
                    <a:pt x="6430" y="1525"/>
                  </a:cubicBezTo>
                  <a:cubicBezTo>
                    <a:pt x="6287" y="1477"/>
                    <a:pt x="6121" y="1453"/>
                    <a:pt x="5954" y="1453"/>
                  </a:cubicBezTo>
                  <a:cubicBezTo>
                    <a:pt x="5740" y="1453"/>
                    <a:pt x="5478" y="1501"/>
                    <a:pt x="5263" y="1501"/>
                  </a:cubicBezTo>
                  <a:cubicBezTo>
                    <a:pt x="5144" y="1501"/>
                    <a:pt x="5025" y="1548"/>
                    <a:pt x="4906" y="1572"/>
                  </a:cubicBezTo>
                  <a:cubicBezTo>
                    <a:pt x="4930" y="1406"/>
                    <a:pt x="4906" y="1239"/>
                    <a:pt x="4835" y="1120"/>
                  </a:cubicBezTo>
                  <a:cubicBezTo>
                    <a:pt x="4704" y="882"/>
                    <a:pt x="4483" y="822"/>
                    <a:pt x="4242" y="822"/>
                  </a:cubicBezTo>
                  <a:cubicBezTo>
                    <a:pt x="4001" y="822"/>
                    <a:pt x="3739" y="882"/>
                    <a:pt x="3525" y="882"/>
                  </a:cubicBezTo>
                  <a:cubicBezTo>
                    <a:pt x="3406" y="875"/>
                    <a:pt x="3275" y="872"/>
                    <a:pt x="3138" y="872"/>
                  </a:cubicBezTo>
                  <a:cubicBezTo>
                    <a:pt x="2807" y="872"/>
                    <a:pt x="2440" y="889"/>
                    <a:pt x="2120" y="906"/>
                  </a:cubicBezTo>
                  <a:lnTo>
                    <a:pt x="2120" y="215"/>
                  </a:lnTo>
                  <a:cubicBezTo>
                    <a:pt x="2091" y="128"/>
                    <a:pt x="2031" y="104"/>
                    <a:pt x="1961" y="104"/>
                  </a:cubicBezTo>
                  <a:cubicBezTo>
                    <a:pt x="1869" y="104"/>
                    <a:pt x="1758" y="146"/>
                    <a:pt x="1675" y="146"/>
                  </a:cubicBezTo>
                  <a:cubicBezTo>
                    <a:pt x="1664" y="146"/>
                    <a:pt x="1653" y="145"/>
                    <a:pt x="1643" y="143"/>
                  </a:cubicBezTo>
                  <a:cubicBezTo>
                    <a:pt x="1421" y="143"/>
                    <a:pt x="1199" y="133"/>
                    <a:pt x="977" y="133"/>
                  </a:cubicBezTo>
                  <a:cubicBezTo>
                    <a:pt x="865" y="133"/>
                    <a:pt x="754" y="136"/>
                    <a:pt x="643" y="143"/>
                  </a:cubicBezTo>
                  <a:lnTo>
                    <a:pt x="310" y="143"/>
                  </a:lnTo>
                  <a:cubicBezTo>
                    <a:pt x="215" y="143"/>
                    <a:pt x="143" y="215"/>
                    <a:pt x="167" y="310"/>
                  </a:cubicBezTo>
                  <a:cubicBezTo>
                    <a:pt x="95" y="1191"/>
                    <a:pt x="72" y="2096"/>
                    <a:pt x="72" y="2954"/>
                  </a:cubicBezTo>
                  <a:cubicBezTo>
                    <a:pt x="72" y="3716"/>
                    <a:pt x="72" y="4811"/>
                    <a:pt x="48" y="5597"/>
                  </a:cubicBezTo>
                  <a:cubicBezTo>
                    <a:pt x="48" y="6454"/>
                    <a:pt x="48" y="7383"/>
                    <a:pt x="72" y="8240"/>
                  </a:cubicBezTo>
                  <a:lnTo>
                    <a:pt x="72" y="8812"/>
                  </a:lnTo>
                  <a:cubicBezTo>
                    <a:pt x="72" y="9026"/>
                    <a:pt x="0" y="9360"/>
                    <a:pt x="262" y="9455"/>
                  </a:cubicBezTo>
                  <a:cubicBezTo>
                    <a:pt x="543" y="9508"/>
                    <a:pt x="824" y="9539"/>
                    <a:pt x="1105" y="9539"/>
                  </a:cubicBezTo>
                  <a:cubicBezTo>
                    <a:pt x="1324" y="9539"/>
                    <a:pt x="1543" y="9520"/>
                    <a:pt x="1762" y="9479"/>
                  </a:cubicBezTo>
                  <a:cubicBezTo>
                    <a:pt x="1810" y="9526"/>
                    <a:pt x="1882" y="9574"/>
                    <a:pt x="1953" y="9574"/>
                  </a:cubicBezTo>
                  <a:cubicBezTo>
                    <a:pt x="2382" y="9574"/>
                    <a:pt x="2816" y="9598"/>
                    <a:pt x="3251" y="9598"/>
                  </a:cubicBezTo>
                  <a:cubicBezTo>
                    <a:pt x="3686" y="9598"/>
                    <a:pt x="4120" y="9574"/>
                    <a:pt x="4549" y="9479"/>
                  </a:cubicBezTo>
                  <a:lnTo>
                    <a:pt x="4668" y="9479"/>
                  </a:lnTo>
                  <a:cubicBezTo>
                    <a:pt x="4879" y="9464"/>
                    <a:pt x="5090" y="9456"/>
                    <a:pt x="5301" y="9456"/>
                  </a:cubicBezTo>
                  <a:cubicBezTo>
                    <a:pt x="5757" y="9456"/>
                    <a:pt x="6213" y="9493"/>
                    <a:pt x="6668" y="9574"/>
                  </a:cubicBezTo>
                  <a:lnTo>
                    <a:pt x="6692" y="9574"/>
                  </a:lnTo>
                  <a:cubicBezTo>
                    <a:pt x="6811" y="9586"/>
                    <a:pt x="6924" y="9592"/>
                    <a:pt x="7034" y="9592"/>
                  </a:cubicBezTo>
                  <a:cubicBezTo>
                    <a:pt x="7145" y="9592"/>
                    <a:pt x="7252" y="9586"/>
                    <a:pt x="7359" y="9574"/>
                  </a:cubicBezTo>
                  <a:cubicBezTo>
                    <a:pt x="8026" y="9574"/>
                    <a:pt x="8693" y="9574"/>
                    <a:pt x="9359" y="9550"/>
                  </a:cubicBezTo>
                  <a:cubicBezTo>
                    <a:pt x="9502" y="9550"/>
                    <a:pt x="9645" y="9431"/>
                    <a:pt x="9645" y="9288"/>
                  </a:cubicBezTo>
                  <a:cubicBezTo>
                    <a:pt x="9645" y="8907"/>
                    <a:pt x="9621" y="8121"/>
                    <a:pt x="9597" y="7740"/>
                  </a:cubicBezTo>
                  <a:lnTo>
                    <a:pt x="9621" y="7740"/>
                  </a:lnTo>
                  <a:cubicBezTo>
                    <a:pt x="9621" y="7621"/>
                    <a:pt x="9526" y="7502"/>
                    <a:pt x="9383" y="7502"/>
                  </a:cubicBezTo>
                  <a:cubicBezTo>
                    <a:pt x="8931" y="7502"/>
                    <a:pt x="8502" y="7526"/>
                    <a:pt x="8050" y="7526"/>
                  </a:cubicBezTo>
                  <a:lnTo>
                    <a:pt x="7049" y="7574"/>
                  </a:lnTo>
                  <a:lnTo>
                    <a:pt x="6954" y="7574"/>
                  </a:lnTo>
                  <a:cubicBezTo>
                    <a:pt x="6954" y="7050"/>
                    <a:pt x="6930" y="6407"/>
                    <a:pt x="6906" y="6073"/>
                  </a:cubicBezTo>
                  <a:cubicBezTo>
                    <a:pt x="6859" y="4216"/>
                    <a:pt x="6835" y="2263"/>
                    <a:pt x="6859" y="405"/>
                  </a:cubicBezTo>
                  <a:lnTo>
                    <a:pt x="9240" y="405"/>
                  </a:lnTo>
                  <a:cubicBezTo>
                    <a:pt x="9240" y="2215"/>
                    <a:pt x="9240" y="4049"/>
                    <a:pt x="9216" y="5883"/>
                  </a:cubicBezTo>
                  <a:cubicBezTo>
                    <a:pt x="9228" y="5978"/>
                    <a:pt x="9300" y="6026"/>
                    <a:pt x="9371" y="6026"/>
                  </a:cubicBezTo>
                  <a:cubicBezTo>
                    <a:pt x="9443" y="6026"/>
                    <a:pt x="9514" y="5978"/>
                    <a:pt x="9526" y="5883"/>
                  </a:cubicBezTo>
                  <a:lnTo>
                    <a:pt x="9526" y="4478"/>
                  </a:lnTo>
                  <a:cubicBezTo>
                    <a:pt x="9574" y="3549"/>
                    <a:pt x="9574" y="2573"/>
                    <a:pt x="9574" y="1668"/>
                  </a:cubicBezTo>
                  <a:cubicBezTo>
                    <a:pt x="9574" y="1191"/>
                    <a:pt x="9574" y="739"/>
                    <a:pt x="9597" y="263"/>
                  </a:cubicBezTo>
                  <a:cubicBezTo>
                    <a:pt x="9597" y="143"/>
                    <a:pt x="9478" y="24"/>
                    <a:pt x="9359" y="24"/>
                  </a:cubicBezTo>
                  <a:lnTo>
                    <a:pt x="6716" y="1"/>
                  </a:lnTo>
                  <a:close/>
                </a:path>
              </a:pathLst>
            </a:custGeom>
            <a:solidFill>
              <a:schemeClr val="dk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1865" name="Google Shape;1865;p93"/>
            <p:cNvSpPr/>
            <p:nvPr/>
          </p:nvSpPr>
          <p:spPr>
            <a:xfrm>
              <a:off x="1845300" y="2032325"/>
              <a:ext cx="16975" cy="84925"/>
            </a:xfrm>
            <a:custGeom>
              <a:avLst/>
              <a:gdLst/>
              <a:ahLst/>
              <a:cxnLst/>
              <a:rect l="l" t="t" r="r" b="b"/>
              <a:pathLst>
                <a:path w="679" h="3397" extrusionOk="0">
                  <a:moveTo>
                    <a:pt x="337" y="0"/>
                  </a:moveTo>
                  <a:cubicBezTo>
                    <a:pt x="167" y="0"/>
                    <a:pt x="0" y="84"/>
                    <a:pt x="60" y="250"/>
                  </a:cubicBezTo>
                  <a:cubicBezTo>
                    <a:pt x="107" y="989"/>
                    <a:pt x="131" y="1703"/>
                    <a:pt x="155" y="2441"/>
                  </a:cubicBezTo>
                  <a:cubicBezTo>
                    <a:pt x="179" y="2679"/>
                    <a:pt x="155" y="2918"/>
                    <a:pt x="131" y="3156"/>
                  </a:cubicBezTo>
                  <a:cubicBezTo>
                    <a:pt x="109" y="3286"/>
                    <a:pt x="207" y="3397"/>
                    <a:pt x="333" y="3397"/>
                  </a:cubicBezTo>
                  <a:cubicBezTo>
                    <a:pt x="345" y="3397"/>
                    <a:pt x="357" y="3396"/>
                    <a:pt x="369" y="3394"/>
                  </a:cubicBezTo>
                  <a:cubicBezTo>
                    <a:pt x="488" y="3370"/>
                    <a:pt x="560" y="3275"/>
                    <a:pt x="560" y="3156"/>
                  </a:cubicBezTo>
                  <a:cubicBezTo>
                    <a:pt x="512" y="2918"/>
                    <a:pt x="512" y="2679"/>
                    <a:pt x="512" y="2441"/>
                  </a:cubicBezTo>
                  <a:cubicBezTo>
                    <a:pt x="536" y="1703"/>
                    <a:pt x="560" y="989"/>
                    <a:pt x="631" y="250"/>
                  </a:cubicBezTo>
                  <a:cubicBezTo>
                    <a:pt x="679" y="84"/>
                    <a:pt x="506" y="0"/>
                    <a:pt x="337" y="0"/>
                  </a:cubicBezTo>
                  <a:close/>
                </a:path>
              </a:pathLst>
            </a:custGeom>
            <a:solidFill>
              <a:schemeClr val="dk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64"/>
                                        </p:tgtEl>
                                        <p:attrNameLst>
                                          <p:attrName>style.visibility</p:attrName>
                                        </p:attrNameLst>
                                      </p:cBhvr>
                                      <p:to>
                                        <p:strVal val="visible"/>
                                      </p:to>
                                    </p:set>
                                    <p:animEffect transition="in" filter="fade">
                                      <p:cBhvr>
                                        <p:cTn id="7" dur="1000"/>
                                        <p:tgtEl>
                                          <p:spTgt spid="66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626" name="Shape 626"/>
        <p:cNvGrpSpPr/>
        <p:nvPr/>
      </p:nvGrpSpPr>
      <p:grpSpPr>
        <a:xfrm>
          <a:off x="0" y="0"/>
          <a:ext cx="0" cy="0"/>
          <a:chOff x="0" y="0"/>
          <a:chExt cx="0" cy="0"/>
        </a:xfrm>
      </p:grpSpPr>
      <p:grpSp>
        <p:nvGrpSpPr>
          <p:cNvPr id="658" name="1'"/>
          <p:cNvGrpSpPr/>
          <p:nvPr/>
        </p:nvGrpSpPr>
        <p:grpSpPr>
          <a:xfrm>
            <a:off x="169360" y="2227579"/>
            <a:ext cx="11881669" cy="4573905"/>
            <a:chOff x="1448492" y="936321"/>
            <a:chExt cx="6101529" cy="3621700"/>
          </a:xfrm>
        </p:grpSpPr>
        <p:sp>
          <p:nvSpPr>
            <p:cNvPr id="659" name="Google Shape;659;p64"/>
            <p:cNvSpPr/>
            <p:nvPr/>
          </p:nvSpPr>
          <p:spPr>
            <a:xfrm rot="-57798">
              <a:off x="1448492" y="1150914"/>
              <a:ext cx="5960042" cy="2925600"/>
            </a:xfrm>
            <a:prstGeom prst="roundRect">
              <a:avLst>
                <a:gd name="adj" fmla="val 24491"/>
              </a:avLst>
            </a:prstGeom>
            <a:noFill/>
            <a:ln w="28575" cap="flat" cmpd="sng">
              <a:solidFill>
                <a:schemeClr val="dk1"/>
              </a:solidFill>
              <a:prstDash val="dash"/>
              <a:round/>
              <a:headEnd type="none" w="sm" len="sm"/>
              <a:tailEnd type="none" w="sm" len="sm"/>
            </a:ln>
          </p:spPr>
          <p:txBody>
            <a:bodyPr spcFirstLastPara="1" wrap="square" lIns="121900" tIns="121900" rIns="121900" bIns="121900" anchor="ctr" anchorCtr="0">
              <a:noAutofit/>
            </a:bodyPr>
            <a:p>
              <a:pPr marL="0" lvl="0" indent="0" algn="l" rtl="0">
                <a:spcBef>
                  <a:spcPts val="0"/>
                </a:spcBef>
                <a:spcAft>
                  <a:spcPts val="0"/>
                </a:spcAft>
                <a:buNone/>
              </a:pPr>
              <a:endParaRPr sz="2400"/>
            </a:p>
          </p:txBody>
        </p:sp>
        <p:sp>
          <p:nvSpPr>
            <p:cNvPr id="660" name="Google Shape;660;p64"/>
            <p:cNvSpPr/>
            <p:nvPr/>
          </p:nvSpPr>
          <p:spPr>
            <a:xfrm rot="33568">
              <a:off x="1589783" y="936321"/>
              <a:ext cx="5960238" cy="3621700"/>
            </a:xfrm>
            <a:prstGeom prst="roundRect">
              <a:avLst>
                <a:gd name="adj" fmla="val 24491"/>
              </a:avLst>
            </a:prstGeom>
            <a:solidFill>
              <a:schemeClr val="lt1"/>
            </a:solidFill>
            <a:ln>
              <a:noFill/>
            </a:ln>
          </p:spPr>
          <p:txBody>
            <a:bodyPr spcFirstLastPara="1" wrap="square" lIns="121900" tIns="121900" rIns="121900" bIns="121900" anchor="ctr" anchorCtr="0">
              <a:noAutofit/>
            </a:bodyPr>
            <a:p>
              <a:pPr marL="0" lvl="0" indent="0" algn="l" rtl="0">
                <a:spcBef>
                  <a:spcPts val="0"/>
                </a:spcBef>
                <a:spcAft>
                  <a:spcPts val="0"/>
                </a:spcAft>
                <a:buNone/>
              </a:pPr>
              <a:endParaRPr sz="2400"/>
            </a:p>
          </p:txBody>
        </p:sp>
      </p:grpSp>
      <p:grpSp>
        <p:nvGrpSpPr>
          <p:cNvPr id="627" name="1'"/>
          <p:cNvGrpSpPr/>
          <p:nvPr/>
        </p:nvGrpSpPr>
        <p:grpSpPr>
          <a:xfrm>
            <a:off x="95885" y="357505"/>
            <a:ext cx="11269980" cy="1691005"/>
            <a:chOff x="1540350" y="826005"/>
            <a:chExt cx="6259025" cy="3378825"/>
          </a:xfrm>
        </p:grpSpPr>
        <p:sp>
          <p:nvSpPr>
            <p:cNvPr id="628" name="Google Shape;628;p63"/>
            <p:cNvSpPr/>
            <p:nvPr/>
          </p:nvSpPr>
          <p:spPr>
            <a:xfrm rot="-129175">
              <a:off x="1789023" y="1167494"/>
              <a:ext cx="5957405" cy="2926472"/>
            </a:xfrm>
            <a:prstGeom prst="roundRect">
              <a:avLst>
                <a:gd name="adj" fmla="val 24491"/>
              </a:avLst>
            </a:prstGeom>
            <a:noFill/>
            <a:ln w="28575" cap="flat" cmpd="sng">
              <a:solidFill>
                <a:schemeClr val="dk1"/>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29" name="Google Shape;629;p63"/>
            <p:cNvSpPr/>
            <p:nvPr/>
          </p:nvSpPr>
          <p:spPr>
            <a:xfrm rot="-129175">
              <a:off x="1593297" y="936869"/>
              <a:ext cx="5957405" cy="2926472"/>
            </a:xfrm>
            <a:prstGeom prst="roundRect">
              <a:avLst>
                <a:gd name="adj" fmla="val 24491"/>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633" name="Google Shape;633;p63"/>
          <p:cNvSpPr/>
          <p:nvPr/>
        </p:nvSpPr>
        <p:spPr>
          <a:xfrm>
            <a:off x="10796015" y="171020"/>
            <a:ext cx="1156379" cy="1156379"/>
          </a:xfrm>
          <a:custGeom>
            <a:avLst/>
            <a:gdLst/>
            <a:ahLst/>
            <a:cxnLst/>
            <a:rect l="l" t="t" r="r" b="b"/>
            <a:pathLst>
              <a:path w="47804" h="47804" extrusionOk="0">
                <a:moveTo>
                  <a:pt x="23908" y="0"/>
                </a:moveTo>
                <a:cubicBezTo>
                  <a:pt x="22372" y="0"/>
                  <a:pt x="21050" y="1917"/>
                  <a:pt x="19586" y="2203"/>
                </a:cubicBezTo>
                <a:cubicBezTo>
                  <a:pt x="19422" y="2235"/>
                  <a:pt x="19253" y="2249"/>
                  <a:pt x="19080" y="2249"/>
                </a:cubicBezTo>
                <a:cubicBezTo>
                  <a:pt x="17963" y="2249"/>
                  <a:pt x="16678" y="1664"/>
                  <a:pt x="15580" y="1664"/>
                </a:cubicBezTo>
                <a:cubicBezTo>
                  <a:pt x="15289" y="1664"/>
                  <a:pt x="15010" y="1705"/>
                  <a:pt x="14752" y="1810"/>
                </a:cubicBezTo>
                <a:cubicBezTo>
                  <a:pt x="13347" y="2393"/>
                  <a:pt x="12859" y="4667"/>
                  <a:pt x="11609" y="5501"/>
                </a:cubicBezTo>
                <a:cubicBezTo>
                  <a:pt x="10359" y="6334"/>
                  <a:pt x="8049" y="5929"/>
                  <a:pt x="7001" y="6989"/>
                </a:cubicBezTo>
                <a:cubicBezTo>
                  <a:pt x="5941" y="8049"/>
                  <a:pt x="6346" y="10358"/>
                  <a:pt x="5513" y="11609"/>
                </a:cubicBezTo>
                <a:cubicBezTo>
                  <a:pt x="4667" y="12859"/>
                  <a:pt x="2393" y="13347"/>
                  <a:pt x="1810" y="14740"/>
                </a:cubicBezTo>
                <a:cubicBezTo>
                  <a:pt x="1238" y="16133"/>
                  <a:pt x="2500" y="18074"/>
                  <a:pt x="2203" y="19586"/>
                </a:cubicBezTo>
                <a:cubicBezTo>
                  <a:pt x="1917" y="21026"/>
                  <a:pt x="0" y="22360"/>
                  <a:pt x="0" y="23896"/>
                </a:cubicBezTo>
                <a:cubicBezTo>
                  <a:pt x="0" y="25432"/>
                  <a:pt x="1917" y="26753"/>
                  <a:pt x="2203" y="28218"/>
                </a:cubicBezTo>
                <a:cubicBezTo>
                  <a:pt x="2500" y="29718"/>
                  <a:pt x="1250" y="31671"/>
                  <a:pt x="1810" y="33052"/>
                </a:cubicBezTo>
                <a:cubicBezTo>
                  <a:pt x="2393" y="34445"/>
                  <a:pt x="4679" y="34945"/>
                  <a:pt x="5513" y="36195"/>
                </a:cubicBezTo>
                <a:cubicBezTo>
                  <a:pt x="6346" y="37445"/>
                  <a:pt x="5941" y="39743"/>
                  <a:pt x="7001" y="40803"/>
                </a:cubicBezTo>
                <a:cubicBezTo>
                  <a:pt x="8049" y="41862"/>
                  <a:pt x="10359" y="41457"/>
                  <a:pt x="11609" y="42291"/>
                </a:cubicBezTo>
                <a:cubicBezTo>
                  <a:pt x="12859" y="43124"/>
                  <a:pt x="13347" y="45398"/>
                  <a:pt x="14752" y="45982"/>
                </a:cubicBezTo>
                <a:cubicBezTo>
                  <a:pt x="15017" y="46094"/>
                  <a:pt x="15304" y="46138"/>
                  <a:pt x="15604" y="46138"/>
                </a:cubicBezTo>
                <a:cubicBezTo>
                  <a:pt x="16698" y="46138"/>
                  <a:pt x="17975" y="45555"/>
                  <a:pt x="19084" y="45555"/>
                </a:cubicBezTo>
                <a:cubicBezTo>
                  <a:pt x="19256" y="45555"/>
                  <a:pt x="19424" y="45569"/>
                  <a:pt x="19586" y="45601"/>
                </a:cubicBezTo>
                <a:cubicBezTo>
                  <a:pt x="21027" y="45875"/>
                  <a:pt x="22372" y="47803"/>
                  <a:pt x="23908" y="47803"/>
                </a:cubicBezTo>
                <a:cubicBezTo>
                  <a:pt x="25432" y="47803"/>
                  <a:pt x="26754" y="45875"/>
                  <a:pt x="28218" y="45601"/>
                </a:cubicBezTo>
                <a:cubicBezTo>
                  <a:pt x="28382" y="45568"/>
                  <a:pt x="28551" y="45554"/>
                  <a:pt x="28724" y="45554"/>
                </a:cubicBezTo>
                <a:cubicBezTo>
                  <a:pt x="29835" y="45554"/>
                  <a:pt x="31114" y="46133"/>
                  <a:pt x="32208" y="46133"/>
                </a:cubicBezTo>
                <a:cubicBezTo>
                  <a:pt x="32505" y="46133"/>
                  <a:pt x="32789" y="46091"/>
                  <a:pt x="33052" y="45982"/>
                </a:cubicBezTo>
                <a:cubicBezTo>
                  <a:pt x="34457" y="45398"/>
                  <a:pt x="34945" y="43124"/>
                  <a:pt x="36195" y="42291"/>
                </a:cubicBezTo>
                <a:cubicBezTo>
                  <a:pt x="37445" y="41457"/>
                  <a:pt x="39755" y="41862"/>
                  <a:pt x="40815" y="40803"/>
                </a:cubicBezTo>
                <a:cubicBezTo>
                  <a:pt x="41863" y="39743"/>
                  <a:pt x="41470" y="37445"/>
                  <a:pt x="42303" y="36195"/>
                </a:cubicBezTo>
                <a:cubicBezTo>
                  <a:pt x="43137" y="34945"/>
                  <a:pt x="45411" y="34445"/>
                  <a:pt x="45994" y="33052"/>
                </a:cubicBezTo>
                <a:cubicBezTo>
                  <a:pt x="46566" y="31671"/>
                  <a:pt x="45303" y="29718"/>
                  <a:pt x="45601" y="28218"/>
                </a:cubicBezTo>
                <a:cubicBezTo>
                  <a:pt x="45887" y="26765"/>
                  <a:pt x="47804" y="25432"/>
                  <a:pt x="47804" y="23896"/>
                </a:cubicBezTo>
                <a:cubicBezTo>
                  <a:pt x="47804" y="22360"/>
                  <a:pt x="45887" y="21038"/>
                  <a:pt x="45601" y="19586"/>
                </a:cubicBezTo>
                <a:cubicBezTo>
                  <a:pt x="45303" y="18074"/>
                  <a:pt x="46554" y="16133"/>
                  <a:pt x="45994" y="14740"/>
                </a:cubicBezTo>
                <a:cubicBezTo>
                  <a:pt x="45411" y="13347"/>
                  <a:pt x="43137" y="12859"/>
                  <a:pt x="42303" y="11609"/>
                </a:cubicBezTo>
                <a:cubicBezTo>
                  <a:pt x="41470" y="10358"/>
                  <a:pt x="41863" y="8049"/>
                  <a:pt x="40815" y="6989"/>
                </a:cubicBezTo>
                <a:cubicBezTo>
                  <a:pt x="39755" y="5929"/>
                  <a:pt x="37445" y="6334"/>
                  <a:pt x="36195" y="5501"/>
                </a:cubicBezTo>
                <a:cubicBezTo>
                  <a:pt x="34945" y="4667"/>
                  <a:pt x="34457" y="2393"/>
                  <a:pt x="33052" y="1810"/>
                </a:cubicBezTo>
                <a:cubicBezTo>
                  <a:pt x="32789" y="1699"/>
                  <a:pt x="32505" y="1655"/>
                  <a:pt x="32207" y="1655"/>
                </a:cubicBezTo>
                <a:cubicBezTo>
                  <a:pt x="31110" y="1655"/>
                  <a:pt x="29828" y="2248"/>
                  <a:pt x="28715" y="2248"/>
                </a:cubicBezTo>
                <a:cubicBezTo>
                  <a:pt x="28545" y="2248"/>
                  <a:pt x="28379" y="2235"/>
                  <a:pt x="28218" y="2203"/>
                </a:cubicBezTo>
                <a:cubicBezTo>
                  <a:pt x="26777" y="1917"/>
                  <a:pt x="25432" y="0"/>
                  <a:pt x="23908" y="0"/>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nvGrpSpPr>
          <p:cNvPr id="635" name="Google Shape;635;p63"/>
          <p:cNvGrpSpPr/>
          <p:nvPr/>
        </p:nvGrpSpPr>
        <p:grpSpPr>
          <a:xfrm>
            <a:off x="11102980" y="397706"/>
            <a:ext cx="647840" cy="597591"/>
            <a:chOff x="712875" y="2205450"/>
            <a:chExt cx="233675" cy="215550"/>
          </a:xfrm>
        </p:grpSpPr>
        <p:sp>
          <p:nvSpPr>
            <p:cNvPr id="636" name="Google Shape;636;p63"/>
            <p:cNvSpPr/>
            <p:nvPr/>
          </p:nvSpPr>
          <p:spPr>
            <a:xfrm>
              <a:off x="727450" y="2222125"/>
              <a:ext cx="203325" cy="183675"/>
            </a:xfrm>
            <a:custGeom>
              <a:avLst/>
              <a:gdLst/>
              <a:ahLst/>
              <a:cxnLst/>
              <a:rect l="l" t="t" r="r" b="b"/>
              <a:pathLst>
                <a:path w="8133" h="7347" extrusionOk="0">
                  <a:moveTo>
                    <a:pt x="3013" y="1"/>
                  </a:moveTo>
                  <a:cubicBezTo>
                    <a:pt x="2894" y="1"/>
                    <a:pt x="2775" y="1"/>
                    <a:pt x="2680" y="48"/>
                  </a:cubicBezTo>
                  <a:cubicBezTo>
                    <a:pt x="2454" y="120"/>
                    <a:pt x="2227" y="120"/>
                    <a:pt x="1989" y="120"/>
                  </a:cubicBezTo>
                  <a:cubicBezTo>
                    <a:pt x="1823" y="120"/>
                    <a:pt x="1668" y="120"/>
                    <a:pt x="1501" y="144"/>
                  </a:cubicBezTo>
                  <a:cubicBezTo>
                    <a:pt x="1037" y="203"/>
                    <a:pt x="691" y="513"/>
                    <a:pt x="334" y="763"/>
                  </a:cubicBezTo>
                  <a:cubicBezTo>
                    <a:pt x="322" y="775"/>
                    <a:pt x="310" y="798"/>
                    <a:pt x="299" y="822"/>
                  </a:cubicBezTo>
                  <a:cubicBezTo>
                    <a:pt x="144" y="1108"/>
                    <a:pt x="1" y="1394"/>
                    <a:pt x="13" y="1715"/>
                  </a:cubicBezTo>
                  <a:cubicBezTo>
                    <a:pt x="25" y="2168"/>
                    <a:pt x="13" y="2608"/>
                    <a:pt x="25" y="3061"/>
                  </a:cubicBezTo>
                  <a:cubicBezTo>
                    <a:pt x="37" y="3418"/>
                    <a:pt x="72" y="3775"/>
                    <a:pt x="120" y="4132"/>
                  </a:cubicBezTo>
                  <a:cubicBezTo>
                    <a:pt x="156" y="4525"/>
                    <a:pt x="310" y="4882"/>
                    <a:pt x="489" y="5239"/>
                  </a:cubicBezTo>
                  <a:cubicBezTo>
                    <a:pt x="537" y="5323"/>
                    <a:pt x="572" y="5406"/>
                    <a:pt x="632" y="5466"/>
                  </a:cubicBezTo>
                  <a:cubicBezTo>
                    <a:pt x="680" y="5513"/>
                    <a:pt x="739" y="5561"/>
                    <a:pt x="799" y="5561"/>
                  </a:cubicBezTo>
                  <a:cubicBezTo>
                    <a:pt x="1016" y="5608"/>
                    <a:pt x="1225" y="5670"/>
                    <a:pt x="1445" y="5670"/>
                  </a:cubicBezTo>
                  <a:cubicBezTo>
                    <a:pt x="1503" y="5670"/>
                    <a:pt x="1561" y="5666"/>
                    <a:pt x="1620" y="5656"/>
                  </a:cubicBezTo>
                  <a:cubicBezTo>
                    <a:pt x="1648" y="5652"/>
                    <a:pt x="1677" y="5651"/>
                    <a:pt x="1707" y="5651"/>
                  </a:cubicBezTo>
                  <a:cubicBezTo>
                    <a:pt x="1766" y="5651"/>
                    <a:pt x="1827" y="5656"/>
                    <a:pt x="1882" y="5656"/>
                  </a:cubicBezTo>
                  <a:cubicBezTo>
                    <a:pt x="2096" y="5680"/>
                    <a:pt x="2180" y="5775"/>
                    <a:pt x="2180" y="5989"/>
                  </a:cubicBezTo>
                  <a:cubicBezTo>
                    <a:pt x="2180" y="6049"/>
                    <a:pt x="2180" y="6120"/>
                    <a:pt x="2168" y="6180"/>
                  </a:cubicBezTo>
                  <a:cubicBezTo>
                    <a:pt x="2084" y="6490"/>
                    <a:pt x="2049" y="6835"/>
                    <a:pt x="1882" y="7121"/>
                  </a:cubicBezTo>
                  <a:cubicBezTo>
                    <a:pt x="1858" y="7168"/>
                    <a:pt x="1858" y="7204"/>
                    <a:pt x="1811" y="7347"/>
                  </a:cubicBezTo>
                  <a:cubicBezTo>
                    <a:pt x="2049" y="7228"/>
                    <a:pt x="2215" y="7132"/>
                    <a:pt x="2358" y="7013"/>
                  </a:cubicBezTo>
                  <a:cubicBezTo>
                    <a:pt x="2573" y="6847"/>
                    <a:pt x="2775" y="6692"/>
                    <a:pt x="3037" y="6597"/>
                  </a:cubicBezTo>
                  <a:cubicBezTo>
                    <a:pt x="3168" y="6537"/>
                    <a:pt x="3275" y="6466"/>
                    <a:pt x="3347" y="6335"/>
                  </a:cubicBezTo>
                  <a:cubicBezTo>
                    <a:pt x="3394" y="6240"/>
                    <a:pt x="3454" y="6156"/>
                    <a:pt x="3513" y="6073"/>
                  </a:cubicBezTo>
                  <a:cubicBezTo>
                    <a:pt x="3608" y="5918"/>
                    <a:pt x="3763" y="5835"/>
                    <a:pt x="3954" y="5823"/>
                  </a:cubicBezTo>
                  <a:lnTo>
                    <a:pt x="4418" y="5823"/>
                  </a:lnTo>
                  <a:cubicBezTo>
                    <a:pt x="4484" y="5820"/>
                    <a:pt x="4549" y="5819"/>
                    <a:pt x="4615" y="5819"/>
                  </a:cubicBezTo>
                  <a:cubicBezTo>
                    <a:pt x="4878" y="5819"/>
                    <a:pt x="5142" y="5835"/>
                    <a:pt x="5406" y="5835"/>
                  </a:cubicBezTo>
                  <a:cubicBezTo>
                    <a:pt x="5737" y="5835"/>
                    <a:pt x="6067" y="5811"/>
                    <a:pt x="6395" y="5704"/>
                  </a:cubicBezTo>
                  <a:cubicBezTo>
                    <a:pt x="6692" y="5704"/>
                    <a:pt x="6966" y="5597"/>
                    <a:pt x="7240" y="5513"/>
                  </a:cubicBezTo>
                  <a:cubicBezTo>
                    <a:pt x="7633" y="5382"/>
                    <a:pt x="7871" y="5120"/>
                    <a:pt x="7978" y="4739"/>
                  </a:cubicBezTo>
                  <a:cubicBezTo>
                    <a:pt x="8061" y="4382"/>
                    <a:pt x="8133" y="4025"/>
                    <a:pt x="8121" y="3656"/>
                  </a:cubicBezTo>
                  <a:cubicBezTo>
                    <a:pt x="8050" y="3323"/>
                    <a:pt x="8050" y="2965"/>
                    <a:pt x="8085" y="2620"/>
                  </a:cubicBezTo>
                  <a:cubicBezTo>
                    <a:pt x="8097" y="2287"/>
                    <a:pt x="7919" y="1989"/>
                    <a:pt x="7942" y="1644"/>
                  </a:cubicBezTo>
                  <a:cubicBezTo>
                    <a:pt x="7942" y="1608"/>
                    <a:pt x="7919" y="1572"/>
                    <a:pt x="7907" y="1537"/>
                  </a:cubicBezTo>
                  <a:cubicBezTo>
                    <a:pt x="7811" y="1358"/>
                    <a:pt x="7740" y="1167"/>
                    <a:pt x="7633" y="989"/>
                  </a:cubicBezTo>
                  <a:cubicBezTo>
                    <a:pt x="7526" y="822"/>
                    <a:pt x="7454" y="632"/>
                    <a:pt x="7288" y="536"/>
                  </a:cubicBezTo>
                  <a:cubicBezTo>
                    <a:pt x="6966" y="358"/>
                    <a:pt x="6633" y="203"/>
                    <a:pt x="6252" y="203"/>
                  </a:cubicBezTo>
                  <a:cubicBezTo>
                    <a:pt x="6192" y="203"/>
                    <a:pt x="6109" y="203"/>
                    <a:pt x="6049" y="179"/>
                  </a:cubicBezTo>
                  <a:cubicBezTo>
                    <a:pt x="5897" y="126"/>
                    <a:pt x="5732" y="119"/>
                    <a:pt x="5574" y="119"/>
                  </a:cubicBezTo>
                  <a:cubicBezTo>
                    <a:pt x="5521" y="119"/>
                    <a:pt x="5469" y="120"/>
                    <a:pt x="5418" y="120"/>
                  </a:cubicBezTo>
                  <a:cubicBezTo>
                    <a:pt x="5337" y="120"/>
                    <a:pt x="5255" y="128"/>
                    <a:pt x="5176" y="128"/>
                  </a:cubicBezTo>
                  <a:cubicBezTo>
                    <a:pt x="5116" y="128"/>
                    <a:pt x="5058" y="123"/>
                    <a:pt x="5002" y="108"/>
                  </a:cubicBezTo>
                  <a:cubicBezTo>
                    <a:pt x="4347" y="1"/>
                    <a:pt x="3668" y="1"/>
                    <a:pt x="3013" y="1"/>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37" name="Google Shape;637;p63"/>
            <p:cNvSpPr/>
            <p:nvPr/>
          </p:nvSpPr>
          <p:spPr>
            <a:xfrm>
              <a:off x="712875" y="2205450"/>
              <a:ext cx="233675" cy="215550"/>
            </a:xfrm>
            <a:custGeom>
              <a:avLst/>
              <a:gdLst/>
              <a:ahLst/>
              <a:cxnLst/>
              <a:rect l="l" t="t" r="r" b="b"/>
              <a:pathLst>
                <a:path w="9347" h="8622" extrusionOk="0">
                  <a:moveTo>
                    <a:pt x="4394" y="7192"/>
                  </a:moveTo>
                  <a:cubicBezTo>
                    <a:pt x="4239" y="7549"/>
                    <a:pt x="3918" y="7716"/>
                    <a:pt x="3620" y="7895"/>
                  </a:cubicBezTo>
                  <a:cubicBezTo>
                    <a:pt x="3346" y="8050"/>
                    <a:pt x="3072" y="8216"/>
                    <a:pt x="2798" y="8395"/>
                  </a:cubicBezTo>
                  <a:cubicBezTo>
                    <a:pt x="2548" y="8573"/>
                    <a:pt x="2263" y="8621"/>
                    <a:pt x="1965" y="8585"/>
                  </a:cubicBezTo>
                  <a:cubicBezTo>
                    <a:pt x="1846" y="8573"/>
                    <a:pt x="1739" y="8526"/>
                    <a:pt x="1667" y="8442"/>
                  </a:cubicBezTo>
                  <a:cubicBezTo>
                    <a:pt x="1548" y="8323"/>
                    <a:pt x="1536" y="8192"/>
                    <a:pt x="1644" y="8073"/>
                  </a:cubicBezTo>
                  <a:cubicBezTo>
                    <a:pt x="1846" y="7823"/>
                    <a:pt x="1977" y="7561"/>
                    <a:pt x="2084" y="7264"/>
                  </a:cubicBezTo>
                  <a:cubicBezTo>
                    <a:pt x="2096" y="7204"/>
                    <a:pt x="2132" y="7145"/>
                    <a:pt x="2144" y="7085"/>
                  </a:cubicBezTo>
                  <a:cubicBezTo>
                    <a:pt x="2156" y="7026"/>
                    <a:pt x="2144" y="6966"/>
                    <a:pt x="2144" y="6895"/>
                  </a:cubicBezTo>
                  <a:cubicBezTo>
                    <a:pt x="1894" y="6859"/>
                    <a:pt x="1655" y="6799"/>
                    <a:pt x="1417" y="6823"/>
                  </a:cubicBezTo>
                  <a:cubicBezTo>
                    <a:pt x="1048" y="6835"/>
                    <a:pt x="810" y="6645"/>
                    <a:pt x="632" y="6359"/>
                  </a:cubicBezTo>
                  <a:cubicBezTo>
                    <a:pt x="358" y="5930"/>
                    <a:pt x="191" y="5430"/>
                    <a:pt x="108" y="4930"/>
                  </a:cubicBezTo>
                  <a:cubicBezTo>
                    <a:pt x="12" y="4418"/>
                    <a:pt x="12" y="3918"/>
                    <a:pt x="12" y="3394"/>
                  </a:cubicBezTo>
                  <a:cubicBezTo>
                    <a:pt x="12" y="3049"/>
                    <a:pt x="36" y="2704"/>
                    <a:pt x="12" y="2346"/>
                  </a:cubicBezTo>
                  <a:cubicBezTo>
                    <a:pt x="0" y="1870"/>
                    <a:pt x="215" y="1489"/>
                    <a:pt x="429" y="1108"/>
                  </a:cubicBezTo>
                  <a:cubicBezTo>
                    <a:pt x="465" y="1049"/>
                    <a:pt x="512" y="1001"/>
                    <a:pt x="572" y="965"/>
                  </a:cubicBezTo>
                  <a:cubicBezTo>
                    <a:pt x="751" y="822"/>
                    <a:pt x="929" y="691"/>
                    <a:pt x="1120" y="549"/>
                  </a:cubicBezTo>
                  <a:cubicBezTo>
                    <a:pt x="1489" y="287"/>
                    <a:pt x="1905" y="168"/>
                    <a:pt x="2370" y="156"/>
                  </a:cubicBezTo>
                  <a:cubicBezTo>
                    <a:pt x="2667" y="156"/>
                    <a:pt x="2965" y="168"/>
                    <a:pt x="3251" y="60"/>
                  </a:cubicBezTo>
                  <a:cubicBezTo>
                    <a:pt x="3275" y="49"/>
                    <a:pt x="3322" y="49"/>
                    <a:pt x="3370" y="49"/>
                  </a:cubicBezTo>
                  <a:cubicBezTo>
                    <a:pt x="4215" y="49"/>
                    <a:pt x="5073" y="1"/>
                    <a:pt x="5930" y="180"/>
                  </a:cubicBezTo>
                  <a:cubicBezTo>
                    <a:pt x="6025" y="191"/>
                    <a:pt x="6132" y="203"/>
                    <a:pt x="6227" y="203"/>
                  </a:cubicBezTo>
                  <a:cubicBezTo>
                    <a:pt x="6418" y="203"/>
                    <a:pt x="6608" y="191"/>
                    <a:pt x="6787" y="299"/>
                  </a:cubicBezTo>
                  <a:cubicBezTo>
                    <a:pt x="6823" y="310"/>
                    <a:pt x="6858" y="322"/>
                    <a:pt x="6906" y="310"/>
                  </a:cubicBezTo>
                  <a:cubicBezTo>
                    <a:pt x="7299" y="263"/>
                    <a:pt x="7632" y="441"/>
                    <a:pt x="7978" y="561"/>
                  </a:cubicBezTo>
                  <a:cubicBezTo>
                    <a:pt x="8228" y="656"/>
                    <a:pt x="8502" y="787"/>
                    <a:pt x="8621" y="1072"/>
                  </a:cubicBezTo>
                  <a:cubicBezTo>
                    <a:pt x="8918" y="1358"/>
                    <a:pt x="8966" y="1775"/>
                    <a:pt x="9156" y="2108"/>
                  </a:cubicBezTo>
                  <a:cubicBezTo>
                    <a:pt x="9180" y="2168"/>
                    <a:pt x="9180" y="2263"/>
                    <a:pt x="9180" y="2335"/>
                  </a:cubicBezTo>
                  <a:cubicBezTo>
                    <a:pt x="9204" y="2394"/>
                    <a:pt x="9180" y="2466"/>
                    <a:pt x="9216" y="2525"/>
                  </a:cubicBezTo>
                  <a:cubicBezTo>
                    <a:pt x="9347" y="2763"/>
                    <a:pt x="9323" y="3025"/>
                    <a:pt x="9323" y="3275"/>
                  </a:cubicBezTo>
                  <a:cubicBezTo>
                    <a:pt x="9323" y="3799"/>
                    <a:pt x="9323" y="4311"/>
                    <a:pt x="9335" y="4847"/>
                  </a:cubicBezTo>
                  <a:cubicBezTo>
                    <a:pt x="9335" y="5002"/>
                    <a:pt x="9335" y="5144"/>
                    <a:pt x="9264" y="5299"/>
                  </a:cubicBezTo>
                  <a:cubicBezTo>
                    <a:pt x="9228" y="5359"/>
                    <a:pt x="9216" y="5442"/>
                    <a:pt x="9216" y="5525"/>
                  </a:cubicBezTo>
                  <a:cubicBezTo>
                    <a:pt x="9216" y="5787"/>
                    <a:pt x="9097" y="6014"/>
                    <a:pt x="8918" y="6204"/>
                  </a:cubicBezTo>
                  <a:cubicBezTo>
                    <a:pt x="8680" y="6478"/>
                    <a:pt x="8406" y="6716"/>
                    <a:pt x="8049" y="6823"/>
                  </a:cubicBezTo>
                  <a:cubicBezTo>
                    <a:pt x="7990" y="6835"/>
                    <a:pt x="7930" y="6883"/>
                    <a:pt x="7871" y="6895"/>
                  </a:cubicBezTo>
                  <a:cubicBezTo>
                    <a:pt x="7632" y="6978"/>
                    <a:pt x="7418" y="7097"/>
                    <a:pt x="7144" y="7085"/>
                  </a:cubicBezTo>
                  <a:cubicBezTo>
                    <a:pt x="7097" y="7085"/>
                    <a:pt x="7037" y="7085"/>
                    <a:pt x="7001" y="7097"/>
                  </a:cubicBezTo>
                  <a:cubicBezTo>
                    <a:pt x="6716" y="7240"/>
                    <a:pt x="6418" y="7192"/>
                    <a:pt x="6132" y="7192"/>
                  </a:cubicBezTo>
                  <a:close/>
                  <a:moveTo>
                    <a:pt x="2358" y="8038"/>
                  </a:moveTo>
                  <a:cubicBezTo>
                    <a:pt x="2596" y="7919"/>
                    <a:pt x="2751" y="7835"/>
                    <a:pt x="2906" y="7716"/>
                  </a:cubicBezTo>
                  <a:cubicBezTo>
                    <a:pt x="3108" y="7549"/>
                    <a:pt x="3322" y="7383"/>
                    <a:pt x="3572" y="7299"/>
                  </a:cubicBezTo>
                  <a:cubicBezTo>
                    <a:pt x="3703" y="7240"/>
                    <a:pt x="3810" y="7157"/>
                    <a:pt x="3882" y="7026"/>
                  </a:cubicBezTo>
                  <a:cubicBezTo>
                    <a:pt x="3930" y="6930"/>
                    <a:pt x="3989" y="6847"/>
                    <a:pt x="4049" y="6776"/>
                  </a:cubicBezTo>
                  <a:cubicBezTo>
                    <a:pt x="4156" y="6609"/>
                    <a:pt x="4299" y="6537"/>
                    <a:pt x="4489" y="6526"/>
                  </a:cubicBezTo>
                  <a:lnTo>
                    <a:pt x="4953" y="6526"/>
                  </a:lnTo>
                  <a:cubicBezTo>
                    <a:pt x="5608" y="6490"/>
                    <a:pt x="6287" y="6609"/>
                    <a:pt x="6942" y="6406"/>
                  </a:cubicBezTo>
                  <a:cubicBezTo>
                    <a:pt x="7239" y="6406"/>
                    <a:pt x="7501" y="6299"/>
                    <a:pt x="7787" y="6204"/>
                  </a:cubicBezTo>
                  <a:cubicBezTo>
                    <a:pt x="8168" y="6073"/>
                    <a:pt x="8406" y="5823"/>
                    <a:pt x="8513" y="5430"/>
                  </a:cubicBezTo>
                  <a:cubicBezTo>
                    <a:pt x="8597" y="5073"/>
                    <a:pt x="8680" y="4716"/>
                    <a:pt x="8668" y="4347"/>
                  </a:cubicBezTo>
                  <a:cubicBezTo>
                    <a:pt x="8633" y="4001"/>
                    <a:pt x="8644" y="3656"/>
                    <a:pt x="8668" y="3323"/>
                  </a:cubicBezTo>
                  <a:cubicBezTo>
                    <a:pt x="8680" y="2977"/>
                    <a:pt x="8502" y="2680"/>
                    <a:pt x="8525" y="2335"/>
                  </a:cubicBezTo>
                  <a:cubicBezTo>
                    <a:pt x="8525" y="2311"/>
                    <a:pt x="8502" y="2263"/>
                    <a:pt x="8478" y="2239"/>
                  </a:cubicBezTo>
                  <a:cubicBezTo>
                    <a:pt x="8394" y="2061"/>
                    <a:pt x="8323" y="1858"/>
                    <a:pt x="8216" y="1680"/>
                  </a:cubicBezTo>
                  <a:cubicBezTo>
                    <a:pt x="8109" y="1525"/>
                    <a:pt x="8037" y="1323"/>
                    <a:pt x="7871" y="1239"/>
                  </a:cubicBezTo>
                  <a:cubicBezTo>
                    <a:pt x="7549" y="1061"/>
                    <a:pt x="7216" y="894"/>
                    <a:pt x="6835" y="894"/>
                  </a:cubicBezTo>
                  <a:cubicBezTo>
                    <a:pt x="6775" y="894"/>
                    <a:pt x="6692" y="894"/>
                    <a:pt x="6632" y="882"/>
                  </a:cubicBezTo>
                  <a:cubicBezTo>
                    <a:pt x="6430" y="811"/>
                    <a:pt x="6204" y="822"/>
                    <a:pt x="6001" y="822"/>
                  </a:cubicBezTo>
                  <a:cubicBezTo>
                    <a:pt x="5858" y="822"/>
                    <a:pt x="5715" y="834"/>
                    <a:pt x="5585" y="811"/>
                  </a:cubicBezTo>
                  <a:cubicBezTo>
                    <a:pt x="4930" y="703"/>
                    <a:pt x="4251" y="703"/>
                    <a:pt x="3596" y="703"/>
                  </a:cubicBezTo>
                  <a:cubicBezTo>
                    <a:pt x="3477" y="703"/>
                    <a:pt x="3358" y="703"/>
                    <a:pt x="3263" y="751"/>
                  </a:cubicBezTo>
                  <a:cubicBezTo>
                    <a:pt x="3037" y="822"/>
                    <a:pt x="2810" y="822"/>
                    <a:pt x="2572" y="822"/>
                  </a:cubicBezTo>
                  <a:cubicBezTo>
                    <a:pt x="2406" y="822"/>
                    <a:pt x="2251" y="822"/>
                    <a:pt x="2084" y="834"/>
                  </a:cubicBezTo>
                  <a:cubicBezTo>
                    <a:pt x="1620" y="894"/>
                    <a:pt x="1274" y="1203"/>
                    <a:pt x="917" y="1465"/>
                  </a:cubicBezTo>
                  <a:cubicBezTo>
                    <a:pt x="905" y="1477"/>
                    <a:pt x="893" y="1489"/>
                    <a:pt x="882" y="1525"/>
                  </a:cubicBezTo>
                  <a:cubicBezTo>
                    <a:pt x="727" y="1799"/>
                    <a:pt x="584" y="2085"/>
                    <a:pt x="596" y="2418"/>
                  </a:cubicBezTo>
                  <a:cubicBezTo>
                    <a:pt x="608" y="2858"/>
                    <a:pt x="596" y="3311"/>
                    <a:pt x="608" y="3751"/>
                  </a:cubicBezTo>
                  <a:cubicBezTo>
                    <a:pt x="620" y="4109"/>
                    <a:pt x="655" y="4466"/>
                    <a:pt x="703" y="4823"/>
                  </a:cubicBezTo>
                  <a:cubicBezTo>
                    <a:pt x="739" y="5228"/>
                    <a:pt x="893" y="5585"/>
                    <a:pt x="1072" y="5942"/>
                  </a:cubicBezTo>
                  <a:cubicBezTo>
                    <a:pt x="1120" y="6014"/>
                    <a:pt x="1155" y="6109"/>
                    <a:pt x="1215" y="6168"/>
                  </a:cubicBezTo>
                  <a:cubicBezTo>
                    <a:pt x="1263" y="6204"/>
                    <a:pt x="1322" y="6252"/>
                    <a:pt x="1382" y="6252"/>
                  </a:cubicBezTo>
                  <a:cubicBezTo>
                    <a:pt x="1655" y="6311"/>
                    <a:pt x="1917" y="6406"/>
                    <a:pt x="2203" y="6359"/>
                  </a:cubicBezTo>
                  <a:cubicBezTo>
                    <a:pt x="2286" y="6335"/>
                    <a:pt x="2382" y="6359"/>
                    <a:pt x="2465" y="6359"/>
                  </a:cubicBezTo>
                  <a:cubicBezTo>
                    <a:pt x="2679" y="6371"/>
                    <a:pt x="2763" y="6478"/>
                    <a:pt x="2763" y="6680"/>
                  </a:cubicBezTo>
                  <a:cubicBezTo>
                    <a:pt x="2763" y="6740"/>
                    <a:pt x="2763" y="6811"/>
                    <a:pt x="2751" y="6883"/>
                  </a:cubicBezTo>
                  <a:cubicBezTo>
                    <a:pt x="2667" y="7192"/>
                    <a:pt x="2632" y="7526"/>
                    <a:pt x="2465" y="7811"/>
                  </a:cubicBezTo>
                  <a:cubicBezTo>
                    <a:pt x="2394" y="7859"/>
                    <a:pt x="2382" y="7907"/>
                    <a:pt x="2358" y="8038"/>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38" name="Google Shape;638;p63"/>
            <p:cNvSpPr/>
            <p:nvPr/>
          </p:nvSpPr>
          <p:spPr>
            <a:xfrm>
              <a:off x="864975" y="2282550"/>
              <a:ext cx="35450" cy="30100"/>
            </a:xfrm>
            <a:custGeom>
              <a:avLst/>
              <a:gdLst/>
              <a:ahLst/>
              <a:cxnLst/>
              <a:rect l="l" t="t" r="r" b="b"/>
              <a:pathLst>
                <a:path w="1418" h="1204" extrusionOk="0">
                  <a:moveTo>
                    <a:pt x="774" y="1203"/>
                  </a:moveTo>
                  <a:cubicBezTo>
                    <a:pt x="596" y="1203"/>
                    <a:pt x="417" y="1203"/>
                    <a:pt x="274" y="1072"/>
                  </a:cubicBezTo>
                  <a:cubicBezTo>
                    <a:pt x="1" y="822"/>
                    <a:pt x="36" y="370"/>
                    <a:pt x="346" y="179"/>
                  </a:cubicBezTo>
                  <a:cubicBezTo>
                    <a:pt x="620" y="1"/>
                    <a:pt x="1013" y="48"/>
                    <a:pt x="1227" y="286"/>
                  </a:cubicBezTo>
                  <a:cubicBezTo>
                    <a:pt x="1370" y="441"/>
                    <a:pt x="1417" y="822"/>
                    <a:pt x="1310" y="1001"/>
                  </a:cubicBezTo>
                  <a:cubicBezTo>
                    <a:pt x="1251" y="1096"/>
                    <a:pt x="1167" y="1179"/>
                    <a:pt x="1048" y="1191"/>
                  </a:cubicBezTo>
                  <a:cubicBezTo>
                    <a:pt x="953" y="1203"/>
                    <a:pt x="870" y="1203"/>
                    <a:pt x="774" y="1203"/>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39" name="Google Shape;639;p63"/>
            <p:cNvSpPr/>
            <p:nvPr/>
          </p:nvSpPr>
          <p:spPr>
            <a:xfrm>
              <a:off x="814075" y="2280175"/>
              <a:ext cx="35450" cy="30375"/>
            </a:xfrm>
            <a:custGeom>
              <a:avLst/>
              <a:gdLst/>
              <a:ahLst/>
              <a:cxnLst/>
              <a:rect l="l" t="t" r="r" b="b"/>
              <a:pathLst>
                <a:path w="1418" h="1215" extrusionOk="0">
                  <a:moveTo>
                    <a:pt x="751" y="1191"/>
                  </a:moveTo>
                  <a:cubicBezTo>
                    <a:pt x="513" y="1215"/>
                    <a:pt x="310" y="1131"/>
                    <a:pt x="179" y="941"/>
                  </a:cubicBezTo>
                  <a:cubicBezTo>
                    <a:pt x="1" y="691"/>
                    <a:pt x="60" y="298"/>
                    <a:pt x="310" y="143"/>
                  </a:cubicBezTo>
                  <a:cubicBezTo>
                    <a:pt x="536" y="0"/>
                    <a:pt x="786" y="0"/>
                    <a:pt x="1013" y="96"/>
                  </a:cubicBezTo>
                  <a:cubicBezTo>
                    <a:pt x="1263" y="203"/>
                    <a:pt x="1417" y="774"/>
                    <a:pt x="1251" y="1001"/>
                  </a:cubicBezTo>
                  <a:cubicBezTo>
                    <a:pt x="1203" y="1072"/>
                    <a:pt x="1120" y="1120"/>
                    <a:pt x="1036" y="1155"/>
                  </a:cubicBezTo>
                  <a:cubicBezTo>
                    <a:pt x="953" y="1191"/>
                    <a:pt x="846" y="1191"/>
                    <a:pt x="751" y="119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40" name="Google Shape;640;p63"/>
            <p:cNvSpPr/>
            <p:nvPr/>
          </p:nvSpPr>
          <p:spPr>
            <a:xfrm>
              <a:off x="759300" y="2281375"/>
              <a:ext cx="29800" cy="31575"/>
            </a:xfrm>
            <a:custGeom>
              <a:avLst/>
              <a:gdLst/>
              <a:ahLst/>
              <a:cxnLst/>
              <a:rect l="l" t="t" r="r" b="b"/>
              <a:pathLst>
                <a:path w="1192" h="1263" extrusionOk="0">
                  <a:moveTo>
                    <a:pt x="1191" y="524"/>
                  </a:moveTo>
                  <a:lnTo>
                    <a:pt x="1191" y="762"/>
                  </a:lnTo>
                  <a:cubicBezTo>
                    <a:pt x="1132" y="1179"/>
                    <a:pt x="810" y="1262"/>
                    <a:pt x="525" y="1131"/>
                  </a:cubicBezTo>
                  <a:cubicBezTo>
                    <a:pt x="84" y="941"/>
                    <a:pt x="1" y="488"/>
                    <a:pt x="275" y="167"/>
                  </a:cubicBezTo>
                  <a:cubicBezTo>
                    <a:pt x="346" y="71"/>
                    <a:pt x="453" y="12"/>
                    <a:pt x="572" y="12"/>
                  </a:cubicBezTo>
                  <a:cubicBezTo>
                    <a:pt x="656" y="12"/>
                    <a:pt x="751" y="0"/>
                    <a:pt x="834" y="12"/>
                  </a:cubicBezTo>
                  <a:cubicBezTo>
                    <a:pt x="1049" y="36"/>
                    <a:pt x="1156" y="131"/>
                    <a:pt x="1191" y="345"/>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2" name="2'"/>
          <p:cNvSpPr/>
          <p:nvPr>
            <p:ph type="subTitle" idx="1"/>
          </p:nvPr>
        </p:nvSpPr>
        <p:spPr>
          <a:xfrm>
            <a:off x="170180" y="1392555"/>
            <a:ext cx="10881995" cy="597535"/>
          </a:xfrm>
        </p:spPr>
        <p:txBody>
          <a:bodyPr/>
          <a:p>
            <a:pPr algn="l"/>
            <a:r>
              <a:rPr lang="vi-VN" altLang="en-US" sz="4400">
                <a:latin typeface="Times New Roman" panose="02020603050405020304" charset="0"/>
                <a:cs typeface="Times New Roman" panose="02020603050405020304" charset="0"/>
              </a:rPr>
              <a:t>Câu 1. Khi có người muốn xin chức câu đương, Trần Thủ Độ đã làm </a:t>
            </a:r>
            <a:r>
              <a:rPr lang="vi-VN" altLang="en-US" sz="4400">
                <a:latin typeface="Times New Roman" panose="02020603050405020304" charset="0"/>
                <a:cs typeface="Times New Roman" panose="02020603050405020304" charset="0"/>
              </a:rPr>
              <a:t>gì ?</a:t>
            </a:r>
            <a:endParaRPr lang="vi-VN" altLang="en-US" sz="4400">
              <a:latin typeface="Times New Roman" panose="02020603050405020304" charset="0"/>
              <a:cs typeface="Times New Roman" panose="02020603050405020304" charset="0"/>
            </a:endParaRPr>
          </a:p>
        </p:txBody>
      </p:sp>
      <p:sp>
        <p:nvSpPr>
          <p:cNvPr id="6" name="Text Box 5"/>
          <p:cNvSpPr txBox="1"/>
          <p:nvPr/>
        </p:nvSpPr>
        <p:spPr>
          <a:xfrm>
            <a:off x="1016000" y="2299335"/>
            <a:ext cx="11102975" cy="3115310"/>
          </a:xfrm>
          <a:prstGeom prst="rect">
            <a:avLst/>
          </a:prstGeom>
          <a:noFill/>
        </p:spPr>
        <p:txBody>
          <a:bodyPr wrap="square" rtlCol="0">
            <a:noAutofit/>
          </a:bodyPr>
          <a:p>
            <a:pPr>
              <a:lnSpc>
                <a:spcPct val="110000"/>
              </a:lnSpc>
            </a:pPr>
            <a:r>
              <a:rPr lang="vi-VN" altLang="en-US" sz="4400">
                <a:latin typeface="Times New Roman" panose="02020603050405020304" charset="0"/>
                <a:cs typeface="Times New Roman" panose="02020603050405020304" charset="0"/>
              </a:rPr>
              <a:t>a. Lấy vàng, lụa thưởng cho</a:t>
            </a:r>
            <a:endParaRPr lang="vi-VN" altLang="en-US" sz="4400">
              <a:latin typeface="Times New Roman" panose="02020603050405020304" charset="0"/>
              <a:cs typeface="Times New Roman" panose="02020603050405020304" charset="0"/>
            </a:endParaRPr>
          </a:p>
          <a:p>
            <a:pPr>
              <a:lnSpc>
                <a:spcPct val="110000"/>
              </a:lnSpc>
            </a:pPr>
            <a:r>
              <a:rPr lang="vi-VN" altLang="en-US" sz="4400">
                <a:latin typeface="Times New Roman" panose="02020603050405020304" charset="0"/>
                <a:cs typeface="Times New Roman" panose="02020603050405020304" charset="0"/>
              </a:rPr>
              <a:t>b. Trần Thủ Độ đồng ý nhưng yêu cầu chặt một ngón chân của người đó để phân biệt với những câu đương khác.</a:t>
            </a:r>
            <a:endParaRPr lang="vi-VN" altLang="en-US" sz="4400">
              <a:latin typeface="Times New Roman" panose="02020603050405020304" charset="0"/>
              <a:cs typeface="Times New Roman" panose="02020603050405020304" charset="0"/>
            </a:endParaRPr>
          </a:p>
          <a:p>
            <a:pPr>
              <a:lnSpc>
                <a:spcPct val="110000"/>
              </a:lnSpc>
            </a:pPr>
            <a:r>
              <a:rPr lang="vi-VN" altLang="en-US" sz="4400">
                <a:latin typeface="Times New Roman" panose="02020603050405020304" charset="0"/>
                <a:cs typeface="Times New Roman" panose="02020603050405020304" charset="0"/>
              </a:rPr>
              <a:t>c. Trói người này lại.</a:t>
            </a:r>
            <a:endParaRPr lang="vi-VN" altLang="en-US" sz="4400">
              <a:latin typeface="Times New Roman" panose="02020603050405020304" charset="0"/>
              <a:cs typeface="Times New Roman" panose="02020603050405020304" charset="0"/>
            </a:endParaRPr>
          </a:p>
          <a:p>
            <a:pPr>
              <a:lnSpc>
                <a:spcPct val="110000"/>
              </a:lnSpc>
            </a:pPr>
            <a:r>
              <a:rPr lang="vi-VN" altLang="en-US" sz="4400">
                <a:latin typeface="Times New Roman" panose="02020603050405020304" charset="0"/>
                <a:cs typeface="Times New Roman" panose="02020603050405020304" charset="0"/>
              </a:rPr>
              <a:t>d. Rất giận dữ.</a:t>
            </a:r>
            <a:endParaRPr lang="vi-VN" altLang="en-US" sz="4400">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nodeType="withEffect">
                                  <p:stCondLst>
                                    <p:cond delay="0"/>
                                  </p:stCondLst>
                                  <p:childTnLst>
                                    <p:set>
                                      <p:cBhvr>
                                        <p:cTn id="9" dur="1" fill="hold">
                                          <p:stCondLst>
                                            <p:cond delay="0"/>
                                          </p:stCondLst>
                                        </p:cTn>
                                        <p:tgtEl>
                                          <p:spTgt spid="658"/>
                                        </p:tgtEl>
                                        <p:attrNameLst>
                                          <p:attrName>style.visibility</p:attrName>
                                        </p:attrNameLst>
                                      </p:cBhvr>
                                      <p:to>
                                        <p:strVal val="visible"/>
                                      </p:to>
                                    </p:set>
                                    <p:animEffect transition="in" filter="blinds(horizontal)">
                                      <p:cBhvr>
                                        <p:cTn id="10" dur="500"/>
                                        <p:tgtEl>
                                          <p:spTgt spid="6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563" name="Shape 563"/>
        <p:cNvGrpSpPr/>
        <p:nvPr/>
      </p:nvGrpSpPr>
      <p:grpSpPr>
        <a:xfrm>
          <a:off x="0" y="0"/>
          <a:ext cx="0" cy="0"/>
          <a:chOff x="0" y="0"/>
          <a:chExt cx="0" cy="0"/>
        </a:xfrm>
      </p:grpSpPr>
      <p:sp>
        <p:nvSpPr>
          <p:cNvPr id="567" name="Google Shape;567;p60"/>
          <p:cNvSpPr/>
          <p:nvPr/>
        </p:nvSpPr>
        <p:spPr>
          <a:xfrm>
            <a:off x="4663133" y="2480300"/>
            <a:ext cx="2069140" cy="156897"/>
          </a:xfrm>
          <a:custGeom>
            <a:avLst/>
            <a:gdLst/>
            <a:ahLst/>
            <a:cxnLst/>
            <a:rect l="l" t="t" r="r" b="b"/>
            <a:pathLst>
              <a:path w="17860" h="1727" fill="none" extrusionOk="0">
                <a:moveTo>
                  <a:pt x="17860" y="1465"/>
                </a:moveTo>
                <a:cubicBezTo>
                  <a:pt x="17550" y="989"/>
                  <a:pt x="16717" y="453"/>
                  <a:pt x="16110" y="429"/>
                </a:cubicBezTo>
                <a:cubicBezTo>
                  <a:pt x="15193" y="417"/>
                  <a:pt x="14871" y="1727"/>
                  <a:pt x="13979" y="1715"/>
                </a:cubicBezTo>
                <a:cubicBezTo>
                  <a:pt x="13133" y="1703"/>
                  <a:pt x="13074" y="512"/>
                  <a:pt x="12121" y="274"/>
                </a:cubicBezTo>
                <a:cubicBezTo>
                  <a:pt x="11002" y="1"/>
                  <a:pt x="10645" y="1536"/>
                  <a:pt x="9347" y="1417"/>
                </a:cubicBezTo>
                <a:cubicBezTo>
                  <a:pt x="8335" y="1322"/>
                  <a:pt x="8228" y="346"/>
                  <a:pt x="7263" y="405"/>
                </a:cubicBezTo>
                <a:cubicBezTo>
                  <a:pt x="6299" y="465"/>
                  <a:pt x="6192" y="1441"/>
                  <a:pt x="5251" y="1489"/>
                </a:cubicBezTo>
                <a:cubicBezTo>
                  <a:pt x="4203" y="1536"/>
                  <a:pt x="4120" y="310"/>
                  <a:pt x="3037" y="346"/>
                </a:cubicBezTo>
                <a:cubicBezTo>
                  <a:pt x="2215" y="370"/>
                  <a:pt x="1858" y="1084"/>
                  <a:pt x="691" y="1060"/>
                </a:cubicBezTo>
                <a:cubicBezTo>
                  <a:pt x="393" y="1060"/>
                  <a:pt x="155" y="1001"/>
                  <a:pt x="1" y="953"/>
                </a:cubicBezTo>
              </a:path>
            </a:pathLst>
          </a:custGeom>
          <a:noFill/>
          <a:ln w="28575" cap="flat" cmpd="sng">
            <a:solidFill>
              <a:schemeClr val="lt1"/>
            </a:solidFill>
            <a:prstDash val="solid"/>
            <a:miter lim="11906"/>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68" name="Google Shape;568;p60"/>
          <p:cNvSpPr/>
          <p:nvPr/>
        </p:nvSpPr>
        <p:spPr>
          <a:xfrm>
            <a:off x="3862328" y="5517607"/>
            <a:ext cx="622441" cy="598396"/>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69" name="Google Shape;569;p60">
            <a:hlinkClick r:id="rId1" action="ppaction://hlinksldjump"/>
          </p:cNvPr>
          <p:cNvSpPr/>
          <p:nvPr/>
        </p:nvSpPr>
        <p:spPr>
          <a:xfrm rot="2006702">
            <a:off x="143261" y="6051024"/>
            <a:ext cx="785101" cy="754793"/>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nvGrpSpPr>
          <p:cNvPr id="570" name="Google Shape;570;p60"/>
          <p:cNvGrpSpPr/>
          <p:nvPr/>
        </p:nvGrpSpPr>
        <p:grpSpPr>
          <a:xfrm rot="535505">
            <a:off x="1057600" y="620633"/>
            <a:ext cx="327129" cy="1400503"/>
            <a:chOff x="3869150" y="2093000"/>
            <a:chExt cx="108475" cy="464425"/>
          </a:xfrm>
        </p:grpSpPr>
        <p:sp>
          <p:nvSpPr>
            <p:cNvPr id="571" name="Google Shape;571;p60"/>
            <p:cNvSpPr/>
            <p:nvPr/>
          </p:nvSpPr>
          <p:spPr>
            <a:xfrm>
              <a:off x="3885775" y="2093000"/>
              <a:ext cx="91850" cy="297525"/>
            </a:xfrm>
            <a:custGeom>
              <a:avLst/>
              <a:gdLst/>
              <a:ahLst/>
              <a:cxnLst/>
              <a:rect l="l" t="t" r="r" b="b"/>
              <a:pathLst>
                <a:path w="3674" h="11901" extrusionOk="0">
                  <a:moveTo>
                    <a:pt x="3673" y="12"/>
                  </a:moveTo>
                  <a:cubicBezTo>
                    <a:pt x="3456" y="1906"/>
                    <a:pt x="3244" y="3717"/>
                    <a:pt x="3040" y="5531"/>
                  </a:cubicBezTo>
                  <a:cubicBezTo>
                    <a:pt x="2825" y="7454"/>
                    <a:pt x="2622" y="9379"/>
                    <a:pt x="2401" y="11302"/>
                  </a:cubicBezTo>
                  <a:cubicBezTo>
                    <a:pt x="2335" y="11892"/>
                    <a:pt x="2321" y="11901"/>
                    <a:pt x="1714" y="11901"/>
                  </a:cubicBezTo>
                  <a:cubicBezTo>
                    <a:pt x="1275" y="11901"/>
                    <a:pt x="834" y="11849"/>
                    <a:pt x="395" y="11861"/>
                  </a:cubicBezTo>
                  <a:cubicBezTo>
                    <a:pt x="49" y="11872"/>
                    <a:pt x="0" y="11706"/>
                    <a:pt x="9" y="11416"/>
                  </a:cubicBezTo>
                  <a:cubicBezTo>
                    <a:pt x="34" y="10626"/>
                    <a:pt x="40" y="9832"/>
                    <a:pt x="52" y="9041"/>
                  </a:cubicBezTo>
                  <a:cubicBezTo>
                    <a:pt x="89" y="6531"/>
                    <a:pt x="126" y="4021"/>
                    <a:pt x="163" y="1514"/>
                  </a:cubicBezTo>
                  <a:cubicBezTo>
                    <a:pt x="166" y="1250"/>
                    <a:pt x="203" y="986"/>
                    <a:pt x="229" y="726"/>
                  </a:cubicBezTo>
                  <a:cubicBezTo>
                    <a:pt x="298" y="41"/>
                    <a:pt x="301" y="29"/>
                    <a:pt x="1006" y="15"/>
                  </a:cubicBezTo>
                  <a:cubicBezTo>
                    <a:pt x="1883" y="1"/>
                    <a:pt x="2757" y="12"/>
                    <a:pt x="3673" y="12"/>
                  </a:cubicBezTo>
                  <a:close/>
                </a:path>
              </a:pathLst>
            </a:custGeom>
            <a:solidFill>
              <a:schemeClr val="accent3"/>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72" name="Google Shape;572;p60"/>
            <p:cNvSpPr/>
            <p:nvPr/>
          </p:nvSpPr>
          <p:spPr>
            <a:xfrm>
              <a:off x="3869150" y="2476675"/>
              <a:ext cx="78900" cy="80750"/>
            </a:xfrm>
            <a:custGeom>
              <a:avLst/>
              <a:gdLst/>
              <a:ahLst/>
              <a:cxnLst/>
              <a:rect l="l" t="t" r="r" b="b"/>
              <a:pathLst>
                <a:path w="3156" h="3230" extrusionOk="0">
                  <a:moveTo>
                    <a:pt x="3135" y="1528"/>
                  </a:moveTo>
                  <a:cubicBezTo>
                    <a:pt x="3155" y="2453"/>
                    <a:pt x="2485" y="3227"/>
                    <a:pt x="1665" y="3230"/>
                  </a:cubicBezTo>
                  <a:cubicBezTo>
                    <a:pt x="900" y="3230"/>
                    <a:pt x="69" y="2359"/>
                    <a:pt x="32" y="1516"/>
                  </a:cubicBezTo>
                  <a:cubicBezTo>
                    <a:pt x="0" y="757"/>
                    <a:pt x="791" y="24"/>
                    <a:pt x="1659" y="12"/>
                  </a:cubicBezTo>
                  <a:cubicBezTo>
                    <a:pt x="2350" y="1"/>
                    <a:pt x="3121" y="794"/>
                    <a:pt x="3135" y="1528"/>
                  </a:cubicBezTo>
                  <a:close/>
                </a:path>
              </a:pathLst>
            </a:custGeom>
            <a:solidFill>
              <a:schemeClr val="accent3"/>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grpSp>
        <p:nvGrpSpPr>
          <p:cNvPr id="2920" name="Google Shape;2920;p104"/>
          <p:cNvGrpSpPr/>
          <p:nvPr/>
        </p:nvGrpSpPr>
        <p:grpSpPr>
          <a:xfrm>
            <a:off x="951230" y="1842135"/>
            <a:ext cx="10762615" cy="2943860"/>
            <a:chOff x="1540350" y="826005"/>
            <a:chExt cx="6259025" cy="3378825"/>
          </a:xfrm>
        </p:grpSpPr>
        <p:sp>
          <p:nvSpPr>
            <p:cNvPr id="2921" name="Google Shape;2921;p104"/>
            <p:cNvSpPr/>
            <p:nvPr/>
          </p:nvSpPr>
          <p:spPr>
            <a:xfrm rot="-129175">
              <a:off x="1789023" y="1167494"/>
              <a:ext cx="5957405" cy="2926472"/>
            </a:xfrm>
            <a:prstGeom prst="roundRect">
              <a:avLst>
                <a:gd name="adj" fmla="val 24491"/>
              </a:avLst>
            </a:prstGeom>
            <a:noFill/>
            <a:ln w="28575" cap="flat" cmpd="sng">
              <a:solidFill>
                <a:schemeClr val="dk1"/>
              </a:solidFill>
              <a:prstDash val="dash"/>
              <a:round/>
              <a:headEnd type="none" w="sm" len="sm"/>
              <a:tailEnd type="none" w="sm" len="sm"/>
            </a:ln>
          </p:spPr>
          <p:txBody>
            <a:bodyPr spcFirstLastPara="1" wrap="square" lIns="121900" tIns="121900" rIns="121900" bIns="121900" anchor="ctr" anchorCtr="0">
              <a:noAutofit/>
            </a:bodyPr>
            <a:p>
              <a:pPr marL="0" lvl="0" indent="0" algn="l" rtl="0">
                <a:spcBef>
                  <a:spcPts val="0"/>
                </a:spcBef>
                <a:spcAft>
                  <a:spcPts val="0"/>
                </a:spcAft>
                <a:buNone/>
              </a:pPr>
              <a:endParaRPr sz="2400"/>
            </a:p>
          </p:txBody>
        </p:sp>
        <p:sp>
          <p:nvSpPr>
            <p:cNvPr id="2922" name="Google Shape;2922;p104"/>
            <p:cNvSpPr/>
            <p:nvPr/>
          </p:nvSpPr>
          <p:spPr>
            <a:xfrm rot="-129175">
              <a:off x="1593297" y="936869"/>
              <a:ext cx="5957405" cy="2926472"/>
            </a:xfrm>
            <a:prstGeom prst="roundRect">
              <a:avLst>
                <a:gd name="adj" fmla="val 24491"/>
              </a:avLst>
            </a:prstGeom>
            <a:solidFill>
              <a:schemeClr val="lt1"/>
            </a:solidFill>
            <a:ln>
              <a:noFill/>
            </a:ln>
          </p:spPr>
          <p:txBody>
            <a:bodyPr spcFirstLastPara="1" wrap="square" lIns="121900" tIns="121900" rIns="121900" bIns="121900" anchor="ctr" anchorCtr="0">
              <a:noAutofit/>
            </a:bodyPr>
            <a:p>
              <a:pPr marL="0" lvl="0" indent="0" algn="l" rtl="0">
                <a:spcBef>
                  <a:spcPts val="0"/>
                </a:spcBef>
                <a:spcAft>
                  <a:spcPts val="0"/>
                </a:spcAft>
                <a:buNone/>
              </a:pPr>
              <a:endParaRPr sz="2400"/>
            </a:p>
          </p:txBody>
        </p:sp>
      </p:grpSp>
      <p:sp>
        <p:nvSpPr>
          <p:cNvPr id="2924" name="Google Shape;2924;p104"/>
          <p:cNvSpPr txBox="1"/>
          <p:nvPr>
            <p:ph type="subTitle" idx="1"/>
          </p:nvPr>
        </p:nvSpPr>
        <p:spPr>
          <a:xfrm>
            <a:off x="834390" y="2629535"/>
            <a:ext cx="10762615" cy="1202690"/>
          </a:xfrm>
          <a:prstGeom prst="rect">
            <a:avLst/>
          </a:prstGeom>
        </p:spPr>
        <p:txBody>
          <a:bodyPr spcFirstLastPara="1" wrap="square" lIns="121900" tIns="121900" rIns="121900" bIns="121900" anchor="ctr" anchorCtr="0">
            <a:noAutofit/>
          </a:bodyPr>
          <a:p>
            <a:pPr marL="0" lvl="0" indent="0" algn="ctr" rtl="0">
              <a:spcBef>
                <a:spcPts val="0"/>
              </a:spcBef>
              <a:spcAft>
                <a:spcPts val="0"/>
              </a:spcAft>
              <a:buNone/>
            </a:pPr>
            <a:r>
              <a:rPr lang="vi-VN" altLang="en-GB" sz="5400">
                <a:latin typeface="Times New Roman" panose="02020603050405020304" charset="0"/>
                <a:cs typeface="Times New Roman" panose="02020603050405020304" charset="0"/>
              </a:rPr>
              <a:t>Nội dung đoạn 1:</a:t>
            </a:r>
            <a:br>
              <a:rPr lang="vi-VN" altLang="en-GB" sz="5400">
                <a:latin typeface="Times New Roman" panose="02020603050405020304" charset="0"/>
                <a:cs typeface="Times New Roman" panose="02020603050405020304" charset="0"/>
              </a:rPr>
            </a:br>
            <a:r>
              <a:rPr lang="vi-VN" altLang="en-GB" sz="5400">
                <a:latin typeface="Times New Roman" panose="02020603050405020304" charset="0"/>
                <a:cs typeface="Times New Roman" panose="02020603050405020304" charset="0"/>
              </a:rPr>
              <a:t>Cách xử sự lạ lùng, độc đáo, kinh sợ của Trần Thủ </a:t>
            </a:r>
            <a:r>
              <a:rPr lang="vi-VN" altLang="en-GB" sz="5400">
                <a:latin typeface="Times New Roman" panose="02020603050405020304" charset="0"/>
                <a:cs typeface="Times New Roman" panose="02020603050405020304" charset="0"/>
              </a:rPr>
              <a:t>Độ.</a:t>
            </a:r>
            <a:endParaRPr lang="vi-VN" altLang="en-GB" sz="5400">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000">
        <p159:morph option="byObject"/>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626" name="Shape 626"/>
        <p:cNvGrpSpPr/>
        <p:nvPr/>
      </p:nvGrpSpPr>
      <p:grpSpPr>
        <a:xfrm>
          <a:off x="0" y="0"/>
          <a:ext cx="0" cy="0"/>
          <a:chOff x="0" y="0"/>
          <a:chExt cx="0" cy="0"/>
        </a:xfrm>
      </p:grpSpPr>
      <p:grpSp>
        <p:nvGrpSpPr>
          <p:cNvPr id="627" name="1'"/>
          <p:cNvGrpSpPr/>
          <p:nvPr/>
        </p:nvGrpSpPr>
        <p:grpSpPr>
          <a:xfrm>
            <a:off x="95885" y="357505"/>
            <a:ext cx="11269980" cy="1691005"/>
            <a:chOff x="1540350" y="826005"/>
            <a:chExt cx="6259025" cy="3378825"/>
          </a:xfrm>
        </p:grpSpPr>
        <p:sp>
          <p:nvSpPr>
            <p:cNvPr id="628" name="Google Shape;628;p63"/>
            <p:cNvSpPr/>
            <p:nvPr/>
          </p:nvSpPr>
          <p:spPr>
            <a:xfrm rot="-129175">
              <a:off x="1789023" y="1167494"/>
              <a:ext cx="5957405" cy="2926472"/>
            </a:xfrm>
            <a:prstGeom prst="roundRect">
              <a:avLst>
                <a:gd name="adj" fmla="val 24491"/>
              </a:avLst>
            </a:prstGeom>
            <a:noFill/>
            <a:ln w="28575" cap="flat" cmpd="sng">
              <a:solidFill>
                <a:schemeClr val="dk1"/>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29" name="Google Shape;629;p63"/>
            <p:cNvSpPr/>
            <p:nvPr/>
          </p:nvSpPr>
          <p:spPr>
            <a:xfrm rot="-129175">
              <a:off x="1593297" y="936869"/>
              <a:ext cx="5957405" cy="2926472"/>
            </a:xfrm>
            <a:prstGeom prst="roundRect">
              <a:avLst>
                <a:gd name="adj" fmla="val 24491"/>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633" name="Google Shape;633;p63"/>
          <p:cNvSpPr/>
          <p:nvPr/>
        </p:nvSpPr>
        <p:spPr>
          <a:xfrm>
            <a:off x="10796015" y="171020"/>
            <a:ext cx="1156379" cy="1156379"/>
          </a:xfrm>
          <a:custGeom>
            <a:avLst/>
            <a:gdLst/>
            <a:ahLst/>
            <a:cxnLst/>
            <a:rect l="l" t="t" r="r" b="b"/>
            <a:pathLst>
              <a:path w="47804" h="47804" extrusionOk="0">
                <a:moveTo>
                  <a:pt x="23908" y="0"/>
                </a:moveTo>
                <a:cubicBezTo>
                  <a:pt x="22372" y="0"/>
                  <a:pt x="21050" y="1917"/>
                  <a:pt x="19586" y="2203"/>
                </a:cubicBezTo>
                <a:cubicBezTo>
                  <a:pt x="19422" y="2235"/>
                  <a:pt x="19253" y="2249"/>
                  <a:pt x="19080" y="2249"/>
                </a:cubicBezTo>
                <a:cubicBezTo>
                  <a:pt x="17963" y="2249"/>
                  <a:pt x="16678" y="1664"/>
                  <a:pt x="15580" y="1664"/>
                </a:cubicBezTo>
                <a:cubicBezTo>
                  <a:pt x="15289" y="1664"/>
                  <a:pt x="15010" y="1705"/>
                  <a:pt x="14752" y="1810"/>
                </a:cubicBezTo>
                <a:cubicBezTo>
                  <a:pt x="13347" y="2393"/>
                  <a:pt x="12859" y="4667"/>
                  <a:pt x="11609" y="5501"/>
                </a:cubicBezTo>
                <a:cubicBezTo>
                  <a:pt x="10359" y="6334"/>
                  <a:pt x="8049" y="5929"/>
                  <a:pt x="7001" y="6989"/>
                </a:cubicBezTo>
                <a:cubicBezTo>
                  <a:pt x="5941" y="8049"/>
                  <a:pt x="6346" y="10358"/>
                  <a:pt x="5513" y="11609"/>
                </a:cubicBezTo>
                <a:cubicBezTo>
                  <a:pt x="4667" y="12859"/>
                  <a:pt x="2393" y="13347"/>
                  <a:pt x="1810" y="14740"/>
                </a:cubicBezTo>
                <a:cubicBezTo>
                  <a:pt x="1238" y="16133"/>
                  <a:pt x="2500" y="18074"/>
                  <a:pt x="2203" y="19586"/>
                </a:cubicBezTo>
                <a:cubicBezTo>
                  <a:pt x="1917" y="21026"/>
                  <a:pt x="0" y="22360"/>
                  <a:pt x="0" y="23896"/>
                </a:cubicBezTo>
                <a:cubicBezTo>
                  <a:pt x="0" y="25432"/>
                  <a:pt x="1917" y="26753"/>
                  <a:pt x="2203" y="28218"/>
                </a:cubicBezTo>
                <a:cubicBezTo>
                  <a:pt x="2500" y="29718"/>
                  <a:pt x="1250" y="31671"/>
                  <a:pt x="1810" y="33052"/>
                </a:cubicBezTo>
                <a:cubicBezTo>
                  <a:pt x="2393" y="34445"/>
                  <a:pt x="4679" y="34945"/>
                  <a:pt x="5513" y="36195"/>
                </a:cubicBezTo>
                <a:cubicBezTo>
                  <a:pt x="6346" y="37445"/>
                  <a:pt x="5941" y="39743"/>
                  <a:pt x="7001" y="40803"/>
                </a:cubicBezTo>
                <a:cubicBezTo>
                  <a:pt x="8049" y="41862"/>
                  <a:pt x="10359" y="41457"/>
                  <a:pt x="11609" y="42291"/>
                </a:cubicBezTo>
                <a:cubicBezTo>
                  <a:pt x="12859" y="43124"/>
                  <a:pt x="13347" y="45398"/>
                  <a:pt x="14752" y="45982"/>
                </a:cubicBezTo>
                <a:cubicBezTo>
                  <a:pt x="15017" y="46094"/>
                  <a:pt x="15304" y="46138"/>
                  <a:pt x="15604" y="46138"/>
                </a:cubicBezTo>
                <a:cubicBezTo>
                  <a:pt x="16698" y="46138"/>
                  <a:pt x="17975" y="45555"/>
                  <a:pt x="19084" y="45555"/>
                </a:cubicBezTo>
                <a:cubicBezTo>
                  <a:pt x="19256" y="45555"/>
                  <a:pt x="19424" y="45569"/>
                  <a:pt x="19586" y="45601"/>
                </a:cubicBezTo>
                <a:cubicBezTo>
                  <a:pt x="21027" y="45875"/>
                  <a:pt x="22372" y="47803"/>
                  <a:pt x="23908" y="47803"/>
                </a:cubicBezTo>
                <a:cubicBezTo>
                  <a:pt x="25432" y="47803"/>
                  <a:pt x="26754" y="45875"/>
                  <a:pt x="28218" y="45601"/>
                </a:cubicBezTo>
                <a:cubicBezTo>
                  <a:pt x="28382" y="45568"/>
                  <a:pt x="28551" y="45554"/>
                  <a:pt x="28724" y="45554"/>
                </a:cubicBezTo>
                <a:cubicBezTo>
                  <a:pt x="29835" y="45554"/>
                  <a:pt x="31114" y="46133"/>
                  <a:pt x="32208" y="46133"/>
                </a:cubicBezTo>
                <a:cubicBezTo>
                  <a:pt x="32505" y="46133"/>
                  <a:pt x="32789" y="46091"/>
                  <a:pt x="33052" y="45982"/>
                </a:cubicBezTo>
                <a:cubicBezTo>
                  <a:pt x="34457" y="45398"/>
                  <a:pt x="34945" y="43124"/>
                  <a:pt x="36195" y="42291"/>
                </a:cubicBezTo>
                <a:cubicBezTo>
                  <a:pt x="37445" y="41457"/>
                  <a:pt x="39755" y="41862"/>
                  <a:pt x="40815" y="40803"/>
                </a:cubicBezTo>
                <a:cubicBezTo>
                  <a:pt x="41863" y="39743"/>
                  <a:pt x="41470" y="37445"/>
                  <a:pt x="42303" y="36195"/>
                </a:cubicBezTo>
                <a:cubicBezTo>
                  <a:pt x="43137" y="34945"/>
                  <a:pt x="45411" y="34445"/>
                  <a:pt x="45994" y="33052"/>
                </a:cubicBezTo>
                <a:cubicBezTo>
                  <a:pt x="46566" y="31671"/>
                  <a:pt x="45303" y="29718"/>
                  <a:pt x="45601" y="28218"/>
                </a:cubicBezTo>
                <a:cubicBezTo>
                  <a:pt x="45887" y="26765"/>
                  <a:pt x="47804" y="25432"/>
                  <a:pt x="47804" y="23896"/>
                </a:cubicBezTo>
                <a:cubicBezTo>
                  <a:pt x="47804" y="22360"/>
                  <a:pt x="45887" y="21038"/>
                  <a:pt x="45601" y="19586"/>
                </a:cubicBezTo>
                <a:cubicBezTo>
                  <a:pt x="45303" y="18074"/>
                  <a:pt x="46554" y="16133"/>
                  <a:pt x="45994" y="14740"/>
                </a:cubicBezTo>
                <a:cubicBezTo>
                  <a:pt x="45411" y="13347"/>
                  <a:pt x="43137" y="12859"/>
                  <a:pt x="42303" y="11609"/>
                </a:cubicBezTo>
                <a:cubicBezTo>
                  <a:pt x="41470" y="10358"/>
                  <a:pt x="41863" y="8049"/>
                  <a:pt x="40815" y="6989"/>
                </a:cubicBezTo>
                <a:cubicBezTo>
                  <a:pt x="39755" y="5929"/>
                  <a:pt x="37445" y="6334"/>
                  <a:pt x="36195" y="5501"/>
                </a:cubicBezTo>
                <a:cubicBezTo>
                  <a:pt x="34945" y="4667"/>
                  <a:pt x="34457" y="2393"/>
                  <a:pt x="33052" y="1810"/>
                </a:cubicBezTo>
                <a:cubicBezTo>
                  <a:pt x="32789" y="1699"/>
                  <a:pt x="32505" y="1655"/>
                  <a:pt x="32207" y="1655"/>
                </a:cubicBezTo>
                <a:cubicBezTo>
                  <a:pt x="31110" y="1655"/>
                  <a:pt x="29828" y="2248"/>
                  <a:pt x="28715" y="2248"/>
                </a:cubicBezTo>
                <a:cubicBezTo>
                  <a:pt x="28545" y="2248"/>
                  <a:pt x="28379" y="2235"/>
                  <a:pt x="28218" y="2203"/>
                </a:cubicBezTo>
                <a:cubicBezTo>
                  <a:pt x="26777" y="1917"/>
                  <a:pt x="25432" y="0"/>
                  <a:pt x="23908" y="0"/>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nvGrpSpPr>
          <p:cNvPr id="635" name="Google Shape;635;p63"/>
          <p:cNvGrpSpPr/>
          <p:nvPr/>
        </p:nvGrpSpPr>
        <p:grpSpPr>
          <a:xfrm>
            <a:off x="11102980" y="397706"/>
            <a:ext cx="647840" cy="597591"/>
            <a:chOff x="712875" y="2205450"/>
            <a:chExt cx="233675" cy="215550"/>
          </a:xfrm>
        </p:grpSpPr>
        <p:sp>
          <p:nvSpPr>
            <p:cNvPr id="636" name="Google Shape;636;p63"/>
            <p:cNvSpPr/>
            <p:nvPr/>
          </p:nvSpPr>
          <p:spPr>
            <a:xfrm>
              <a:off x="727450" y="2222125"/>
              <a:ext cx="203325" cy="183675"/>
            </a:xfrm>
            <a:custGeom>
              <a:avLst/>
              <a:gdLst/>
              <a:ahLst/>
              <a:cxnLst/>
              <a:rect l="l" t="t" r="r" b="b"/>
              <a:pathLst>
                <a:path w="8133" h="7347" extrusionOk="0">
                  <a:moveTo>
                    <a:pt x="3013" y="1"/>
                  </a:moveTo>
                  <a:cubicBezTo>
                    <a:pt x="2894" y="1"/>
                    <a:pt x="2775" y="1"/>
                    <a:pt x="2680" y="48"/>
                  </a:cubicBezTo>
                  <a:cubicBezTo>
                    <a:pt x="2454" y="120"/>
                    <a:pt x="2227" y="120"/>
                    <a:pt x="1989" y="120"/>
                  </a:cubicBezTo>
                  <a:cubicBezTo>
                    <a:pt x="1823" y="120"/>
                    <a:pt x="1668" y="120"/>
                    <a:pt x="1501" y="144"/>
                  </a:cubicBezTo>
                  <a:cubicBezTo>
                    <a:pt x="1037" y="203"/>
                    <a:pt x="691" y="513"/>
                    <a:pt x="334" y="763"/>
                  </a:cubicBezTo>
                  <a:cubicBezTo>
                    <a:pt x="322" y="775"/>
                    <a:pt x="310" y="798"/>
                    <a:pt x="299" y="822"/>
                  </a:cubicBezTo>
                  <a:cubicBezTo>
                    <a:pt x="144" y="1108"/>
                    <a:pt x="1" y="1394"/>
                    <a:pt x="13" y="1715"/>
                  </a:cubicBezTo>
                  <a:cubicBezTo>
                    <a:pt x="25" y="2168"/>
                    <a:pt x="13" y="2608"/>
                    <a:pt x="25" y="3061"/>
                  </a:cubicBezTo>
                  <a:cubicBezTo>
                    <a:pt x="37" y="3418"/>
                    <a:pt x="72" y="3775"/>
                    <a:pt x="120" y="4132"/>
                  </a:cubicBezTo>
                  <a:cubicBezTo>
                    <a:pt x="156" y="4525"/>
                    <a:pt x="310" y="4882"/>
                    <a:pt x="489" y="5239"/>
                  </a:cubicBezTo>
                  <a:cubicBezTo>
                    <a:pt x="537" y="5323"/>
                    <a:pt x="572" y="5406"/>
                    <a:pt x="632" y="5466"/>
                  </a:cubicBezTo>
                  <a:cubicBezTo>
                    <a:pt x="680" y="5513"/>
                    <a:pt x="739" y="5561"/>
                    <a:pt x="799" y="5561"/>
                  </a:cubicBezTo>
                  <a:cubicBezTo>
                    <a:pt x="1016" y="5608"/>
                    <a:pt x="1225" y="5670"/>
                    <a:pt x="1445" y="5670"/>
                  </a:cubicBezTo>
                  <a:cubicBezTo>
                    <a:pt x="1503" y="5670"/>
                    <a:pt x="1561" y="5666"/>
                    <a:pt x="1620" y="5656"/>
                  </a:cubicBezTo>
                  <a:cubicBezTo>
                    <a:pt x="1648" y="5652"/>
                    <a:pt x="1677" y="5651"/>
                    <a:pt x="1707" y="5651"/>
                  </a:cubicBezTo>
                  <a:cubicBezTo>
                    <a:pt x="1766" y="5651"/>
                    <a:pt x="1827" y="5656"/>
                    <a:pt x="1882" y="5656"/>
                  </a:cubicBezTo>
                  <a:cubicBezTo>
                    <a:pt x="2096" y="5680"/>
                    <a:pt x="2180" y="5775"/>
                    <a:pt x="2180" y="5989"/>
                  </a:cubicBezTo>
                  <a:cubicBezTo>
                    <a:pt x="2180" y="6049"/>
                    <a:pt x="2180" y="6120"/>
                    <a:pt x="2168" y="6180"/>
                  </a:cubicBezTo>
                  <a:cubicBezTo>
                    <a:pt x="2084" y="6490"/>
                    <a:pt x="2049" y="6835"/>
                    <a:pt x="1882" y="7121"/>
                  </a:cubicBezTo>
                  <a:cubicBezTo>
                    <a:pt x="1858" y="7168"/>
                    <a:pt x="1858" y="7204"/>
                    <a:pt x="1811" y="7347"/>
                  </a:cubicBezTo>
                  <a:cubicBezTo>
                    <a:pt x="2049" y="7228"/>
                    <a:pt x="2215" y="7132"/>
                    <a:pt x="2358" y="7013"/>
                  </a:cubicBezTo>
                  <a:cubicBezTo>
                    <a:pt x="2573" y="6847"/>
                    <a:pt x="2775" y="6692"/>
                    <a:pt x="3037" y="6597"/>
                  </a:cubicBezTo>
                  <a:cubicBezTo>
                    <a:pt x="3168" y="6537"/>
                    <a:pt x="3275" y="6466"/>
                    <a:pt x="3347" y="6335"/>
                  </a:cubicBezTo>
                  <a:cubicBezTo>
                    <a:pt x="3394" y="6240"/>
                    <a:pt x="3454" y="6156"/>
                    <a:pt x="3513" y="6073"/>
                  </a:cubicBezTo>
                  <a:cubicBezTo>
                    <a:pt x="3608" y="5918"/>
                    <a:pt x="3763" y="5835"/>
                    <a:pt x="3954" y="5823"/>
                  </a:cubicBezTo>
                  <a:lnTo>
                    <a:pt x="4418" y="5823"/>
                  </a:lnTo>
                  <a:cubicBezTo>
                    <a:pt x="4484" y="5820"/>
                    <a:pt x="4549" y="5819"/>
                    <a:pt x="4615" y="5819"/>
                  </a:cubicBezTo>
                  <a:cubicBezTo>
                    <a:pt x="4878" y="5819"/>
                    <a:pt x="5142" y="5835"/>
                    <a:pt x="5406" y="5835"/>
                  </a:cubicBezTo>
                  <a:cubicBezTo>
                    <a:pt x="5737" y="5835"/>
                    <a:pt x="6067" y="5811"/>
                    <a:pt x="6395" y="5704"/>
                  </a:cubicBezTo>
                  <a:cubicBezTo>
                    <a:pt x="6692" y="5704"/>
                    <a:pt x="6966" y="5597"/>
                    <a:pt x="7240" y="5513"/>
                  </a:cubicBezTo>
                  <a:cubicBezTo>
                    <a:pt x="7633" y="5382"/>
                    <a:pt x="7871" y="5120"/>
                    <a:pt x="7978" y="4739"/>
                  </a:cubicBezTo>
                  <a:cubicBezTo>
                    <a:pt x="8061" y="4382"/>
                    <a:pt x="8133" y="4025"/>
                    <a:pt x="8121" y="3656"/>
                  </a:cubicBezTo>
                  <a:cubicBezTo>
                    <a:pt x="8050" y="3323"/>
                    <a:pt x="8050" y="2965"/>
                    <a:pt x="8085" y="2620"/>
                  </a:cubicBezTo>
                  <a:cubicBezTo>
                    <a:pt x="8097" y="2287"/>
                    <a:pt x="7919" y="1989"/>
                    <a:pt x="7942" y="1644"/>
                  </a:cubicBezTo>
                  <a:cubicBezTo>
                    <a:pt x="7942" y="1608"/>
                    <a:pt x="7919" y="1572"/>
                    <a:pt x="7907" y="1537"/>
                  </a:cubicBezTo>
                  <a:cubicBezTo>
                    <a:pt x="7811" y="1358"/>
                    <a:pt x="7740" y="1167"/>
                    <a:pt x="7633" y="989"/>
                  </a:cubicBezTo>
                  <a:cubicBezTo>
                    <a:pt x="7526" y="822"/>
                    <a:pt x="7454" y="632"/>
                    <a:pt x="7288" y="536"/>
                  </a:cubicBezTo>
                  <a:cubicBezTo>
                    <a:pt x="6966" y="358"/>
                    <a:pt x="6633" y="203"/>
                    <a:pt x="6252" y="203"/>
                  </a:cubicBezTo>
                  <a:cubicBezTo>
                    <a:pt x="6192" y="203"/>
                    <a:pt x="6109" y="203"/>
                    <a:pt x="6049" y="179"/>
                  </a:cubicBezTo>
                  <a:cubicBezTo>
                    <a:pt x="5897" y="126"/>
                    <a:pt x="5732" y="119"/>
                    <a:pt x="5574" y="119"/>
                  </a:cubicBezTo>
                  <a:cubicBezTo>
                    <a:pt x="5521" y="119"/>
                    <a:pt x="5469" y="120"/>
                    <a:pt x="5418" y="120"/>
                  </a:cubicBezTo>
                  <a:cubicBezTo>
                    <a:pt x="5337" y="120"/>
                    <a:pt x="5255" y="128"/>
                    <a:pt x="5176" y="128"/>
                  </a:cubicBezTo>
                  <a:cubicBezTo>
                    <a:pt x="5116" y="128"/>
                    <a:pt x="5058" y="123"/>
                    <a:pt x="5002" y="108"/>
                  </a:cubicBezTo>
                  <a:cubicBezTo>
                    <a:pt x="4347" y="1"/>
                    <a:pt x="3668" y="1"/>
                    <a:pt x="3013" y="1"/>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37" name="Google Shape;637;p63"/>
            <p:cNvSpPr/>
            <p:nvPr/>
          </p:nvSpPr>
          <p:spPr>
            <a:xfrm>
              <a:off x="712875" y="2205450"/>
              <a:ext cx="233675" cy="215550"/>
            </a:xfrm>
            <a:custGeom>
              <a:avLst/>
              <a:gdLst/>
              <a:ahLst/>
              <a:cxnLst/>
              <a:rect l="l" t="t" r="r" b="b"/>
              <a:pathLst>
                <a:path w="9347" h="8622" extrusionOk="0">
                  <a:moveTo>
                    <a:pt x="4394" y="7192"/>
                  </a:moveTo>
                  <a:cubicBezTo>
                    <a:pt x="4239" y="7549"/>
                    <a:pt x="3918" y="7716"/>
                    <a:pt x="3620" y="7895"/>
                  </a:cubicBezTo>
                  <a:cubicBezTo>
                    <a:pt x="3346" y="8050"/>
                    <a:pt x="3072" y="8216"/>
                    <a:pt x="2798" y="8395"/>
                  </a:cubicBezTo>
                  <a:cubicBezTo>
                    <a:pt x="2548" y="8573"/>
                    <a:pt x="2263" y="8621"/>
                    <a:pt x="1965" y="8585"/>
                  </a:cubicBezTo>
                  <a:cubicBezTo>
                    <a:pt x="1846" y="8573"/>
                    <a:pt x="1739" y="8526"/>
                    <a:pt x="1667" y="8442"/>
                  </a:cubicBezTo>
                  <a:cubicBezTo>
                    <a:pt x="1548" y="8323"/>
                    <a:pt x="1536" y="8192"/>
                    <a:pt x="1644" y="8073"/>
                  </a:cubicBezTo>
                  <a:cubicBezTo>
                    <a:pt x="1846" y="7823"/>
                    <a:pt x="1977" y="7561"/>
                    <a:pt x="2084" y="7264"/>
                  </a:cubicBezTo>
                  <a:cubicBezTo>
                    <a:pt x="2096" y="7204"/>
                    <a:pt x="2132" y="7145"/>
                    <a:pt x="2144" y="7085"/>
                  </a:cubicBezTo>
                  <a:cubicBezTo>
                    <a:pt x="2156" y="7026"/>
                    <a:pt x="2144" y="6966"/>
                    <a:pt x="2144" y="6895"/>
                  </a:cubicBezTo>
                  <a:cubicBezTo>
                    <a:pt x="1894" y="6859"/>
                    <a:pt x="1655" y="6799"/>
                    <a:pt x="1417" y="6823"/>
                  </a:cubicBezTo>
                  <a:cubicBezTo>
                    <a:pt x="1048" y="6835"/>
                    <a:pt x="810" y="6645"/>
                    <a:pt x="632" y="6359"/>
                  </a:cubicBezTo>
                  <a:cubicBezTo>
                    <a:pt x="358" y="5930"/>
                    <a:pt x="191" y="5430"/>
                    <a:pt x="108" y="4930"/>
                  </a:cubicBezTo>
                  <a:cubicBezTo>
                    <a:pt x="12" y="4418"/>
                    <a:pt x="12" y="3918"/>
                    <a:pt x="12" y="3394"/>
                  </a:cubicBezTo>
                  <a:cubicBezTo>
                    <a:pt x="12" y="3049"/>
                    <a:pt x="36" y="2704"/>
                    <a:pt x="12" y="2346"/>
                  </a:cubicBezTo>
                  <a:cubicBezTo>
                    <a:pt x="0" y="1870"/>
                    <a:pt x="215" y="1489"/>
                    <a:pt x="429" y="1108"/>
                  </a:cubicBezTo>
                  <a:cubicBezTo>
                    <a:pt x="465" y="1049"/>
                    <a:pt x="512" y="1001"/>
                    <a:pt x="572" y="965"/>
                  </a:cubicBezTo>
                  <a:cubicBezTo>
                    <a:pt x="751" y="822"/>
                    <a:pt x="929" y="691"/>
                    <a:pt x="1120" y="549"/>
                  </a:cubicBezTo>
                  <a:cubicBezTo>
                    <a:pt x="1489" y="287"/>
                    <a:pt x="1905" y="168"/>
                    <a:pt x="2370" y="156"/>
                  </a:cubicBezTo>
                  <a:cubicBezTo>
                    <a:pt x="2667" y="156"/>
                    <a:pt x="2965" y="168"/>
                    <a:pt x="3251" y="60"/>
                  </a:cubicBezTo>
                  <a:cubicBezTo>
                    <a:pt x="3275" y="49"/>
                    <a:pt x="3322" y="49"/>
                    <a:pt x="3370" y="49"/>
                  </a:cubicBezTo>
                  <a:cubicBezTo>
                    <a:pt x="4215" y="49"/>
                    <a:pt x="5073" y="1"/>
                    <a:pt x="5930" y="180"/>
                  </a:cubicBezTo>
                  <a:cubicBezTo>
                    <a:pt x="6025" y="191"/>
                    <a:pt x="6132" y="203"/>
                    <a:pt x="6227" y="203"/>
                  </a:cubicBezTo>
                  <a:cubicBezTo>
                    <a:pt x="6418" y="203"/>
                    <a:pt x="6608" y="191"/>
                    <a:pt x="6787" y="299"/>
                  </a:cubicBezTo>
                  <a:cubicBezTo>
                    <a:pt x="6823" y="310"/>
                    <a:pt x="6858" y="322"/>
                    <a:pt x="6906" y="310"/>
                  </a:cubicBezTo>
                  <a:cubicBezTo>
                    <a:pt x="7299" y="263"/>
                    <a:pt x="7632" y="441"/>
                    <a:pt x="7978" y="561"/>
                  </a:cubicBezTo>
                  <a:cubicBezTo>
                    <a:pt x="8228" y="656"/>
                    <a:pt x="8502" y="787"/>
                    <a:pt x="8621" y="1072"/>
                  </a:cubicBezTo>
                  <a:cubicBezTo>
                    <a:pt x="8918" y="1358"/>
                    <a:pt x="8966" y="1775"/>
                    <a:pt x="9156" y="2108"/>
                  </a:cubicBezTo>
                  <a:cubicBezTo>
                    <a:pt x="9180" y="2168"/>
                    <a:pt x="9180" y="2263"/>
                    <a:pt x="9180" y="2335"/>
                  </a:cubicBezTo>
                  <a:cubicBezTo>
                    <a:pt x="9204" y="2394"/>
                    <a:pt x="9180" y="2466"/>
                    <a:pt x="9216" y="2525"/>
                  </a:cubicBezTo>
                  <a:cubicBezTo>
                    <a:pt x="9347" y="2763"/>
                    <a:pt x="9323" y="3025"/>
                    <a:pt x="9323" y="3275"/>
                  </a:cubicBezTo>
                  <a:cubicBezTo>
                    <a:pt x="9323" y="3799"/>
                    <a:pt x="9323" y="4311"/>
                    <a:pt x="9335" y="4847"/>
                  </a:cubicBezTo>
                  <a:cubicBezTo>
                    <a:pt x="9335" y="5002"/>
                    <a:pt x="9335" y="5144"/>
                    <a:pt x="9264" y="5299"/>
                  </a:cubicBezTo>
                  <a:cubicBezTo>
                    <a:pt x="9228" y="5359"/>
                    <a:pt x="9216" y="5442"/>
                    <a:pt x="9216" y="5525"/>
                  </a:cubicBezTo>
                  <a:cubicBezTo>
                    <a:pt x="9216" y="5787"/>
                    <a:pt x="9097" y="6014"/>
                    <a:pt x="8918" y="6204"/>
                  </a:cubicBezTo>
                  <a:cubicBezTo>
                    <a:pt x="8680" y="6478"/>
                    <a:pt x="8406" y="6716"/>
                    <a:pt x="8049" y="6823"/>
                  </a:cubicBezTo>
                  <a:cubicBezTo>
                    <a:pt x="7990" y="6835"/>
                    <a:pt x="7930" y="6883"/>
                    <a:pt x="7871" y="6895"/>
                  </a:cubicBezTo>
                  <a:cubicBezTo>
                    <a:pt x="7632" y="6978"/>
                    <a:pt x="7418" y="7097"/>
                    <a:pt x="7144" y="7085"/>
                  </a:cubicBezTo>
                  <a:cubicBezTo>
                    <a:pt x="7097" y="7085"/>
                    <a:pt x="7037" y="7085"/>
                    <a:pt x="7001" y="7097"/>
                  </a:cubicBezTo>
                  <a:cubicBezTo>
                    <a:pt x="6716" y="7240"/>
                    <a:pt x="6418" y="7192"/>
                    <a:pt x="6132" y="7192"/>
                  </a:cubicBezTo>
                  <a:close/>
                  <a:moveTo>
                    <a:pt x="2358" y="8038"/>
                  </a:moveTo>
                  <a:cubicBezTo>
                    <a:pt x="2596" y="7919"/>
                    <a:pt x="2751" y="7835"/>
                    <a:pt x="2906" y="7716"/>
                  </a:cubicBezTo>
                  <a:cubicBezTo>
                    <a:pt x="3108" y="7549"/>
                    <a:pt x="3322" y="7383"/>
                    <a:pt x="3572" y="7299"/>
                  </a:cubicBezTo>
                  <a:cubicBezTo>
                    <a:pt x="3703" y="7240"/>
                    <a:pt x="3810" y="7157"/>
                    <a:pt x="3882" y="7026"/>
                  </a:cubicBezTo>
                  <a:cubicBezTo>
                    <a:pt x="3930" y="6930"/>
                    <a:pt x="3989" y="6847"/>
                    <a:pt x="4049" y="6776"/>
                  </a:cubicBezTo>
                  <a:cubicBezTo>
                    <a:pt x="4156" y="6609"/>
                    <a:pt x="4299" y="6537"/>
                    <a:pt x="4489" y="6526"/>
                  </a:cubicBezTo>
                  <a:lnTo>
                    <a:pt x="4953" y="6526"/>
                  </a:lnTo>
                  <a:cubicBezTo>
                    <a:pt x="5608" y="6490"/>
                    <a:pt x="6287" y="6609"/>
                    <a:pt x="6942" y="6406"/>
                  </a:cubicBezTo>
                  <a:cubicBezTo>
                    <a:pt x="7239" y="6406"/>
                    <a:pt x="7501" y="6299"/>
                    <a:pt x="7787" y="6204"/>
                  </a:cubicBezTo>
                  <a:cubicBezTo>
                    <a:pt x="8168" y="6073"/>
                    <a:pt x="8406" y="5823"/>
                    <a:pt x="8513" y="5430"/>
                  </a:cubicBezTo>
                  <a:cubicBezTo>
                    <a:pt x="8597" y="5073"/>
                    <a:pt x="8680" y="4716"/>
                    <a:pt x="8668" y="4347"/>
                  </a:cubicBezTo>
                  <a:cubicBezTo>
                    <a:pt x="8633" y="4001"/>
                    <a:pt x="8644" y="3656"/>
                    <a:pt x="8668" y="3323"/>
                  </a:cubicBezTo>
                  <a:cubicBezTo>
                    <a:pt x="8680" y="2977"/>
                    <a:pt x="8502" y="2680"/>
                    <a:pt x="8525" y="2335"/>
                  </a:cubicBezTo>
                  <a:cubicBezTo>
                    <a:pt x="8525" y="2311"/>
                    <a:pt x="8502" y="2263"/>
                    <a:pt x="8478" y="2239"/>
                  </a:cubicBezTo>
                  <a:cubicBezTo>
                    <a:pt x="8394" y="2061"/>
                    <a:pt x="8323" y="1858"/>
                    <a:pt x="8216" y="1680"/>
                  </a:cubicBezTo>
                  <a:cubicBezTo>
                    <a:pt x="8109" y="1525"/>
                    <a:pt x="8037" y="1323"/>
                    <a:pt x="7871" y="1239"/>
                  </a:cubicBezTo>
                  <a:cubicBezTo>
                    <a:pt x="7549" y="1061"/>
                    <a:pt x="7216" y="894"/>
                    <a:pt x="6835" y="894"/>
                  </a:cubicBezTo>
                  <a:cubicBezTo>
                    <a:pt x="6775" y="894"/>
                    <a:pt x="6692" y="894"/>
                    <a:pt x="6632" y="882"/>
                  </a:cubicBezTo>
                  <a:cubicBezTo>
                    <a:pt x="6430" y="811"/>
                    <a:pt x="6204" y="822"/>
                    <a:pt x="6001" y="822"/>
                  </a:cubicBezTo>
                  <a:cubicBezTo>
                    <a:pt x="5858" y="822"/>
                    <a:pt x="5715" y="834"/>
                    <a:pt x="5585" y="811"/>
                  </a:cubicBezTo>
                  <a:cubicBezTo>
                    <a:pt x="4930" y="703"/>
                    <a:pt x="4251" y="703"/>
                    <a:pt x="3596" y="703"/>
                  </a:cubicBezTo>
                  <a:cubicBezTo>
                    <a:pt x="3477" y="703"/>
                    <a:pt x="3358" y="703"/>
                    <a:pt x="3263" y="751"/>
                  </a:cubicBezTo>
                  <a:cubicBezTo>
                    <a:pt x="3037" y="822"/>
                    <a:pt x="2810" y="822"/>
                    <a:pt x="2572" y="822"/>
                  </a:cubicBezTo>
                  <a:cubicBezTo>
                    <a:pt x="2406" y="822"/>
                    <a:pt x="2251" y="822"/>
                    <a:pt x="2084" y="834"/>
                  </a:cubicBezTo>
                  <a:cubicBezTo>
                    <a:pt x="1620" y="894"/>
                    <a:pt x="1274" y="1203"/>
                    <a:pt x="917" y="1465"/>
                  </a:cubicBezTo>
                  <a:cubicBezTo>
                    <a:pt x="905" y="1477"/>
                    <a:pt x="893" y="1489"/>
                    <a:pt x="882" y="1525"/>
                  </a:cubicBezTo>
                  <a:cubicBezTo>
                    <a:pt x="727" y="1799"/>
                    <a:pt x="584" y="2085"/>
                    <a:pt x="596" y="2418"/>
                  </a:cubicBezTo>
                  <a:cubicBezTo>
                    <a:pt x="608" y="2858"/>
                    <a:pt x="596" y="3311"/>
                    <a:pt x="608" y="3751"/>
                  </a:cubicBezTo>
                  <a:cubicBezTo>
                    <a:pt x="620" y="4109"/>
                    <a:pt x="655" y="4466"/>
                    <a:pt x="703" y="4823"/>
                  </a:cubicBezTo>
                  <a:cubicBezTo>
                    <a:pt x="739" y="5228"/>
                    <a:pt x="893" y="5585"/>
                    <a:pt x="1072" y="5942"/>
                  </a:cubicBezTo>
                  <a:cubicBezTo>
                    <a:pt x="1120" y="6014"/>
                    <a:pt x="1155" y="6109"/>
                    <a:pt x="1215" y="6168"/>
                  </a:cubicBezTo>
                  <a:cubicBezTo>
                    <a:pt x="1263" y="6204"/>
                    <a:pt x="1322" y="6252"/>
                    <a:pt x="1382" y="6252"/>
                  </a:cubicBezTo>
                  <a:cubicBezTo>
                    <a:pt x="1655" y="6311"/>
                    <a:pt x="1917" y="6406"/>
                    <a:pt x="2203" y="6359"/>
                  </a:cubicBezTo>
                  <a:cubicBezTo>
                    <a:pt x="2286" y="6335"/>
                    <a:pt x="2382" y="6359"/>
                    <a:pt x="2465" y="6359"/>
                  </a:cubicBezTo>
                  <a:cubicBezTo>
                    <a:pt x="2679" y="6371"/>
                    <a:pt x="2763" y="6478"/>
                    <a:pt x="2763" y="6680"/>
                  </a:cubicBezTo>
                  <a:cubicBezTo>
                    <a:pt x="2763" y="6740"/>
                    <a:pt x="2763" y="6811"/>
                    <a:pt x="2751" y="6883"/>
                  </a:cubicBezTo>
                  <a:cubicBezTo>
                    <a:pt x="2667" y="7192"/>
                    <a:pt x="2632" y="7526"/>
                    <a:pt x="2465" y="7811"/>
                  </a:cubicBezTo>
                  <a:cubicBezTo>
                    <a:pt x="2394" y="7859"/>
                    <a:pt x="2382" y="7907"/>
                    <a:pt x="2358" y="8038"/>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38" name="Google Shape;638;p63"/>
            <p:cNvSpPr/>
            <p:nvPr/>
          </p:nvSpPr>
          <p:spPr>
            <a:xfrm>
              <a:off x="864975" y="2282550"/>
              <a:ext cx="35450" cy="30100"/>
            </a:xfrm>
            <a:custGeom>
              <a:avLst/>
              <a:gdLst/>
              <a:ahLst/>
              <a:cxnLst/>
              <a:rect l="l" t="t" r="r" b="b"/>
              <a:pathLst>
                <a:path w="1418" h="1204" extrusionOk="0">
                  <a:moveTo>
                    <a:pt x="774" y="1203"/>
                  </a:moveTo>
                  <a:cubicBezTo>
                    <a:pt x="596" y="1203"/>
                    <a:pt x="417" y="1203"/>
                    <a:pt x="274" y="1072"/>
                  </a:cubicBezTo>
                  <a:cubicBezTo>
                    <a:pt x="1" y="822"/>
                    <a:pt x="36" y="370"/>
                    <a:pt x="346" y="179"/>
                  </a:cubicBezTo>
                  <a:cubicBezTo>
                    <a:pt x="620" y="1"/>
                    <a:pt x="1013" y="48"/>
                    <a:pt x="1227" y="286"/>
                  </a:cubicBezTo>
                  <a:cubicBezTo>
                    <a:pt x="1370" y="441"/>
                    <a:pt x="1417" y="822"/>
                    <a:pt x="1310" y="1001"/>
                  </a:cubicBezTo>
                  <a:cubicBezTo>
                    <a:pt x="1251" y="1096"/>
                    <a:pt x="1167" y="1179"/>
                    <a:pt x="1048" y="1191"/>
                  </a:cubicBezTo>
                  <a:cubicBezTo>
                    <a:pt x="953" y="1203"/>
                    <a:pt x="870" y="1203"/>
                    <a:pt x="774" y="1203"/>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39" name="Google Shape;639;p63"/>
            <p:cNvSpPr/>
            <p:nvPr/>
          </p:nvSpPr>
          <p:spPr>
            <a:xfrm>
              <a:off x="814075" y="2280175"/>
              <a:ext cx="35450" cy="30375"/>
            </a:xfrm>
            <a:custGeom>
              <a:avLst/>
              <a:gdLst/>
              <a:ahLst/>
              <a:cxnLst/>
              <a:rect l="l" t="t" r="r" b="b"/>
              <a:pathLst>
                <a:path w="1418" h="1215" extrusionOk="0">
                  <a:moveTo>
                    <a:pt x="751" y="1191"/>
                  </a:moveTo>
                  <a:cubicBezTo>
                    <a:pt x="513" y="1215"/>
                    <a:pt x="310" y="1131"/>
                    <a:pt x="179" y="941"/>
                  </a:cubicBezTo>
                  <a:cubicBezTo>
                    <a:pt x="1" y="691"/>
                    <a:pt x="60" y="298"/>
                    <a:pt x="310" y="143"/>
                  </a:cubicBezTo>
                  <a:cubicBezTo>
                    <a:pt x="536" y="0"/>
                    <a:pt x="786" y="0"/>
                    <a:pt x="1013" y="96"/>
                  </a:cubicBezTo>
                  <a:cubicBezTo>
                    <a:pt x="1263" y="203"/>
                    <a:pt x="1417" y="774"/>
                    <a:pt x="1251" y="1001"/>
                  </a:cubicBezTo>
                  <a:cubicBezTo>
                    <a:pt x="1203" y="1072"/>
                    <a:pt x="1120" y="1120"/>
                    <a:pt x="1036" y="1155"/>
                  </a:cubicBezTo>
                  <a:cubicBezTo>
                    <a:pt x="953" y="1191"/>
                    <a:pt x="846" y="1191"/>
                    <a:pt x="751" y="119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40" name="Google Shape;640;p63"/>
            <p:cNvSpPr/>
            <p:nvPr/>
          </p:nvSpPr>
          <p:spPr>
            <a:xfrm>
              <a:off x="759300" y="2281375"/>
              <a:ext cx="29800" cy="31575"/>
            </a:xfrm>
            <a:custGeom>
              <a:avLst/>
              <a:gdLst/>
              <a:ahLst/>
              <a:cxnLst/>
              <a:rect l="l" t="t" r="r" b="b"/>
              <a:pathLst>
                <a:path w="1192" h="1263" extrusionOk="0">
                  <a:moveTo>
                    <a:pt x="1191" y="524"/>
                  </a:moveTo>
                  <a:lnTo>
                    <a:pt x="1191" y="762"/>
                  </a:lnTo>
                  <a:cubicBezTo>
                    <a:pt x="1132" y="1179"/>
                    <a:pt x="810" y="1262"/>
                    <a:pt x="525" y="1131"/>
                  </a:cubicBezTo>
                  <a:cubicBezTo>
                    <a:pt x="84" y="941"/>
                    <a:pt x="1" y="488"/>
                    <a:pt x="275" y="167"/>
                  </a:cubicBezTo>
                  <a:cubicBezTo>
                    <a:pt x="346" y="71"/>
                    <a:pt x="453" y="12"/>
                    <a:pt x="572" y="12"/>
                  </a:cubicBezTo>
                  <a:cubicBezTo>
                    <a:pt x="656" y="12"/>
                    <a:pt x="751" y="0"/>
                    <a:pt x="834" y="12"/>
                  </a:cubicBezTo>
                  <a:cubicBezTo>
                    <a:pt x="1049" y="36"/>
                    <a:pt x="1156" y="131"/>
                    <a:pt x="1191" y="345"/>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2" name="2'"/>
          <p:cNvSpPr/>
          <p:nvPr>
            <p:ph type="subTitle" idx="1"/>
          </p:nvPr>
        </p:nvSpPr>
        <p:spPr>
          <a:xfrm>
            <a:off x="170180" y="1392555"/>
            <a:ext cx="10881995" cy="597535"/>
          </a:xfrm>
        </p:spPr>
        <p:txBody>
          <a:bodyPr/>
          <a:p>
            <a:pPr algn="l"/>
            <a:r>
              <a:rPr lang="vi-VN" altLang="en-US" sz="4400">
                <a:latin typeface="Times New Roman" panose="02020603050405020304" charset="0"/>
                <a:cs typeface="Times New Roman" panose="02020603050405020304" charset="0"/>
              </a:rPr>
              <a:t>Câu 2. Trước việc làm của nguời quân hiệu,</a:t>
            </a:r>
            <a:br>
              <a:rPr lang="vi-VN" altLang="en-US" sz="4400">
                <a:latin typeface="Times New Roman" panose="02020603050405020304" charset="0"/>
                <a:cs typeface="Times New Roman" panose="02020603050405020304" charset="0"/>
              </a:rPr>
            </a:br>
            <a:r>
              <a:rPr lang="vi-VN" altLang="en-US" sz="4400">
                <a:latin typeface="Times New Roman" panose="02020603050405020304" charset="0"/>
                <a:cs typeface="Times New Roman" panose="02020603050405020304" charset="0"/>
              </a:rPr>
              <a:t>Trần Thủ Độ xử lí ra </a:t>
            </a:r>
            <a:r>
              <a:rPr lang="vi-VN" altLang="en-US" sz="4400">
                <a:latin typeface="Times New Roman" panose="02020603050405020304" charset="0"/>
                <a:cs typeface="Times New Roman" panose="02020603050405020304" charset="0"/>
              </a:rPr>
              <a:t>sao ?</a:t>
            </a:r>
            <a:endParaRPr lang="vi-VN" altLang="en-US" sz="4400">
              <a:latin typeface="Times New Roman" panose="02020603050405020304" charset="0"/>
              <a:cs typeface="Times New Roman" panose="02020603050405020304" charset="0"/>
            </a:endParaRPr>
          </a:p>
        </p:txBody>
      </p:sp>
      <p:graphicFrame>
        <p:nvGraphicFramePr>
          <p:cNvPr id="7" name="Table 6"/>
          <p:cNvGraphicFramePr/>
          <p:nvPr/>
        </p:nvGraphicFramePr>
        <p:xfrm>
          <a:off x="167640" y="2397760"/>
          <a:ext cx="11930380" cy="4193540"/>
        </p:xfrm>
        <a:graphic>
          <a:graphicData uri="http://schemas.openxmlformats.org/drawingml/2006/table">
            <a:tbl>
              <a:tblPr firstRow="1" bandRow="1">
                <a:tableStyleId>{7DF18680-E054-41AD-8BC1-D1AEF772440D}</a:tableStyleId>
              </a:tblPr>
              <a:tblGrid>
                <a:gridCol w="992505"/>
                <a:gridCol w="10937875"/>
              </a:tblGrid>
              <a:tr h="1048385">
                <a:tc>
                  <a:txBody>
                    <a:bodyPr/>
                    <a:p>
                      <a:pPr>
                        <a:buNone/>
                      </a:pPr>
                      <a:endParaRPr lang="en-US"/>
                    </a:p>
                  </a:txBody>
                  <a:tcPr>
                    <a:solidFill>
                      <a:schemeClr val="tx1">
                        <a:lumMod val="10000"/>
                        <a:lumOff val="90000"/>
                      </a:schemeClr>
                    </a:solidFill>
                  </a:tcPr>
                </a:tc>
                <a:tc>
                  <a:txBody>
                    <a:bodyPr/>
                    <a:p>
                      <a:pPr>
                        <a:buNone/>
                      </a:pPr>
                      <a:r>
                        <a:rPr lang="en-US" sz="3600" b="0">
                          <a:solidFill>
                            <a:schemeClr val="tx1"/>
                          </a:solidFill>
                          <a:latin typeface="Times New Roman" panose="02020603050405020304" charset="0"/>
                          <a:cs typeface="Times New Roman" panose="02020603050405020304" charset="0"/>
                        </a:rPr>
                        <a:t>a. Không trách móc.</a:t>
                      </a:r>
                      <a:endParaRPr lang="en-US" sz="3600" b="0">
                        <a:solidFill>
                          <a:schemeClr val="tx1"/>
                        </a:solidFill>
                        <a:latin typeface="Times New Roman" panose="02020603050405020304" charset="0"/>
                        <a:cs typeface="Times New Roman" panose="02020603050405020304" charset="0"/>
                      </a:endParaRPr>
                    </a:p>
                  </a:txBody>
                  <a:tcPr>
                    <a:solidFill>
                      <a:schemeClr val="tx1">
                        <a:lumMod val="10000"/>
                        <a:lumOff val="90000"/>
                      </a:schemeClr>
                    </a:solidFill>
                  </a:tcPr>
                </a:tc>
              </a:tr>
              <a:tr h="1048385">
                <a:tc>
                  <a:txBody>
                    <a:bodyPr/>
                    <a:p>
                      <a:pPr>
                        <a:buNone/>
                      </a:pPr>
                      <a:endParaRPr lang="en-US"/>
                    </a:p>
                  </a:txBody>
                  <a:tcPr/>
                </a:tc>
                <a:tc>
                  <a:txBody>
                    <a:bodyPr/>
                    <a:p>
                      <a:pPr>
                        <a:buNone/>
                      </a:pPr>
                      <a:r>
                        <a:rPr lang="en-US" sz="3600">
                          <a:latin typeface="Times New Roman" panose="02020603050405020304" charset="0"/>
                          <a:cs typeface="Times New Roman" panose="02020603050405020304" charset="0"/>
                        </a:rPr>
                        <a:t>b. Khen ngợi nhưng nhắc nhỏ kín đáo lần sau không được làm như vậy nữa.</a:t>
                      </a:r>
                      <a:endParaRPr lang="en-US" sz="3600">
                        <a:latin typeface="Times New Roman" panose="02020603050405020304" charset="0"/>
                        <a:cs typeface="Times New Roman" panose="02020603050405020304" charset="0"/>
                      </a:endParaRPr>
                    </a:p>
                  </a:txBody>
                  <a:tcPr/>
                </a:tc>
              </a:tr>
              <a:tr h="1048385">
                <a:tc>
                  <a:txBody>
                    <a:bodyPr/>
                    <a:p>
                      <a:pPr>
                        <a:buNone/>
                      </a:pPr>
                      <a:endParaRPr lang="en-US"/>
                    </a:p>
                  </a:txBody>
                  <a:tcPr/>
                </a:tc>
                <a:tc>
                  <a:txBody>
                    <a:bodyPr/>
                    <a:p>
                      <a:pPr>
                        <a:buNone/>
                      </a:pPr>
                      <a:r>
                        <a:rPr lang="en-US" sz="3600">
                          <a:latin typeface="Times New Roman" panose="02020603050405020304" charset="0"/>
                          <a:cs typeface="Times New Roman" panose="02020603050405020304" charset="0"/>
                        </a:rPr>
                        <a:t>c. Khen ngợi và lấy vàng thưởng cho.</a:t>
                      </a:r>
                      <a:endParaRPr lang="en-US" sz="3600">
                        <a:latin typeface="Times New Roman" panose="02020603050405020304" charset="0"/>
                        <a:cs typeface="Times New Roman" panose="02020603050405020304" charset="0"/>
                      </a:endParaRPr>
                    </a:p>
                  </a:txBody>
                  <a:tcPr/>
                </a:tc>
              </a:tr>
              <a:tr h="1048385">
                <a:tc>
                  <a:txBody>
                    <a:bodyPr/>
                    <a:p>
                      <a:pPr>
                        <a:buNone/>
                      </a:pPr>
                      <a:endParaRPr lang="en-US"/>
                    </a:p>
                  </a:txBody>
                  <a:tcPr/>
                </a:tc>
                <a:tc>
                  <a:txBody>
                    <a:bodyPr/>
                    <a:p>
                      <a:pPr>
                        <a:buNone/>
                      </a:pPr>
                      <a:r>
                        <a:rPr lang="en-US" sz="3600">
                          <a:latin typeface="Times New Roman" panose="02020603050405020304" charset="0"/>
                          <a:cs typeface="Times New Roman" panose="02020603050405020304" charset="0"/>
                        </a:rPr>
                        <a:t>d. Bắt tạm giam</a:t>
                      </a:r>
                      <a:endParaRPr lang="en-US" sz="3600">
                        <a:latin typeface="Times New Roman" panose="02020603050405020304" charset="0"/>
                        <a:cs typeface="Times New Roman" panose="02020603050405020304" charset="0"/>
                      </a:endParaRPr>
                    </a:p>
                  </a:txBody>
                  <a:tcPr/>
                </a:tc>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000">
        <p159:morph option="byObject"/>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563" name="Shape 563"/>
        <p:cNvGrpSpPr/>
        <p:nvPr/>
      </p:nvGrpSpPr>
      <p:grpSpPr>
        <a:xfrm>
          <a:off x="0" y="0"/>
          <a:ext cx="0" cy="0"/>
          <a:chOff x="0" y="0"/>
          <a:chExt cx="0" cy="0"/>
        </a:xfrm>
      </p:grpSpPr>
      <p:sp>
        <p:nvSpPr>
          <p:cNvPr id="567" name="Google Shape;567;p60"/>
          <p:cNvSpPr/>
          <p:nvPr/>
        </p:nvSpPr>
        <p:spPr>
          <a:xfrm>
            <a:off x="4663133" y="2480300"/>
            <a:ext cx="2069140" cy="156897"/>
          </a:xfrm>
          <a:custGeom>
            <a:avLst/>
            <a:gdLst/>
            <a:ahLst/>
            <a:cxnLst/>
            <a:rect l="l" t="t" r="r" b="b"/>
            <a:pathLst>
              <a:path w="17860" h="1727" fill="none" extrusionOk="0">
                <a:moveTo>
                  <a:pt x="17860" y="1465"/>
                </a:moveTo>
                <a:cubicBezTo>
                  <a:pt x="17550" y="989"/>
                  <a:pt x="16717" y="453"/>
                  <a:pt x="16110" y="429"/>
                </a:cubicBezTo>
                <a:cubicBezTo>
                  <a:pt x="15193" y="417"/>
                  <a:pt x="14871" y="1727"/>
                  <a:pt x="13979" y="1715"/>
                </a:cubicBezTo>
                <a:cubicBezTo>
                  <a:pt x="13133" y="1703"/>
                  <a:pt x="13074" y="512"/>
                  <a:pt x="12121" y="274"/>
                </a:cubicBezTo>
                <a:cubicBezTo>
                  <a:pt x="11002" y="1"/>
                  <a:pt x="10645" y="1536"/>
                  <a:pt x="9347" y="1417"/>
                </a:cubicBezTo>
                <a:cubicBezTo>
                  <a:pt x="8335" y="1322"/>
                  <a:pt x="8228" y="346"/>
                  <a:pt x="7263" y="405"/>
                </a:cubicBezTo>
                <a:cubicBezTo>
                  <a:pt x="6299" y="465"/>
                  <a:pt x="6192" y="1441"/>
                  <a:pt x="5251" y="1489"/>
                </a:cubicBezTo>
                <a:cubicBezTo>
                  <a:pt x="4203" y="1536"/>
                  <a:pt x="4120" y="310"/>
                  <a:pt x="3037" y="346"/>
                </a:cubicBezTo>
                <a:cubicBezTo>
                  <a:pt x="2215" y="370"/>
                  <a:pt x="1858" y="1084"/>
                  <a:pt x="691" y="1060"/>
                </a:cubicBezTo>
                <a:cubicBezTo>
                  <a:pt x="393" y="1060"/>
                  <a:pt x="155" y="1001"/>
                  <a:pt x="1" y="953"/>
                </a:cubicBezTo>
              </a:path>
            </a:pathLst>
          </a:custGeom>
          <a:noFill/>
          <a:ln w="28575" cap="flat" cmpd="sng">
            <a:solidFill>
              <a:schemeClr val="lt1"/>
            </a:solidFill>
            <a:prstDash val="solid"/>
            <a:miter lim="11906"/>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68" name="Google Shape;568;p60"/>
          <p:cNvSpPr/>
          <p:nvPr/>
        </p:nvSpPr>
        <p:spPr>
          <a:xfrm>
            <a:off x="3862328" y="5517607"/>
            <a:ext cx="622441" cy="598396"/>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69" name="Google Shape;569;p60">
            <a:hlinkClick r:id="rId1" action="ppaction://hlinksldjump"/>
          </p:cNvPr>
          <p:cNvSpPr/>
          <p:nvPr/>
        </p:nvSpPr>
        <p:spPr>
          <a:xfrm rot="2006702">
            <a:off x="143261" y="6051024"/>
            <a:ext cx="785101" cy="754793"/>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nvGrpSpPr>
          <p:cNvPr id="570" name="Google Shape;570;p60"/>
          <p:cNvGrpSpPr/>
          <p:nvPr/>
        </p:nvGrpSpPr>
        <p:grpSpPr>
          <a:xfrm rot="535505">
            <a:off x="1057600" y="620633"/>
            <a:ext cx="327129" cy="1400503"/>
            <a:chOff x="3869150" y="2093000"/>
            <a:chExt cx="108475" cy="464425"/>
          </a:xfrm>
        </p:grpSpPr>
        <p:sp>
          <p:nvSpPr>
            <p:cNvPr id="571" name="Google Shape;571;p60"/>
            <p:cNvSpPr/>
            <p:nvPr/>
          </p:nvSpPr>
          <p:spPr>
            <a:xfrm>
              <a:off x="3885775" y="2093000"/>
              <a:ext cx="91850" cy="297525"/>
            </a:xfrm>
            <a:custGeom>
              <a:avLst/>
              <a:gdLst/>
              <a:ahLst/>
              <a:cxnLst/>
              <a:rect l="l" t="t" r="r" b="b"/>
              <a:pathLst>
                <a:path w="3674" h="11901" extrusionOk="0">
                  <a:moveTo>
                    <a:pt x="3673" y="12"/>
                  </a:moveTo>
                  <a:cubicBezTo>
                    <a:pt x="3456" y="1906"/>
                    <a:pt x="3244" y="3717"/>
                    <a:pt x="3040" y="5531"/>
                  </a:cubicBezTo>
                  <a:cubicBezTo>
                    <a:pt x="2825" y="7454"/>
                    <a:pt x="2622" y="9379"/>
                    <a:pt x="2401" y="11302"/>
                  </a:cubicBezTo>
                  <a:cubicBezTo>
                    <a:pt x="2335" y="11892"/>
                    <a:pt x="2321" y="11901"/>
                    <a:pt x="1714" y="11901"/>
                  </a:cubicBezTo>
                  <a:cubicBezTo>
                    <a:pt x="1275" y="11901"/>
                    <a:pt x="834" y="11849"/>
                    <a:pt x="395" y="11861"/>
                  </a:cubicBezTo>
                  <a:cubicBezTo>
                    <a:pt x="49" y="11872"/>
                    <a:pt x="0" y="11706"/>
                    <a:pt x="9" y="11416"/>
                  </a:cubicBezTo>
                  <a:cubicBezTo>
                    <a:pt x="34" y="10626"/>
                    <a:pt x="40" y="9832"/>
                    <a:pt x="52" y="9041"/>
                  </a:cubicBezTo>
                  <a:cubicBezTo>
                    <a:pt x="89" y="6531"/>
                    <a:pt x="126" y="4021"/>
                    <a:pt x="163" y="1514"/>
                  </a:cubicBezTo>
                  <a:cubicBezTo>
                    <a:pt x="166" y="1250"/>
                    <a:pt x="203" y="986"/>
                    <a:pt x="229" y="726"/>
                  </a:cubicBezTo>
                  <a:cubicBezTo>
                    <a:pt x="298" y="41"/>
                    <a:pt x="301" y="29"/>
                    <a:pt x="1006" y="15"/>
                  </a:cubicBezTo>
                  <a:cubicBezTo>
                    <a:pt x="1883" y="1"/>
                    <a:pt x="2757" y="12"/>
                    <a:pt x="3673" y="12"/>
                  </a:cubicBezTo>
                  <a:close/>
                </a:path>
              </a:pathLst>
            </a:custGeom>
            <a:solidFill>
              <a:schemeClr val="accent3"/>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72" name="Google Shape;572;p60"/>
            <p:cNvSpPr/>
            <p:nvPr/>
          </p:nvSpPr>
          <p:spPr>
            <a:xfrm>
              <a:off x="3869150" y="2476675"/>
              <a:ext cx="78900" cy="80750"/>
            </a:xfrm>
            <a:custGeom>
              <a:avLst/>
              <a:gdLst/>
              <a:ahLst/>
              <a:cxnLst/>
              <a:rect l="l" t="t" r="r" b="b"/>
              <a:pathLst>
                <a:path w="3156" h="3230" extrusionOk="0">
                  <a:moveTo>
                    <a:pt x="3135" y="1528"/>
                  </a:moveTo>
                  <a:cubicBezTo>
                    <a:pt x="3155" y="2453"/>
                    <a:pt x="2485" y="3227"/>
                    <a:pt x="1665" y="3230"/>
                  </a:cubicBezTo>
                  <a:cubicBezTo>
                    <a:pt x="900" y="3230"/>
                    <a:pt x="69" y="2359"/>
                    <a:pt x="32" y="1516"/>
                  </a:cubicBezTo>
                  <a:cubicBezTo>
                    <a:pt x="0" y="757"/>
                    <a:pt x="791" y="24"/>
                    <a:pt x="1659" y="12"/>
                  </a:cubicBezTo>
                  <a:cubicBezTo>
                    <a:pt x="2350" y="1"/>
                    <a:pt x="3121" y="794"/>
                    <a:pt x="3135" y="1528"/>
                  </a:cubicBezTo>
                  <a:close/>
                </a:path>
              </a:pathLst>
            </a:custGeom>
            <a:solidFill>
              <a:schemeClr val="accent3"/>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grpSp>
        <p:nvGrpSpPr>
          <p:cNvPr id="2920" name="Google Shape;2920;p104"/>
          <p:cNvGrpSpPr/>
          <p:nvPr/>
        </p:nvGrpSpPr>
        <p:grpSpPr>
          <a:xfrm>
            <a:off x="951230" y="1842135"/>
            <a:ext cx="10762615" cy="2943860"/>
            <a:chOff x="1540350" y="826005"/>
            <a:chExt cx="6259025" cy="3378825"/>
          </a:xfrm>
        </p:grpSpPr>
        <p:sp>
          <p:nvSpPr>
            <p:cNvPr id="2921" name="Google Shape;2921;p104"/>
            <p:cNvSpPr/>
            <p:nvPr/>
          </p:nvSpPr>
          <p:spPr>
            <a:xfrm rot="-129175">
              <a:off x="1789023" y="1167494"/>
              <a:ext cx="5957405" cy="2926472"/>
            </a:xfrm>
            <a:prstGeom prst="roundRect">
              <a:avLst>
                <a:gd name="adj" fmla="val 24491"/>
              </a:avLst>
            </a:prstGeom>
            <a:noFill/>
            <a:ln w="28575" cap="flat" cmpd="sng">
              <a:solidFill>
                <a:schemeClr val="dk1"/>
              </a:solidFill>
              <a:prstDash val="dash"/>
              <a:round/>
              <a:headEnd type="none" w="sm" len="sm"/>
              <a:tailEnd type="none" w="sm" len="sm"/>
            </a:ln>
          </p:spPr>
          <p:txBody>
            <a:bodyPr spcFirstLastPara="1" wrap="square" lIns="121900" tIns="121900" rIns="121900" bIns="121900" anchor="ctr" anchorCtr="0">
              <a:noAutofit/>
            </a:bodyPr>
            <a:p>
              <a:pPr marL="0" lvl="0" indent="0" algn="l" rtl="0">
                <a:spcBef>
                  <a:spcPts val="0"/>
                </a:spcBef>
                <a:spcAft>
                  <a:spcPts val="0"/>
                </a:spcAft>
                <a:buNone/>
              </a:pPr>
              <a:endParaRPr sz="2400"/>
            </a:p>
          </p:txBody>
        </p:sp>
        <p:sp>
          <p:nvSpPr>
            <p:cNvPr id="2922" name="Google Shape;2922;p104"/>
            <p:cNvSpPr/>
            <p:nvPr/>
          </p:nvSpPr>
          <p:spPr>
            <a:xfrm rot="-129175">
              <a:off x="1593297" y="936869"/>
              <a:ext cx="5957405" cy="2926472"/>
            </a:xfrm>
            <a:prstGeom prst="roundRect">
              <a:avLst>
                <a:gd name="adj" fmla="val 24491"/>
              </a:avLst>
            </a:prstGeom>
            <a:solidFill>
              <a:schemeClr val="lt1"/>
            </a:solidFill>
            <a:ln>
              <a:noFill/>
            </a:ln>
          </p:spPr>
          <p:txBody>
            <a:bodyPr spcFirstLastPara="1" wrap="square" lIns="121900" tIns="121900" rIns="121900" bIns="121900" anchor="ctr" anchorCtr="0">
              <a:noAutofit/>
            </a:bodyPr>
            <a:p>
              <a:pPr marL="0" lvl="0" indent="0" algn="l" rtl="0">
                <a:spcBef>
                  <a:spcPts val="0"/>
                </a:spcBef>
                <a:spcAft>
                  <a:spcPts val="0"/>
                </a:spcAft>
                <a:buNone/>
              </a:pPr>
              <a:endParaRPr sz="2400"/>
            </a:p>
          </p:txBody>
        </p:sp>
      </p:grpSp>
      <p:sp>
        <p:nvSpPr>
          <p:cNvPr id="2924" name="Google Shape;2924;p104"/>
          <p:cNvSpPr txBox="1"/>
          <p:nvPr>
            <p:ph type="subTitle" idx="1"/>
          </p:nvPr>
        </p:nvSpPr>
        <p:spPr>
          <a:xfrm>
            <a:off x="834390" y="2629535"/>
            <a:ext cx="10762615" cy="1202690"/>
          </a:xfrm>
          <a:prstGeom prst="rect">
            <a:avLst/>
          </a:prstGeom>
        </p:spPr>
        <p:txBody>
          <a:bodyPr spcFirstLastPara="1" wrap="square" lIns="121900" tIns="121900" rIns="121900" bIns="121900" anchor="ctr" anchorCtr="0">
            <a:noAutofit/>
          </a:bodyPr>
          <a:p>
            <a:pPr marL="0" lvl="0" indent="0" algn="ctr" rtl="0">
              <a:spcBef>
                <a:spcPts val="0"/>
              </a:spcBef>
              <a:spcAft>
                <a:spcPts val="0"/>
              </a:spcAft>
              <a:buNone/>
            </a:pPr>
            <a:r>
              <a:rPr lang="vi-VN" altLang="en-GB" sz="5400">
                <a:latin typeface="Times New Roman" panose="02020603050405020304" charset="0"/>
                <a:cs typeface="Times New Roman" panose="02020603050405020304" charset="0"/>
              </a:rPr>
              <a:t>Nội dung đoạn </a:t>
            </a:r>
            <a:r>
              <a:rPr lang="vi-VN" altLang="en-GB" sz="5400">
                <a:latin typeface="Times New Roman" panose="02020603050405020304" charset="0"/>
                <a:cs typeface="Times New Roman" panose="02020603050405020304" charset="0"/>
              </a:rPr>
              <a:t>2: </a:t>
            </a:r>
            <a:endParaRPr lang="vi-VN" altLang="en-GB" sz="5400">
              <a:latin typeface="Times New Roman" panose="02020603050405020304" charset="0"/>
              <a:cs typeface="Times New Roman" panose="02020603050405020304" charset="0"/>
            </a:endParaRPr>
          </a:p>
          <a:p>
            <a:pPr marL="0" lvl="0" indent="0" algn="ctr" rtl="0">
              <a:spcBef>
                <a:spcPts val="0"/>
              </a:spcBef>
              <a:spcAft>
                <a:spcPts val="0"/>
              </a:spcAft>
              <a:buNone/>
            </a:pPr>
            <a:r>
              <a:rPr lang="vi-VN" altLang="en-GB" sz="5400">
                <a:latin typeface="Times New Roman" panose="02020603050405020304" charset="0"/>
                <a:cs typeface="Times New Roman" panose="02020603050405020304" charset="0"/>
              </a:rPr>
              <a:t>Không vì tình riêng mà làm sai </a:t>
            </a:r>
            <a:endParaRPr lang="vi-VN" altLang="en-GB" sz="5400">
              <a:latin typeface="Times New Roman" panose="02020603050405020304" charset="0"/>
              <a:cs typeface="Times New Roman" panose="02020603050405020304" charset="0"/>
            </a:endParaRPr>
          </a:p>
          <a:p>
            <a:pPr marL="0" lvl="0" indent="0" algn="ctr" rtl="0">
              <a:spcBef>
                <a:spcPts val="0"/>
              </a:spcBef>
              <a:spcAft>
                <a:spcPts val="0"/>
              </a:spcAft>
              <a:buNone/>
            </a:pPr>
            <a:r>
              <a:rPr lang="vi-VN" altLang="en-GB" sz="5400">
                <a:latin typeface="Times New Roman" panose="02020603050405020304" charset="0"/>
                <a:cs typeface="Times New Roman" panose="02020603050405020304" charset="0"/>
              </a:rPr>
              <a:t>phép </a:t>
            </a:r>
            <a:r>
              <a:rPr lang="vi-VN" altLang="en-GB" sz="5400">
                <a:latin typeface="Times New Roman" panose="02020603050405020304" charset="0"/>
                <a:cs typeface="Times New Roman" panose="02020603050405020304" charset="0"/>
              </a:rPr>
              <a:t>nước.</a:t>
            </a:r>
            <a:endParaRPr lang="vi-VN" altLang="en-GB" sz="5400">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000">
        <p159:morph option="byObject"/>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626" name="Shape 626"/>
        <p:cNvGrpSpPr/>
        <p:nvPr/>
      </p:nvGrpSpPr>
      <p:grpSpPr>
        <a:xfrm>
          <a:off x="0" y="0"/>
          <a:ext cx="0" cy="0"/>
          <a:chOff x="0" y="0"/>
          <a:chExt cx="0" cy="0"/>
        </a:xfrm>
      </p:grpSpPr>
      <p:grpSp>
        <p:nvGrpSpPr>
          <p:cNvPr id="658" name="1'"/>
          <p:cNvGrpSpPr/>
          <p:nvPr/>
        </p:nvGrpSpPr>
        <p:grpSpPr>
          <a:xfrm>
            <a:off x="170180" y="2761615"/>
            <a:ext cx="12021820" cy="3232150"/>
            <a:chOff x="1448913" y="909170"/>
            <a:chExt cx="6173500" cy="3217445"/>
          </a:xfrm>
        </p:grpSpPr>
        <p:sp>
          <p:nvSpPr>
            <p:cNvPr id="659" name="Google Shape;659;p64"/>
            <p:cNvSpPr/>
            <p:nvPr/>
          </p:nvSpPr>
          <p:spPr>
            <a:xfrm rot="-57798">
              <a:off x="1448492" y="1150914"/>
              <a:ext cx="5960042" cy="2925600"/>
            </a:xfrm>
            <a:prstGeom prst="roundRect">
              <a:avLst>
                <a:gd name="adj" fmla="val 24491"/>
              </a:avLst>
            </a:prstGeom>
            <a:noFill/>
            <a:ln w="28575" cap="flat" cmpd="sng">
              <a:solidFill>
                <a:schemeClr val="dk1"/>
              </a:solidFill>
              <a:prstDash val="dash"/>
              <a:round/>
              <a:headEnd type="none" w="sm" len="sm"/>
              <a:tailEnd type="none" w="sm" len="sm"/>
            </a:ln>
          </p:spPr>
          <p:txBody>
            <a:bodyPr spcFirstLastPara="1" wrap="square" lIns="121900" tIns="121900" rIns="121900" bIns="121900" anchor="ctr" anchorCtr="0">
              <a:noAutofit/>
            </a:bodyPr>
            <a:p>
              <a:pPr marL="0" lvl="0" indent="0" algn="l" rtl="0">
                <a:spcBef>
                  <a:spcPts val="0"/>
                </a:spcBef>
                <a:spcAft>
                  <a:spcPts val="0"/>
                </a:spcAft>
                <a:buNone/>
              </a:pPr>
              <a:endParaRPr sz="2400"/>
            </a:p>
          </p:txBody>
        </p:sp>
        <p:sp>
          <p:nvSpPr>
            <p:cNvPr id="660" name="Google Shape;660;p64"/>
            <p:cNvSpPr/>
            <p:nvPr/>
          </p:nvSpPr>
          <p:spPr>
            <a:xfrm rot="33568">
              <a:off x="1591821" y="936578"/>
              <a:ext cx="5960384" cy="2927183"/>
            </a:xfrm>
            <a:prstGeom prst="roundRect">
              <a:avLst>
                <a:gd name="adj" fmla="val 24491"/>
              </a:avLst>
            </a:prstGeom>
            <a:solidFill>
              <a:schemeClr val="lt1"/>
            </a:solidFill>
            <a:ln>
              <a:noFill/>
            </a:ln>
          </p:spPr>
          <p:txBody>
            <a:bodyPr spcFirstLastPara="1" wrap="square" lIns="121900" tIns="121900" rIns="121900" bIns="121900" anchor="ctr" anchorCtr="0">
              <a:noAutofit/>
            </a:bodyPr>
            <a:p>
              <a:pPr marL="0" lvl="0" indent="0" algn="l" rtl="0">
                <a:spcBef>
                  <a:spcPts val="0"/>
                </a:spcBef>
                <a:spcAft>
                  <a:spcPts val="0"/>
                </a:spcAft>
                <a:buNone/>
              </a:pPr>
              <a:endParaRPr sz="2400"/>
            </a:p>
          </p:txBody>
        </p:sp>
      </p:grpSp>
      <p:grpSp>
        <p:nvGrpSpPr>
          <p:cNvPr id="627" name="1'"/>
          <p:cNvGrpSpPr/>
          <p:nvPr/>
        </p:nvGrpSpPr>
        <p:grpSpPr>
          <a:xfrm>
            <a:off x="95885" y="171450"/>
            <a:ext cx="11654155" cy="2306955"/>
            <a:chOff x="1540350" y="826005"/>
            <a:chExt cx="6259025" cy="3378825"/>
          </a:xfrm>
        </p:grpSpPr>
        <p:sp>
          <p:nvSpPr>
            <p:cNvPr id="628" name="Google Shape;628;p63"/>
            <p:cNvSpPr/>
            <p:nvPr/>
          </p:nvSpPr>
          <p:spPr>
            <a:xfrm rot="-129175">
              <a:off x="1789023" y="1167494"/>
              <a:ext cx="5957405" cy="2926472"/>
            </a:xfrm>
            <a:prstGeom prst="roundRect">
              <a:avLst>
                <a:gd name="adj" fmla="val 24491"/>
              </a:avLst>
            </a:prstGeom>
            <a:noFill/>
            <a:ln w="28575" cap="flat" cmpd="sng">
              <a:solidFill>
                <a:schemeClr val="dk1"/>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29" name="Google Shape;629;p63"/>
            <p:cNvSpPr/>
            <p:nvPr/>
          </p:nvSpPr>
          <p:spPr>
            <a:xfrm rot="-129175">
              <a:off x="1593297" y="936869"/>
              <a:ext cx="5957405" cy="2926472"/>
            </a:xfrm>
            <a:prstGeom prst="roundRect">
              <a:avLst>
                <a:gd name="adj" fmla="val 24491"/>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633" name="Google Shape;633;p63"/>
          <p:cNvSpPr/>
          <p:nvPr/>
        </p:nvSpPr>
        <p:spPr>
          <a:xfrm>
            <a:off x="10796015" y="171020"/>
            <a:ext cx="1156379" cy="1156379"/>
          </a:xfrm>
          <a:custGeom>
            <a:avLst/>
            <a:gdLst/>
            <a:ahLst/>
            <a:cxnLst/>
            <a:rect l="l" t="t" r="r" b="b"/>
            <a:pathLst>
              <a:path w="47804" h="47804" extrusionOk="0">
                <a:moveTo>
                  <a:pt x="23908" y="0"/>
                </a:moveTo>
                <a:cubicBezTo>
                  <a:pt x="22372" y="0"/>
                  <a:pt x="21050" y="1917"/>
                  <a:pt x="19586" y="2203"/>
                </a:cubicBezTo>
                <a:cubicBezTo>
                  <a:pt x="19422" y="2235"/>
                  <a:pt x="19253" y="2249"/>
                  <a:pt x="19080" y="2249"/>
                </a:cubicBezTo>
                <a:cubicBezTo>
                  <a:pt x="17963" y="2249"/>
                  <a:pt x="16678" y="1664"/>
                  <a:pt x="15580" y="1664"/>
                </a:cubicBezTo>
                <a:cubicBezTo>
                  <a:pt x="15289" y="1664"/>
                  <a:pt x="15010" y="1705"/>
                  <a:pt x="14752" y="1810"/>
                </a:cubicBezTo>
                <a:cubicBezTo>
                  <a:pt x="13347" y="2393"/>
                  <a:pt x="12859" y="4667"/>
                  <a:pt x="11609" y="5501"/>
                </a:cubicBezTo>
                <a:cubicBezTo>
                  <a:pt x="10359" y="6334"/>
                  <a:pt x="8049" y="5929"/>
                  <a:pt x="7001" y="6989"/>
                </a:cubicBezTo>
                <a:cubicBezTo>
                  <a:pt x="5941" y="8049"/>
                  <a:pt x="6346" y="10358"/>
                  <a:pt x="5513" y="11609"/>
                </a:cubicBezTo>
                <a:cubicBezTo>
                  <a:pt x="4667" y="12859"/>
                  <a:pt x="2393" y="13347"/>
                  <a:pt x="1810" y="14740"/>
                </a:cubicBezTo>
                <a:cubicBezTo>
                  <a:pt x="1238" y="16133"/>
                  <a:pt x="2500" y="18074"/>
                  <a:pt x="2203" y="19586"/>
                </a:cubicBezTo>
                <a:cubicBezTo>
                  <a:pt x="1917" y="21026"/>
                  <a:pt x="0" y="22360"/>
                  <a:pt x="0" y="23896"/>
                </a:cubicBezTo>
                <a:cubicBezTo>
                  <a:pt x="0" y="25432"/>
                  <a:pt x="1917" y="26753"/>
                  <a:pt x="2203" y="28218"/>
                </a:cubicBezTo>
                <a:cubicBezTo>
                  <a:pt x="2500" y="29718"/>
                  <a:pt x="1250" y="31671"/>
                  <a:pt x="1810" y="33052"/>
                </a:cubicBezTo>
                <a:cubicBezTo>
                  <a:pt x="2393" y="34445"/>
                  <a:pt x="4679" y="34945"/>
                  <a:pt x="5513" y="36195"/>
                </a:cubicBezTo>
                <a:cubicBezTo>
                  <a:pt x="6346" y="37445"/>
                  <a:pt x="5941" y="39743"/>
                  <a:pt x="7001" y="40803"/>
                </a:cubicBezTo>
                <a:cubicBezTo>
                  <a:pt x="8049" y="41862"/>
                  <a:pt x="10359" y="41457"/>
                  <a:pt x="11609" y="42291"/>
                </a:cubicBezTo>
                <a:cubicBezTo>
                  <a:pt x="12859" y="43124"/>
                  <a:pt x="13347" y="45398"/>
                  <a:pt x="14752" y="45982"/>
                </a:cubicBezTo>
                <a:cubicBezTo>
                  <a:pt x="15017" y="46094"/>
                  <a:pt x="15304" y="46138"/>
                  <a:pt x="15604" y="46138"/>
                </a:cubicBezTo>
                <a:cubicBezTo>
                  <a:pt x="16698" y="46138"/>
                  <a:pt x="17975" y="45555"/>
                  <a:pt x="19084" y="45555"/>
                </a:cubicBezTo>
                <a:cubicBezTo>
                  <a:pt x="19256" y="45555"/>
                  <a:pt x="19424" y="45569"/>
                  <a:pt x="19586" y="45601"/>
                </a:cubicBezTo>
                <a:cubicBezTo>
                  <a:pt x="21027" y="45875"/>
                  <a:pt x="22372" y="47803"/>
                  <a:pt x="23908" y="47803"/>
                </a:cubicBezTo>
                <a:cubicBezTo>
                  <a:pt x="25432" y="47803"/>
                  <a:pt x="26754" y="45875"/>
                  <a:pt x="28218" y="45601"/>
                </a:cubicBezTo>
                <a:cubicBezTo>
                  <a:pt x="28382" y="45568"/>
                  <a:pt x="28551" y="45554"/>
                  <a:pt x="28724" y="45554"/>
                </a:cubicBezTo>
                <a:cubicBezTo>
                  <a:pt x="29835" y="45554"/>
                  <a:pt x="31114" y="46133"/>
                  <a:pt x="32208" y="46133"/>
                </a:cubicBezTo>
                <a:cubicBezTo>
                  <a:pt x="32505" y="46133"/>
                  <a:pt x="32789" y="46091"/>
                  <a:pt x="33052" y="45982"/>
                </a:cubicBezTo>
                <a:cubicBezTo>
                  <a:pt x="34457" y="45398"/>
                  <a:pt x="34945" y="43124"/>
                  <a:pt x="36195" y="42291"/>
                </a:cubicBezTo>
                <a:cubicBezTo>
                  <a:pt x="37445" y="41457"/>
                  <a:pt x="39755" y="41862"/>
                  <a:pt x="40815" y="40803"/>
                </a:cubicBezTo>
                <a:cubicBezTo>
                  <a:pt x="41863" y="39743"/>
                  <a:pt x="41470" y="37445"/>
                  <a:pt x="42303" y="36195"/>
                </a:cubicBezTo>
                <a:cubicBezTo>
                  <a:pt x="43137" y="34945"/>
                  <a:pt x="45411" y="34445"/>
                  <a:pt x="45994" y="33052"/>
                </a:cubicBezTo>
                <a:cubicBezTo>
                  <a:pt x="46566" y="31671"/>
                  <a:pt x="45303" y="29718"/>
                  <a:pt x="45601" y="28218"/>
                </a:cubicBezTo>
                <a:cubicBezTo>
                  <a:pt x="45887" y="26765"/>
                  <a:pt x="47804" y="25432"/>
                  <a:pt x="47804" y="23896"/>
                </a:cubicBezTo>
                <a:cubicBezTo>
                  <a:pt x="47804" y="22360"/>
                  <a:pt x="45887" y="21038"/>
                  <a:pt x="45601" y="19586"/>
                </a:cubicBezTo>
                <a:cubicBezTo>
                  <a:pt x="45303" y="18074"/>
                  <a:pt x="46554" y="16133"/>
                  <a:pt x="45994" y="14740"/>
                </a:cubicBezTo>
                <a:cubicBezTo>
                  <a:pt x="45411" y="13347"/>
                  <a:pt x="43137" y="12859"/>
                  <a:pt x="42303" y="11609"/>
                </a:cubicBezTo>
                <a:cubicBezTo>
                  <a:pt x="41470" y="10358"/>
                  <a:pt x="41863" y="8049"/>
                  <a:pt x="40815" y="6989"/>
                </a:cubicBezTo>
                <a:cubicBezTo>
                  <a:pt x="39755" y="5929"/>
                  <a:pt x="37445" y="6334"/>
                  <a:pt x="36195" y="5501"/>
                </a:cubicBezTo>
                <a:cubicBezTo>
                  <a:pt x="34945" y="4667"/>
                  <a:pt x="34457" y="2393"/>
                  <a:pt x="33052" y="1810"/>
                </a:cubicBezTo>
                <a:cubicBezTo>
                  <a:pt x="32789" y="1699"/>
                  <a:pt x="32505" y="1655"/>
                  <a:pt x="32207" y="1655"/>
                </a:cubicBezTo>
                <a:cubicBezTo>
                  <a:pt x="31110" y="1655"/>
                  <a:pt x="29828" y="2248"/>
                  <a:pt x="28715" y="2248"/>
                </a:cubicBezTo>
                <a:cubicBezTo>
                  <a:pt x="28545" y="2248"/>
                  <a:pt x="28379" y="2235"/>
                  <a:pt x="28218" y="2203"/>
                </a:cubicBezTo>
                <a:cubicBezTo>
                  <a:pt x="26777" y="1917"/>
                  <a:pt x="25432" y="0"/>
                  <a:pt x="23908" y="0"/>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nvGrpSpPr>
          <p:cNvPr id="635" name="Google Shape;635;p63"/>
          <p:cNvGrpSpPr/>
          <p:nvPr/>
        </p:nvGrpSpPr>
        <p:grpSpPr>
          <a:xfrm>
            <a:off x="11102980" y="397706"/>
            <a:ext cx="647840" cy="597591"/>
            <a:chOff x="712875" y="2205450"/>
            <a:chExt cx="233675" cy="215550"/>
          </a:xfrm>
        </p:grpSpPr>
        <p:sp>
          <p:nvSpPr>
            <p:cNvPr id="636" name="Google Shape;636;p63"/>
            <p:cNvSpPr/>
            <p:nvPr/>
          </p:nvSpPr>
          <p:spPr>
            <a:xfrm>
              <a:off x="727450" y="2222125"/>
              <a:ext cx="203325" cy="183675"/>
            </a:xfrm>
            <a:custGeom>
              <a:avLst/>
              <a:gdLst/>
              <a:ahLst/>
              <a:cxnLst/>
              <a:rect l="l" t="t" r="r" b="b"/>
              <a:pathLst>
                <a:path w="8133" h="7347" extrusionOk="0">
                  <a:moveTo>
                    <a:pt x="3013" y="1"/>
                  </a:moveTo>
                  <a:cubicBezTo>
                    <a:pt x="2894" y="1"/>
                    <a:pt x="2775" y="1"/>
                    <a:pt x="2680" y="48"/>
                  </a:cubicBezTo>
                  <a:cubicBezTo>
                    <a:pt x="2454" y="120"/>
                    <a:pt x="2227" y="120"/>
                    <a:pt x="1989" y="120"/>
                  </a:cubicBezTo>
                  <a:cubicBezTo>
                    <a:pt x="1823" y="120"/>
                    <a:pt x="1668" y="120"/>
                    <a:pt x="1501" y="144"/>
                  </a:cubicBezTo>
                  <a:cubicBezTo>
                    <a:pt x="1037" y="203"/>
                    <a:pt x="691" y="513"/>
                    <a:pt x="334" y="763"/>
                  </a:cubicBezTo>
                  <a:cubicBezTo>
                    <a:pt x="322" y="775"/>
                    <a:pt x="310" y="798"/>
                    <a:pt x="299" y="822"/>
                  </a:cubicBezTo>
                  <a:cubicBezTo>
                    <a:pt x="144" y="1108"/>
                    <a:pt x="1" y="1394"/>
                    <a:pt x="13" y="1715"/>
                  </a:cubicBezTo>
                  <a:cubicBezTo>
                    <a:pt x="25" y="2168"/>
                    <a:pt x="13" y="2608"/>
                    <a:pt x="25" y="3061"/>
                  </a:cubicBezTo>
                  <a:cubicBezTo>
                    <a:pt x="37" y="3418"/>
                    <a:pt x="72" y="3775"/>
                    <a:pt x="120" y="4132"/>
                  </a:cubicBezTo>
                  <a:cubicBezTo>
                    <a:pt x="156" y="4525"/>
                    <a:pt x="310" y="4882"/>
                    <a:pt x="489" y="5239"/>
                  </a:cubicBezTo>
                  <a:cubicBezTo>
                    <a:pt x="537" y="5323"/>
                    <a:pt x="572" y="5406"/>
                    <a:pt x="632" y="5466"/>
                  </a:cubicBezTo>
                  <a:cubicBezTo>
                    <a:pt x="680" y="5513"/>
                    <a:pt x="739" y="5561"/>
                    <a:pt x="799" y="5561"/>
                  </a:cubicBezTo>
                  <a:cubicBezTo>
                    <a:pt x="1016" y="5608"/>
                    <a:pt x="1225" y="5670"/>
                    <a:pt x="1445" y="5670"/>
                  </a:cubicBezTo>
                  <a:cubicBezTo>
                    <a:pt x="1503" y="5670"/>
                    <a:pt x="1561" y="5666"/>
                    <a:pt x="1620" y="5656"/>
                  </a:cubicBezTo>
                  <a:cubicBezTo>
                    <a:pt x="1648" y="5652"/>
                    <a:pt x="1677" y="5651"/>
                    <a:pt x="1707" y="5651"/>
                  </a:cubicBezTo>
                  <a:cubicBezTo>
                    <a:pt x="1766" y="5651"/>
                    <a:pt x="1827" y="5656"/>
                    <a:pt x="1882" y="5656"/>
                  </a:cubicBezTo>
                  <a:cubicBezTo>
                    <a:pt x="2096" y="5680"/>
                    <a:pt x="2180" y="5775"/>
                    <a:pt x="2180" y="5989"/>
                  </a:cubicBezTo>
                  <a:cubicBezTo>
                    <a:pt x="2180" y="6049"/>
                    <a:pt x="2180" y="6120"/>
                    <a:pt x="2168" y="6180"/>
                  </a:cubicBezTo>
                  <a:cubicBezTo>
                    <a:pt x="2084" y="6490"/>
                    <a:pt x="2049" y="6835"/>
                    <a:pt x="1882" y="7121"/>
                  </a:cubicBezTo>
                  <a:cubicBezTo>
                    <a:pt x="1858" y="7168"/>
                    <a:pt x="1858" y="7204"/>
                    <a:pt x="1811" y="7347"/>
                  </a:cubicBezTo>
                  <a:cubicBezTo>
                    <a:pt x="2049" y="7228"/>
                    <a:pt x="2215" y="7132"/>
                    <a:pt x="2358" y="7013"/>
                  </a:cubicBezTo>
                  <a:cubicBezTo>
                    <a:pt x="2573" y="6847"/>
                    <a:pt x="2775" y="6692"/>
                    <a:pt x="3037" y="6597"/>
                  </a:cubicBezTo>
                  <a:cubicBezTo>
                    <a:pt x="3168" y="6537"/>
                    <a:pt x="3275" y="6466"/>
                    <a:pt x="3347" y="6335"/>
                  </a:cubicBezTo>
                  <a:cubicBezTo>
                    <a:pt x="3394" y="6240"/>
                    <a:pt x="3454" y="6156"/>
                    <a:pt x="3513" y="6073"/>
                  </a:cubicBezTo>
                  <a:cubicBezTo>
                    <a:pt x="3608" y="5918"/>
                    <a:pt x="3763" y="5835"/>
                    <a:pt x="3954" y="5823"/>
                  </a:cubicBezTo>
                  <a:lnTo>
                    <a:pt x="4418" y="5823"/>
                  </a:lnTo>
                  <a:cubicBezTo>
                    <a:pt x="4484" y="5820"/>
                    <a:pt x="4549" y="5819"/>
                    <a:pt x="4615" y="5819"/>
                  </a:cubicBezTo>
                  <a:cubicBezTo>
                    <a:pt x="4878" y="5819"/>
                    <a:pt x="5142" y="5835"/>
                    <a:pt x="5406" y="5835"/>
                  </a:cubicBezTo>
                  <a:cubicBezTo>
                    <a:pt x="5737" y="5835"/>
                    <a:pt x="6067" y="5811"/>
                    <a:pt x="6395" y="5704"/>
                  </a:cubicBezTo>
                  <a:cubicBezTo>
                    <a:pt x="6692" y="5704"/>
                    <a:pt x="6966" y="5597"/>
                    <a:pt x="7240" y="5513"/>
                  </a:cubicBezTo>
                  <a:cubicBezTo>
                    <a:pt x="7633" y="5382"/>
                    <a:pt x="7871" y="5120"/>
                    <a:pt x="7978" y="4739"/>
                  </a:cubicBezTo>
                  <a:cubicBezTo>
                    <a:pt x="8061" y="4382"/>
                    <a:pt x="8133" y="4025"/>
                    <a:pt x="8121" y="3656"/>
                  </a:cubicBezTo>
                  <a:cubicBezTo>
                    <a:pt x="8050" y="3323"/>
                    <a:pt x="8050" y="2965"/>
                    <a:pt x="8085" y="2620"/>
                  </a:cubicBezTo>
                  <a:cubicBezTo>
                    <a:pt x="8097" y="2287"/>
                    <a:pt x="7919" y="1989"/>
                    <a:pt x="7942" y="1644"/>
                  </a:cubicBezTo>
                  <a:cubicBezTo>
                    <a:pt x="7942" y="1608"/>
                    <a:pt x="7919" y="1572"/>
                    <a:pt x="7907" y="1537"/>
                  </a:cubicBezTo>
                  <a:cubicBezTo>
                    <a:pt x="7811" y="1358"/>
                    <a:pt x="7740" y="1167"/>
                    <a:pt x="7633" y="989"/>
                  </a:cubicBezTo>
                  <a:cubicBezTo>
                    <a:pt x="7526" y="822"/>
                    <a:pt x="7454" y="632"/>
                    <a:pt x="7288" y="536"/>
                  </a:cubicBezTo>
                  <a:cubicBezTo>
                    <a:pt x="6966" y="358"/>
                    <a:pt x="6633" y="203"/>
                    <a:pt x="6252" y="203"/>
                  </a:cubicBezTo>
                  <a:cubicBezTo>
                    <a:pt x="6192" y="203"/>
                    <a:pt x="6109" y="203"/>
                    <a:pt x="6049" y="179"/>
                  </a:cubicBezTo>
                  <a:cubicBezTo>
                    <a:pt x="5897" y="126"/>
                    <a:pt x="5732" y="119"/>
                    <a:pt x="5574" y="119"/>
                  </a:cubicBezTo>
                  <a:cubicBezTo>
                    <a:pt x="5521" y="119"/>
                    <a:pt x="5469" y="120"/>
                    <a:pt x="5418" y="120"/>
                  </a:cubicBezTo>
                  <a:cubicBezTo>
                    <a:pt x="5337" y="120"/>
                    <a:pt x="5255" y="128"/>
                    <a:pt x="5176" y="128"/>
                  </a:cubicBezTo>
                  <a:cubicBezTo>
                    <a:pt x="5116" y="128"/>
                    <a:pt x="5058" y="123"/>
                    <a:pt x="5002" y="108"/>
                  </a:cubicBezTo>
                  <a:cubicBezTo>
                    <a:pt x="4347" y="1"/>
                    <a:pt x="3668" y="1"/>
                    <a:pt x="3013" y="1"/>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37" name="Google Shape;637;p63"/>
            <p:cNvSpPr/>
            <p:nvPr/>
          </p:nvSpPr>
          <p:spPr>
            <a:xfrm>
              <a:off x="712875" y="2205450"/>
              <a:ext cx="233675" cy="215550"/>
            </a:xfrm>
            <a:custGeom>
              <a:avLst/>
              <a:gdLst/>
              <a:ahLst/>
              <a:cxnLst/>
              <a:rect l="l" t="t" r="r" b="b"/>
              <a:pathLst>
                <a:path w="9347" h="8622" extrusionOk="0">
                  <a:moveTo>
                    <a:pt x="4394" y="7192"/>
                  </a:moveTo>
                  <a:cubicBezTo>
                    <a:pt x="4239" y="7549"/>
                    <a:pt x="3918" y="7716"/>
                    <a:pt x="3620" y="7895"/>
                  </a:cubicBezTo>
                  <a:cubicBezTo>
                    <a:pt x="3346" y="8050"/>
                    <a:pt x="3072" y="8216"/>
                    <a:pt x="2798" y="8395"/>
                  </a:cubicBezTo>
                  <a:cubicBezTo>
                    <a:pt x="2548" y="8573"/>
                    <a:pt x="2263" y="8621"/>
                    <a:pt x="1965" y="8585"/>
                  </a:cubicBezTo>
                  <a:cubicBezTo>
                    <a:pt x="1846" y="8573"/>
                    <a:pt x="1739" y="8526"/>
                    <a:pt x="1667" y="8442"/>
                  </a:cubicBezTo>
                  <a:cubicBezTo>
                    <a:pt x="1548" y="8323"/>
                    <a:pt x="1536" y="8192"/>
                    <a:pt x="1644" y="8073"/>
                  </a:cubicBezTo>
                  <a:cubicBezTo>
                    <a:pt x="1846" y="7823"/>
                    <a:pt x="1977" y="7561"/>
                    <a:pt x="2084" y="7264"/>
                  </a:cubicBezTo>
                  <a:cubicBezTo>
                    <a:pt x="2096" y="7204"/>
                    <a:pt x="2132" y="7145"/>
                    <a:pt x="2144" y="7085"/>
                  </a:cubicBezTo>
                  <a:cubicBezTo>
                    <a:pt x="2156" y="7026"/>
                    <a:pt x="2144" y="6966"/>
                    <a:pt x="2144" y="6895"/>
                  </a:cubicBezTo>
                  <a:cubicBezTo>
                    <a:pt x="1894" y="6859"/>
                    <a:pt x="1655" y="6799"/>
                    <a:pt x="1417" y="6823"/>
                  </a:cubicBezTo>
                  <a:cubicBezTo>
                    <a:pt x="1048" y="6835"/>
                    <a:pt x="810" y="6645"/>
                    <a:pt x="632" y="6359"/>
                  </a:cubicBezTo>
                  <a:cubicBezTo>
                    <a:pt x="358" y="5930"/>
                    <a:pt x="191" y="5430"/>
                    <a:pt x="108" y="4930"/>
                  </a:cubicBezTo>
                  <a:cubicBezTo>
                    <a:pt x="12" y="4418"/>
                    <a:pt x="12" y="3918"/>
                    <a:pt x="12" y="3394"/>
                  </a:cubicBezTo>
                  <a:cubicBezTo>
                    <a:pt x="12" y="3049"/>
                    <a:pt x="36" y="2704"/>
                    <a:pt x="12" y="2346"/>
                  </a:cubicBezTo>
                  <a:cubicBezTo>
                    <a:pt x="0" y="1870"/>
                    <a:pt x="215" y="1489"/>
                    <a:pt x="429" y="1108"/>
                  </a:cubicBezTo>
                  <a:cubicBezTo>
                    <a:pt x="465" y="1049"/>
                    <a:pt x="512" y="1001"/>
                    <a:pt x="572" y="965"/>
                  </a:cubicBezTo>
                  <a:cubicBezTo>
                    <a:pt x="751" y="822"/>
                    <a:pt x="929" y="691"/>
                    <a:pt x="1120" y="549"/>
                  </a:cubicBezTo>
                  <a:cubicBezTo>
                    <a:pt x="1489" y="287"/>
                    <a:pt x="1905" y="168"/>
                    <a:pt x="2370" y="156"/>
                  </a:cubicBezTo>
                  <a:cubicBezTo>
                    <a:pt x="2667" y="156"/>
                    <a:pt x="2965" y="168"/>
                    <a:pt x="3251" y="60"/>
                  </a:cubicBezTo>
                  <a:cubicBezTo>
                    <a:pt x="3275" y="49"/>
                    <a:pt x="3322" y="49"/>
                    <a:pt x="3370" y="49"/>
                  </a:cubicBezTo>
                  <a:cubicBezTo>
                    <a:pt x="4215" y="49"/>
                    <a:pt x="5073" y="1"/>
                    <a:pt x="5930" y="180"/>
                  </a:cubicBezTo>
                  <a:cubicBezTo>
                    <a:pt x="6025" y="191"/>
                    <a:pt x="6132" y="203"/>
                    <a:pt x="6227" y="203"/>
                  </a:cubicBezTo>
                  <a:cubicBezTo>
                    <a:pt x="6418" y="203"/>
                    <a:pt x="6608" y="191"/>
                    <a:pt x="6787" y="299"/>
                  </a:cubicBezTo>
                  <a:cubicBezTo>
                    <a:pt x="6823" y="310"/>
                    <a:pt x="6858" y="322"/>
                    <a:pt x="6906" y="310"/>
                  </a:cubicBezTo>
                  <a:cubicBezTo>
                    <a:pt x="7299" y="263"/>
                    <a:pt x="7632" y="441"/>
                    <a:pt x="7978" y="561"/>
                  </a:cubicBezTo>
                  <a:cubicBezTo>
                    <a:pt x="8228" y="656"/>
                    <a:pt x="8502" y="787"/>
                    <a:pt x="8621" y="1072"/>
                  </a:cubicBezTo>
                  <a:cubicBezTo>
                    <a:pt x="8918" y="1358"/>
                    <a:pt x="8966" y="1775"/>
                    <a:pt x="9156" y="2108"/>
                  </a:cubicBezTo>
                  <a:cubicBezTo>
                    <a:pt x="9180" y="2168"/>
                    <a:pt x="9180" y="2263"/>
                    <a:pt x="9180" y="2335"/>
                  </a:cubicBezTo>
                  <a:cubicBezTo>
                    <a:pt x="9204" y="2394"/>
                    <a:pt x="9180" y="2466"/>
                    <a:pt x="9216" y="2525"/>
                  </a:cubicBezTo>
                  <a:cubicBezTo>
                    <a:pt x="9347" y="2763"/>
                    <a:pt x="9323" y="3025"/>
                    <a:pt x="9323" y="3275"/>
                  </a:cubicBezTo>
                  <a:cubicBezTo>
                    <a:pt x="9323" y="3799"/>
                    <a:pt x="9323" y="4311"/>
                    <a:pt x="9335" y="4847"/>
                  </a:cubicBezTo>
                  <a:cubicBezTo>
                    <a:pt x="9335" y="5002"/>
                    <a:pt x="9335" y="5144"/>
                    <a:pt x="9264" y="5299"/>
                  </a:cubicBezTo>
                  <a:cubicBezTo>
                    <a:pt x="9228" y="5359"/>
                    <a:pt x="9216" y="5442"/>
                    <a:pt x="9216" y="5525"/>
                  </a:cubicBezTo>
                  <a:cubicBezTo>
                    <a:pt x="9216" y="5787"/>
                    <a:pt x="9097" y="6014"/>
                    <a:pt x="8918" y="6204"/>
                  </a:cubicBezTo>
                  <a:cubicBezTo>
                    <a:pt x="8680" y="6478"/>
                    <a:pt x="8406" y="6716"/>
                    <a:pt x="8049" y="6823"/>
                  </a:cubicBezTo>
                  <a:cubicBezTo>
                    <a:pt x="7990" y="6835"/>
                    <a:pt x="7930" y="6883"/>
                    <a:pt x="7871" y="6895"/>
                  </a:cubicBezTo>
                  <a:cubicBezTo>
                    <a:pt x="7632" y="6978"/>
                    <a:pt x="7418" y="7097"/>
                    <a:pt x="7144" y="7085"/>
                  </a:cubicBezTo>
                  <a:cubicBezTo>
                    <a:pt x="7097" y="7085"/>
                    <a:pt x="7037" y="7085"/>
                    <a:pt x="7001" y="7097"/>
                  </a:cubicBezTo>
                  <a:cubicBezTo>
                    <a:pt x="6716" y="7240"/>
                    <a:pt x="6418" y="7192"/>
                    <a:pt x="6132" y="7192"/>
                  </a:cubicBezTo>
                  <a:close/>
                  <a:moveTo>
                    <a:pt x="2358" y="8038"/>
                  </a:moveTo>
                  <a:cubicBezTo>
                    <a:pt x="2596" y="7919"/>
                    <a:pt x="2751" y="7835"/>
                    <a:pt x="2906" y="7716"/>
                  </a:cubicBezTo>
                  <a:cubicBezTo>
                    <a:pt x="3108" y="7549"/>
                    <a:pt x="3322" y="7383"/>
                    <a:pt x="3572" y="7299"/>
                  </a:cubicBezTo>
                  <a:cubicBezTo>
                    <a:pt x="3703" y="7240"/>
                    <a:pt x="3810" y="7157"/>
                    <a:pt x="3882" y="7026"/>
                  </a:cubicBezTo>
                  <a:cubicBezTo>
                    <a:pt x="3930" y="6930"/>
                    <a:pt x="3989" y="6847"/>
                    <a:pt x="4049" y="6776"/>
                  </a:cubicBezTo>
                  <a:cubicBezTo>
                    <a:pt x="4156" y="6609"/>
                    <a:pt x="4299" y="6537"/>
                    <a:pt x="4489" y="6526"/>
                  </a:cubicBezTo>
                  <a:lnTo>
                    <a:pt x="4953" y="6526"/>
                  </a:lnTo>
                  <a:cubicBezTo>
                    <a:pt x="5608" y="6490"/>
                    <a:pt x="6287" y="6609"/>
                    <a:pt x="6942" y="6406"/>
                  </a:cubicBezTo>
                  <a:cubicBezTo>
                    <a:pt x="7239" y="6406"/>
                    <a:pt x="7501" y="6299"/>
                    <a:pt x="7787" y="6204"/>
                  </a:cubicBezTo>
                  <a:cubicBezTo>
                    <a:pt x="8168" y="6073"/>
                    <a:pt x="8406" y="5823"/>
                    <a:pt x="8513" y="5430"/>
                  </a:cubicBezTo>
                  <a:cubicBezTo>
                    <a:pt x="8597" y="5073"/>
                    <a:pt x="8680" y="4716"/>
                    <a:pt x="8668" y="4347"/>
                  </a:cubicBezTo>
                  <a:cubicBezTo>
                    <a:pt x="8633" y="4001"/>
                    <a:pt x="8644" y="3656"/>
                    <a:pt x="8668" y="3323"/>
                  </a:cubicBezTo>
                  <a:cubicBezTo>
                    <a:pt x="8680" y="2977"/>
                    <a:pt x="8502" y="2680"/>
                    <a:pt x="8525" y="2335"/>
                  </a:cubicBezTo>
                  <a:cubicBezTo>
                    <a:pt x="8525" y="2311"/>
                    <a:pt x="8502" y="2263"/>
                    <a:pt x="8478" y="2239"/>
                  </a:cubicBezTo>
                  <a:cubicBezTo>
                    <a:pt x="8394" y="2061"/>
                    <a:pt x="8323" y="1858"/>
                    <a:pt x="8216" y="1680"/>
                  </a:cubicBezTo>
                  <a:cubicBezTo>
                    <a:pt x="8109" y="1525"/>
                    <a:pt x="8037" y="1323"/>
                    <a:pt x="7871" y="1239"/>
                  </a:cubicBezTo>
                  <a:cubicBezTo>
                    <a:pt x="7549" y="1061"/>
                    <a:pt x="7216" y="894"/>
                    <a:pt x="6835" y="894"/>
                  </a:cubicBezTo>
                  <a:cubicBezTo>
                    <a:pt x="6775" y="894"/>
                    <a:pt x="6692" y="894"/>
                    <a:pt x="6632" y="882"/>
                  </a:cubicBezTo>
                  <a:cubicBezTo>
                    <a:pt x="6430" y="811"/>
                    <a:pt x="6204" y="822"/>
                    <a:pt x="6001" y="822"/>
                  </a:cubicBezTo>
                  <a:cubicBezTo>
                    <a:pt x="5858" y="822"/>
                    <a:pt x="5715" y="834"/>
                    <a:pt x="5585" y="811"/>
                  </a:cubicBezTo>
                  <a:cubicBezTo>
                    <a:pt x="4930" y="703"/>
                    <a:pt x="4251" y="703"/>
                    <a:pt x="3596" y="703"/>
                  </a:cubicBezTo>
                  <a:cubicBezTo>
                    <a:pt x="3477" y="703"/>
                    <a:pt x="3358" y="703"/>
                    <a:pt x="3263" y="751"/>
                  </a:cubicBezTo>
                  <a:cubicBezTo>
                    <a:pt x="3037" y="822"/>
                    <a:pt x="2810" y="822"/>
                    <a:pt x="2572" y="822"/>
                  </a:cubicBezTo>
                  <a:cubicBezTo>
                    <a:pt x="2406" y="822"/>
                    <a:pt x="2251" y="822"/>
                    <a:pt x="2084" y="834"/>
                  </a:cubicBezTo>
                  <a:cubicBezTo>
                    <a:pt x="1620" y="894"/>
                    <a:pt x="1274" y="1203"/>
                    <a:pt x="917" y="1465"/>
                  </a:cubicBezTo>
                  <a:cubicBezTo>
                    <a:pt x="905" y="1477"/>
                    <a:pt x="893" y="1489"/>
                    <a:pt x="882" y="1525"/>
                  </a:cubicBezTo>
                  <a:cubicBezTo>
                    <a:pt x="727" y="1799"/>
                    <a:pt x="584" y="2085"/>
                    <a:pt x="596" y="2418"/>
                  </a:cubicBezTo>
                  <a:cubicBezTo>
                    <a:pt x="608" y="2858"/>
                    <a:pt x="596" y="3311"/>
                    <a:pt x="608" y="3751"/>
                  </a:cubicBezTo>
                  <a:cubicBezTo>
                    <a:pt x="620" y="4109"/>
                    <a:pt x="655" y="4466"/>
                    <a:pt x="703" y="4823"/>
                  </a:cubicBezTo>
                  <a:cubicBezTo>
                    <a:pt x="739" y="5228"/>
                    <a:pt x="893" y="5585"/>
                    <a:pt x="1072" y="5942"/>
                  </a:cubicBezTo>
                  <a:cubicBezTo>
                    <a:pt x="1120" y="6014"/>
                    <a:pt x="1155" y="6109"/>
                    <a:pt x="1215" y="6168"/>
                  </a:cubicBezTo>
                  <a:cubicBezTo>
                    <a:pt x="1263" y="6204"/>
                    <a:pt x="1322" y="6252"/>
                    <a:pt x="1382" y="6252"/>
                  </a:cubicBezTo>
                  <a:cubicBezTo>
                    <a:pt x="1655" y="6311"/>
                    <a:pt x="1917" y="6406"/>
                    <a:pt x="2203" y="6359"/>
                  </a:cubicBezTo>
                  <a:cubicBezTo>
                    <a:pt x="2286" y="6335"/>
                    <a:pt x="2382" y="6359"/>
                    <a:pt x="2465" y="6359"/>
                  </a:cubicBezTo>
                  <a:cubicBezTo>
                    <a:pt x="2679" y="6371"/>
                    <a:pt x="2763" y="6478"/>
                    <a:pt x="2763" y="6680"/>
                  </a:cubicBezTo>
                  <a:cubicBezTo>
                    <a:pt x="2763" y="6740"/>
                    <a:pt x="2763" y="6811"/>
                    <a:pt x="2751" y="6883"/>
                  </a:cubicBezTo>
                  <a:cubicBezTo>
                    <a:pt x="2667" y="7192"/>
                    <a:pt x="2632" y="7526"/>
                    <a:pt x="2465" y="7811"/>
                  </a:cubicBezTo>
                  <a:cubicBezTo>
                    <a:pt x="2394" y="7859"/>
                    <a:pt x="2382" y="7907"/>
                    <a:pt x="2358" y="8038"/>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38" name="Google Shape;638;p63"/>
            <p:cNvSpPr/>
            <p:nvPr/>
          </p:nvSpPr>
          <p:spPr>
            <a:xfrm>
              <a:off x="864975" y="2282550"/>
              <a:ext cx="35450" cy="30100"/>
            </a:xfrm>
            <a:custGeom>
              <a:avLst/>
              <a:gdLst/>
              <a:ahLst/>
              <a:cxnLst/>
              <a:rect l="l" t="t" r="r" b="b"/>
              <a:pathLst>
                <a:path w="1418" h="1204" extrusionOk="0">
                  <a:moveTo>
                    <a:pt x="774" y="1203"/>
                  </a:moveTo>
                  <a:cubicBezTo>
                    <a:pt x="596" y="1203"/>
                    <a:pt x="417" y="1203"/>
                    <a:pt x="274" y="1072"/>
                  </a:cubicBezTo>
                  <a:cubicBezTo>
                    <a:pt x="1" y="822"/>
                    <a:pt x="36" y="370"/>
                    <a:pt x="346" y="179"/>
                  </a:cubicBezTo>
                  <a:cubicBezTo>
                    <a:pt x="620" y="1"/>
                    <a:pt x="1013" y="48"/>
                    <a:pt x="1227" y="286"/>
                  </a:cubicBezTo>
                  <a:cubicBezTo>
                    <a:pt x="1370" y="441"/>
                    <a:pt x="1417" y="822"/>
                    <a:pt x="1310" y="1001"/>
                  </a:cubicBezTo>
                  <a:cubicBezTo>
                    <a:pt x="1251" y="1096"/>
                    <a:pt x="1167" y="1179"/>
                    <a:pt x="1048" y="1191"/>
                  </a:cubicBezTo>
                  <a:cubicBezTo>
                    <a:pt x="953" y="1203"/>
                    <a:pt x="870" y="1203"/>
                    <a:pt x="774" y="1203"/>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39" name="Google Shape;639;p63"/>
            <p:cNvSpPr/>
            <p:nvPr/>
          </p:nvSpPr>
          <p:spPr>
            <a:xfrm>
              <a:off x="814075" y="2280175"/>
              <a:ext cx="35450" cy="30375"/>
            </a:xfrm>
            <a:custGeom>
              <a:avLst/>
              <a:gdLst/>
              <a:ahLst/>
              <a:cxnLst/>
              <a:rect l="l" t="t" r="r" b="b"/>
              <a:pathLst>
                <a:path w="1418" h="1215" extrusionOk="0">
                  <a:moveTo>
                    <a:pt x="751" y="1191"/>
                  </a:moveTo>
                  <a:cubicBezTo>
                    <a:pt x="513" y="1215"/>
                    <a:pt x="310" y="1131"/>
                    <a:pt x="179" y="941"/>
                  </a:cubicBezTo>
                  <a:cubicBezTo>
                    <a:pt x="1" y="691"/>
                    <a:pt x="60" y="298"/>
                    <a:pt x="310" y="143"/>
                  </a:cubicBezTo>
                  <a:cubicBezTo>
                    <a:pt x="536" y="0"/>
                    <a:pt x="786" y="0"/>
                    <a:pt x="1013" y="96"/>
                  </a:cubicBezTo>
                  <a:cubicBezTo>
                    <a:pt x="1263" y="203"/>
                    <a:pt x="1417" y="774"/>
                    <a:pt x="1251" y="1001"/>
                  </a:cubicBezTo>
                  <a:cubicBezTo>
                    <a:pt x="1203" y="1072"/>
                    <a:pt x="1120" y="1120"/>
                    <a:pt x="1036" y="1155"/>
                  </a:cubicBezTo>
                  <a:cubicBezTo>
                    <a:pt x="953" y="1191"/>
                    <a:pt x="846" y="1191"/>
                    <a:pt x="751" y="119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40" name="Google Shape;640;p63"/>
            <p:cNvSpPr/>
            <p:nvPr/>
          </p:nvSpPr>
          <p:spPr>
            <a:xfrm>
              <a:off x="759300" y="2281375"/>
              <a:ext cx="29800" cy="31575"/>
            </a:xfrm>
            <a:custGeom>
              <a:avLst/>
              <a:gdLst/>
              <a:ahLst/>
              <a:cxnLst/>
              <a:rect l="l" t="t" r="r" b="b"/>
              <a:pathLst>
                <a:path w="1192" h="1263" extrusionOk="0">
                  <a:moveTo>
                    <a:pt x="1191" y="524"/>
                  </a:moveTo>
                  <a:lnTo>
                    <a:pt x="1191" y="762"/>
                  </a:lnTo>
                  <a:cubicBezTo>
                    <a:pt x="1132" y="1179"/>
                    <a:pt x="810" y="1262"/>
                    <a:pt x="525" y="1131"/>
                  </a:cubicBezTo>
                  <a:cubicBezTo>
                    <a:pt x="84" y="941"/>
                    <a:pt x="1" y="488"/>
                    <a:pt x="275" y="167"/>
                  </a:cubicBezTo>
                  <a:cubicBezTo>
                    <a:pt x="346" y="71"/>
                    <a:pt x="453" y="12"/>
                    <a:pt x="572" y="12"/>
                  </a:cubicBezTo>
                  <a:cubicBezTo>
                    <a:pt x="656" y="12"/>
                    <a:pt x="751" y="0"/>
                    <a:pt x="834" y="12"/>
                  </a:cubicBezTo>
                  <a:cubicBezTo>
                    <a:pt x="1049" y="36"/>
                    <a:pt x="1156" y="131"/>
                    <a:pt x="1191" y="345"/>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2" name="2'"/>
          <p:cNvSpPr/>
          <p:nvPr>
            <p:ph type="subTitle" idx="1"/>
          </p:nvPr>
        </p:nvSpPr>
        <p:spPr>
          <a:xfrm>
            <a:off x="349885" y="302260"/>
            <a:ext cx="10881995" cy="2137410"/>
          </a:xfrm>
        </p:spPr>
        <p:txBody>
          <a:bodyPr/>
          <a:p>
            <a:pPr algn="l"/>
            <a:r>
              <a:rPr lang="vi-VN" altLang="en-US" sz="4400">
                <a:latin typeface="Times New Roman" panose="02020603050405020304" charset="0"/>
                <a:cs typeface="Times New Roman" panose="02020603050405020304" charset="0"/>
              </a:rPr>
              <a:t>Câu 3. Khi biết có viên quan tâu với vua rằng mình chuyên quyền, Trần Thủ Độ nói thế nào?</a:t>
            </a:r>
            <a:endParaRPr lang="vi-VN" altLang="en-US" sz="4400">
              <a:latin typeface="Times New Roman" panose="02020603050405020304" charset="0"/>
              <a:cs typeface="Times New Roman" panose="02020603050405020304" charset="0"/>
            </a:endParaRPr>
          </a:p>
        </p:txBody>
      </p:sp>
      <p:sp>
        <p:nvSpPr>
          <p:cNvPr id="6" name="Text Box 5"/>
          <p:cNvSpPr txBox="1"/>
          <p:nvPr/>
        </p:nvSpPr>
        <p:spPr>
          <a:xfrm>
            <a:off x="845820" y="3043555"/>
            <a:ext cx="11102975" cy="2607310"/>
          </a:xfrm>
          <a:prstGeom prst="rect">
            <a:avLst/>
          </a:prstGeom>
          <a:noFill/>
        </p:spPr>
        <p:txBody>
          <a:bodyPr wrap="square" rtlCol="0">
            <a:noAutofit/>
          </a:bodyPr>
          <a:p>
            <a:pPr>
              <a:lnSpc>
                <a:spcPct val="110000"/>
              </a:lnSpc>
            </a:pPr>
            <a:r>
              <a:rPr lang="vi-VN" altLang="en-US" sz="4400">
                <a:latin typeface="Times New Roman" panose="02020603050405020304" charset="0"/>
                <a:cs typeface="Times New Roman" panose="02020603050405020304" charset="0"/>
              </a:rPr>
              <a:t>Ông nói: "Quả có chuyện như vậy. Xin Bệ hạ quở trách thần và ban thưởng cho người nói thật."</a:t>
            </a:r>
            <a:endParaRPr lang="vi-VN" altLang="en-US" sz="4400">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nodeType="withEffect">
                                  <p:stCondLst>
                                    <p:cond delay="0"/>
                                  </p:stCondLst>
                                  <p:childTnLst>
                                    <p:set>
                                      <p:cBhvr>
                                        <p:cTn id="9" dur="1" fill="hold">
                                          <p:stCondLst>
                                            <p:cond delay="0"/>
                                          </p:stCondLst>
                                        </p:cTn>
                                        <p:tgtEl>
                                          <p:spTgt spid="658"/>
                                        </p:tgtEl>
                                        <p:attrNameLst>
                                          <p:attrName>style.visibility</p:attrName>
                                        </p:attrNameLst>
                                      </p:cBhvr>
                                      <p:to>
                                        <p:strVal val="visible"/>
                                      </p:to>
                                    </p:set>
                                    <p:animEffect transition="in" filter="blinds(horizontal)">
                                      <p:cBhvr>
                                        <p:cTn id="10" dur="500"/>
                                        <p:tgtEl>
                                          <p:spTgt spid="6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626" name="Shape 626"/>
        <p:cNvGrpSpPr/>
        <p:nvPr/>
      </p:nvGrpSpPr>
      <p:grpSpPr>
        <a:xfrm>
          <a:off x="0" y="0"/>
          <a:ext cx="0" cy="0"/>
          <a:chOff x="0" y="0"/>
          <a:chExt cx="0" cy="0"/>
        </a:xfrm>
      </p:grpSpPr>
      <p:grpSp>
        <p:nvGrpSpPr>
          <p:cNvPr id="658" name="1'"/>
          <p:cNvGrpSpPr/>
          <p:nvPr/>
        </p:nvGrpSpPr>
        <p:grpSpPr>
          <a:xfrm>
            <a:off x="170180" y="2359025"/>
            <a:ext cx="12021820" cy="4609465"/>
            <a:chOff x="1448913" y="909170"/>
            <a:chExt cx="6173500" cy="3217445"/>
          </a:xfrm>
        </p:grpSpPr>
        <p:sp>
          <p:nvSpPr>
            <p:cNvPr id="659" name="Google Shape;659;p64"/>
            <p:cNvSpPr/>
            <p:nvPr/>
          </p:nvSpPr>
          <p:spPr>
            <a:xfrm rot="-57798">
              <a:off x="1448492" y="1150914"/>
              <a:ext cx="5960042" cy="2925600"/>
            </a:xfrm>
            <a:prstGeom prst="roundRect">
              <a:avLst>
                <a:gd name="adj" fmla="val 24491"/>
              </a:avLst>
            </a:prstGeom>
            <a:noFill/>
            <a:ln w="28575" cap="flat" cmpd="sng">
              <a:solidFill>
                <a:schemeClr val="dk1"/>
              </a:solidFill>
              <a:prstDash val="dash"/>
              <a:round/>
              <a:headEnd type="none" w="sm" len="sm"/>
              <a:tailEnd type="none" w="sm" len="sm"/>
            </a:ln>
          </p:spPr>
          <p:txBody>
            <a:bodyPr spcFirstLastPara="1" wrap="square" lIns="121900" tIns="121900" rIns="121900" bIns="121900" anchor="ctr" anchorCtr="0">
              <a:noAutofit/>
            </a:bodyPr>
            <a:p>
              <a:pPr marL="0" lvl="0" indent="0" algn="l" rtl="0">
                <a:spcBef>
                  <a:spcPts val="0"/>
                </a:spcBef>
                <a:spcAft>
                  <a:spcPts val="0"/>
                </a:spcAft>
                <a:buNone/>
              </a:pPr>
              <a:endParaRPr sz="2400"/>
            </a:p>
          </p:txBody>
        </p:sp>
        <p:sp>
          <p:nvSpPr>
            <p:cNvPr id="660" name="Google Shape;660;p64"/>
            <p:cNvSpPr/>
            <p:nvPr/>
          </p:nvSpPr>
          <p:spPr>
            <a:xfrm rot="33568">
              <a:off x="1591821" y="936578"/>
              <a:ext cx="5960384" cy="2927183"/>
            </a:xfrm>
            <a:prstGeom prst="roundRect">
              <a:avLst>
                <a:gd name="adj" fmla="val 24491"/>
              </a:avLst>
            </a:prstGeom>
            <a:solidFill>
              <a:schemeClr val="lt1"/>
            </a:solidFill>
            <a:ln>
              <a:noFill/>
            </a:ln>
          </p:spPr>
          <p:txBody>
            <a:bodyPr spcFirstLastPara="1" wrap="square" lIns="121900" tIns="121900" rIns="121900" bIns="121900" anchor="ctr" anchorCtr="0">
              <a:noAutofit/>
            </a:bodyPr>
            <a:p>
              <a:pPr marL="0" lvl="0" indent="0" algn="l" rtl="0">
                <a:spcBef>
                  <a:spcPts val="0"/>
                </a:spcBef>
                <a:spcAft>
                  <a:spcPts val="0"/>
                </a:spcAft>
                <a:buNone/>
              </a:pPr>
              <a:endParaRPr sz="2400"/>
            </a:p>
          </p:txBody>
        </p:sp>
      </p:grpSp>
      <p:grpSp>
        <p:nvGrpSpPr>
          <p:cNvPr id="627" name="1'"/>
          <p:cNvGrpSpPr/>
          <p:nvPr/>
        </p:nvGrpSpPr>
        <p:grpSpPr>
          <a:xfrm>
            <a:off x="95885" y="357505"/>
            <a:ext cx="11655425" cy="1854200"/>
            <a:chOff x="1540350" y="826005"/>
            <a:chExt cx="6259025" cy="3378825"/>
          </a:xfrm>
        </p:grpSpPr>
        <p:sp>
          <p:nvSpPr>
            <p:cNvPr id="628" name="Google Shape;628;p63"/>
            <p:cNvSpPr/>
            <p:nvPr/>
          </p:nvSpPr>
          <p:spPr>
            <a:xfrm rot="-129175">
              <a:off x="1789023" y="1167494"/>
              <a:ext cx="5957405" cy="2926472"/>
            </a:xfrm>
            <a:prstGeom prst="roundRect">
              <a:avLst>
                <a:gd name="adj" fmla="val 24491"/>
              </a:avLst>
            </a:prstGeom>
            <a:noFill/>
            <a:ln w="28575" cap="flat" cmpd="sng">
              <a:solidFill>
                <a:schemeClr val="dk1"/>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29" name="Google Shape;629;p63"/>
            <p:cNvSpPr/>
            <p:nvPr/>
          </p:nvSpPr>
          <p:spPr>
            <a:xfrm rot="-129175">
              <a:off x="1593297" y="936869"/>
              <a:ext cx="5957405" cy="2926472"/>
            </a:xfrm>
            <a:prstGeom prst="roundRect">
              <a:avLst>
                <a:gd name="adj" fmla="val 24491"/>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633" name="Google Shape;633;p63"/>
          <p:cNvSpPr/>
          <p:nvPr/>
        </p:nvSpPr>
        <p:spPr>
          <a:xfrm>
            <a:off x="11383390" y="171020"/>
            <a:ext cx="1156379" cy="1156379"/>
          </a:xfrm>
          <a:custGeom>
            <a:avLst/>
            <a:gdLst/>
            <a:ahLst/>
            <a:cxnLst/>
            <a:rect l="l" t="t" r="r" b="b"/>
            <a:pathLst>
              <a:path w="47804" h="47804" extrusionOk="0">
                <a:moveTo>
                  <a:pt x="23908" y="0"/>
                </a:moveTo>
                <a:cubicBezTo>
                  <a:pt x="22372" y="0"/>
                  <a:pt x="21050" y="1917"/>
                  <a:pt x="19586" y="2203"/>
                </a:cubicBezTo>
                <a:cubicBezTo>
                  <a:pt x="19422" y="2235"/>
                  <a:pt x="19253" y="2249"/>
                  <a:pt x="19080" y="2249"/>
                </a:cubicBezTo>
                <a:cubicBezTo>
                  <a:pt x="17963" y="2249"/>
                  <a:pt x="16678" y="1664"/>
                  <a:pt x="15580" y="1664"/>
                </a:cubicBezTo>
                <a:cubicBezTo>
                  <a:pt x="15289" y="1664"/>
                  <a:pt x="15010" y="1705"/>
                  <a:pt x="14752" y="1810"/>
                </a:cubicBezTo>
                <a:cubicBezTo>
                  <a:pt x="13347" y="2393"/>
                  <a:pt x="12859" y="4667"/>
                  <a:pt x="11609" y="5501"/>
                </a:cubicBezTo>
                <a:cubicBezTo>
                  <a:pt x="10359" y="6334"/>
                  <a:pt x="8049" y="5929"/>
                  <a:pt x="7001" y="6989"/>
                </a:cubicBezTo>
                <a:cubicBezTo>
                  <a:pt x="5941" y="8049"/>
                  <a:pt x="6346" y="10358"/>
                  <a:pt x="5513" y="11609"/>
                </a:cubicBezTo>
                <a:cubicBezTo>
                  <a:pt x="4667" y="12859"/>
                  <a:pt x="2393" y="13347"/>
                  <a:pt x="1810" y="14740"/>
                </a:cubicBezTo>
                <a:cubicBezTo>
                  <a:pt x="1238" y="16133"/>
                  <a:pt x="2500" y="18074"/>
                  <a:pt x="2203" y="19586"/>
                </a:cubicBezTo>
                <a:cubicBezTo>
                  <a:pt x="1917" y="21026"/>
                  <a:pt x="0" y="22360"/>
                  <a:pt x="0" y="23896"/>
                </a:cubicBezTo>
                <a:cubicBezTo>
                  <a:pt x="0" y="25432"/>
                  <a:pt x="1917" y="26753"/>
                  <a:pt x="2203" y="28218"/>
                </a:cubicBezTo>
                <a:cubicBezTo>
                  <a:pt x="2500" y="29718"/>
                  <a:pt x="1250" y="31671"/>
                  <a:pt x="1810" y="33052"/>
                </a:cubicBezTo>
                <a:cubicBezTo>
                  <a:pt x="2393" y="34445"/>
                  <a:pt x="4679" y="34945"/>
                  <a:pt x="5513" y="36195"/>
                </a:cubicBezTo>
                <a:cubicBezTo>
                  <a:pt x="6346" y="37445"/>
                  <a:pt x="5941" y="39743"/>
                  <a:pt x="7001" y="40803"/>
                </a:cubicBezTo>
                <a:cubicBezTo>
                  <a:pt x="8049" y="41862"/>
                  <a:pt x="10359" y="41457"/>
                  <a:pt x="11609" y="42291"/>
                </a:cubicBezTo>
                <a:cubicBezTo>
                  <a:pt x="12859" y="43124"/>
                  <a:pt x="13347" y="45398"/>
                  <a:pt x="14752" y="45982"/>
                </a:cubicBezTo>
                <a:cubicBezTo>
                  <a:pt x="15017" y="46094"/>
                  <a:pt x="15304" y="46138"/>
                  <a:pt x="15604" y="46138"/>
                </a:cubicBezTo>
                <a:cubicBezTo>
                  <a:pt x="16698" y="46138"/>
                  <a:pt x="17975" y="45555"/>
                  <a:pt x="19084" y="45555"/>
                </a:cubicBezTo>
                <a:cubicBezTo>
                  <a:pt x="19256" y="45555"/>
                  <a:pt x="19424" y="45569"/>
                  <a:pt x="19586" y="45601"/>
                </a:cubicBezTo>
                <a:cubicBezTo>
                  <a:pt x="21027" y="45875"/>
                  <a:pt x="22372" y="47803"/>
                  <a:pt x="23908" y="47803"/>
                </a:cubicBezTo>
                <a:cubicBezTo>
                  <a:pt x="25432" y="47803"/>
                  <a:pt x="26754" y="45875"/>
                  <a:pt x="28218" y="45601"/>
                </a:cubicBezTo>
                <a:cubicBezTo>
                  <a:pt x="28382" y="45568"/>
                  <a:pt x="28551" y="45554"/>
                  <a:pt x="28724" y="45554"/>
                </a:cubicBezTo>
                <a:cubicBezTo>
                  <a:pt x="29835" y="45554"/>
                  <a:pt x="31114" y="46133"/>
                  <a:pt x="32208" y="46133"/>
                </a:cubicBezTo>
                <a:cubicBezTo>
                  <a:pt x="32505" y="46133"/>
                  <a:pt x="32789" y="46091"/>
                  <a:pt x="33052" y="45982"/>
                </a:cubicBezTo>
                <a:cubicBezTo>
                  <a:pt x="34457" y="45398"/>
                  <a:pt x="34945" y="43124"/>
                  <a:pt x="36195" y="42291"/>
                </a:cubicBezTo>
                <a:cubicBezTo>
                  <a:pt x="37445" y="41457"/>
                  <a:pt x="39755" y="41862"/>
                  <a:pt x="40815" y="40803"/>
                </a:cubicBezTo>
                <a:cubicBezTo>
                  <a:pt x="41863" y="39743"/>
                  <a:pt x="41470" y="37445"/>
                  <a:pt x="42303" y="36195"/>
                </a:cubicBezTo>
                <a:cubicBezTo>
                  <a:pt x="43137" y="34945"/>
                  <a:pt x="45411" y="34445"/>
                  <a:pt x="45994" y="33052"/>
                </a:cubicBezTo>
                <a:cubicBezTo>
                  <a:pt x="46566" y="31671"/>
                  <a:pt x="45303" y="29718"/>
                  <a:pt x="45601" y="28218"/>
                </a:cubicBezTo>
                <a:cubicBezTo>
                  <a:pt x="45887" y="26765"/>
                  <a:pt x="47804" y="25432"/>
                  <a:pt x="47804" y="23896"/>
                </a:cubicBezTo>
                <a:cubicBezTo>
                  <a:pt x="47804" y="22360"/>
                  <a:pt x="45887" y="21038"/>
                  <a:pt x="45601" y="19586"/>
                </a:cubicBezTo>
                <a:cubicBezTo>
                  <a:pt x="45303" y="18074"/>
                  <a:pt x="46554" y="16133"/>
                  <a:pt x="45994" y="14740"/>
                </a:cubicBezTo>
                <a:cubicBezTo>
                  <a:pt x="45411" y="13347"/>
                  <a:pt x="43137" y="12859"/>
                  <a:pt x="42303" y="11609"/>
                </a:cubicBezTo>
                <a:cubicBezTo>
                  <a:pt x="41470" y="10358"/>
                  <a:pt x="41863" y="8049"/>
                  <a:pt x="40815" y="6989"/>
                </a:cubicBezTo>
                <a:cubicBezTo>
                  <a:pt x="39755" y="5929"/>
                  <a:pt x="37445" y="6334"/>
                  <a:pt x="36195" y="5501"/>
                </a:cubicBezTo>
                <a:cubicBezTo>
                  <a:pt x="34945" y="4667"/>
                  <a:pt x="34457" y="2393"/>
                  <a:pt x="33052" y="1810"/>
                </a:cubicBezTo>
                <a:cubicBezTo>
                  <a:pt x="32789" y="1699"/>
                  <a:pt x="32505" y="1655"/>
                  <a:pt x="32207" y="1655"/>
                </a:cubicBezTo>
                <a:cubicBezTo>
                  <a:pt x="31110" y="1655"/>
                  <a:pt x="29828" y="2248"/>
                  <a:pt x="28715" y="2248"/>
                </a:cubicBezTo>
                <a:cubicBezTo>
                  <a:pt x="28545" y="2248"/>
                  <a:pt x="28379" y="2235"/>
                  <a:pt x="28218" y="2203"/>
                </a:cubicBezTo>
                <a:cubicBezTo>
                  <a:pt x="26777" y="1917"/>
                  <a:pt x="25432" y="0"/>
                  <a:pt x="23908" y="0"/>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nvGrpSpPr>
          <p:cNvPr id="635" name="Google Shape;635;p63"/>
          <p:cNvGrpSpPr/>
          <p:nvPr/>
        </p:nvGrpSpPr>
        <p:grpSpPr>
          <a:xfrm>
            <a:off x="11622410" y="444061"/>
            <a:ext cx="647840" cy="597591"/>
            <a:chOff x="712875" y="2205450"/>
            <a:chExt cx="233675" cy="215550"/>
          </a:xfrm>
        </p:grpSpPr>
        <p:sp>
          <p:nvSpPr>
            <p:cNvPr id="636" name="Google Shape;636;p63"/>
            <p:cNvSpPr/>
            <p:nvPr/>
          </p:nvSpPr>
          <p:spPr>
            <a:xfrm>
              <a:off x="727450" y="2222125"/>
              <a:ext cx="203325" cy="183675"/>
            </a:xfrm>
            <a:custGeom>
              <a:avLst/>
              <a:gdLst/>
              <a:ahLst/>
              <a:cxnLst/>
              <a:rect l="l" t="t" r="r" b="b"/>
              <a:pathLst>
                <a:path w="8133" h="7347" extrusionOk="0">
                  <a:moveTo>
                    <a:pt x="3013" y="1"/>
                  </a:moveTo>
                  <a:cubicBezTo>
                    <a:pt x="2894" y="1"/>
                    <a:pt x="2775" y="1"/>
                    <a:pt x="2680" y="48"/>
                  </a:cubicBezTo>
                  <a:cubicBezTo>
                    <a:pt x="2454" y="120"/>
                    <a:pt x="2227" y="120"/>
                    <a:pt x="1989" y="120"/>
                  </a:cubicBezTo>
                  <a:cubicBezTo>
                    <a:pt x="1823" y="120"/>
                    <a:pt x="1668" y="120"/>
                    <a:pt x="1501" y="144"/>
                  </a:cubicBezTo>
                  <a:cubicBezTo>
                    <a:pt x="1037" y="203"/>
                    <a:pt x="691" y="513"/>
                    <a:pt x="334" y="763"/>
                  </a:cubicBezTo>
                  <a:cubicBezTo>
                    <a:pt x="322" y="775"/>
                    <a:pt x="310" y="798"/>
                    <a:pt x="299" y="822"/>
                  </a:cubicBezTo>
                  <a:cubicBezTo>
                    <a:pt x="144" y="1108"/>
                    <a:pt x="1" y="1394"/>
                    <a:pt x="13" y="1715"/>
                  </a:cubicBezTo>
                  <a:cubicBezTo>
                    <a:pt x="25" y="2168"/>
                    <a:pt x="13" y="2608"/>
                    <a:pt x="25" y="3061"/>
                  </a:cubicBezTo>
                  <a:cubicBezTo>
                    <a:pt x="37" y="3418"/>
                    <a:pt x="72" y="3775"/>
                    <a:pt x="120" y="4132"/>
                  </a:cubicBezTo>
                  <a:cubicBezTo>
                    <a:pt x="156" y="4525"/>
                    <a:pt x="310" y="4882"/>
                    <a:pt x="489" y="5239"/>
                  </a:cubicBezTo>
                  <a:cubicBezTo>
                    <a:pt x="537" y="5323"/>
                    <a:pt x="572" y="5406"/>
                    <a:pt x="632" y="5466"/>
                  </a:cubicBezTo>
                  <a:cubicBezTo>
                    <a:pt x="680" y="5513"/>
                    <a:pt x="739" y="5561"/>
                    <a:pt x="799" y="5561"/>
                  </a:cubicBezTo>
                  <a:cubicBezTo>
                    <a:pt x="1016" y="5608"/>
                    <a:pt x="1225" y="5670"/>
                    <a:pt x="1445" y="5670"/>
                  </a:cubicBezTo>
                  <a:cubicBezTo>
                    <a:pt x="1503" y="5670"/>
                    <a:pt x="1561" y="5666"/>
                    <a:pt x="1620" y="5656"/>
                  </a:cubicBezTo>
                  <a:cubicBezTo>
                    <a:pt x="1648" y="5652"/>
                    <a:pt x="1677" y="5651"/>
                    <a:pt x="1707" y="5651"/>
                  </a:cubicBezTo>
                  <a:cubicBezTo>
                    <a:pt x="1766" y="5651"/>
                    <a:pt x="1827" y="5656"/>
                    <a:pt x="1882" y="5656"/>
                  </a:cubicBezTo>
                  <a:cubicBezTo>
                    <a:pt x="2096" y="5680"/>
                    <a:pt x="2180" y="5775"/>
                    <a:pt x="2180" y="5989"/>
                  </a:cubicBezTo>
                  <a:cubicBezTo>
                    <a:pt x="2180" y="6049"/>
                    <a:pt x="2180" y="6120"/>
                    <a:pt x="2168" y="6180"/>
                  </a:cubicBezTo>
                  <a:cubicBezTo>
                    <a:pt x="2084" y="6490"/>
                    <a:pt x="2049" y="6835"/>
                    <a:pt x="1882" y="7121"/>
                  </a:cubicBezTo>
                  <a:cubicBezTo>
                    <a:pt x="1858" y="7168"/>
                    <a:pt x="1858" y="7204"/>
                    <a:pt x="1811" y="7347"/>
                  </a:cubicBezTo>
                  <a:cubicBezTo>
                    <a:pt x="2049" y="7228"/>
                    <a:pt x="2215" y="7132"/>
                    <a:pt x="2358" y="7013"/>
                  </a:cubicBezTo>
                  <a:cubicBezTo>
                    <a:pt x="2573" y="6847"/>
                    <a:pt x="2775" y="6692"/>
                    <a:pt x="3037" y="6597"/>
                  </a:cubicBezTo>
                  <a:cubicBezTo>
                    <a:pt x="3168" y="6537"/>
                    <a:pt x="3275" y="6466"/>
                    <a:pt x="3347" y="6335"/>
                  </a:cubicBezTo>
                  <a:cubicBezTo>
                    <a:pt x="3394" y="6240"/>
                    <a:pt x="3454" y="6156"/>
                    <a:pt x="3513" y="6073"/>
                  </a:cubicBezTo>
                  <a:cubicBezTo>
                    <a:pt x="3608" y="5918"/>
                    <a:pt x="3763" y="5835"/>
                    <a:pt x="3954" y="5823"/>
                  </a:cubicBezTo>
                  <a:lnTo>
                    <a:pt x="4418" y="5823"/>
                  </a:lnTo>
                  <a:cubicBezTo>
                    <a:pt x="4484" y="5820"/>
                    <a:pt x="4549" y="5819"/>
                    <a:pt x="4615" y="5819"/>
                  </a:cubicBezTo>
                  <a:cubicBezTo>
                    <a:pt x="4878" y="5819"/>
                    <a:pt x="5142" y="5835"/>
                    <a:pt x="5406" y="5835"/>
                  </a:cubicBezTo>
                  <a:cubicBezTo>
                    <a:pt x="5737" y="5835"/>
                    <a:pt x="6067" y="5811"/>
                    <a:pt x="6395" y="5704"/>
                  </a:cubicBezTo>
                  <a:cubicBezTo>
                    <a:pt x="6692" y="5704"/>
                    <a:pt x="6966" y="5597"/>
                    <a:pt x="7240" y="5513"/>
                  </a:cubicBezTo>
                  <a:cubicBezTo>
                    <a:pt x="7633" y="5382"/>
                    <a:pt x="7871" y="5120"/>
                    <a:pt x="7978" y="4739"/>
                  </a:cubicBezTo>
                  <a:cubicBezTo>
                    <a:pt x="8061" y="4382"/>
                    <a:pt x="8133" y="4025"/>
                    <a:pt x="8121" y="3656"/>
                  </a:cubicBezTo>
                  <a:cubicBezTo>
                    <a:pt x="8050" y="3323"/>
                    <a:pt x="8050" y="2965"/>
                    <a:pt x="8085" y="2620"/>
                  </a:cubicBezTo>
                  <a:cubicBezTo>
                    <a:pt x="8097" y="2287"/>
                    <a:pt x="7919" y="1989"/>
                    <a:pt x="7942" y="1644"/>
                  </a:cubicBezTo>
                  <a:cubicBezTo>
                    <a:pt x="7942" y="1608"/>
                    <a:pt x="7919" y="1572"/>
                    <a:pt x="7907" y="1537"/>
                  </a:cubicBezTo>
                  <a:cubicBezTo>
                    <a:pt x="7811" y="1358"/>
                    <a:pt x="7740" y="1167"/>
                    <a:pt x="7633" y="989"/>
                  </a:cubicBezTo>
                  <a:cubicBezTo>
                    <a:pt x="7526" y="822"/>
                    <a:pt x="7454" y="632"/>
                    <a:pt x="7288" y="536"/>
                  </a:cubicBezTo>
                  <a:cubicBezTo>
                    <a:pt x="6966" y="358"/>
                    <a:pt x="6633" y="203"/>
                    <a:pt x="6252" y="203"/>
                  </a:cubicBezTo>
                  <a:cubicBezTo>
                    <a:pt x="6192" y="203"/>
                    <a:pt x="6109" y="203"/>
                    <a:pt x="6049" y="179"/>
                  </a:cubicBezTo>
                  <a:cubicBezTo>
                    <a:pt x="5897" y="126"/>
                    <a:pt x="5732" y="119"/>
                    <a:pt x="5574" y="119"/>
                  </a:cubicBezTo>
                  <a:cubicBezTo>
                    <a:pt x="5521" y="119"/>
                    <a:pt x="5469" y="120"/>
                    <a:pt x="5418" y="120"/>
                  </a:cubicBezTo>
                  <a:cubicBezTo>
                    <a:pt x="5337" y="120"/>
                    <a:pt x="5255" y="128"/>
                    <a:pt x="5176" y="128"/>
                  </a:cubicBezTo>
                  <a:cubicBezTo>
                    <a:pt x="5116" y="128"/>
                    <a:pt x="5058" y="123"/>
                    <a:pt x="5002" y="108"/>
                  </a:cubicBezTo>
                  <a:cubicBezTo>
                    <a:pt x="4347" y="1"/>
                    <a:pt x="3668" y="1"/>
                    <a:pt x="3013" y="1"/>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37" name="Google Shape;637;p63"/>
            <p:cNvSpPr/>
            <p:nvPr/>
          </p:nvSpPr>
          <p:spPr>
            <a:xfrm>
              <a:off x="712875" y="2205450"/>
              <a:ext cx="233675" cy="215550"/>
            </a:xfrm>
            <a:custGeom>
              <a:avLst/>
              <a:gdLst/>
              <a:ahLst/>
              <a:cxnLst/>
              <a:rect l="l" t="t" r="r" b="b"/>
              <a:pathLst>
                <a:path w="9347" h="8622" extrusionOk="0">
                  <a:moveTo>
                    <a:pt x="4394" y="7192"/>
                  </a:moveTo>
                  <a:cubicBezTo>
                    <a:pt x="4239" y="7549"/>
                    <a:pt x="3918" y="7716"/>
                    <a:pt x="3620" y="7895"/>
                  </a:cubicBezTo>
                  <a:cubicBezTo>
                    <a:pt x="3346" y="8050"/>
                    <a:pt x="3072" y="8216"/>
                    <a:pt x="2798" y="8395"/>
                  </a:cubicBezTo>
                  <a:cubicBezTo>
                    <a:pt x="2548" y="8573"/>
                    <a:pt x="2263" y="8621"/>
                    <a:pt x="1965" y="8585"/>
                  </a:cubicBezTo>
                  <a:cubicBezTo>
                    <a:pt x="1846" y="8573"/>
                    <a:pt x="1739" y="8526"/>
                    <a:pt x="1667" y="8442"/>
                  </a:cubicBezTo>
                  <a:cubicBezTo>
                    <a:pt x="1548" y="8323"/>
                    <a:pt x="1536" y="8192"/>
                    <a:pt x="1644" y="8073"/>
                  </a:cubicBezTo>
                  <a:cubicBezTo>
                    <a:pt x="1846" y="7823"/>
                    <a:pt x="1977" y="7561"/>
                    <a:pt x="2084" y="7264"/>
                  </a:cubicBezTo>
                  <a:cubicBezTo>
                    <a:pt x="2096" y="7204"/>
                    <a:pt x="2132" y="7145"/>
                    <a:pt x="2144" y="7085"/>
                  </a:cubicBezTo>
                  <a:cubicBezTo>
                    <a:pt x="2156" y="7026"/>
                    <a:pt x="2144" y="6966"/>
                    <a:pt x="2144" y="6895"/>
                  </a:cubicBezTo>
                  <a:cubicBezTo>
                    <a:pt x="1894" y="6859"/>
                    <a:pt x="1655" y="6799"/>
                    <a:pt x="1417" y="6823"/>
                  </a:cubicBezTo>
                  <a:cubicBezTo>
                    <a:pt x="1048" y="6835"/>
                    <a:pt x="810" y="6645"/>
                    <a:pt x="632" y="6359"/>
                  </a:cubicBezTo>
                  <a:cubicBezTo>
                    <a:pt x="358" y="5930"/>
                    <a:pt x="191" y="5430"/>
                    <a:pt x="108" y="4930"/>
                  </a:cubicBezTo>
                  <a:cubicBezTo>
                    <a:pt x="12" y="4418"/>
                    <a:pt x="12" y="3918"/>
                    <a:pt x="12" y="3394"/>
                  </a:cubicBezTo>
                  <a:cubicBezTo>
                    <a:pt x="12" y="3049"/>
                    <a:pt x="36" y="2704"/>
                    <a:pt x="12" y="2346"/>
                  </a:cubicBezTo>
                  <a:cubicBezTo>
                    <a:pt x="0" y="1870"/>
                    <a:pt x="215" y="1489"/>
                    <a:pt x="429" y="1108"/>
                  </a:cubicBezTo>
                  <a:cubicBezTo>
                    <a:pt x="465" y="1049"/>
                    <a:pt x="512" y="1001"/>
                    <a:pt x="572" y="965"/>
                  </a:cubicBezTo>
                  <a:cubicBezTo>
                    <a:pt x="751" y="822"/>
                    <a:pt x="929" y="691"/>
                    <a:pt x="1120" y="549"/>
                  </a:cubicBezTo>
                  <a:cubicBezTo>
                    <a:pt x="1489" y="287"/>
                    <a:pt x="1905" y="168"/>
                    <a:pt x="2370" y="156"/>
                  </a:cubicBezTo>
                  <a:cubicBezTo>
                    <a:pt x="2667" y="156"/>
                    <a:pt x="2965" y="168"/>
                    <a:pt x="3251" y="60"/>
                  </a:cubicBezTo>
                  <a:cubicBezTo>
                    <a:pt x="3275" y="49"/>
                    <a:pt x="3322" y="49"/>
                    <a:pt x="3370" y="49"/>
                  </a:cubicBezTo>
                  <a:cubicBezTo>
                    <a:pt x="4215" y="49"/>
                    <a:pt x="5073" y="1"/>
                    <a:pt x="5930" y="180"/>
                  </a:cubicBezTo>
                  <a:cubicBezTo>
                    <a:pt x="6025" y="191"/>
                    <a:pt x="6132" y="203"/>
                    <a:pt x="6227" y="203"/>
                  </a:cubicBezTo>
                  <a:cubicBezTo>
                    <a:pt x="6418" y="203"/>
                    <a:pt x="6608" y="191"/>
                    <a:pt x="6787" y="299"/>
                  </a:cubicBezTo>
                  <a:cubicBezTo>
                    <a:pt x="6823" y="310"/>
                    <a:pt x="6858" y="322"/>
                    <a:pt x="6906" y="310"/>
                  </a:cubicBezTo>
                  <a:cubicBezTo>
                    <a:pt x="7299" y="263"/>
                    <a:pt x="7632" y="441"/>
                    <a:pt x="7978" y="561"/>
                  </a:cubicBezTo>
                  <a:cubicBezTo>
                    <a:pt x="8228" y="656"/>
                    <a:pt x="8502" y="787"/>
                    <a:pt x="8621" y="1072"/>
                  </a:cubicBezTo>
                  <a:cubicBezTo>
                    <a:pt x="8918" y="1358"/>
                    <a:pt x="8966" y="1775"/>
                    <a:pt x="9156" y="2108"/>
                  </a:cubicBezTo>
                  <a:cubicBezTo>
                    <a:pt x="9180" y="2168"/>
                    <a:pt x="9180" y="2263"/>
                    <a:pt x="9180" y="2335"/>
                  </a:cubicBezTo>
                  <a:cubicBezTo>
                    <a:pt x="9204" y="2394"/>
                    <a:pt x="9180" y="2466"/>
                    <a:pt x="9216" y="2525"/>
                  </a:cubicBezTo>
                  <a:cubicBezTo>
                    <a:pt x="9347" y="2763"/>
                    <a:pt x="9323" y="3025"/>
                    <a:pt x="9323" y="3275"/>
                  </a:cubicBezTo>
                  <a:cubicBezTo>
                    <a:pt x="9323" y="3799"/>
                    <a:pt x="9323" y="4311"/>
                    <a:pt x="9335" y="4847"/>
                  </a:cubicBezTo>
                  <a:cubicBezTo>
                    <a:pt x="9335" y="5002"/>
                    <a:pt x="9335" y="5144"/>
                    <a:pt x="9264" y="5299"/>
                  </a:cubicBezTo>
                  <a:cubicBezTo>
                    <a:pt x="9228" y="5359"/>
                    <a:pt x="9216" y="5442"/>
                    <a:pt x="9216" y="5525"/>
                  </a:cubicBezTo>
                  <a:cubicBezTo>
                    <a:pt x="9216" y="5787"/>
                    <a:pt x="9097" y="6014"/>
                    <a:pt x="8918" y="6204"/>
                  </a:cubicBezTo>
                  <a:cubicBezTo>
                    <a:pt x="8680" y="6478"/>
                    <a:pt x="8406" y="6716"/>
                    <a:pt x="8049" y="6823"/>
                  </a:cubicBezTo>
                  <a:cubicBezTo>
                    <a:pt x="7990" y="6835"/>
                    <a:pt x="7930" y="6883"/>
                    <a:pt x="7871" y="6895"/>
                  </a:cubicBezTo>
                  <a:cubicBezTo>
                    <a:pt x="7632" y="6978"/>
                    <a:pt x="7418" y="7097"/>
                    <a:pt x="7144" y="7085"/>
                  </a:cubicBezTo>
                  <a:cubicBezTo>
                    <a:pt x="7097" y="7085"/>
                    <a:pt x="7037" y="7085"/>
                    <a:pt x="7001" y="7097"/>
                  </a:cubicBezTo>
                  <a:cubicBezTo>
                    <a:pt x="6716" y="7240"/>
                    <a:pt x="6418" y="7192"/>
                    <a:pt x="6132" y="7192"/>
                  </a:cubicBezTo>
                  <a:close/>
                  <a:moveTo>
                    <a:pt x="2358" y="8038"/>
                  </a:moveTo>
                  <a:cubicBezTo>
                    <a:pt x="2596" y="7919"/>
                    <a:pt x="2751" y="7835"/>
                    <a:pt x="2906" y="7716"/>
                  </a:cubicBezTo>
                  <a:cubicBezTo>
                    <a:pt x="3108" y="7549"/>
                    <a:pt x="3322" y="7383"/>
                    <a:pt x="3572" y="7299"/>
                  </a:cubicBezTo>
                  <a:cubicBezTo>
                    <a:pt x="3703" y="7240"/>
                    <a:pt x="3810" y="7157"/>
                    <a:pt x="3882" y="7026"/>
                  </a:cubicBezTo>
                  <a:cubicBezTo>
                    <a:pt x="3930" y="6930"/>
                    <a:pt x="3989" y="6847"/>
                    <a:pt x="4049" y="6776"/>
                  </a:cubicBezTo>
                  <a:cubicBezTo>
                    <a:pt x="4156" y="6609"/>
                    <a:pt x="4299" y="6537"/>
                    <a:pt x="4489" y="6526"/>
                  </a:cubicBezTo>
                  <a:lnTo>
                    <a:pt x="4953" y="6526"/>
                  </a:lnTo>
                  <a:cubicBezTo>
                    <a:pt x="5608" y="6490"/>
                    <a:pt x="6287" y="6609"/>
                    <a:pt x="6942" y="6406"/>
                  </a:cubicBezTo>
                  <a:cubicBezTo>
                    <a:pt x="7239" y="6406"/>
                    <a:pt x="7501" y="6299"/>
                    <a:pt x="7787" y="6204"/>
                  </a:cubicBezTo>
                  <a:cubicBezTo>
                    <a:pt x="8168" y="6073"/>
                    <a:pt x="8406" y="5823"/>
                    <a:pt x="8513" y="5430"/>
                  </a:cubicBezTo>
                  <a:cubicBezTo>
                    <a:pt x="8597" y="5073"/>
                    <a:pt x="8680" y="4716"/>
                    <a:pt x="8668" y="4347"/>
                  </a:cubicBezTo>
                  <a:cubicBezTo>
                    <a:pt x="8633" y="4001"/>
                    <a:pt x="8644" y="3656"/>
                    <a:pt x="8668" y="3323"/>
                  </a:cubicBezTo>
                  <a:cubicBezTo>
                    <a:pt x="8680" y="2977"/>
                    <a:pt x="8502" y="2680"/>
                    <a:pt x="8525" y="2335"/>
                  </a:cubicBezTo>
                  <a:cubicBezTo>
                    <a:pt x="8525" y="2311"/>
                    <a:pt x="8502" y="2263"/>
                    <a:pt x="8478" y="2239"/>
                  </a:cubicBezTo>
                  <a:cubicBezTo>
                    <a:pt x="8394" y="2061"/>
                    <a:pt x="8323" y="1858"/>
                    <a:pt x="8216" y="1680"/>
                  </a:cubicBezTo>
                  <a:cubicBezTo>
                    <a:pt x="8109" y="1525"/>
                    <a:pt x="8037" y="1323"/>
                    <a:pt x="7871" y="1239"/>
                  </a:cubicBezTo>
                  <a:cubicBezTo>
                    <a:pt x="7549" y="1061"/>
                    <a:pt x="7216" y="894"/>
                    <a:pt x="6835" y="894"/>
                  </a:cubicBezTo>
                  <a:cubicBezTo>
                    <a:pt x="6775" y="894"/>
                    <a:pt x="6692" y="894"/>
                    <a:pt x="6632" y="882"/>
                  </a:cubicBezTo>
                  <a:cubicBezTo>
                    <a:pt x="6430" y="811"/>
                    <a:pt x="6204" y="822"/>
                    <a:pt x="6001" y="822"/>
                  </a:cubicBezTo>
                  <a:cubicBezTo>
                    <a:pt x="5858" y="822"/>
                    <a:pt x="5715" y="834"/>
                    <a:pt x="5585" y="811"/>
                  </a:cubicBezTo>
                  <a:cubicBezTo>
                    <a:pt x="4930" y="703"/>
                    <a:pt x="4251" y="703"/>
                    <a:pt x="3596" y="703"/>
                  </a:cubicBezTo>
                  <a:cubicBezTo>
                    <a:pt x="3477" y="703"/>
                    <a:pt x="3358" y="703"/>
                    <a:pt x="3263" y="751"/>
                  </a:cubicBezTo>
                  <a:cubicBezTo>
                    <a:pt x="3037" y="822"/>
                    <a:pt x="2810" y="822"/>
                    <a:pt x="2572" y="822"/>
                  </a:cubicBezTo>
                  <a:cubicBezTo>
                    <a:pt x="2406" y="822"/>
                    <a:pt x="2251" y="822"/>
                    <a:pt x="2084" y="834"/>
                  </a:cubicBezTo>
                  <a:cubicBezTo>
                    <a:pt x="1620" y="894"/>
                    <a:pt x="1274" y="1203"/>
                    <a:pt x="917" y="1465"/>
                  </a:cubicBezTo>
                  <a:cubicBezTo>
                    <a:pt x="905" y="1477"/>
                    <a:pt x="893" y="1489"/>
                    <a:pt x="882" y="1525"/>
                  </a:cubicBezTo>
                  <a:cubicBezTo>
                    <a:pt x="727" y="1799"/>
                    <a:pt x="584" y="2085"/>
                    <a:pt x="596" y="2418"/>
                  </a:cubicBezTo>
                  <a:cubicBezTo>
                    <a:pt x="608" y="2858"/>
                    <a:pt x="596" y="3311"/>
                    <a:pt x="608" y="3751"/>
                  </a:cubicBezTo>
                  <a:cubicBezTo>
                    <a:pt x="620" y="4109"/>
                    <a:pt x="655" y="4466"/>
                    <a:pt x="703" y="4823"/>
                  </a:cubicBezTo>
                  <a:cubicBezTo>
                    <a:pt x="739" y="5228"/>
                    <a:pt x="893" y="5585"/>
                    <a:pt x="1072" y="5942"/>
                  </a:cubicBezTo>
                  <a:cubicBezTo>
                    <a:pt x="1120" y="6014"/>
                    <a:pt x="1155" y="6109"/>
                    <a:pt x="1215" y="6168"/>
                  </a:cubicBezTo>
                  <a:cubicBezTo>
                    <a:pt x="1263" y="6204"/>
                    <a:pt x="1322" y="6252"/>
                    <a:pt x="1382" y="6252"/>
                  </a:cubicBezTo>
                  <a:cubicBezTo>
                    <a:pt x="1655" y="6311"/>
                    <a:pt x="1917" y="6406"/>
                    <a:pt x="2203" y="6359"/>
                  </a:cubicBezTo>
                  <a:cubicBezTo>
                    <a:pt x="2286" y="6335"/>
                    <a:pt x="2382" y="6359"/>
                    <a:pt x="2465" y="6359"/>
                  </a:cubicBezTo>
                  <a:cubicBezTo>
                    <a:pt x="2679" y="6371"/>
                    <a:pt x="2763" y="6478"/>
                    <a:pt x="2763" y="6680"/>
                  </a:cubicBezTo>
                  <a:cubicBezTo>
                    <a:pt x="2763" y="6740"/>
                    <a:pt x="2763" y="6811"/>
                    <a:pt x="2751" y="6883"/>
                  </a:cubicBezTo>
                  <a:cubicBezTo>
                    <a:pt x="2667" y="7192"/>
                    <a:pt x="2632" y="7526"/>
                    <a:pt x="2465" y="7811"/>
                  </a:cubicBezTo>
                  <a:cubicBezTo>
                    <a:pt x="2394" y="7859"/>
                    <a:pt x="2382" y="7907"/>
                    <a:pt x="2358" y="8038"/>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38" name="Google Shape;638;p63"/>
            <p:cNvSpPr/>
            <p:nvPr/>
          </p:nvSpPr>
          <p:spPr>
            <a:xfrm>
              <a:off x="864975" y="2282550"/>
              <a:ext cx="35450" cy="30100"/>
            </a:xfrm>
            <a:custGeom>
              <a:avLst/>
              <a:gdLst/>
              <a:ahLst/>
              <a:cxnLst/>
              <a:rect l="l" t="t" r="r" b="b"/>
              <a:pathLst>
                <a:path w="1418" h="1204" extrusionOk="0">
                  <a:moveTo>
                    <a:pt x="774" y="1203"/>
                  </a:moveTo>
                  <a:cubicBezTo>
                    <a:pt x="596" y="1203"/>
                    <a:pt x="417" y="1203"/>
                    <a:pt x="274" y="1072"/>
                  </a:cubicBezTo>
                  <a:cubicBezTo>
                    <a:pt x="1" y="822"/>
                    <a:pt x="36" y="370"/>
                    <a:pt x="346" y="179"/>
                  </a:cubicBezTo>
                  <a:cubicBezTo>
                    <a:pt x="620" y="1"/>
                    <a:pt x="1013" y="48"/>
                    <a:pt x="1227" y="286"/>
                  </a:cubicBezTo>
                  <a:cubicBezTo>
                    <a:pt x="1370" y="441"/>
                    <a:pt x="1417" y="822"/>
                    <a:pt x="1310" y="1001"/>
                  </a:cubicBezTo>
                  <a:cubicBezTo>
                    <a:pt x="1251" y="1096"/>
                    <a:pt x="1167" y="1179"/>
                    <a:pt x="1048" y="1191"/>
                  </a:cubicBezTo>
                  <a:cubicBezTo>
                    <a:pt x="953" y="1203"/>
                    <a:pt x="870" y="1203"/>
                    <a:pt x="774" y="1203"/>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39" name="Google Shape;639;p63"/>
            <p:cNvSpPr/>
            <p:nvPr/>
          </p:nvSpPr>
          <p:spPr>
            <a:xfrm>
              <a:off x="814075" y="2280175"/>
              <a:ext cx="35450" cy="30375"/>
            </a:xfrm>
            <a:custGeom>
              <a:avLst/>
              <a:gdLst/>
              <a:ahLst/>
              <a:cxnLst/>
              <a:rect l="l" t="t" r="r" b="b"/>
              <a:pathLst>
                <a:path w="1418" h="1215" extrusionOk="0">
                  <a:moveTo>
                    <a:pt x="751" y="1191"/>
                  </a:moveTo>
                  <a:cubicBezTo>
                    <a:pt x="513" y="1215"/>
                    <a:pt x="310" y="1131"/>
                    <a:pt x="179" y="941"/>
                  </a:cubicBezTo>
                  <a:cubicBezTo>
                    <a:pt x="1" y="691"/>
                    <a:pt x="60" y="298"/>
                    <a:pt x="310" y="143"/>
                  </a:cubicBezTo>
                  <a:cubicBezTo>
                    <a:pt x="536" y="0"/>
                    <a:pt x="786" y="0"/>
                    <a:pt x="1013" y="96"/>
                  </a:cubicBezTo>
                  <a:cubicBezTo>
                    <a:pt x="1263" y="203"/>
                    <a:pt x="1417" y="774"/>
                    <a:pt x="1251" y="1001"/>
                  </a:cubicBezTo>
                  <a:cubicBezTo>
                    <a:pt x="1203" y="1072"/>
                    <a:pt x="1120" y="1120"/>
                    <a:pt x="1036" y="1155"/>
                  </a:cubicBezTo>
                  <a:cubicBezTo>
                    <a:pt x="953" y="1191"/>
                    <a:pt x="846" y="1191"/>
                    <a:pt x="751" y="119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640" name="Google Shape;640;p63"/>
            <p:cNvSpPr/>
            <p:nvPr/>
          </p:nvSpPr>
          <p:spPr>
            <a:xfrm>
              <a:off x="759300" y="2281375"/>
              <a:ext cx="29800" cy="31575"/>
            </a:xfrm>
            <a:custGeom>
              <a:avLst/>
              <a:gdLst/>
              <a:ahLst/>
              <a:cxnLst/>
              <a:rect l="l" t="t" r="r" b="b"/>
              <a:pathLst>
                <a:path w="1192" h="1263" extrusionOk="0">
                  <a:moveTo>
                    <a:pt x="1191" y="524"/>
                  </a:moveTo>
                  <a:lnTo>
                    <a:pt x="1191" y="762"/>
                  </a:lnTo>
                  <a:cubicBezTo>
                    <a:pt x="1132" y="1179"/>
                    <a:pt x="810" y="1262"/>
                    <a:pt x="525" y="1131"/>
                  </a:cubicBezTo>
                  <a:cubicBezTo>
                    <a:pt x="84" y="941"/>
                    <a:pt x="1" y="488"/>
                    <a:pt x="275" y="167"/>
                  </a:cubicBezTo>
                  <a:cubicBezTo>
                    <a:pt x="346" y="71"/>
                    <a:pt x="453" y="12"/>
                    <a:pt x="572" y="12"/>
                  </a:cubicBezTo>
                  <a:cubicBezTo>
                    <a:pt x="656" y="12"/>
                    <a:pt x="751" y="0"/>
                    <a:pt x="834" y="12"/>
                  </a:cubicBezTo>
                  <a:cubicBezTo>
                    <a:pt x="1049" y="36"/>
                    <a:pt x="1156" y="131"/>
                    <a:pt x="1191" y="345"/>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2" name="2'"/>
          <p:cNvSpPr/>
          <p:nvPr>
            <p:ph type="subTitle" idx="1"/>
          </p:nvPr>
        </p:nvSpPr>
        <p:spPr>
          <a:xfrm>
            <a:off x="170180" y="1392555"/>
            <a:ext cx="11123930" cy="597535"/>
          </a:xfrm>
        </p:spPr>
        <p:txBody>
          <a:bodyPr/>
          <a:p>
            <a:pPr algn="l"/>
            <a:r>
              <a:rPr lang="vi-VN" altLang="en-US" sz="4400">
                <a:latin typeface="Times New Roman" panose="02020603050405020304" charset="0"/>
                <a:cs typeface="Times New Roman" panose="02020603050405020304" charset="0"/>
              </a:rPr>
              <a:t>Câu 4. Những lời nói và việc làm của Trần Thủ Độ cho thấy ông là người như thế </a:t>
            </a:r>
            <a:r>
              <a:rPr lang="vi-VN" altLang="en-US" sz="4400">
                <a:latin typeface="Times New Roman" panose="02020603050405020304" charset="0"/>
                <a:cs typeface="Times New Roman" panose="02020603050405020304" charset="0"/>
              </a:rPr>
              <a:t>nào ?</a:t>
            </a:r>
            <a:endParaRPr lang="vi-VN" altLang="en-US" sz="4400">
              <a:latin typeface="Times New Roman" panose="02020603050405020304" charset="0"/>
              <a:cs typeface="Times New Roman" panose="02020603050405020304" charset="0"/>
            </a:endParaRPr>
          </a:p>
        </p:txBody>
      </p:sp>
      <p:sp>
        <p:nvSpPr>
          <p:cNvPr id="6" name="Text Box 5"/>
          <p:cNvSpPr txBox="1"/>
          <p:nvPr/>
        </p:nvSpPr>
        <p:spPr>
          <a:xfrm>
            <a:off x="845820" y="2358390"/>
            <a:ext cx="11102975" cy="3115310"/>
          </a:xfrm>
          <a:prstGeom prst="rect">
            <a:avLst/>
          </a:prstGeom>
          <a:noFill/>
        </p:spPr>
        <p:txBody>
          <a:bodyPr wrap="square" rtlCol="0">
            <a:noAutofit/>
          </a:bodyPr>
          <a:p>
            <a:pPr>
              <a:lnSpc>
                <a:spcPct val="110000"/>
              </a:lnSpc>
            </a:pPr>
            <a:r>
              <a:rPr lang="vi-VN" altLang="en-US" sz="4000">
                <a:latin typeface="Times New Roman" panose="02020603050405020304" charset="0"/>
                <a:cs typeface="Times New Roman" panose="02020603050405020304" charset="0"/>
              </a:rPr>
              <a:t>Chọn từ thích hợp trong ngoặc đơn điền vào chỗ chấm:</a:t>
            </a:r>
            <a:endParaRPr lang="vi-VN" altLang="en-US" sz="4000">
              <a:latin typeface="Times New Roman" panose="02020603050405020304" charset="0"/>
              <a:cs typeface="Times New Roman" panose="02020603050405020304" charset="0"/>
            </a:endParaRPr>
          </a:p>
          <a:p>
            <a:pPr algn="ctr">
              <a:lnSpc>
                <a:spcPct val="110000"/>
              </a:lnSpc>
            </a:pPr>
            <a:r>
              <a:rPr lang="vi-VN" altLang="en-US" sz="4000" i="1">
                <a:latin typeface="Times New Roman" panose="02020603050405020304" charset="0"/>
                <a:cs typeface="Times New Roman" panose="02020603050405020304" charset="0"/>
              </a:rPr>
              <a:t>(gương mẫu, công bằng, Trần Thủ Độ)</a:t>
            </a:r>
            <a:endParaRPr lang="vi-VN" altLang="en-US" sz="4000" i="1">
              <a:latin typeface="Times New Roman" panose="02020603050405020304" charset="0"/>
              <a:cs typeface="Times New Roman" panose="02020603050405020304" charset="0"/>
            </a:endParaRPr>
          </a:p>
          <a:p>
            <a:pPr>
              <a:lnSpc>
                <a:spcPct val="110000"/>
              </a:lnSpc>
            </a:pPr>
            <a:r>
              <a:rPr lang="vi-VN" altLang="en-US" sz="4000">
                <a:latin typeface="Times New Roman" panose="02020603050405020304" charset="0"/>
                <a:cs typeface="Times New Roman" panose="02020603050405020304" charset="0"/>
              </a:rPr>
              <a:t>Thái sư ………....…. là người ……..........., nghiêm minh, ………........, không vì tình riêng mà làm sai phép nước</a:t>
            </a:r>
            <a:endParaRPr lang="vi-VN" altLang="en-US" sz="4000">
              <a:latin typeface="Times New Roman" panose="02020603050405020304" charset="0"/>
              <a:cs typeface="Times New Roman" panose="02020603050405020304" charset="0"/>
            </a:endParaRPr>
          </a:p>
        </p:txBody>
      </p:sp>
      <p:sp>
        <p:nvSpPr>
          <p:cNvPr id="3" name="Text Box 2"/>
          <p:cNvSpPr txBox="1"/>
          <p:nvPr/>
        </p:nvSpPr>
        <p:spPr>
          <a:xfrm>
            <a:off x="2374900" y="4333875"/>
            <a:ext cx="4064000" cy="706755"/>
          </a:xfrm>
          <a:prstGeom prst="rect">
            <a:avLst/>
          </a:prstGeom>
          <a:noFill/>
        </p:spPr>
        <p:txBody>
          <a:bodyPr wrap="square" rtlCol="0">
            <a:spAutoFit/>
          </a:bodyPr>
          <a:p>
            <a:r>
              <a:rPr lang="vi-VN" altLang="en-US" sz="4000" b="1">
                <a:solidFill>
                  <a:srgbClr val="FF0000"/>
                </a:solidFill>
                <a:latin typeface="Times New Roman" panose="02020603050405020304" charset="0"/>
                <a:cs typeface="Times New Roman" panose="02020603050405020304" charset="0"/>
              </a:rPr>
              <a:t>Trần Thủ </a:t>
            </a:r>
            <a:r>
              <a:rPr lang="vi-VN" altLang="en-US" sz="4000" b="1">
                <a:solidFill>
                  <a:srgbClr val="FF0000"/>
                </a:solidFill>
                <a:latin typeface="Times New Roman" panose="02020603050405020304" charset="0"/>
                <a:cs typeface="Times New Roman" panose="02020603050405020304" charset="0"/>
              </a:rPr>
              <a:t>Độ</a:t>
            </a:r>
            <a:endParaRPr lang="vi-VN" altLang="en-US" sz="4000" b="1">
              <a:solidFill>
                <a:srgbClr val="FF0000"/>
              </a:solidFill>
              <a:latin typeface="Times New Roman" panose="02020603050405020304" charset="0"/>
              <a:cs typeface="Times New Roman" panose="02020603050405020304" charset="0"/>
            </a:endParaRPr>
          </a:p>
        </p:txBody>
      </p:sp>
      <p:sp>
        <p:nvSpPr>
          <p:cNvPr id="4" name="Text Box 3"/>
          <p:cNvSpPr txBox="1"/>
          <p:nvPr/>
        </p:nvSpPr>
        <p:spPr>
          <a:xfrm>
            <a:off x="7116445" y="4329430"/>
            <a:ext cx="4064000" cy="706755"/>
          </a:xfrm>
          <a:prstGeom prst="rect">
            <a:avLst/>
          </a:prstGeom>
          <a:noFill/>
        </p:spPr>
        <p:txBody>
          <a:bodyPr wrap="square" rtlCol="0">
            <a:spAutoFit/>
          </a:bodyPr>
          <a:p>
            <a:r>
              <a:rPr lang="vi-VN" altLang="en-US" sz="4000" b="1">
                <a:solidFill>
                  <a:srgbClr val="FF0000"/>
                </a:solidFill>
                <a:latin typeface="Times New Roman" panose="02020603050405020304" charset="0"/>
                <a:cs typeface="Times New Roman" panose="02020603050405020304" charset="0"/>
              </a:rPr>
              <a:t>gương </a:t>
            </a:r>
            <a:r>
              <a:rPr lang="vi-VN" altLang="en-US" sz="4000" b="1">
                <a:solidFill>
                  <a:srgbClr val="FF0000"/>
                </a:solidFill>
                <a:latin typeface="Times New Roman" panose="02020603050405020304" charset="0"/>
                <a:cs typeface="Times New Roman" panose="02020603050405020304" charset="0"/>
              </a:rPr>
              <a:t>mẫu</a:t>
            </a:r>
            <a:endParaRPr lang="vi-VN" altLang="en-US" sz="4000" b="1">
              <a:solidFill>
                <a:srgbClr val="FF0000"/>
              </a:solidFill>
              <a:latin typeface="Times New Roman" panose="02020603050405020304" charset="0"/>
              <a:cs typeface="Times New Roman" panose="02020603050405020304" charset="0"/>
            </a:endParaRPr>
          </a:p>
        </p:txBody>
      </p:sp>
      <p:sp>
        <p:nvSpPr>
          <p:cNvPr id="5" name="Text Box 4"/>
          <p:cNvSpPr txBox="1"/>
          <p:nvPr/>
        </p:nvSpPr>
        <p:spPr>
          <a:xfrm>
            <a:off x="2334260" y="5040630"/>
            <a:ext cx="4064000" cy="706755"/>
          </a:xfrm>
          <a:prstGeom prst="rect">
            <a:avLst/>
          </a:prstGeom>
          <a:noFill/>
        </p:spPr>
        <p:txBody>
          <a:bodyPr wrap="square" rtlCol="0">
            <a:spAutoFit/>
          </a:bodyPr>
          <a:p>
            <a:r>
              <a:rPr lang="vi-VN" altLang="en-US" sz="4000" b="1">
                <a:solidFill>
                  <a:srgbClr val="FF0000"/>
                </a:solidFill>
                <a:latin typeface="Times New Roman" panose="02020603050405020304" charset="0"/>
                <a:cs typeface="Times New Roman" panose="02020603050405020304" charset="0"/>
              </a:rPr>
              <a:t>công </a:t>
            </a:r>
            <a:r>
              <a:rPr lang="vi-VN" altLang="en-US" sz="4000" b="1">
                <a:solidFill>
                  <a:srgbClr val="FF0000"/>
                </a:solidFill>
                <a:latin typeface="Times New Roman" panose="02020603050405020304" charset="0"/>
                <a:cs typeface="Times New Roman" panose="02020603050405020304" charset="0"/>
              </a:rPr>
              <a:t>bằng</a:t>
            </a:r>
            <a:endParaRPr lang="vi-VN" altLang="en-US" sz="4000" b="1">
              <a:solidFill>
                <a:srgbClr val="FF000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nodeType="withEffect">
                                  <p:stCondLst>
                                    <p:cond delay="0"/>
                                  </p:stCondLst>
                                  <p:childTnLst>
                                    <p:set>
                                      <p:cBhvr>
                                        <p:cTn id="9" dur="1" fill="hold">
                                          <p:stCondLst>
                                            <p:cond delay="0"/>
                                          </p:stCondLst>
                                        </p:cTn>
                                        <p:tgtEl>
                                          <p:spTgt spid="658"/>
                                        </p:tgtEl>
                                        <p:attrNameLst>
                                          <p:attrName>style.visibility</p:attrName>
                                        </p:attrNameLst>
                                      </p:cBhvr>
                                      <p:to>
                                        <p:strVal val="visible"/>
                                      </p:to>
                                    </p:set>
                                    <p:animEffect transition="in" filter="blinds(horizontal)">
                                      <p:cBhvr>
                                        <p:cTn id="10" dur="500"/>
                                        <p:tgtEl>
                                          <p:spTgt spid="658"/>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p:tgtEl>
                                          <p:spTgt spid="3"/>
                                        </p:tgtEl>
                                        <p:attrNameLst>
                                          <p:attrName>ppt_y</p:attrName>
                                        </p:attrNameLst>
                                      </p:cBhvr>
                                      <p:tavLst>
                                        <p:tav tm="0">
                                          <p:val>
                                            <p:strVal val="#ppt_y+#ppt_h*1.125000"/>
                                          </p:val>
                                        </p:tav>
                                        <p:tav tm="100000">
                                          <p:val>
                                            <p:strVal val="#ppt_y"/>
                                          </p:val>
                                        </p:tav>
                                      </p:tavLst>
                                    </p:anim>
                                    <p:animEffect transition="in" filter="wipe(up)">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p:tgtEl>
                                          <p:spTgt spid="4"/>
                                        </p:tgtEl>
                                        <p:attrNameLst>
                                          <p:attrName>ppt_y</p:attrName>
                                        </p:attrNameLst>
                                      </p:cBhvr>
                                      <p:tavLst>
                                        <p:tav tm="0">
                                          <p:val>
                                            <p:strVal val="#ppt_y+#ppt_h*1.125000"/>
                                          </p:val>
                                        </p:tav>
                                        <p:tav tm="100000">
                                          <p:val>
                                            <p:strVal val="#ppt_y"/>
                                          </p:val>
                                        </p:tav>
                                      </p:tavLst>
                                    </p:anim>
                                    <p:animEffect transition="in" filter="wipe(up)">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p:tgtEl>
                                          <p:spTgt spid="5"/>
                                        </p:tgtEl>
                                        <p:attrNameLst>
                                          <p:attrName>ppt_y</p:attrName>
                                        </p:attrNameLst>
                                      </p:cBhvr>
                                      <p:tavLst>
                                        <p:tav tm="0">
                                          <p:val>
                                            <p:strVal val="#ppt_y+#ppt_h*1.125000"/>
                                          </p:val>
                                        </p:tav>
                                        <p:tav tm="100000">
                                          <p:val>
                                            <p:strVal val="#ppt_y"/>
                                          </p:val>
                                        </p:tav>
                                      </p:tavLst>
                                    </p:anim>
                                    <p:animEffect transition="in" filter="wipe(up)">
                                      <p:cBhvr>
                                        <p:cTn id="2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3" grpId="0"/>
      <p:bldP spid="3" grpId="1"/>
      <p:bldP spid="4" grpId="0"/>
      <p:bldP spid="4" grpId="1"/>
      <p:bldP spid="5" grpId="0"/>
      <p:bldP spid="5"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563" name="Shape 563"/>
        <p:cNvGrpSpPr/>
        <p:nvPr/>
      </p:nvGrpSpPr>
      <p:grpSpPr>
        <a:xfrm>
          <a:off x="0" y="0"/>
          <a:ext cx="0" cy="0"/>
          <a:chOff x="0" y="0"/>
          <a:chExt cx="0" cy="0"/>
        </a:xfrm>
      </p:grpSpPr>
      <p:sp>
        <p:nvSpPr>
          <p:cNvPr id="567" name="Google Shape;567;p60"/>
          <p:cNvSpPr/>
          <p:nvPr/>
        </p:nvSpPr>
        <p:spPr>
          <a:xfrm>
            <a:off x="4663133" y="2480300"/>
            <a:ext cx="2069140" cy="156897"/>
          </a:xfrm>
          <a:custGeom>
            <a:avLst/>
            <a:gdLst/>
            <a:ahLst/>
            <a:cxnLst/>
            <a:rect l="l" t="t" r="r" b="b"/>
            <a:pathLst>
              <a:path w="17860" h="1727" fill="none" extrusionOk="0">
                <a:moveTo>
                  <a:pt x="17860" y="1465"/>
                </a:moveTo>
                <a:cubicBezTo>
                  <a:pt x="17550" y="989"/>
                  <a:pt x="16717" y="453"/>
                  <a:pt x="16110" y="429"/>
                </a:cubicBezTo>
                <a:cubicBezTo>
                  <a:pt x="15193" y="417"/>
                  <a:pt x="14871" y="1727"/>
                  <a:pt x="13979" y="1715"/>
                </a:cubicBezTo>
                <a:cubicBezTo>
                  <a:pt x="13133" y="1703"/>
                  <a:pt x="13074" y="512"/>
                  <a:pt x="12121" y="274"/>
                </a:cubicBezTo>
                <a:cubicBezTo>
                  <a:pt x="11002" y="1"/>
                  <a:pt x="10645" y="1536"/>
                  <a:pt x="9347" y="1417"/>
                </a:cubicBezTo>
                <a:cubicBezTo>
                  <a:pt x="8335" y="1322"/>
                  <a:pt x="8228" y="346"/>
                  <a:pt x="7263" y="405"/>
                </a:cubicBezTo>
                <a:cubicBezTo>
                  <a:pt x="6299" y="465"/>
                  <a:pt x="6192" y="1441"/>
                  <a:pt x="5251" y="1489"/>
                </a:cubicBezTo>
                <a:cubicBezTo>
                  <a:pt x="4203" y="1536"/>
                  <a:pt x="4120" y="310"/>
                  <a:pt x="3037" y="346"/>
                </a:cubicBezTo>
                <a:cubicBezTo>
                  <a:pt x="2215" y="370"/>
                  <a:pt x="1858" y="1084"/>
                  <a:pt x="691" y="1060"/>
                </a:cubicBezTo>
                <a:cubicBezTo>
                  <a:pt x="393" y="1060"/>
                  <a:pt x="155" y="1001"/>
                  <a:pt x="1" y="953"/>
                </a:cubicBezTo>
              </a:path>
            </a:pathLst>
          </a:custGeom>
          <a:noFill/>
          <a:ln w="28575" cap="flat" cmpd="sng">
            <a:solidFill>
              <a:schemeClr val="lt1"/>
            </a:solidFill>
            <a:prstDash val="solid"/>
            <a:miter lim="11906"/>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68" name="Google Shape;568;p60"/>
          <p:cNvSpPr/>
          <p:nvPr/>
        </p:nvSpPr>
        <p:spPr>
          <a:xfrm>
            <a:off x="3862328" y="5517607"/>
            <a:ext cx="622441" cy="598396"/>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69" name="Google Shape;569;p60">
            <a:hlinkClick r:id="rId1" action="ppaction://hlinksldjump"/>
          </p:cNvPr>
          <p:cNvSpPr/>
          <p:nvPr/>
        </p:nvSpPr>
        <p:spPr>
          <a:xfrm rot="2006702">
            <a:off x="143261" y="6051024"/>
            <a:ext cx="785101" cy="754793"/>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nvGrpSpPr>
          <p:cNvPr id="570" name="Google Shape;570;p60"/>
          <p:cNvGrpSpPr/>
          <p:nvPr/>
        </p:nvGrpSpPr>
        <p:grpSpPr>
          <a:xfrm rot="535505">
            <a:off x="1057600" y="620633"/>
            <a:ext cx="327129" cy="1400503"/>
            <a:chOff x="3869150" y="2093000"/>
            <a:chExt cx="108475" cy="464425"/>
          </a:xfrm>
        </p:grpSpPr>
        <p:sp>
          <p:nvSpPr>
            <p:cNvPr id="571" name="Google Shape;571;p60"/>
            <p:cNvSpPr/>
            <p:nvPr/>
          </p:nvSpPr>
          <p:spPr>
            <a:xfrm>
              <a:off x="3885775" y="2093000"/>
              <a:ext cx="91850" cy="297525"/>
            </a:xfrm>
            <a:custGeom>
              <a:avLst/>
              <a:gdLst/>
              <a:ahLst/>
              <a:cxnLst/>
              <a:rect l="l" t="t" r="r" b="b"/>
              <a:pathLst>
                <a:path w="3674" h="11901" extrusionOk="0">
                  <a:moveTo>
                    <a:pt x="3673" y="12"/>
                  </a:moveTo>
                  <a:cubicBezTo>
                    <a:pt x="3456" y="1906"/>
                    <a:pt x="3244" y="3717"/>
                    <a:pt x="3040" y="5531"/>
                  </a:cubicBezTo>
                  <a:cubicBezTo>
                    <a:pt x="2825" y="7454"/>
                    <a:pt x="2622" y="9379"/>
                    <a:pt x="2401" y="11302"/>
                  </a:cubicBezTo>
                  <a:cubicBezTo>
                    <a:pt x="2335" y="11892"/>
                    <a:pt x="2321" y="11901"/>
                    <a:pt x="1714" y="11901"/>
                  </a:cubicBezTo>
                  <a:cubicBezTo>
                    <a:pt x="1275" y="11901"/>
                    <a:pt x="834" y="11849"/>
                    <a:pt x="395" y="11861"/>
                  </a:cubicBezTo>
                  <a:cubicBezTo>
                    <a:pt x="49" y="11872"/>
                    <a:pt x="0" y="11706"/>
                    <a:pt x="9" y="11416"/>
                  </a:cubicBezTo>
                  <a:cubicBezTo>
                    <a:pt x="34" y="10626"/>
                    <a:pt x="40" y="9832"/>
                    <a:pt x="52" y="9041"/>
                  </a:cubicBezTo>
                  <a:cubicBezTo>
                    <a:pt x="89" y="6531"/>
                    <a:pt x="126" y="4021"/>
                    <a:pt x="163" y="1514"/>
                  </a:cubicBezTo>
                  <a:cubicBezTo>
                    <a:pt x="166" y="1250"/>
                    <a:pt x="203" y="986"/>
                    <a:pt x="229" y="726"/>
                  </a:cubicBezTo>
                  <a:cubicBezTo>
                    <a:pt x="298" y="41"/>
                    <a:pt x="301" y="29"/>
                    <a:pt x="1006" y="15"/>
                  </a:cubicBezTo>
                  <a:cubicBezTo>
                    <a:pt x="1883" y="1"/>
                    <a:pt x="2757" y="12"/>
                    <a:pt x="3673" y="12"/>
                  </a:cubicBezTo>
                  <a:close/>
                </a:path>
              </a:pathLst>
            </a:custGeom>
            <a:solidFill>
              <a:schemeClr val="accent3"/>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72" name="Google Shape;572;p60"/>
            <p:cNvSpPr/>
            <p:nvPr/>
          </p:nvSpPr>
          <p:spPr>
            <a:xfrm>
              <a:off x="3869150" y="2476675"/>
              <a:ext cx="78900" cy="80750"/>
            </a:xfrm>
            <a:custGeom>
              <a:avLst/>
              <a:gdLst/>
              <a:ahLst/>
              <a:cxnLst/>
              <a:rect l="l" t="t" r="r" b="b"/>
              <a:pathLst>
                <a:path w="3156" h="3230" extrusionOk="0">
                  <a:moveTo>
                    <a:pt x="3135" y="1528"/>
                  </a:moveTo>
                  <a:cubicBezTo>
                    <a:pt x="3155" y="2453"/>
                    <a:pt x="2485" y="3227"/>
                    <a:pt x="1665" y="3230"/>
                  </a:cubicBezTo>
                  <a:cubicBezTo>
                    <a:pt x="900" y="3230"/>
                    <a:pt x="69" y="2359"/>
                    <a:pt x="32" y="1516"/>
                  </a:cubicBezTo>
                  <a:cubicBezTo>
                    <a:pt x="0" y="757"/>
                    <a:pt x="791" y="24"/>
                    <a:pt x="1659" y="12"/>
                  </a:cubicBezTo>
                  <a:cubicBezTo>
                    <a:pt x="2350" y="1"/>
                    <a:pt x="3121" y="794"/>
                    <a:pt x="3135" y="1528"/>
                  </a:cubicBezTo>
                  <a:close/>
                </a:path>
              </a:pathLst>
            </a:custGeom>
            <a:solidFill>
              <a:schemeClr val="accent3"/>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grpSp>
        <p:nvGrpSpPr>
          <p:cNvPr id="2920" name="Google Shape;2920;p104"/>
          <p:cNvGrpSpPr/>
          <p:nvPr/>
        </p:nvGrpSpPr>
        <p:grpSpPr>
          <a:xfrm>
            <a:off x="951230" y="1842135"/>
            <a:ext cx="10762615" cy="2943860"/>
            <a:chOff x="1540350" y="826005"/>
            <a:chExt cx="6259025" cy="3378825"/>
          </a:xfrm>
        </p:grpSpPr>
        <p:sp>
          <p:nvSpPr>
            <p:cNvPr id="2921" name="Google Shape;2921;p104"/>
            <p:cNvSpPr/>
            <p:nvPr/>
          </p:nvSpPr>
          <p:spPr>
            <a:xfrm rot="-129175">
              <a:off x="1789023" y="1167494"/>
              <a:ext cx="5957405" cy="2926472"/>
            </a:xfrm>
            <a:prstGeom prst="roundRect">
              <a:avLst>
                <a:gd name="adj" fmla="val 24491"/>
              </a:avLst>
            </a:prstGeom>
            <a:noFill/>
            <a:ln w="28575" cap="flat" cmpd="sng">
              <a:solidFill>
                <a:schemeClr val="dk1"/>
              </a:solidFill>
              <a:prstDash val="dash"/>
              <a:round/>
              <a:headEnd type="none" w="sm" len="sm"/>
              <a:tailEnd type="none" w="sm" len="sm"/>
            </a:ln>
          </p:spPr>
          <p:txBody>
            <a:bodyPr spcFirstLastPara="1" wrap="square" lIns="121900" tIns="121900" rIns="121900" bIns="121900" anchor="ctr" anchorCtr="0">
              <a:noAutofit/>
            </a:bodyPr>
            <a:p>
              <a:pPr marL="0" lvl="0" indent="0" algn="l" rtl="0">
                <a:spcBef>
                  <a:spcPts val="0"/>
                </a:spcBef>
                <a:spcAft>
                  <a:spcPts val="0"/>
                </a:spcAft>
                <a:buNone/>
              </a:pPr>
              <a:endParaRPr sz="2400"/>
            </a:p>
          </p:txBody>
        </p:sp>
        <p:sp>
          <p:nvSpPr>
            <p:cNvPr id="2922" name="Google Shape;2922;p104"/>
            <p:cNvSpPr/>
            <p:nvPr/>
          </p:nvSpPr>
          <p:spPr>
            <a:xfrm rot="-129175">
              <a:off x="1593297" y="936869"/>
              <a:ext cx="5957405" cy="2926472"/>
            </a:xfrm>
            <a:prstGeom prst="roundRect">
              <a:avLst>
                <a:gd name="adj" fmla="val 24491"/>
              </a:avLst>
            </a:prstGeom>
            <a:solidFill>
              <a:schemeClr val="lt1"/>
            </a:solidFill>
            <a:ln>
              <a:noFill/>
            </a:ln>
          </p:spPr>
          <p:txBody>
            <a:bodyPr spcFirstLastPara="1" wrap="square" lIns="121900" tIns="121900" rIns="121900" bIns="121900" anchor="ctr" anchorCtr="0">
              <a:noAutofit/>
            </a:bodyPr>
            <a:p>
              <a:pPr marL="0" lvl="0" indent="0" algn="l" rtl="0">
                <a:spcBef>
                  <a:spcPts val="0"/>
                </a:spcBef>
                <a:spcAft>
                  <a:spcPts val="0"/>
                </a:spcAft>
                <a:buNone/>
              </a:pPr>
              <a:endParaRPr sz="2400"/>
            </a:p>
          </p:txBody>
        </p:sp>
      </p:grpSp>
      <p:sp>
        <p:nvSpPr>
          <p:cNvPr id="2924" name="Google Shape;2924;p104"/>
          <p:cNvSpPr txBox="1"/>
          <p:nvPr>
            <p:ph type="subTitle" idx="1"/>
          </p:nvPr>
        </p:nvSpPr>
        <p:spPr>
          <a:xfrm>
            <a:off x="834390" y="2629535"/>
            <a:ext cx="10762615" cy="1202690"/>
          </a:xfrm>
          <a:prstGeom prst="rect">
            <a:avLst/>
          </a:prstGeom>
        </p:spPr>
        <p:txBody>
          <a:bodyPr spcFirstLastPara="1" wrap="square" lIns="121900" tIns="121900" rIns="121900" bIns="121900" anchor="ctr" anchorCtr="0">
            <a:noAutofit/>
          </a:bodyPr>
          <a:p>
            <a:pPr marL="0" lvl="0" indent="0" algn="ctr" rtl="0">
              <a:spcBef>
                <a:spcPts val="0"/>
              </a:spcBef>
              <a:spcAft>
                <a:spcPts val="0"/>
              </a:spcAft>
              <a:buNone/>
            </a:pPr>
            <a:r>
              <a:rPr lang="vi-VN" altLang="en-GB" sz="5400">
                <a:latin typeface="Times New Roman" panose="02020603050405020304" charset="0"/>
                <a:cs typeface="Times New Roman" panose="02020603050405020304" charset="0"/>
              </a:rPr>
              <a:t>Khi thấy bạn mình làm điều sai trái, em sẽ làm gì? </a:t>
            </a:r>
            <a:endParaRPr lang="vi-VN" altLang="en-GB" sz="5400">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000">
        <p159:morph option="byObject"/>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657" name="Shape 657"/>
        <p:cNvGrpSpPr/>
        <p:nvPr/>
      </p:nvGrpSpPr>
      <p:grpSpPr>
        <a:xfrm>
          <a:off x="0" y="0"/>
          <a:ext cx="0" cy="0"/>
          <a:chOff x="0" y="0"/>
          <a:chExt cx="0" cy="0"/>
        </a:xfrm>
      </p:grpSpPr>
      <p:grpSp>
        <p:nvGrpSpPr>
          <p:cNvPr id="658" name="1'"/>
          <p:cNvGrpSpPr/>
          <p:nvPr/>
        </p:nvGrpSpPr>
        <p:grpSpPr>
          <a:xfrm>
            <a:off x="1469390" y="1528445"/>
            <a:ext cx="8669020" cy="3805555"/>
            <a:chOff x="1448913" y="909170"/>
            <a:chExt cx="6173500" cy="3217445"/>
          </a:xfrm>
        </p:grpSpPr>
        <p:sp>
          <p:nvSpPr>
            <p:cNvPr id="659" name="Google Shape;659;p64"/>
            <p:cNvSpPr/>
            <p:nvPr/>
          </p:nvSpPr>
          <p:spPr>
            <a:xfrm rot="-57798">
              <a:off x="1448492" y="1150914"/>
              <a:ext cx="5960042" cy="2925600"/>
            </a:xfrm>
            <a:prstGeom prst="roundRect">
              <a:avLst>
                <a:gd name="adj" fmla="val 24491"/>
              </a:avLst>
            </a:prstGeom>
            <a:noFill/>
            <a:ln w="28575" cap="flat" cmpd="sng">
              <a:solidFill>
                <a:schemeClr val="dk1"/>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60" name="Google Shape;660;p64"/>
            <p:cNvSpPr/>
            <p:nvPr/>
          </p:nvSpPr>
          <p:spPr>
            <a:xfrm rot="33568">
              <a:off x="1591821" y="936578"/>
              <a:ext cx="5960384" cy="2927183"/>
            </a:xfrm>
            <a:prstGeom prst="roundRect">
              <a:avLst>
                <a:gd name="adj" fmla="val 24491"/>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
        <p:nvSpPr>
          <p:cNvPr id="664" name="2'"/>
          <p:cNvSpPr txBox="1"/>
          <p:nvPr>
            <p:ph type="subTitle" idx="3"/>
          </p:nvPr>
        </p:nvSpPr>
        <p:spPr>
          <a:xfrm>
            <a:off x="1671955" y="3233420"/>
            <a:ext cx="8379460" cy="597535"/>
          </a:xfrm>
          <a:prstGeom prst="rect">
            <a:avLst/>
          </a:prstGeom>
        </p:spPr>
        <p:txBody>
          <a:bodyPr spcFirstLastPara="1" wrap="square" lIns="121900" tIns="121900" rIns="121900" bIns="121900" anchor="b" anchorCtr="0">
            <a:noAutofit/>
          </a:bodyPr>
          <a:lstStyle/>
          <a:p>
            <a:pPr marL="0" lvl="0" indent="0" algn="ctr" rtl="0">
              <a:spcBef>
                <a:spcPts val="0"/>
              </a:spcBef>
              <a:spcAft>
                <a:spcPts val="0"/>
              </a:spcAft>
              <a:buNone/>
            </a:pPr>
            <a:r>
              <a:rPr lang="vi-VN" altLang="en-GB" sz="5400">
                <a:latin typeface="Times New Roman" panose="02020603050405020304" charset="0"/>
                <a:cs typeface="Times New Roman" panose="02020603050405020304" charset="0"/>
              </a:rPr>
              <a:t>LUYỆN ĐỌC DIỄN CẢM</a:t>
            </a:r>
            <a:endParaRPr lang="vi-VN" altLang="en-GB" sz="5400">
              <a:latin typeface="Times New Roman" panose="02020603050405020304" charset="0"/>
              <a:cs typeface="Times New Roman" panose="02020603050405020304" charset="0"/>
            </a:endParaRPr>
          </a:p>
        </p:txBody>
      </p:sp>
      <p:sp>
        <p:nvSpPr>
          <p:cNvPr id="666" name="Google Shape;666;p64"/>
          <p:cNvSpPr/>
          <p:nvPr/>
        </p:nvSpPr>
        <p:spPr>
          <a:xfrm>
            <a:off x="2385577" y="1020578"/>
            <a:ext cx="1156379" cy="1156379"/>
          </a:xfrm>
          <a:custGeom>
            <a:avLst/>
            <a:gdLst/>
            <a:ahLst/>
            <a:cxnLst/>
            <a:rect l="l" t="t" r="r" b="b"/>
            <a:pathLst>
              <a:path w="47804" h="47804" extrusionOk="0">
                <a:moveTo>
                  <a:pt x="23908" y="0"/>
                </a:moveTo>
                <a:cubicBezTo>
                  <a:pt x="22372" y="0"/>
                  <a:pt x="21050" y="1917"/>
                  <a:pt x="19586" y="2203"/>
                </a:cubicBezTo>
                <a:cubicBezTo>
                  <a:pt x="19422" y="2235"/>
                  <a:pt x="19253" y="2249"/>
                  <a:pt x="19080" y="2249"/>
                </a:cubicBezTo>
                <a:cubicBezTo>
                  <a:pt x="17963" y="2249"/>
                  <a:pt x="16678" y="1664"/>
                  <a:pt x="15580" y="1664"/>
                </a:cubicBezTo>
                <a:cubicBezTo>
                  <a:pt x="15289" y="1664"/>
                  <a:pt x="15010" y="1705"/>
                  <a:pt x="14752" y="1810"/>
                </a:cubicBezTo>
                <a:cubicBezTo>
                  <a:pt x="13347" y="2393"/>
                  <a:pt x="12859" y="4667"/>
                  <a:pt x="11609" y="5501"/>
                </a:cubicBezTo>
                <a:cubicBezTo>
                  <a:pt x="10359" y="6334"/>
                  <a:pt x="8049" y="5929"/>
                  <a:pt x="7001" y="6989"/>
                </a:cubicBezTo>
                <a:cubicBezTo>
                  <a:pt x="5941" y="8049"/>
                  <a:pt x="6346" y="10358"/>
                  <a:pt x="5513" y="11609"/>
                </a:cubicBezTo>
                <a:cubicBezTo>
                  <a:pt x="4667" y="12859"/>
                  <a:pt x="2393" y="13347"/>
                  <a:pt x="1810" y="14740"/>
                </a:cubicBezTo>
                <a:cubicBezTo>
                  <a:pt x="1238" y="16133"/>
                  <a:pt x="2500" y="18074"/>
                  <a:pt x="2203" y="19586"/>
                </a:cubicBezTo>
                <a:cubicBezTo>
                  <a:pt x="1917" y="21026"/>
                  <a:pt x="0" y="22360"/>
                  <a:pt x="0" y="23896"/>
                </a:cubicBezTo>
                <a:cubicBezTo>
                  <a:pt x="0" y="25432"/>
                  <a:pt x="1917" y="26753"/>
                  <a:pt x="2203" y="28218"/>
                </a:cubicBezTo>
                <a:cubicBezTo>
                  <a:pt x="2500" y="29718"/>
                  <a:pt x="1250" y="31671"/>
                  <a:pt x="1810" y="33052"/>
                </a:cubicBezTo>
                <a:cubicBezTo>
                  <a:pt x="2393" y="34445"/>
                  <a:pt x="4679" y="34945"/>
                  <a:pt x="5513" y="36195"/>
                </a:cubicBezTo>
                <a:cubicBezTo>
                  <a:pt x="6346" y="37445"/>
                  <a:pt x="5941" y="39743"/>
                  <a:pt x="7001" y="40803"/>
                </a:cubicBezTo>
                <a:cubicBezTo>
                  <a:pt x="8049" y="41862"/>
                  <a:pt x="10359" y="41457"/>
                  <a:pt x="11609" y="42291"/>
                </a:cubicBezTo>
                <a:cubicBezTo>
                  <a:pt x="12859" y="43124"/>
                  <a:pt x="13347" y="45398"/>
                  <a:pt x="14752" y="45982"/>
                </a:cubicBezTo>
                <a:cubicBezTo>
                  <a:pt x="15017" y="46094"/>
                  <a:pt x="15304" y="46138"/>
                  <a:pt x="15604" y="46138"/>
                </a:cubicBezTo>
                <a:cubicBezTo>
                  <a:pt x="16698" y="46138"/>
                  <a:pt x="17975" y="45555"/>
                  <a:pt x="19084" y="45555"/>
                </a:cubicBezTo>
                <a:cubicBezTo>
                  <a:pt x="19256" y="45555"/>
                  <a:pt x="19424" y="45569"/>
                  <a:pt x="19586" y="45601"/>
                </a:cubicBezTo>
                <a:cubicBezTo>
                  <a:pt x="21027" y="45875"/>
                  <a:pt x="22372" y="47803"/>
                  <a:pt x="23908" y="47803"/>
                </a:cubicBezTo>
                <a:cubicBezTo>
                  <a:pt x="25432" y="47803"/>
                  <a:pt x="26754" y="45875"/>
                  <a:pt x="28218" y="45601"/>
                </a:cubicBezTo>
                <a:cubicBezTo>
                  <a:pt x="28382" y="45568"/>
                  <a:pt x="28551" y="45554"/>
                  <a:pt x="28724" y="45554"/>
                </a:cubicBezTo>
                <a:cubicBezTo>
                  <a:pt x="29835" y="45554"/>
                  <a:pt x="31114" y="46133"/>
                  <a:pt x="32208" y="46133"/>
                </a:cubicBezTo>
                <a:cubicBezTo>
                  <a:pt x="32505" y="46133"/>
                  <a:pt x="32789" y="46091"/>
                  <a:pt x="33052" y="45982"/>
                </a:cubicBezTo>
                <a:cubicBezTo>
                  <a:pt x="34457" y="45398"/>
                  <a:pt x="34945" y="43124"/>
                  <a:pt x="36195" y="42291"/>
                </a:cubicBezTo>
                <a:cubicBezTo>
                  <a:pt x="37445" y="41457"/>
                  <a:pt x="39755" y="41862"/>
                  <a:pt x="40815" y="40803"/>
                </a:cubicBezTo>
                <a:cubicBezTo>
                  <a:pt x="41863" y="39743"/>
                  <a:pt x="41470" y="37445"/>
                  <a:pt x="42303" y="36195"/>
                </a:cubicBezTo>
                <a:cubicBezTo>
                  <a:pt x="43137" y="34945"/>
                  <a:pt x="45411" y="34445"/>
                  <a:pt x="45994" y="33052"/>
                </a:cubicBezTo>
                <a:cubicBezTo>
                  <a:pt x="46566" y="31671"/>
                  <a:pt x="45303" y="29718"/>
                  <a:pt x="45601" y="28218"/>
                </a:cubicBezTo>
                <a:cubicBezTo>
                  <a:pt x="45887" y="26765"/>
                  <a:pt x="47804" y="25432"/>
                  <a:pt x="47804" y="23896"/>
                </a:cubicBezTo>
                <a:cubicBezTo>
                  <a:pt x="47804" y="22360"/>
                  <a:pt x="45887" y="21038"/>
                  <a:pt x="45601" y="19586"/>
                </a:cubicBezTo>
                <a:cubicBezTo>
                  <a:pt x="45303" y="18074"/>
                  <a:pt x="46554" y="16133"/>
                  <a:pt x="45994" y="14740"/>
                </a:cubicBezTo>
                <a:cubicBezTo>
                  <a:pt x="45411" y="13347"/>
                  <a:pt x="43137" y="12859"/>
                  <a:pt x="42303" y="11609"/>
                </a:cubicBezTo>
                <a:cubicBezTo>
                  <a:pt x="41470" y="10358"/>
                  <a:pt x="41863" y="8049"/>
                  <a:pt x="40815" y="6989"/>
                </a:cubicBezTo>
                <a:cubicBezTo>
                  <a:pt x="39755" y="5929"/>
                  <a:pt x="37445" y="6334"/>
                  <a:pt x="36195" y="5501"/>
                </a:cubicBezTo>
                <a:cubicBezTo>
                  <a:pt x="34945" y="4667"/>
                  <a:pt x="34457" y="2393"/>
                  <a:pt x="33052" y="1810"/>
                </a:cubicBezTo>
                <a:cubicBezTo>
                  <a:pt x="32789" y="1699"/>
                  <a:pt x="32505" y="1655"/>
                  <a:pt x="32207" y="1655"/>
                </a:cubicBezTo>
                <a:cubicBezTo>
                  <a:pt x="31110" y="1655"/>
                  <a:pt x="29828" y="2248"/>
                  <a:pt x="28715" y="2248"/>
                </a:cubicBezTo>
                <a:cubicBezTo>
                  <a:pt x="28545" y="2248"/>
                  <a:pt x="28379" y="2235"/>
                  <a:pt x="28218" y="2203"/>
                </a:cubicBezTo>
                <a:cubicBezTo>
                  <a:pt x="26777" y="1917"/>
                  <a:pt x="25432" y="0"/>
                  <a:pt x="23908" y="0"/>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67" name="Google Shape;667;p64"/>
          <p:cNvGrpSpPr/>
          <p:nvPr/>
        </p:nvGrpSpPr>
        <p:grpSpPr>
          <a:xfrm rot="20400000">
            <a:off x="10936472" y="5248851"/>
            <a:ext cx="908396" cy="1137655"/>
            <a:chOff x="5936575" y="4424950"/>
            <a:chExt cx="599100" cy="750300"/>
          </a:xfrm>
        </p:grpSpPr>
        <p:sp>
          <p:nvSpPr>
            <p:cNvPr id="668" name="Google Shape;668;p64"/>
            <p:cNvSpPr/>
            <p:nvPr/>
          </p:nvSpPr>
          <p:spPr>
            <a:xfrm>
              <a:off x="5936575" y="4424950"/>
              <a:ext cx="599100" cy="630550"/>
            </a:xfrm>
            <a:custGeom>
              <a:avLst/>
              <a:gdLst/>
              <a:ahLst/>
              <a:cxnLst/>
              <a:rect l="l" t="t" r="r" b="b"/>
              <a:pathLst>
                <a:path w="23964" h="25222" extrusionOk="0">
                  <a:moveTo>
                    <a:pt x="10680" y="712"/>
                  </a:moveTo>
                  <a:cubicBezTo>
                    <a:pt x="12738" y="712"/>
                    <a:pt x="14770" y="1100"/>
                    <a:pt x="16379" y="1750"/>
                  </a:cubicBezTo>
                  <a:cubicBezTo>
                    <a:pt x="20829" y="3546"/>
                    <a:pt x="23963" y="8226"/>
                    <a:pt x="21390" y="12862"/>
                  </a:cubicBezTo>
                  <a:lnTo>
                    <a:pt x="21387" y="12862"/>
                  </a:lnTo>
                  <a:cubicBezTo>
                    <a:pt x="20935" y="13684"/>
                    <a:pt x="20330" y="14418"/>
                    <a:pt x="19605" y="15019"/>
                  </a:cubicBezTo>
                  <a:cubicBezTo>
                    <a:pt x="18714" y="15750"/>
                    <a:pt x="17703" y="15974"/>
                    <a:pt x="16705" y="16481"/>
                  </a:cubicBezTo>
                  <a:cubicBezTo>
                    <a:pt x="14969" y="17366"/>
                    <a:pt x="15459" y="19423"/>
                    <a:pt x="15479" y="21091"/>
                  </a:cubicBezTo>
                  <a:cubicBezTo>
                    <a:pt x="15029" y="21240"/>
                    <a:pt x="14582" y="21375"/>
                    <a:pt x="14138" y="21489"/>
                  </a:cubicBezTo>
                  <a:cubicBezTo>
                    <a:pt x="13946" y="18197"/>
                    <a:pt x="14124" y="15014"/>
                    <a:pt x="14854" y="11850"/>
                  </a:cubicBezTo>
                  <a:cubicBezTo>
                    <a:pt x="15241" y="11951"/>
                    <a:pt x="15629" y="12025"/>
                    <a:pt x="16032" y="12025"/>
                  </a:cubicBezTo>
                  <a:cubicBezTo>
                    <a:pt x="16285" y="12025"/>
                    <a:pt x="16544" y="11996"/>
                    <a:pt x="16814" y="11925"/>
                  </a:cubicBezTo>
                  <a:cubicBezTo>
                    <a:pt x="17161" y="11832"/>
                    <a:pt x="17053" y="11332"/>
                    <a:pt x="16737" y="11332"/>
                  </a:cubicBezTo>
                  <a:cubicBezTo>
                    <a:pt x="16711" y="11332"/>
                    <a:pt x="16683" y="11336"/>
                    <a:pt x="16654" y="11343"/>
                  </a:cubicBezTo>
                  <a:cubicBezTo>
                    <a:pt x="16427" y="11400"/>
                    <a:pt x="16203" y="11424"/>
                    <a:pt x="15981" y="11424"/>
                  </a:cubicBezTo>
                  <a:cubicBezTo>
                    <a:pt x="15645" y="11424"/>
                    <a:pt x="15314" y="11369"/>
                    <a:pt x="14986" y="11292"/>
                  </a:cubicBezTo>
                  <a:cubicBezTo>
                    <a:pt x="15147" y="10655"/>
                    <a:pt x="15324" y="10022"/>
                    <a:pt x="15533" y="9386"/>
                  </a:cubicBezTo>
                  <a:cubicBezTo>
                    <a:pt x="15613" y="9137"/>
                    <a:pt x="15409" y="8974"/>
                    <a:pt x="15207" y="8974"/>
                  </a:cubicBezTo>
                  <a:cubicBezTo>
                    <a:pt x="15074" y="8974"/>
                    <a:pt x="14941" y="9044"/>
                    <a:pt x="14889" y="9206"/>
                  </a:cubicBezTo>
                  <a:cubicBezTo>
                    <a:pt x="14682" y="9833"/>
                    <a:pt x="14499" y="10469"/>
                    <a:pt x="14333" y="11114"/>
                  </a:cubicBezTo>
                  <a:cubicBezTo>
                    <a:pt x="13860" y="10976"/>
                    <a:pt x="13384" y="10833"/>
                    <a:pt x="12897" y="10776"/>
                  </a:cubicBezTo>
                  <a:cubicBezTo>
                    <a:pt x="12630" y="10746"/>
                    <a:pt x="12362" y="10732"/>
                    <a:pt x="12095" y="10732"/>
                  </a:cubicBezTo>
                  <a:cubicBezTo>
                    <a:pt x="11425" y="10732"/>
                    <a:pt x="10757" y="10824"/>
                    <a:pt x="10112" y="11008"/>
                  </a:cubicBezTo>
                  <a:cubicBezTo>
                    <a:pt x="9628" y="11143"/>
                    <a:pt x="9075" y="11337"/>
                    <a:pt x="8576" y="11610"/>
                  </a:cubicBezTo>
                  <a:cubicBezTo>
                    <a:pt x="8470" y="11340"/>
                    <a:pt x="8361" y="11074"/>
                    <a:pt x="8233" y="10807"/>
                  </a:cubicBezTo>
                  <a:cubicBezTo>
                    <a:pt x="8174" y="10685"/>
                    <a:pt x="8078" y="10634"/>
                    <a:pt x="7979" y="10634"/>
                  </a:cubicBezTo>
                  <a:cubicBezTo>
                    <a:pt x="7761" y="10634"/>
                    <a:pt x="7528" y="10880"/>
                    <a:pt x="7654" y="11148"/>
                  </a:cubicBezTo>
                  <a:cubicBezTo>
                    <a:pt x="7780" y="11423"/>
                    <a:pt x="7889" y="11701"/>
                    <a:pt x="7995" y="11985"/>
                  </a:cubicBezTo>
                  <a:cubicBezTo>
                    <a:pt x="7516" y="12360"/>
                    <a:pt x="7161" y="12847"/>
                    <a:pt x="7112" y="13478"/>
                  </a:cubicBezTo>
                  <a:cubicBezTo>
                    <a:pt x="7104" y="13587"/>
                    <a:pt x="7199" y="13648"/>
                    <a:pt x="7291" y="13648"/>
                  </a:cubicBezTo>
                  <a:cubicBezTo>
                    <a:pt x="7364" y="13648"/>
                    <a:pt x="7435" y="13610"/>
                    <a:pt x="7453" y="13526"/>
                  </a:cubicBezTo>
                  <a:cubicBezTo>
                    <a:pt x="7542" y="13105"/>
                    <a:pt x="7814" y="12759"/>
                    <a:pt x="8167" y="12478"/>
                  </a:cubicBezTo>
                  <a:cubicBezTo>
                    <a:pt x="8637" y="13931"/>
                    <a:pt x="8834" y="15441"/>
                    <a:pt x="8897" y="16996"/>
                  </a:cubicBezTo>
                  <a:cubicBezTo>
                    <a:pt x="8957" y="18481"/>
                    <a:pt x="8786" y="20039"/>
                    <a:pt x="8986" y="21518"/>
                  </a:cubicBezTo>
                  <a:cubicBezTo>
                    <a:pt x="8445" y="21395"/>
                    <a:pt x="7903" y="21266"/>
                    <a:pt x="7347" y="21168"/>
                  </a:cubicBezTo>
                  <a:cubicBezTo>
                    <a:pt x="7424" y="19911"/>
                    <a:pt x="7447" y="18653"/>
                    <a:pt x="7459" y="17392"/>
                  </a:cubicBezTo>
                  <a:cubicBezTo>
                    <a:pt x="7459" y="17254"/>
                    <a:pt x="7350" y="17074"/>
                    <a:pt x="7201" y="17051"/>
                  </a:cubicBezTo>
                  <a:cubicBezTo>
                    <a:pt x="4330" y="16627"/>
                    <a:pt x="2310" y="14446"/>
                    <a:pt x="1516" y="11727"/>
                  </a:cubicBezTo>
                  <a:cubicBezTo>
                    <a:pt x="846" y="9415"/>
                    <a:pt x="768" y="6317"/>
                    <a:pt x="2204" y="4266"/>
                  </a:cubicBezTo>
                  <a:cubicBezTo>
                    <a:pt x="3984" y="1720"/>
                    <a:pt x="7365" y="712"/>
                    <a:pt x="10680" y="712"/>
                  </a:cubicBezTo>
                  <a:close/>
                  <a:moveTo>
                    <a:pt x="12038" y="11312"/>
                  </a:moveTo>
                  <a:cubicBezTo>
                    <a:pt x="12464" y="11312"/>
                    <a:pt x="12891" y="11352"/>
                    <a:pt x="13313" y="11438"/>
                  </a:cubicBezTo>
                  <a:cubicBezTo>
                    <a:pt x="13617" y="11501"/>
                    <a:pt x="13909" y="11581"/>
                    <a:pt x="14195" y="11664"/>
                  </a:cubicBezTo>
                  <a:cubicBezTo>
                    <a:pt x="13425" y="14910"/>
                    <a:pt x="13195" y="18300"/>
                    <a:pt x="13688" y="21595"/>
                  </a:cubicBezTo>
                  <a:cubicBezTo>
                    <a:pt x="12949" y="21760"/>
                    <a:pt x="12202" y="21862"/>
                    <a:pt x="11420" y="21862"/>
                  </a:cubicBezTo>
                  <a:cubicBezTo>
                    <a:pt x="11398" y="21862"/>
                    <a:pt x="11377" y="21862"/>
                    <a:pt x="11356" y="21862"/>
                  </a:cubicBezTo>
                  <a:cubicBezTo>
                    <a:pt x="10685" y="21853"/>
                    <a:pt x="10049" y="21747"/>
                    <a:pt x="9425" y="21615"/>
                  </a:cubicBezTo>
                  <a:cubicBezTo>
                    <a:pt x="9745" y="19807"/>
                    <a:pt x="9608" y="17753"/>
                    <a:pt x="9488" y="15951"/>
                  </a:cubicBezTo>
                  <a:cubicBezTo>
                    <a:pt x="9402" y="14627"/>
                    <a:pt x="9178" y="13335"/>
                    <a:pt x="8757" y="12094"/>
                  </a:cubicBezTo>
                  <a:cubicBezTo>
                    <a:pt x="9261" y="11824"/>
                    <a:pt x="9820" y="11644"/>
                    <a:pt x="10258" y="11535"/>
                  </a:cubicBezTo>
                  <a:cubicBezTo>
                    <a:pt x="10841" y="11391"/>
                    <a:pt x="11439" y="11312"/>
                    <a:pt x="12038" y="11312"/>
                  </a:cubicBezTo>
                  <a:close/>
                  <a:moveTo>
                    <a:pt x="6935" y="21415"/>
                  </a:moveTo>
                  <a:cubicBezTo>
                    <a:pt x="6959" y="21510"/>
                    <a:pt x="7043" y="21568"/>
                    <a:pt x="7131" y="21568"/>
                  </a:cubicBezTo>
                  <a:cubicBezTo>
                    <a:pt x="7168" y="21568"/>
                    <a:pt x="7206" y="21557"/>
                    <a:pt x="7241" y="21535"/>
                  </a:cubicBezTo>
                  <a:cubicBezTo>
                    <a:pt x="8348" y="22276"/>
                    <a:pt x="9781" y="22581"/>
                    <a:pt x="11240" y="22581"/>
                  </a:cubicBezTo>
                  <a:cubicBezTo>
                    <a:pt x="12869" y="22581"/>
                    <a:pt x="14530" y="22200"/>
                    <a:pt x="15806" y="21621"/>
                  </a:cubicBezTo>
                  <a:cubicBezTo>
                    <a:pt x="15860" y="21595"/>
                    <a:pt x="15903" y="21552"/>
                    <a:pt x="15929" y="21498"/>
                  </a:cubicBezTo>
                  <a:cubicBezTo>
                    <a:pt x="15946" y="21492"/>
                    <a:pt x="15960" y="21486"/>
                    <a:pt x="15978" y="21481"/>
                  </a:cubicBezTo>
                  <a:lnTo>
                    <a:pt x="15978" y="21481"/>
                  </a:lnTo>
                  <a:cubicBezTo>
                    <a:pt x="16574" y="22787"/>
                    <a:pt x="15433" y="24008"/>
                    <a:pt x="14198" y="24406"/>
                  </a:cubicBezTo>
                  <a:cubicBezTo>
                    <a:pt x="13600" y="24599"/>
                    <a:pt x="12944" y="24641"/>
                    <a:pt x="12300" y="24641"/>
                  </a:cubicBezTo>
                  <a:cubicBezTo>
                    <a:pt x="12034" y="24641"/>
                    <a:pt x="11770" y="24634"/>
                    <a:pt x="11513" y="24627"/>
                  </a:cubicBezTo>
                  <a:cubicBezTo>
                    <a:pt x="10826" y="24613"/>
                    <a:pt x="10132" y="24575"/>
                    <a:pt x="9447" y="24498"/>
                  </a:cubicBezTo>
                  <a:cubicBezTo>
                    <a:pt x="8221" y="24360"/>
                    <a:pt x="5121" y="23114"/>
                    <a:pt x="6935" y="21415"/>
                  </a:cubicBezTo>
                  <a:close/>
                  <a:moveTo>
                    <a:pt x="11002" y="0"/>
                  </a:moveTo>
                  <a:cubicBezTo>
                    <a:pt x="9279" y="0"/>
                    <a:pt x="7562" y="279"/>
                    <a:pt x="5980" y="824"/>
                  </a:cubicBezTo>
                  <a:cubicBezTo>
                    <a:pt x="1857" y="2251"/>
                    <a:pt x="0" y="5532"/>
                    <a:pt x="424" y="9824"/>
                  </a:cubicBezTo>
                  <a:cubicBezTo>
                    <a:pt x="651" y="12137"/>
                    <a:pt x="1528" y="14441"/>
                    <a:pt x="3293" y="16014"/>
                  </a:cubicBezTo>
                  <a:cubicBezTo>
                    <a:pt x="4043" y="16676"/>
                    <a:pt x="4914" y="17194"/>
                    <a:pt x="5871" y="17495"/>
                  </a:cubicBezTo>
                  <a:cubicBezTo>
                    <a:pt x="6714" y="17753"/>
                    <a:pt x="6765" y="17922"/>
                    <a:pt x="6791" y="18810"/>
                  </a:cubicBezTo>
                  <a:cubicBezTo>
                    <a:pt x="6814" y="19598"/>
                    <a:pt x="6851" y="20380"/>
                    <a:pt x="6909" y="21166"/>
                  </a:cubicBezTo>
                  <a:cubicBezTo>
                    <a:pt x="6892" y="21157"/>
                    <a:pt x="6874" y="21152"/>
                    <a:pt x="6857" y="21152"/>
                  </a:cubicBezTo>
                  <a:cubicBezTo>
                    <a:pt x="6834" y="21152"/>
                    <a:pt x="6812" y="21160"/>
                    <a:pt x="6794" y="21174"/>
                  </a:cubicBezTo>
                  <a:cubicBezTo>
                    <a:pt x="5932" y="21736"/>
                    <a:pt x="5757" y="22767"/>
                    <a:pt x="6307" y="23656"/>
                  </a:cubicBezTo>
                  <a:cubicBezTo>
                    <a:pt x="6361" y="23744"/>
                    <a:pt x="6424" y="23830"/>
                    <a:pt x="6490" y="23911"/>
                  </a:cubicBezTo>
                  <a:cubicBezTo>
                    <a:pt x="7450" y="25060"/>
                    <a:pt x="9399" y="25088"/>
                    <a:pt x="10740" y="25163"/>
                  </a:cubicBezTo>
                  <a:cubicBezTo>
                    <a:pt x="11228" y="25190"/>
                    <a:pt x="11755" y="25222"/>
                    <a:pt x="12289" y="25222"/>
                  </a:cubicBezTo>
                  <a:cubicBezTo>
                    <a:pt x="13534" y="25222"/>
                    <a:pt x="14819" y="25050"/>
                    <a:pt x="15751" y="24252"/>
                  </a:cubicBezTo>
                  <a:cubicBezTo>
                    <a:pt x="15783" y="24223"/>
                    <a:pt x="15811" y="24194"/>
                    <a:pt x="15843" y="24163"/>
                  </a:cubicBezTo>
                  <a:lnTo>
                    <a:pt x="16009" y="23997"/>
                  </a:lnTo>
                  <a:cubicBezTo>
                    <a:pt x="16777" y="23163"/>
                    <a:pt x="16983" y="21985"/>
                    <a:pt x="16382" y="20974"/>
                  </a:cubicBezTo>
                  <a:cubicBezTo>
                    <a:pt x="16344" y="20908"/>
                    <a:pt x="16278" y="20859"/>
                    <a:pt x="16204" y="20842"/>
                  </a:cubicBezTo>
                  <a:cubicBezTo>
                    <a:pt x="16181" y="19197"/>
                    <a:pt x="15975" y="17759"/>
                    <a:pt x="17817" y="16859"/>
                  </a:cubicBezTo>
                  <a:cubicBezTo>
                    <a:pt x="18574" y="16486"/>
                    <a:pt x="19296" y="16203"/>
                    <a:pt x="19966" y="15667"/>
                  </a:cubicBezTo>
                  <a:cubicBezTo>
                    <a:pt x="21373" y="14552"/>
                    <a:pt x="22390" y="12953"/>
                    <a:pt x="22837" y="11217"/>
                  </a:cubicBezTo>
                  <a:cubicBezTo>
                    <a:pt x="23763" y="7587"/>
                    <a:pt x="21866" y="4188"/>
                    <a:pt x="18849" y="2214"/>
                  </a:cubicBezTo>
                  <a:cubicBezTo>
                    <a:pt x="16570" y="722"/>
                    <a:pt x="13777" y="0"/>
                    <a:pt x="11002"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69" name="Google Shape;669;p64"/>
            <p:cNvSpPr/>
            <p:nvPr/>
          </p:nvSpPr>
          <p:spPr>
            <a:xfrm>
              <a:off x="5955775" y="4442750"/>
              <a:ext cx="579900" cy="520100"/>
            </a:xfrm>
            <a:custGeom>
              <a:avLst/>
              <a:gdLst/>
              <a:ahLst/>
              <a:cxnLst/>
              <a:rect l="l" t="t" r="r" b="b"/>
              <a:pathLst>
                <a:path w="23196" h="20804" extrusionOk="0">
                  <a:moveTo>
                    <a:pt x="9907" y="1"/>
                  </a:moveTo>
                  <a:cubicBezTo>
                    <a:pt x="6594" y="1"/>
                    <a:pt x="3216" y="1009"/>
                    <a:pt x="1436" y="3554"/>
                  </a:cubicBezTo>
                  <a:cubicBezTo>
                    <a:pt x="0" y="5605"/>
                    <a:pt x="81" y="8703"/>
                    <a:pt x="751" y="11015"/>
                  </a:cubicBezTo>
                  <a:cubicBezTo>
                    <a:pt x="1542" y="13734"/>
                    <a:pt x="3562" y="15915"/>
                    <a:pt x="6433" y="16339"/>
                  </a:cubicBezTo>
                  <a:cubicBezTo>
                    <a:pt x="6585" y="16359"/>
                    <a:pt x="6691" y="16542"/>
                    <a:pt x="6691" y="16680"/>
                  </a:cubicBezTo>
                  <a:cubicBezTo>
                    <a:pt x="6679" y="17941"/>
                    <a:pt x="6656" y="19199"/>
                    <a:pt x="6579" y="20454"/>
                  </a:cubicBezTo>
                  <a:cubicBezTo>
                    <a:pt x="7135" y="20551"/>
                    <a:pt x="7679" y="20683"/>
                    <a:pt x="8218" y="20803"/>
                  </a:cubicBezTo>
                  <a:cubicBezTo>
                    <a:pt x="8018" y="19325"/>
                    <a:pt x="8189" y="17769"/>
                    <a:pt x="8129" y="16282"/>
                  </a:cubicBezTo>
                  <a:cubicBezTo>
                    <a:pt x="8069" y="14729"/>
                    <a:pt x="7869" y="13219"/>
                    <a:pt x="7401" y="11763"/>
                  </a:cubicBezTo>
                  <a:cubicBezTo>
                    <a:pt x="7049" y="12044"/>
                    <a:pt x="6777" y="12390"/>
                    <a:pt x="6685" y="12812"/>
                  </a:cubicBezTo>
                  <a:cubicBezTo>
                    <a:pt x="6667" y="12896"/>
                    <a:pt x="6596" y="12935"/>
                    <a:pt x="6523" y="12935"/>
                  </a:cubicBezTo>
                  <a:cubicBezTo>
                    <a:pt x="6431" y="12935"/>
                    <a:pt x="6336" y="12873"/>
                    <a:pt x="6344" y="12766"/>
                  </a:cubicBezTo>
                  <a:cubicBezTo>
                    <a:pt x="6396" y="12135"/>
                    <a:pt x="6748" y="11648"/>
                    <a:pt x="7230" y="11270"/>
                  </a:cubicBezTo>
                  <a:cubicBezTo>
                    <a:pt x="7124" y="10989"/>
                    <a:pt x="7015" y="10708"/>
                    <a:pt x="6886" y="10433"/>
                  </a:cubicBezTo>
                  <a:cubicBezTo>
                    <a:pt x="6762" y="10166"/>
                    <a:pt x="6993" y="9920"/>
                    <a:pt x="7210" y="9920"/>
                  </a:cubicBezTo>
                  <a:cubicBezTo>
                    <a:pt x="7310" y="9920"/>
                    <a:pt x="7406" y="9971"/>
                    <a:pt x="7465" y="10095"/>
                  </a:cubicBezTo>
                  <a:cubicBezTo>
                    <a:pt x="7593" y="10359"/>
                    <a:pt x="7702" y="10628"/>
                    <a:pt x="7808" y="10898"/>
                  </a:cubicBezTo>
                  <a:cubicBezTo>
                    <a:pt x="8310" y="10625"/>
                    <a:pt x="8860" y="10431"/>
                    <a:pt x="9344" y="10293"/>
                  </a:cubicBezTo>
                  <a:cubicBezTo>
                    <a:pt x="9990" y="10111"/>
                    <a:pt x="10655" y="10018"/>
                    <a:pt x="11324" y="10018"/>
                  </a:cubicBezTo>
                  <a:cubicBezTo>
                    <a:pt x="11593" y="10018"/>
                    <a:pt x="11863" y="10033"/>
                    <a:pt x="12132" y="10064"/>
                  </a:cubicBezTo>
                  <a:cubicBezTo>
                    <a:pt x="12619" y="10118"/>
                    <a:pt x="13092" y="10261"/>
                    <a:pt x="13568" y="10399"/>
                  </a:cubicBezTo>
                  <a:cubicBezTo>
                    <a:pt x="13731" y="9757"/>
                    <a:pt x="13917" y="9121"/>
                    <a:pt x="14121" y="8494"/>
                  </a:cubicBezTo>
                  <a:cubicBezTo>
                    <a:pt x="14173" y="8332"/>
                    <a:pt x="14306" y="8262"/>
                    <a:pt x="14439" y="8262"/>
                  </a:cubicBezTo>
                  <a:cubicBezTo>
                    <a:pt x="14642" y="8262"/>
                    <a:pt x="14845" y="8424"/>
                    <a:pt x="14765" y="8671"/>
                  </a:cubicBezTo>
                  <a:cubicBezTo>
                    <a:pt x="14556" y="9307"/>
                    <a:pt x="14379" y="9943"/>
                    <a:pt x="14221" y="10580"/>
                  </a:cubicBezTo>
                  <a:cubicBezTo>
                    <a:pt x="14546" y="10655"/>
                    <a:pt x="14876" y="10709"/>
                    <a:pt x="15211" y="10709"/>
                  </a:cubicBezTo>
                  <a:cubicBezTo>
                    <a:pt x="15433" y="10709"/>
                    <a:pt x="15658" y="10685"/>
                    <a:pt x="15886" y="10628"/>
                  </a:cubicBezTo>
                  <a:cubicBezTo>
                    <a:pt x="15915" y="10621"/>
                    <a:pt x="15943" y="10617"/>
                    <a:pt x="15969" y="10617"/>
                  </a:cubicBezTo>
                  <a:cubicBezTo>
                    <a:pt x="16286" y="10617"/>
                    <a:pt x="16395" y="11120"/>
                    <a:pt x="16046" y="11213"/>
                  </a:cubicBezTo>
                  <a:cubicBezTo>
                    <a:pt x="15778" y="11283"/>
                    <a:pt x="15520" y="11312"/>
                    <a:pt x="15268" y="11312"/>
                  </a:cubicBezTo>
                  <a:cubicBezTo>
                    <a:pt x="14864" y="11312"/>
                    <a:pt x="14475" y="11237"/>
                    <a:pt x="14086" y="11138"/>
                  </a:cubicBezTo>
                  <a:cubicBezTo>
                    <a:pt x="13359" y="14302"/>
                    <a:pt x="13181" y="17485"/>
                    <a:pt x="13370" y="20777"/>
                  </a:cubicBezTo>
                  <a:cubicBezTo>
                    <a:pt x="13817" y="20663"/>
                    <a:pt x="14261" y="20528"/>
                    <a:pt x="14711" y="20379"/>
                  </a:cubicBezTo>
                  <a:cubicBezTo>
                    <a:pt x="14694" y="18711"/>
                    <a:pt x="14204" y="16651"/>
                    <a:pt x="15937" y="15769"/>
                  </a:cubicBezTo>
                  <a:cubicBezTo>
                    <a:pt x="16935" y="15259"/>
                    <a:pt x="17946" y="15038"/>
                    <a:pt x="18840" y="14304"/>
                  </a:cubicBezTo>
                  <a:cubicBezTo>
                    <a:pt x="19562" y="13703"/>
                    <a:pt x="20167" y="12972"/>
                    <a:pt x="20622" y="12150"/>
                  </a:cubicBezTo>
                  <a:cubicBezTo>
                    <a:pt x="23195" y="7514"/>
                    <a:pt x="20061" y="2834"/>
                    <a:pt x="15611" y="1041"/>
                  </a:cubicBezTo>
                  <a:cubicBezTo>
                    <a:pt x="14000" y="390"/>
                    <a:pt x="11966" y="1"/>
                    <a:pt x="9907" y="1"/>
                  </a:cubicBezTo>
                  <a:close/>
                </a:path>
              </a:pathLst>
            </a:custGeom>
            <a:solidFill>
              <a:schemeClr val="accent1"/>
            </a:solidFill>
            <a:ln w="952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0" name="Google Shape;670;p64"/>
            <p:cNvSpPr/>
            <p:nvPr/>
          </p:nvSpPr>
          <p:spPr>
            <a:xfrm>
              <a:off x="6078275" y="5024075"/>
              <a:ext cx="272725" cy="151175"/>
            </a:xfrm>
            <a:custGeom>
              <a:avLst/>
              <a:gdLst/>
              <a:ahLst/>
              <a:cxnLst/>
              <a:rect l="l" t="t" r="r" b="b"/>
              <a:pathLst>
                <a:path w="10909" h="6047" extrusionOk="0">
                  <a:moveTo>
                    <a:pt x="1095" y="2711"/>
                  </a:moveTo>
                  <a:cubicBezTo>
                    <a:pt x="2206" y="3519"/>
                    <a:pt x="4089" y="3851"/>
                    <a:pt x="5166" y="3966"/>
                  </a:cubicBezTo>
                  <a:cubicBezTo>
                    <a:pt x="5443" y="3995"/>
                    <a:pt x="5734" y="4011"/>
                    <a:pt x="6032" y="4011"/>
                  </a:cubicBezTo>
                  <a:cubicBezTo>
                    <a:pt x="7172" y="4011"/>
                    <a:pt x="8414" y="3780"/>
                    <a:pt x="9338" y="3212"/>
                  </a:cubicBezTo>
                  <a:lnTo>
                    <a:pt x="9338" y="3212"/>
                  </a:lnTo>
                  <a:cubicBezTo>
                    <a:pt x="8386" y="4775"/>
                    <a:pt x="6951" y="5483"/>
                    <a:pt x="5505" y="5483"/>
                  </a:cubicBezTo>
                  <a:cubicBezTo>
                    <a:pt x="3782" y="5483"/>
                    <a:pt x="2045" y="4477"/>
                    <a:pt x="1095" y="2711"/>
                  </a:cubicBezTo>
                  <a:close/>
                  <a:moveTo>
                    <a:pt x="604" y="1"/>
                  </a:moveTo>
                  <a:cubicBezTo>
                    <a:pt x="561" y="1"/>
                    <a:pt x="519" y="21"/>
                    <a:pt x="493" y="69"/>
                  </a:cubicBezTo>
                  <a:cubicBezTo>
                    <a:pt x="0" y="1029"/>
                    <a:pt x="155" y="1759"/>
                    <a:pt x="650" y="2318"/>
                  </a:cubicBezTo>
                  <a:cubicBezTo>
                    <a:pt x="610" y="2352"/>
                    <a:pt x="593" y="2410"/>
                    <a:pt x="607" y="2464"/>
                  </a:cubicBezTo>
                  <a:cubicBezTo>
                    <a:pt x="1235" y="4868"/>
                    <a:pt x="3223" y="6046"/>
                    <a:pt x="5273" y="6046"/>
                  </a:cubicBezTo>
                  <a:cubicBezTo>
                    <a:pt x="7051" y="6046"/>
                    <a:pt x="8876" y="5160"/>
                    <a:pt x="9900" y="3418"/>
                  </a:cubicBezTo>
                  <a:cubicBezTo>
                    <a:pt x="10020" y="3206"/>
                    <a:pt x="9854" y="3012"/>
                    <a:pt x="9665" y="2989"/>
                  </a:cubicBezTo>
                  <a:cubicBezTo>
                    <a:pt x="10441" y="2387"/>
                    <a:pt x="10908" y="1490"/>
                    <a:pt x="10725" y="215"/>
                  </a:cubicBezTo>
                  <a:cubicBezTo>
                    <a:pt x="10706" y="74"/>
                    <a:pt x="10590" y="10"/>
                    <a:pt x="10467" y="10"/>
                  </a:cubicBezTo>
                  <a:cubicBezTo>
                    <a:pt x="10422" y="10"/>
                    <a:pt x="10377" y="18"/>
                    <a:pt x="10335" y="34"/>
                  </a:cubicBezTo>
                  <a:lnTo>
                    <a:pt x="10169" y="201"/>
                  </a:lnTo>
                  <a:cubicBezTo>
                    <a:pt x="10161" y="229"/>
                    <a:pt x="10158" y="258"/>
                    <a:pt x="10158" y="289"/>
                  </a:cubicBezTo>
                  <a:cubicBezTo>
                    <a:pt x="10361" y="2662"/>
                    <a:pt x="8112" y="3455"/>
                    <a:pt x="6174" y="3455"/>
                  </a:cubicBezTo>
                  <a:cubicBezTo>
                    <a:pt x="6012" y="3455"/>
                    <a:pt x="5852" y="3449"/>
                    <a:pt x="5696" y="3438"/>
                  </a:cubicBezTo>
                  <a:cubicBezTo>
                    <a:pt x="3874" y="3315"/>
                    <a:pt x="6" y="2923"/>
                    <a:pt x="754" y="181"/>
                  </a:cubicBezTo>
                  <a:cubicBezTo>
                    <a:pt x="768" y="129"/>
                    <a:pt x="751" y="75"/>
                    <a:pt x="708" y="43"/>
                  </a:cubicBezTo>
                  <a:cubicBezTo>
                    <a:pt x="680" y="16"/>
                    <a:pt x="642" y="1"/>
                    <a:pt x="604"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1" name="Google Shape;671;p64"/>
            <p:cNvSpPr/>
            <p:nvPr/>
          </p:nvSpPr>
          <p:spPr>
            <a:xfrm>
              <a:off x="6064575" y="4960300"/>
              <a:ext cx="286350" cy="80700"/>
            </a:xfrm>
            <a:custGeom>
              <a:avLst/>
              <a:gdLst/>
              <a:ahLst/>
              <a:cxnLst/>
              <a:rect l="l" t="t" r="r" b="b"/>
              <a:pathLst>
                <a:path w="11454" h="3228" extrusionOk="0">
                  <a:moveTo>
                    <a:pt x="1815" y="1"/>
                  </a:moveTo>
                  <a:lnTo>
                    <a:pt x="1815" y="1"/>
                  </a:lnTo>
                  <a:cubicBezTo>
                    <a:pt x="1" y="1700"/>
                    <a:pt x="3098" y="2946"/>
                    <a:pt x="4325" y="3084"/>
                  </a:cubicBezTo>
                  <a:cubicBezTo>
                    <a:pt x="5012" y="3161"/>
                    <a:pt x="5706" y="3199"/>
                    <a:pt x="6390" y="3216"/>
                  </a:cubicBezTo>
                  <a:cubicBezTo>
                    <a:pt x="6640" y="3221"/>
                    <a:pt x="6897" y="3228"/>
                    <a:pt x="7155" y="3228"/>
                  </a:cubicBezTo>
                  <a:cubicBezTo>
                    <a:pt x="7807" y="3228"/>
                    <a:pt x="8473" y="3187"/>
                    <a:pt x="9078" y="2992"/>
                  </a:cubicBezTo>
                  <a:cubicBezTo>
                    <a:pt x="10310" y="2594"/>
                    <a:pt x="11454" y="1373"/>
                    <a:pt x="10858" y="67"/>
                  </a:cubicBezTo>
                  <a:lnTo>
                    <a:pt x="10858" y="67"/>
                  </a:lnTo>
                  <a:cubicBezTo>
                    <a:pt x="10840" y="72"/>
                    <a:pt x="10823" y="78"/>
                    <a:pt x="10806" y="84"/>
                  </a:cubicBezTo>
                  <a:cubicBezTo>
                    <a:pt x="10783" y="138"/>
                    <a:pt x="10740" y="181"/>
                    <a:pt x="10686" y="207"/>
                  </a:cubicBezTo>
                  <a:cubicBezTo>
                    <a:pt x="9410" y="786"/>
                    <a:pt x="7748" y="1167"/>
                    <a:pt x="6118" y="1167"/>
                  </a:cubicBezTo>
                  <a:cubicBezTo>
                    <a:pt x="4659" y="1167"/>
                    <a:pt x="3225" y="862"/>
                    <a:pt x="2118" y="121"/>
                  </a:cubicBezTo>
                  <a:cubicBezTo>
                    <a:pt x="2084" y="143"/>
                    <a:pt x="2047" y="154"/>
                    <a:pt x="2010" y="154"/>
                  </a:cubicBezTo>
                  <a:cubicBezTo>
                    <a:pt x="1923" y="154"/>
                    <a:pt x="1839" y="96"/>
                    <a:pt x="1815" y="1"/>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2" name="Google Shape;672;p64"/>
            <p:cNvSpPr/>
            <p:nvPr/>
          </p:nvSpPr>
          <p:spPr>
            <a:xfrm>
              <a:off x="6078475" y="5022625"/>
              <a:ext cx="258925" cy="87825"/>
            </a:xfrm>
            <a:custGeom>
              <a:avLst/>
              <a:gdLst/>
              <a:ahLst/>
              <a:cxnLst/>
              <a:rect l="l" t="t" r="r" b="b"/>
              <a:pathLst>
                <a:path w="10357" h="3513" extrusionOk="0">
                  <a:moveTo>
                    <a:pt x="812" y="1"/>
                  </a:moveTo>
                  <a:lnTo>
                    <a:pt x="703" y="98"/>
                  </a:lnTo>
                  <a:cubicBezTo>
                    <a:pt x="743" y="133"/>
                    <a:pt x="760" y="187"/>
                    <a:pt x="746" y="236"/>
                  </a:cubicBezTo>
                  <a:cubicBezTo>
                    <a:pt x="1" y="2981"/>
                    <a:pt x="3866" y="3373"/>
                    <a:pt x="5688" y="3496"/>
                  </a:cubicBezTo>
                  <a:cubicBezTo>
                    <a:pt x="5844" y="3507"/>
                    <a:pt x="6003" y="3513"/>
                    <a:pt x="6165" y="3513"/>
                  </a:cubicBezTo>
                  <a:cubicBezTo>
                    <a:pt x="8106" y="3513"/>
                    <a:pt x="10356" y="2717"/>
                    <a:pt x="10150" y="347"/>
                  </a:cubicBezTo>
                  <a:cubicBezTo>
                    <a:pt x="10150" y="316"/>
                    <a:pt x="10153" y="284"/>
                    <a:pt x="10164" y="256"/>
                  </a:cubicBezTo>
                  <a:lnTo>
                    <a:pt x="10164" y="256"/>
                  </a:lnTo>
                  <a:cubicBezTo>
                    <a:pt x="10133" y="287"/>
                    <a:pt x="10104" y="316"/>
                    <a:pt x="10072" y="345"/>
                  </a:cubicBezTo>
                  <a:cubicBezTo>
                    <a:pt x="9142" y="1141"/>
                    <a:pt x="7860" y="1313"/>
                    <a:pt x="6618" y="1313"/>
                  </a:cubicBezTo>
                  <a:cubicBezTo>
                    <a:pt x="6081" y="1313"/>
                    <a:pt x="5551" y="1281"/>
                    <a:pt x="5061" y="1253"/>
                  </a:cubicBezTo>
                  <a:cubicBezTo>
                    <a:pt x="3720" y="1178"/>
                    <a:pt x="1771" y="1150"/>
                    <a:pt x="812" y="1"/>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3" name="Google Shape;673;p64"/>
            <p:cNvSpPr/>
            <p:nvPr/>
          </p:nvSpPr>
          <p:spPr>
            <a:xfrm>
              <a:off x="6155425" y="4707725"/>
              <a:ext cx="136050" cy="263725"/>
            </a:xfrm>
            <a:custGeom>
              <a:avLst/>
              <a:gdLst/>
              <a:ahLst/>
              <a:cxnLst/>
              <a:rect l="l" t="t" r="r" b="b"/>
              <a:pathLst>
                <a:path w="5442" h="10549" extrusionOk="0">
                  <a:moveTo>
                    <a:pt x="3283" y="1"/>
                  </a:moveTo>
                  <a:cubicBezTo>
                    <a:pt x="2685" y="1"/>
                    <a:pt x="2086" y="80"/>
                    <a:pt x="1501" y="224"/>
                  </a:cubicBezTo>
                  <a:cubicBezTo>
                    <a:pt x="1066" y="333"/>
                    <a:pt x="507" y="513"/>
                    <a:pt x="0" y="783"/>
                  </a:cubicBezTo>
                  <a:cubicBezTo>
                    <a:pt x="421" y="2024"/>
                    <a:pt x="645" y="3316"/>
                    <a:pt x="731" y="4640"/>
                  </a:cubicBezTo>
                  <a:cubicBezTo>
                    <a:pt x="854" y="6442"/>
                    <a:pt x="991" y="8496"/>
                    <a:pt x="668" y="10302"/>
                  </a:cubicBezTo>
                  <a:cubicBezTo>
                    <a:pt x="1292" y="10436"/>
                    <a:pt x="1928" y="10542"/>
                    <a:pt x="2602" y="10548"/>
                  </a:cubicBezTo>
                  <a:cubicBezTo>
                    <a:pt x="2633" y="10548"/>
                    <a:pt x="2664" y="10548"/>
                    <a:pt x="2695" y="10548"/>
                  </a:cubicBezTo>
                  <a:cubicBezTo>
                    <a:pt x="3466" y="10548"/>
                    <a:pt x="4204" y="10447"/>
                    <a:pt x="4931" y="10284"/>
                  </a:cubicBezTo>
                  <a:cubicBezTo>
                    <a:pt x="4441" y="6989"/>
                    <a:pt x="4671" y="3599"/>
                    <a:pt x="5441" y="353"/>
                  </a:cubicBezTo>
                  <a:cubicBezTo>
                    <a:pt x="5152" y="270"/>
                    <a:pt x="4860" y="190"/>
                    <a:pt x="4556" y="127"/>
                  </a:cubicBezTo>
                  <a:cubicBezTo>
                    <a:pt x="4135" y="41"/>
                    <a:pt x="3710" y="1"/>
                    <a:pt x="3283" y="1"/>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4" name="Google Shape;674;p64"/>
            <p:cNvSpPr/>
            <p:nvPr/>
          </p:nvSpPr>
          <p:spPr>
            <a:xfrm>
              <a:off x="6105625" y="5091825"/>
              <a:ext cx="206125" cy="69350"/>
            </a:xfrm>
            <a:custGeom>
              <a:avLst/>
              <a:gdLst/>
              <a:ahLst/>
              <a:cxnLst/>
              <a:rect l="l" t="t" r="r" b="b"/>
              <a:pathLst>
                <a:path w="8245" h="2774" extrusionOk="0">
                  <a:moveTo>
                    <a:pt x="1" y="1"/>
                  </a:moveTo>
                  <a:lnTo>
                    <a:pt x="1" y="1"/>
                  </a:lnTo>
                  <a:cubicBezTo>
                    <a:pt x="951" y="1767"/>
                    <a:pt x="2688" y="2773"/>
                    <a:pt x="4411" y="2773"/>
                  </a:cubicBezTo>
                  <a:cubicBezTo>
                    <a:pt x="5857" y="2773"/>
                    <a:pt x="7292" y="2065"/>
                    <a:pt x="8244" y="502"/>
                  </a:cubicBezTo>
                  <a:lnTo>
                    <a:pt x="8244" y="502"/>
                  </a:lnTo>
                  <a:cubicBezTo>
                    <a:pt x="7320" y="1070"/>
                    <a:pt x="6078" y="1301"/>
                    <a:pt x="4938" y="1301"/>
                  </a:cubicBezTo>
                  <a:cubicBezTo>
                    <a:pt x="4640" y="1301"/>
                    <a:pt x="4349" y="1285"/>
                    <a:pt x="4072" y="1256"/>
                  </a:cubicBezTo>
                  <a:cubicBezTo>
                    <a:pt x="2995" y="1141"/>
                    <a:pt x="1112" y="809"/>
                    <a:pt x="1" y="1"/>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
        <p:nvSpPr>
          <p:cNvPr id="681" name="Google Shape;681;p64"/>
          <p:cNvSpPr/>
          <p:nvPr/>
        </p:nvSpPr>
        <p:spPr>
          <a:xfrm>
            <a:off x="425263" y="4009776"/>
            <a:ext cx="786368" cy="755989"/>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2" name="Google Shape;682;p64"/>
          <p:cNvSpPr/>
          <p:nvPr/>
        </p:nvSpPr>
        <p:spPr>
          <a:xfrm rot="-1177723">
            <a:off x="10650595" y="4246792"/>
            <a:ext cx="416227" cy="400147"/>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035" name="Google Shape;2035;p98"/>
          <p:cNvGrpSpPr/>
          <p:nvPr/>
        </p:nvGrpSpPr>
        <p:grpSpPr>
          <a:xfrm rot="2400000">
            <a:off x="8537394" y="4284137"/>
            <a:ext cx="1315564" cy="1118517"/>
            <a:chOff x="1168000" y="1750950"/>
            <a:chExt cx="405425" cy="344700"/>
          </a:xfrm>
        </p:grpSpPr>
        <p:sp>
          <p:nvSpPr>
            <p:cNvPr id="2036" name="Google Shape;2036;p98"/>
            <p:cNvSpPr/>
            <p:nvPr/>
          </p:nvSpPr>
          <p:spPr>
            <a:xfrm>
              <a:off x="1364750" y="1767600"/>
              <a:ext cx="190525" cy="258100"/>
            </a:xfrm>
            <a:custGeom>
              <a:avLst/>
              <a:gdLst/>
              <a:ahLst/>
              <a:cxnLst/>
              <a:rect l="l" t="t" r="r" b="b"/>
              <a:pathLst>
                <a:path w="7621" h="10324" extrusionOk="0">
                  <a:moveTo>
                    <a:pt x="5239" y="1"/>
                  </a:moveTo>
                  <a:cubicBezTo>
                    <a:pt x="5025" y="1"/>
                    <a:pt x="4810" y="60"/>
                    <a:pt x="4596" y="84"/>
                  </a:cubicBezTo>
                  <a:cubicBezTo>
                    <a:pt x="4251" y="132"/>
                    <a:pt x="3917" y="191"/>
                    <a:pt x="3572" y="239"/>
                  </a:cubicBezTo>
                  <a:cubicBezTo>
                    <a:pt x="3346" y="263"/>
                    <a:pt x="3120" y="334"/>
                    <a:pt x="2905" y="394"/>
                  </a:cubicBezTo>
                  <a:cubicBezTo>
                    <a:pt x="2489" y="513"/>
                    <a:pt x="2084" y="668"/>
                    <a:pt x="1691" y="858"/>
                  </a:cubicBezTo>
                  <a:cubicBezTo>
                    <a:pt x="1619" y="906"/>
                    <a:pt x="1536" y="906"/>
                    <a:pt x="1441" y="918"/>
                  </a:cubicBezTo>
                  <a:cubicBezTo>
                    <a:pt x="1238" y="953"/>
                    <a:pt x="1060" y="1049"/>
                    <a:pt x="905" y="1191"/>
                  </a:cubicBezTo>
                  <a:cubicBezTo>
                    <a:pt x="595" y="1501"/>
                    <a:pt x="238" y="1787"/>
                    <a:pt x="84" y="2227"/>
                  </a:cubicBezTo>
                  <a:cubicBezTo>
                    <a:pt x="72" y="2287"/>
                    <a:pt x="24" y="2323"/>
                    <a:pt x="0" y="2358"/>
                  </a:cubicBezTo>
                  <a:cubicBezTo>
                    <a:pt x="131" y="3227"/>
                    <a:pt x="262" y="4025"/>
                    <a:pt x="405" y="4835"/>
                  </a:cubicBezTo>
                  <a:cubicBezTo>
                    <a:pt x="441" y="5121"/>
                    <a:pt x="524" y="5406"/>
                    <a:pt x="595" y="5668"/>
                  </a:cubicBezTo>
                  <a:cubicBezTo>
                    <a:pt x="703" y="6037"/>
                    <a:pt x="786" y="6418"/>
                    <a:pt x="846" y="6799"/>
                  </a:cubicBezTo>
                  <a:cubicBezTo>
                    <a:pt x="893" y="7097"/>
                    <a:pt x="941" y="7395"/>
                    <a:pt x="1012" y="7692"/>
                  </a:cubicBezTo>
                  <a:cubicBezTo>
                    <a:pt x="1238" y="8514"/>
                    <a:pt x="1500" y="9312"/>
                    <a:pt x="1596" y="10169"/>
                  </a:cubicBezTo>
                  <a:cubicBezTo>
                    <a:pt x="1608" y="10240"/>
                    <a:pt x="1608" y="10312"/>
                    <a:pt x="1727" y="10324"/>
                  </a:cubicBezTo>
                  <a:cubicBezTo>
                    <a:pt x="2036" y="10085"/>
                    <a:pt x="2393" y="9907"/>
                    <a:pt x="2631" y="9573"/>
                  </a:cubicBezTo>
                  <a:cubicBezTo>
                    <a:pt x="2739" y="9419"/>
                    <a:pt x="2917" y="9312"/>
                    <a:pt x="3096" y="9276"/>
                  </a:cubicBezTo>
                  <a:cubicBezTo>
                    <a:pt x="3441" y="9181"/>
                    <a:pt x="3763" y="9050"/>
                    <a:pt x="4096" y="8883"/>
                  </a:cubicBezTo>
                  <a:cubicBezTo>
                    <a:pt x="4191" y="8835"/>
                    <a:pt x="4310" y="8811"/>
                    <a:pt x="4417" y="8800"/>
                  </a:cubicBezTo>
                  <a:cubicBezTo>
                    <a:pt x="5072" y="8692"/>
                    <a:pt x="5727" y="8597"/>
                    <a:pt x="6382" y="8514"/>
                  </a:cubicBezTo>
                  <a:cubicBezTo>
                    <a:pt x="6463" y="8506"/>
                    <a:pt x="6545" y="8486"/>
                    <a:pt x="6622" y="8486"/>
                  </a:cubicBezTo>
                  <a:cubicBezTo>
                    <a:pt x="6658" y="8486"/>
                    <a:pt x="6693" y="8491"/>
                    <a:pt x="6727" y="8502"/>
                  </a:cubicBezTo>
                  <a:cubicBezTo>
                    <a:pt x="6989" y="8573"/>
                    <a:pt x="7263" y="8526"/>
                    <a:pt x="7525" y="8585"/>
                  </a:cubicBezTo>
                  <a:cubicBezTo>
                    <a:pt x="7549" y="8585"/>
                    <a:pt x="7573" y="8561"/>
                    <a:pt x="7620" y="8526"/>
                  </a:cubicBezTo>
                  <a:cubicBezTo>
                    <a:pt x="7489" y="8180"/>
                    <a:pt x="7442" y="7788"/>
                    <a:pt x="7382" y="7383"/>
                  </a:cubicBezTo>
                  <a:cubicBezTo>
                    <a:pt x="7323" y="7026"/>
                    <a:pt x="7275" y="6668"/>
                    <a:pt x="7215" y="6311"/>
                  </a:cubicBezTo>
                  <a:cubicBezTo>
                    <a:pt x="7203" y="6156"/>
                    <a:pt x="7192" y="6014"/>
                    <a:pt x="7132" y="5894"/>
                  </a:cubicBezTo>
                  <a:cubicBezTo>
                    <a:pt x="6930" y="5406"/>
                    <a:pt x="6894" y="4882"/>
                    <a:pt x="6811" y="4370"/>
                  </a:cubicBezTo>
                  <a:cubicBezTo>
                    <a:pt x="6787" y="4228"/>
                    <a:pt x="6775" y="4061"/>
                    <a:pt x="6715" y="3918"/>
                  </a:cubicBezTo>
                  <a:cubicBezTo>
                    <a:pt x="6596" y="3597"/>
                    <a:pt x="6537" y="3275"/>
                    <a:pt x="6489" y="2942"/>
                  </a:cubicBezTo>
                  <a:lnTo>
                    <a:pt x="6358" y="1965"/>
                  </a:lnTo>
                  <a:cubicBezTo>
                    <a:pt x="6322" y="1811"/>
                    <a:pt x="6299" y="1644"/>
                    <a:pt x="6239" y="1501"/>
                  </a:cubicBezTo>
                  <a:cubicBezTo>
                    <a:pt x="6144" y="1311"/>
                    <a:pt x="6096" y="1096"/>
                    <a:pt x="6072" y="870"/>
                  </a:cubicBezTo>
                  <a:cubicBezTo>
                    <a:pt x="6060" y="703"/>
                    <a:pt x="6025" y="501"/>
                    <a:pt x="6001" y="322"/>
                  </a:cubicBezTo>
                  <a:cubicBezTo>
                    <a:pt x="5977" y="239"/>
                    <a:pt x="5941" y="144"/>
                    <a:pt x="5906" y="60"/>
                  </a:cubicBezTo>
                  <a:cubicBezTo>
                    <a:pt x="5668" y="25"/>
                    <a:pt x="5465" y="1"/>
                    <a:pt x="5239" y="1"/>
                  </a:cubicBezTo>
                  <a:close/>
                </a:path>
              </a:pathLst>
            </a:custGeom>
            <a:solidFill>
              <a:schemeClr val="lt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2037" name="Google Shape;2037;p98"/>
            <p:cNvSpPr/>
            <p:nvPr/>
          </p:nvSpPr>
          <p:spPr>
            <a:xfrm>
              <a:off x="1182875" y="1809700"/>
              <a:ext cx="204525" cy="245175"/>
            </a:xfrm>
            <a:custGeom>
              <a:avLst/>
              <a:gdLst/>
              <a:ahLst/>
              <a:cxnLst/>
              <a:rect l="l" t="t" r="r" b="b"/>
              <a:pathLst>
                <a:path w="8181" h="9807" extrusionOk="0">
                  <a:moveTo>
                    <a:pt x="4383" y="1"/>
                  </a:moveTo>
                  <a:cubicBezTo>
                    <a:pt x="3995" y="1"/>
                    <a:pt x="3611" y="79"/>
                    <a:pt x="3227" y="139"/>
                  </a:cubicBezTo>
                  <a:cubicBezTo>
                    <a:pt x="2286" y="317"/>
                    <a:pt x="1382" y="615"/>
                    <a:pt x="501" y="948"/>
                  </a:cubicBezTo>
                  <a:cubicBezTo>
                    <a:pt x="322" y="1008"/>
                    <a:pt x="179" y="1115"/>
                    <a:pt x="0" y="1198"/>
                  </a:cubicBezTo>
                  <a:cubicBezTo>
                    <a:pt x="72" y="1317"/>
                    <a:pt x="108" y="1412"/>
                    <a:pt x="179" y="1484"/>
                  </a:cubicBezTo>
                  <a:cubicBezTo>
                    <a:pt x="322" y="1663"/>
                    <a:pt x="405" y="1853"/>
                    <a:pt x="417" y="2079"/>
                  </a:cubicBezTo>
                  <a:cubicBezTo>
                    <a:pt x="441" y="2341"/>
                    <a:pt x="524" y="2579"/>
                    <a:pt x="643" y="2817"/>
                  </a:cubicBezTo>
                  <a:cubicBezTo>
                    <a:pt x="679" y="2901"/>
                    <a:pt x="703" y="2984"/>
                    <a:pt x="715" y="3079"/>
                  </a:cubicBezTo>
                  <a:cubicBezTo>
                    <a:pt x="846" y="3627"/>
                    <a:pt x="977" y="4163"/>
                    <a:pt x="1096" y="4711"/>
                  </a:cubicBezTo>
                  <a:cubicBezTo>
                    <a:pt x="1239" y="5342"/>
                    <a:pt x="1370" y="5973"/>
                    <a:pt x="1501" y="6616"/>
                  </a:cubicBezTo>
                  <a:cubicBezTo>
                    <a:pt x="1536" y="6746"/>
                    <a:pt x="1560" y="6866"/>
                    <a:pt x="1596" y="6985"/>
                  </a:cubicBezTo>
                  <a:cubicBezTo>
                    <a:pt x="1751" y="7568"/>
                    <a:pt x="1905" y="8163"/>
                    <a:pt x="1965" y="8759"/>
                  </a:cubicBezTo>
                  <a:cubicBezTo>
                    <a:pt x="1977" y="8937"/>
                    <a:pt x="2013" y="9104"/>
                    <a:pt x="2036" y="9271"/>
                  </a:cubicBezTo>
                  <a:cubicBezTo>
                    <a:pt x="2072" y="9473"/>
                    <a:pt x="2191" y="9652"/>
                    <a:pt x="2286" y="9806"/>
                  </a:cubicBezTo>
                  <a:cubicBezTo>
                    <a:pt x="2584" y="9592"/>
                    <a:pt x="2846" y="9390"/>
                    <a:pt x="3120" y="9211"/>
                  </a:cubicBezTo>
                  <a:cubicBezTo>
                    <a:pt x="3763" y="8818"/>
                    <a:pt x="4453" y="8509"/>
                    <a:pt x="5203" y="8413"/>
                  </a:cubicBezTo>
                  <a:cubicBezTo>
                    <a:pt x="5584" y="8378"/>
                    <a:pt x="5954" y="8330"/>
                    <a:pt x="6323" y="8259"/>
                  </a:cubicBezTo>
                  <a:cubicBezTo>
                    <a:pt x="6453" y="8230"/>
                    <a:pt x="6581" y="8217"/>
                    <a:pt x="6707" y="8217"/>
                  </a:cubicBezTo>
                  <a:cubicBezTo>
                    <a:pt x="7108" y="8217"/>
                    <a:pt x="7487" y="8348"/>
                    <a:pt x="7859" y="8520"/>
                  </a:cubicBezTo>
                  <a:cubicBezTo>
                    <a:pt x="7930" y="8552"/>
                    <a:pt x="7996" y="8595"/>
                    <a:pt x="8068" y="8595"/>
                  </a:cubicBezTo>
                  <a:cubicBezTo>
                    <a:pt x="8103" y="8595"/>
                    <a:pt x="8140" y="8584"/>
                    <a:pt x="8180" y="8556"/>
                  </a:cubicBezTo>
                  <a:cubicBezTo>
                    <a:pt x="8180" y="8497"/>
                    <a:pt x="8180" y="8413"/>
                    <a:pt x="8168" y="8342"/>
                  </a:cubicBezTo>
                  <a:cubicBezTo>
                    <a:pt x="8121" y="7925"/>
                    <a:pt x="7990" y="7508"/>
                    <a:pt x="7870" y="7092"/>
                  </a:cubicBezTo>
                  <a:cubicBezTo>
                    <a:pt x="7680" y="6413"/>
                    <a:pt x="7489" y="5734"/>
                    <a:pt x="7406" y="5032"/>
                  </a:cubicBezTo>
                  <a:cubicBezTo>
                    <a:pt x="7394" y="4818"/>
                    <a:pt x="7335" y="4615"/>
                    <a:pt x="7275" y="4401"/>
                  </a:cubicBezTo>
                  <a:cubicBezTo>
                    <a:pt x="7156" y="3972"/>
                    <a:pt x="7049" y="3544"/>
                    <a:pt x="7013" y="3091"/>
                  </a:cubicBezTo>
                  <a:cubicBezTo>
                    <a:pt x="6918" y="2317"/>
                    <a:pt x="6835" y="1543"/>
                    <a:pt x="6751" y="770"/>
                  </a:cubicBezTo>
                  <a:cubicBezTo>
                    <a:pt x="6739" y="662"/>
                    <a:pt x="6716" y="543"/>
                    <a:pt x="6692" y="460"/>
                  </a:cubicBezTo>
                  <a:cubicBezTo>
                    <a:pt x="6561" y="424"/>
                    <a:pt x="6442" y="412"/>
                    <a:pt x="6335" y="365"/>
                  </a:cubicBezTo>
                  <a:cubicBezTo>
                    <a:pt x="5932" y="163"/>
                    <a:pt x="5510" y="37"/>
                    <a:pt x="5061" y="37"/>
                  </a:cubicBezTo>
                  <a:cubicBezTo>
                    <a:pt x="5006" y="37"/>
                    <a:pt x="4950" y="39"/>
                    <a:pt x="4894" y="43"/>
                  </a:cubicBezTo>
                  <a:lnTo>
                    <a:pt x="4846" y="43"/>
                  </a:lnTo>
                  <a:cubicBezTo>
                    <a:pt x="4691" y="13"/>
                    <a:pt x="4537" y="1"/>
                    <a:pt x="4383" y="1"/>
                  </a:cubicBezTo>
                  <a:close/>
                </a:path>
              </a:pathLst>
            </a:custGeom>
            <a:solidFill>
              <a:schemeClr val="lt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2038" name="Google Shape;2038;p98"/>
            <p:cNvSpPr/>
            <p:nvPr/>
          </p:nvSpPr>
          <p:spPr>
            <a:xfrm>
              <a:off x="1247475" y="2032225"/>
              <a:ext cx="127700" cy="44675"/>
            </a:xfrm>
            <a:custGeom>
              <a:avLst/>
              <a:gdLst/>
              <a:ahLst/>
              <a:cxnLst/>
              <a:rect l="l" t="t" r="r" b="b"/>
              <a:pathLst>
                <a:path w="5108" h="1787" extrusionOk="0">
                  <a:moveTo>
                    <a:pt x="3977" y="0"/>
                  </a:moveTo>
                  <a:cubicBezTo>
                    <a:pt x="3608" y="36"/>
                    <a:pt x="3239" y="120"/>
                    <a:pt x="2858" y="143"/>
                  </a:cubicBezTo>
                  <a:cubicBezTo>
                    <a:pt x="2227" y="203"/>
                    <a:pt x="1631" y="429"/>
                    <a:pt x="1072" y="739"/>
                  </a:cubicBezTo>
                  <a:cubicBezTo>
                    <a:pt x="691" y="965"/>
                    <a:pt x="310" y="1203"/>
                    <a:pt x="0" y="1572"/>
                  </a:cubicBezTo>
                  <a:cubicBezTo>
                    <a:pt x="60" y="1644"/>
                    <a:pt x="119" y="1727"/>
                    <a:pt x="167" y="1786"/>
                  </a:cubicBezTo>
                  <a:cubicBezTo>
                    <a:pt x="333" y="1679"/>
                    <a:pt x="464" y="1548"/>
                    <a:pt x="631" y="1501"/>
                  </a:cubicBezTo>
                  <a:cubicBezTo>
                    <a:pt x="869" y="1429"/>
                    <a:pt x="1072" y="1310"/>
                    <a:pt x="1298" y="1203"/>
                  </a:cubicBezTo>
                  <a:cubicBezTo>
                    <a:pt x="1869" y="905"/>
                    <a:pt x="2477" y="739"/>
                    <a:pt x="3096" y="655"/>
                  </a:cubicBezTo>
                  <a:cubicBezTo>
                    <a:pt x="3215" y="632"/>
                    <a:pt x="3334" y="620"/>
                    <a:pt x="3429" y="572"/>
                  </a:cubicBezTo>
                  <a:cubicBezTo>
                    <a:pt x="3596" y="477"/>
                    <a:pt x="3786" y="453"/>
                    <a:pt x="3965" y="417"/>
                  </a:cubicBezTo>
                  <a:cubicBezTo>
                    <a:pt x="4322" y="358"/>
                    <a:pt x="4667" y="274"/>
                    <a:pt x="5108" y="203"/>
                  </a:cubicBezTo>
                  <a:cubicBezTo>
                    <a:pt x="4763" y="120"/>
                    <a:pt x="4524" y="60"/>
                    <a:pt x="4310" y="12"/>
                  </a:cubicBezTo>
                  <a:cubicBezTo>
                    <a:pt x="4203" y="0"/>
                    <a:pt x="4084" y="0"/>
                    <a:pt x="3977" y="0"/>
                  </a:cubicBezTo>
                  <a:close/>
                </a:path>
              </a:pathLst>
            </a:custGeom>
            <a:solidFill>
              <a:schemeClr val="dk2"/>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2039" name="Google Shape;2039;p98"/>
            <p:cNvSpPr/>
            <p:nvPr/>
          </p:nvSpPr>
          <p:spPr>
            <a:xfrm>
              <a:off x="1416825" y="1995825"/>
              <a:ext cx="136350" cy="43425"/>
            </a:xfrm>
            <a:custGeom>
              <a:avLst/>
              <a:gdLst/>
              <a:ahLst/>
              <a:cxnLst/>
              <a:rect l="l" t="t" r="r" b="b"/>
              <a:pathLst>
                <a:path w="5454" h="1737" extrusionOk="0">
                  <a:moveTo>
                    <a:pt x="4423" y="0"/>
                  </a:moveTo>
                  <a:cubicBezTo>
                    <a:pt x="4303" y="0"/>
                    <a:pt x="4183" y="12"/>
                    <a:pt x="4061" y="40"/>
                  </a:cubicBezTo>
                  <a:cubicBezTo>
                    <a:pt x="3870" y="87"/>
                    <a:pt x="3668" y="99"/>
                    <a:pt x="3465" y="123"/>
                  </a:cubicBezTo>
                  <a:cubicBezTo>
                    <a:pt x="2787" y="206"/>
                    <a:pt x="2096" y="325"/>
                    <a:pt x="1477" y="647"/>
                  </a:cubicBezTo>
                  <a:cubicBezTo>
                    <a:pt x="1441" y="659"/>
                    <a:pt x="1418" y="683"/>
                    <a:pt x="1406" y="683"/>
                  </a:cubicBezTo>
                  <a:cubicBezTo>
                    <a:pt x="1025" y="778"/>
                    <a:pt x="703" y="1004"/>
                    <a:pt x="370" y="1218"/>
                  </a:cubicBezTo>
                  <a:cubicBezTo>
                    <a:pt x="191" y="1337"/>
                    <a:pt x="60" y="1492"/>
                    <a:pt x="1" y="1707"/>
                  </a:cubicBezTo>
                  <a:cubicBezTo>
                    <a:pt x="46" y="1727"/>
                    <a:pt x="86" y="1736"/>
                    <a:pt x="123" y="1736"/>
                  </a:cubicBezTo>
                  <a:cubicBezTo>
                    <a:pt x="211" y="1736"/>
                    <a:pt x="279" y="1686"/>
                    <a:pt x="346" y="1635"/>
                  </a:cubicBezTo>
                  <a:cubicBezTo>
                    <a:pt x="632" y="1421"/>
                    <a:pt x="941" y="1302"/>
                    <a:pt x="1263" y="1183"/>
                  </a:cubicBezTo>
                  <a:lnTo>
                    <a:pt x="1715" y="1052"/>
                  </a:lnTo>
                  <a:cubicBezTo>
                    <a:pt x="1787" y="1016"/>
                    <a:pt x="1894" y="1016"/>
                    <a:pt x="1953" y="980"/>
                  </a:cubicBezTo>
                  <a:cubicBezTo>
                    <a:pt x="2120" y="825"/>
                    <a:pt x="2311" y="814"/>
                    <a:pt x="2513" y="778"/>
                  </a:cubicBezTo>
                  <a:cubicBezTo>
                    <a:pt x="2739" y="754"/>
                    <a:pt x="2977" y="718"/>
                    <a:pt x="3204" y="683"/>
                  </a:cubicBezTo>
                  <a:cubicBezTo>
                    <a:pt x="3311" y="659"/>
                    <a:pt x="3406" y="659"/>
                    <a:pt x="3489" y="599"/>
                  </a:cubicBezTo>
                  <a:cubicBezTo>
                    <a:pt x="3680" y="456"/>
                    <a:pt x="3918" y="444"/>
                    <a:pt x="4144" y="409"/>
                  </a:cubicBezTo>
                  <a:cubicBezTo>
                    <a:pt x="4573" y="337"/>
                    <a:pt x="5001" y="266"/>
                    <a:pt x="5454" y="206"/>
                  </a:cubicBezTo>
                  <a:cubicBezTo>
                    <a:pt x="5108" y="100"/>
                    <a:pt x="4770" y="0"/>
                    <a:pt x="4423" y="0"/>
                  </a:cubicBezTo>
                  <a:close/>
                </a:path>
              </a:pathLst>
            </a:custGeom>
            <a:solidFill>
              <a:schemeClr val="dk2"/>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2040" name="Google Shape;2040;p98"/>
            <p:cNvSpPr/>
            <p:nvPr/>
          </p:nvSpPr>
          <p:spPr>
            <a:xfrm>
              <a:off x="1168000" y="1750950"/>
              <a:ext cx="405425" cy="344700"/>
            </a:xfrm>
            <a:custGeom>
              <a:avLst/>
              <a:gdLst/>
              <a:ahLst/>
              <a:cxnLst/>
              <a:rect l="l" t="t" r="r" b="b"/>
              <a:pathLst>
                <a:path w="16217" h="13788" extrusionOk="0">
                  <a:moveTo>
                    <a:pt x="2739" y="13133"/>
                  </a:moveTo>
                  <a:cubicBezTo>
                    <a:pt x="2679" y="13121"/>
                    <a:pt x="2631" y="13097"/>
                    <a:pt x="2584" y="13097"/>
                  </a:cubicBezTo>
                  <a:cubicBezTo>
                    <a:pt x="2322" y="13061"/>
                    <a:pt x="2215" y="12895"/>
                    <a:pt x="2167" y="12656"/>
                  </a:cubicBezTo>
                  <a:cubicBezTo>
                    <a:pt x="2143" y="12478"/>
                    <a:pt x="2108" y="12287"/>
                    <a:pt x="1988" y="12144"/>
                  </a:cubicBezTo>
                  <a:cubicBezTo>
                    <a:pt x="1953" y="12061"/>
                    <a:pt x="1953" y="11978"/>
                    <a:pt x="1929" y="11883"/>
                  </a:cubicBezTo>
                  <a:cubicBezTo>
                    <a:pt x="1905" y="11704"/>
                    <a:pt x="1869" y="11513"/>
                    <a:pt x="1858" y="11335"/>
                  </a:cubicBezTo>
                  <a:cubicBezTo>
                    <a:pt x="1786" y="10835"/>
                    <a:pt x="1715" y="10311"/>
                    <a:pt x="1572" y="9799"/>
                  </a:cubicBezTo>
                  <a:cubicBezTo>
                    <a:pt x="1477" y="9418"/>
                    <a:pt x="1417" y="9013"/>
                    <a:pt x="1322" y="8632"/>
                  </a:cubicBezTo>
                  <a:cubicBezTo>
                    <a:pt x="1203" y="8061"/>
                    <a:pt x="1072" y="7501"/>
                    <a:pt x="941" y="6941"/>
                  </a:cubicBezTo>
                  <a:cubicBezTo>
                    <a:pt x="857" y="6608"/>
                    <a:pt x="774" y="6275"/>
                    <a:pt x="703" y="5929"/>
                  </a:cubicBezTo>
                  <a:cubicBezTo>
                    <a:pt x="667" y="5810"/>
                    <a:pt x="643" y="5679"/>
                    <a:pt x="595" y="5560"/>
                  </a:cubicBezTo>
                  <a:cubicBezTo>
                    <a:pt x="476" y="5239"/>
                    <a:pt x="381" y="4905"/>
                    <a:pt x="345" y="4560"/>
                  </a:cubicBezTo>
                  <a:cubicBezTo>
                    <a:pt x="322" y="4465"/>
                    <a:pt x="310" y="4358"/>
                    <a:pt x="250" y="4286"/>
                  </a:cubicBezTo>
                  <a:cubicBezTo>
                    <a:pt x="107" y="4024"/>
                    <a:pt x="83" y="3727"/>
                    <a:pt x="0" y="3465"/>
                  </a:cubicBezTo>
                  <a:cubicBezTo>
                    <a:pt x="238" y="3179"/>
                    <a:pt x="500" y="2989"/>
                    <a:pt x="834" y="2858"/>
                  </a:cubicBezTo>
                  <a:cubicBezTo>
                    <a:pt x="2036" y="2346"/>
                    <a:pt x="3262" y="1965"/>
                    <a:pt x="4548" y="1786"/>
                  </a:cubicBezTo>
                  <a:cubicBezTo>
                    <a:pt x="4632" y="1762"/>
                    <a:pt x="4703" y="1750"/>
                    <a:pt x="4763" y="1750"/>
                  </a:cubicBezTo>
                  <a:cubicBezTo>
                    <a:pt x="5287" y="1762"/>
                    <a:pt x="5798" y="1750"/>
                    <a:pt x="6310" y="1822"/>
                  </a:cubicBezTo>
                  <a:cubicBezTo>
                    <a:pt x="6668" y="1881"/>
                    <a:pt x="7037" y="1988"/>
                    <a:pt x="7346" y="2215"/>
                  </a:cubicBezTo>
                  <a:cubicBezTo>
                    <a:pt x="7430" y="2274"/>
                    <a:pt x="7525" y="2274"/>
                    <a:pt x="7620" y="2298"/>
                  </a:cubicBezTo>
                  <a:cubicBezTo>
                    <a:pt x="7930" y="1881"/>
                    <a:pt x="8275" y="1512"/>
                    <a:pt x="8680" y="1215"/>
                  </a:cubicBezTo>
                  <a:cubicBezTo>
                    <a:pt x="8811" y="1107"/>
                    <a:pt x="8977" y="1036"/>
                    <a:pt x="9156" y="1012"/>
                  </a:cubicBezTo>
                  <a:cubicBezTo>
                    <a:pt x="9275" y="988"/>
                    <a:pt x="9406" y="929"/>
                    <a:pt x="9525" y="893"/>
                  </a:cubicBezTo>
                  <a:cubicBezTo>
                    <a:pt x="9811" y="750"/>
                    <a:pt x="10073" y="595"/>
                    <a:pt x="10418" y="560"/>
                  </a:cubicBezTo>
                  <a:cubicBezTo>
                    <a:pt x="10430" y="560"/>
                    <a:pt x="10442" y="560"/>
                    <a:pt x="10466" y="548"/>
                  </a:cubicBezTo>
                  <a:cubicBezTo>
                    <a:pt x="10942" y="274"/>
                    <a:pt x="11490" y="274"/>
                    <a:pt x="12014" y="191"/>
                  </a:cubicBezTo>
                  <a:cubicBezTo>
                    <a:pt x="12264" y="143"/>
                    <a:pt x="12526" y="119"/>
                    <a:pt x="12787" y="72"/>
                  </a:cubicBezTo>
                  <a:cubicBezTo>
                    <a:pt x="13026" y="24"/>
                    <a:pt x="13264" y="0"/>
                    <a:pt x="13514" y="72"/>
                  </a:cubicBezTo>
                  <a:cubicBezTo>
                    <a:pt x="13597" y="95"/>
                    <a:pt x="13704" y="72"/>
                    <a:pt x="13811" y="72"/>
                  </a:cubicBezTo>
                  <a:cubicBezTo>
                    <a:pt x="14121" y="72"/>
                    <a:pt x="14335" y="238"/>
                    <a:pt x="14371" y="548"/>
                  </a:cubicBezTo>
                  <a:cubicBezTo>
                    <a:pt x="14419" y="786"/>
                    <a:pt x="14454" y="1036"/>
                    <a:pt x="14478" y="1274"/>
                  </a:cubicBezTo>
                  <a:cubicBezTo>
                    <a:pt x="14526" y="1548"/>
                    <a:pt x="14550" y="1810"/>
                    <a:pt x="14692" y="2060"/>
                  </a:cubicBezTo>
                  <a:cubicBezTo>
                    <a:pt x="14752" y="2179"/>
                    <a:pt x="14776" y="2334"/>
                    <a:pt x="14788" y="2477"/>
                  </a:cubicBezTo>
                  <a:cubicBezTo>
                    <a:pt x="14847" y="2810"/>
                    <a:pt x="14895" y="3131"/>
                    <a:pt x="14942" y="3465"/>
                  </a:cubicBezTo>
                  <a:cubicBezTo>
                    <a:pt x="14990" y="3786"/>
                    <a:pt x="15062" y="4120"/>
                    <a:pt x="15169" y="4429"/>
                  </a:cubicBezTo>
                  <a:cubicBezTo>
                    <a:pt x="15240" y="4655"/>
                    <a:pt x="15264" y="4905"/>
                    <a:pt x="15300" y="5144"/>
                  </a:cubicBezTo>
                  <a:cubicBezTo>
                    <a:pt x="15359" y="5572"/>
                    <a:pt x="15443" y="5989"/>
                    <a:pt x="15585" y="6406"/>
                  </a:cubicBezTo>
                  <a:cubicBezTo>
                    <a:pt x="15681" y="6691"/>
                    <a:pt x="15704" y="7001"/>
                    <a:pt x="15740" y="7299"/>
                  </a:cubicBezTo>
                  <a:cubicBezTo>
                    <a:pt x="15776" y="7501"/>
                    <a:pt x="15824" y="7692"/>
                    <a:pt x="15907" y="7882"/>
                  </a:cubicBezTo>
                  <a:cubicBezTo>
                    <a:pt x="16026" y="8168"/>
                    <a:pt x="16121" y="8477"/>
                    <a:pt x="16181" y="8787"/>
                  </a:cubicBezTo>
                  <a:cubicBezTo>
                    <a:pt x="16216" y="9061"/>
                    <a:pt x="16193" y="9323"/>
                    <a:pt x="16157" y="9608"/>
                  </a:cubicBezTo>
                  <a:cubicBezTo>
                    <a:pt x="16145" y="9704"/>
                    <a:pt x="16062" y="9775"/>
                    <a:pt x="16002" y="9882"/>
                  </a:cubicBezTo>
                  <a:cubicBezTo>
                    <a:pt x="16050" y="10132"/>
                    <a:pt x="16181" y="10382"/>
                    <a:pt x="16074" y="10656"/>
                  </a:cubicBezTo>
                  <a:cubicBezTo>
                    <a:pt x="15883" y="10740"/>
                    <a:pt x="15704" y="10740"/>
                    <a:pt x="15526" y="10668"/>
                  </a:cubicBezTo>
                  <a:cubicBezTo>
                    <a:pt x="15300" y="10573"/>
                    <a:pt x="15073" y="10561"/>
                    <a:pt x="14847" y="10620"/>
                  </a:cubicBezTo>
                  <a:cubicBezTo>
                    <a:pt x="14633" y="10668"/>
                    <a:pt x="14395" y="10680"/>
                    <a:pt x="14169" y="10728"/>
                  </a:cubicBezTo>
                  <a:cubicBezTo>
                    <a:pt x="14002" y="10751"/>
                    <a:pt x="13823" y="10775"/>
                    <a:pt x="13669" y="10870"/>
                  </a:cubicBezTo>
                  <a:cubicBezTo>
                    <a:pt x="13585" y="10930"/>
                    <a:pt x="13466" y="10954"/>
                    <a:pt x="13347" y="10966"/>
                  </a:cubicBezTo>
                  <a:cubicBezTo>
                    <a:pt x="13121" y="11013"/>
                    <a:pt x="12883" y="11025"/>
                    <a:pt x="12656" y="11073"/>
                  </a:cubicBezTo>
                  <a:cubicBezTo>
                    <a:pt x="12478" y="11097"/>
                    <a:pt x="12287" y="11097"/>
                    <a:pt x="12121" y="11228"/>
                  </a:cubicBezTo>
                  <a:cubicBezTo>
                    <a:pt x="12085" y="11263"/>
                    <a:pt x="12025" y="11287"/>
                    <a:pt x="11966" y="11287"/>
                  </a:cubicBezTo>
                  <a:cubicBezTo>
                    <a:pt x="11573" y="11287"/>
                    <a:pt x="11228" y="11466"/>
                    <a:pt x="10871" y="11561"/>
                  </a:cubicBezTo>
                  <a:cubicBezTo>
                    <a:pt x="10597" y="11632"/>
                    <a:pt x="10311" y="11763"/>
                    <a:pt x="10073" y="11966"/>
                  </a:cubicBezTo>
                  <a:cubicBezTo>
                    <a:pt x="9918" y="12085"/>
                    <a:pt x="9787" y="12121"/>
                    <a:pt x="9597" y="12049"/>
                  </a:cubicBezTo>
                  <a:cubicBezTo>
                    <a:pt x="9418" y="11978"/>
                    <a:pt x="9204" y="11918"/>
                    <a:pt x="9013" y="11966"/>
                  </a:cubicBezTo>
                  <a:cubicBezTo>
                    <a:pt x="8406" y="11799"/>
                    <a:pt x="7823" y="11990"/>
                    <a:pt x="7227" y="12121"/>
                  </a:cubicBezTo>
                  <a:cubicBezTo>
                    <a:pt x="6941" y="12180"/>
                    <a:pt x="6668" y="12264"/>
                    <a:pt x="6382" y="12299"/>
                  </a:cubicBezTo>
                  <a:cubicBezTo>
                    <a:pt x="5668" y="12442"/>
                    <a:pt x="5001" y="12692"/>
                    <a:pt x="4382" y="13073"/>
                  </a:cubicBezTo>
                  <a:cubicBezTo>
                    <a:pt x="4370" y="13097"/>
                    <a:pt x="4358" y="13097"/>
                    <a:pt x="4358" y="13109"/>
                  </a:cubicBezTo>
                  <a:cubicBezTo>
                    <a:pt x="4060" y="13240"/>
                    <a:pt x="3763" y="13359"/>
                    <a:pt x="3560" y="13645"/>
                  </a:cubicBezTo>
                  <a:cubicBezTo>
                    <a:pt x="3501" y="13716"/>
                    <a:pt x="3346" y="13752"/>
                    <a:pt x="3239" y="13764"/>
                  </a:cubicBezTo>
                  <a:cubicBezTo>
                    <a:pt x="3108" y="13788"/>
                    <a:pt x="2989" y="13716"/>
                    <a:pt x="2917" y="13597"/>
                  </a:cubicBezTo>
                  <a:cubicBezTo>
                    <a:pt x="2881" y="13407"/>
                    <a:pt x="2810" y="13276"/>
                    <a:pt x="2739" y="13133"/>
                  </a:cubicBezTo>
                  <a:close/>
                  <a:moveTo>
                    <a:pt x="7882" y="3024"/>
                  </a:moveTo>
                  <a:cubicBezTo>
                    <a:pt x="8013" y="3893"/>
                    <a:pt x="8156" y="4691"/>
                    <a:pt x="8287" y="5501"/>
                  </a:cubicBezTo>
                  <a:cubicBezTo>
                    <a:pt x="8335" y="5787"/>
                    <a:pt x="8406" y="6072"/>
                    <a:pt x="8477" y="6334"/>
                  </a:cubicBezTo>
                  <a:cubicBezTo>
                    <a:pt x="8585" y="6703"/>
                    <a:pt x="8680" y="7084"/>
                    <a:pt x="8727" y="7465"/>
                  </a:cubicBezTo>
                  <a:cubicBezTo>
                    <a:pt x="8775" y="7763"/>
                    <a:pt x="8823" y="8061"/>
                    <a:pt x="8894" y="8358"/>
                  </a:cubicBezTo>
                  <a:cubicBezTo>
                    <a:pt x="9120" y="9180"/>
                    <a:pt x="9394" y="9978"/>
                    <a:pt x="9478" y="10835"/>
                  </a:cubicBezTo>
                  <a:cubicBezTo>
                    <a:pt x="9489" y="10906"/>
                    <a:pt x="9489" y="10978"/>
                    <a:pt x="9608" y="10990"/>
                  </a:cubicBezTo>
                  <a:cubicBezTo>
                    <a:pt x="9918" y="10751"/>
                    <a:pt x="10275" y="10573"/>
                    <a:pt x="10513" y="10239"/>
                  </a:cubicBezTo>
                  <a:cubicBezTo>
                    <a:pt x="10621" y="10085"/>
                    <a:pt x="10799" y="9978"/>
                    <a:pt x="10978" y="9942"/>
                  </a:cubicBezTo>
                  <a:cubicBezTo>
                    <a:pt x="11323" y="9847"/>
                    <a:pt x="11656" y="9716"/>
                    <a:pt x="11978" y="9549"/>
                  </a:cubicBezTo>
                  <a:cubicBezTo>
                    <a:pt x="12085" y="9501"/>
                    <a:pt x="12204" y="9477"/>
                    <a:pt x="12311" y="9466"/>
                  </a:cubicBezTo>
                  <a:cubicBezTo>
                    <a:pt x="12954" y="9358"/>
                    <a:pt x="13621" y="9263"/>
                    <a:pt x="14264" y="9180"/>
                  </a:cubicBezTo>
                  <a:cubicBezTo>
                    <a:pt x="14395" y="9168"/>
                    <a:pt x="14514" y="9132"/>
                    <a:pt x="14609" y="9168"/>
                  </a:cubicBezTo>
                  <a:cubicBezTo>
                    <a:pt x="14883" y="9239"/>
                    <a:pt x="15145" y="9192"/>
                    <a:pt x="15419" y="9251"/>
                  </a:cubicBezTo>
                  <a:cubicBezTo>
                    <a:pt x="15431" y="9251"/>
                    <a:pt x="15454" y="9227"/>
                    <a:pt x="15502" y="9192"/>
                  </a:cubicBezTo>
                  <a:cubicBezTo>
                    <a:pt x="15335" y="8835"/>
                    <a:pt x="15300" y="8430"/>
                    <a:pt x="15240" y="8037"/>
                  </a:cubicBezTo>
                  <a:cubicBezTo>
                    <a:pt x="15181" y="7680"/>
                    <a:pt x="15133" y="7322"/>
                    <a:pt x="15073" y="6965"/>
                  </a:cubicBezTo>
                  <a:cubicBezTo>
                    <a:pt x="15062" y="6810"/>
                    <a:pt x="15038" y="6668"/>
                    <a:pt x="14978" y="6549"/>
                  </a:cubicBezTo>
                  <a:cubicBezTo>
                    <a:pt x="14788" y="6048"/>
                    <a:pt x="14740" y="5537"/>
                    <a:pt x="14669" y="5025"/>
                  </a:cubicBezTo>
                  <a:cubicBezTo>
                    <a:pt x="14645" y="4882"/>
                    <a:pt x="14621" y="4715"/>
                    <a:pt x="14561" y="4560"/>
                  </a:cubicBezTo>
                  <a:cubicBezTo>
                    <a:pt x="14442" y="4251"/>
                    <a:pt x="14383" y="3929"/>
                    <a:pt x="14347" y="3596"/>
                  </a:cubicBezTo>
                  <a:lnTo>
                    <a:pt x="14204" y="2619"/>
                  </a:lnTo>
                  <a:cubicBezTo>
                    <a:pt x="14180" y="2465"/>
                    <a:pt x="14145" y="2298"/>
                    <a:pt x="14085" y="2155"/>
                  </a:cubicBezTo>
                  <a:cubicBezTo>
                    <a:pt x="14002" y="1965"/>
                    <a:pt x="13954" y="1750"/>
                    <a:pt x="13930" y="1524"/>
                  </a:cubicBezTo>
                  <a:cubicBezTo>
                    <a:pt x="13907" y="1346"/>
                    <a:pt x="13883" y="1155"/>
                    <a:pt x="13847" y="976"/>
                  </a:cubicBezTo>
                  <a:cubicBezTo>
                    <a:pt x="13835" y="893"/>
                    <a:pt x="13788" y="798"/>
                    <a:pt x="13764" y="714"/>
                  </a:cubicBezTo>
                  <a:cubicBezTo>
                    <a:pt x="13526" y="679"/>
                    <a:pt x="13311" y="655"/>
                    <a:pt x="13097" y="655"/>
                  </a:cubicBezTo>
                  <a:cubicBezTo>
                    <a:pt x="12883" y="655"/>
                    <a:pt x="12656" y="714"/>
                    <a:pt x="12454" y="738"/>
                  </a:cubicBezTo>
                  <a:cubicBezTo>
                    <a:pt x="12109" y="786"/>
                    <a:pt x="11764" y="845"/>
                    <a:pt x="11430" y="893"/>
                  </a:cubicBezTo>
                  <a:cubicBezTo>
                    <a:pt x="11204" y="917"/>
                    <a:pt x="10978" y="988"/>
                    <a:pt x="10751" y="1048"/>
                  </a:cubicBezTo>
                  <a:cubicBezTo>
                    <a:pt x="10335" y="1167"/>
                    <a:pt x="9942" y="1322"/>
                    <a:pt x="9549" y="1512"/>
                  </a:cubicBezTo>
                  <a:cubicBezTo>
                    <a:pt x="9478" y="1560"/>
                    <a:pt x="9382" y="1560"/>
                    <a:pt x="9299" y="1572"/>
                  </a:cubicBezTo>
                  <a:cubicBezTo>
                    <a:pt x="9085" y="1607"/>
                    <a:pt x="8906" y="1703"/>
                    <a:pt x="8763" y="1846"/>
                  </a:cubicBezTo>
                  <a:cubicBezTo>
                    <a:pt x="8454" y="2155"/>
                    <a:pt x="8096" y="2429"/>
                    <a:pt x="7942" y="2881"/>
                  </a:cubicBezTo>
                  <a:cubicBezTo>
                    <a:pt x="7954" y="2953"/>
                    <a:pt x="7918" y="3000"/>
                    <a:pt x="7882" y="3024"/>
                  </a:cubicBezTo>
                  <a:close/>
                  <a:moveTo>
                    <a:pt x="584" y="3572"/>
                  </a:moveTo>
                  <a:cubicBezTo>
                    <a:pt x="655" y="3691"/>
                    <a:pt x="679" y="3774"/>
                    <a:pt x="762" y="3846"/>
                  </a:cubicBezTo>
                  <a:cubicBezTo>
                    <a:pt x="905" y="4024"/>
                    <a:pt x="976" y="4215"/>
                    <a:pt x="1000" y="4441"/>
                  </a:cubicBezTo>
                  <a:cubicBezTo>
                    <a:pt x="1024" y="4715"/>
                    <a:pt x="1096" y="4953"/>
                    <a:pt x="1215" y="5191"/>
                  </a:cubicBezTo>
                  <a:cubicBezTo>
                    <a:pt x="1262" y="5263"/>
                    <a:pt x="1274" y="5358"/>
                    <a:pt x="1298" y="5441"/>
                  </a:cubicBezTo>
                  <a:cubicBezTo>
                    <a:pt x="1429" y="5989"/>
                    <a:pt x="1560" y="6525"/>
                    <a:pt x="1679" y="7072"/>
                  </a:cubicBezTo>
                  <a:cubicBezTo>
                    <a:pt x="1810" y="7703"/>
                    <a:pt x="1953" y="8346"/>
                    <a:pt x="2084" y="8977"/>
                  </a:cubicBezTo>
                  <a:cubicBezTo>
                    <a:pt x="2108" y="9120"/>
                    <a:pt x="2143" y="9239"/>
                    <a:pt x="2167" y="9358"/>
                  </a:cubicBezTo>
                  <a:cubicBezTo>
                    <a:pt x="2334" y="9930"/>
                    <a:pt x="2489" y="10525"/>
                    <a:pt x="2548" y="11121"/>
                  </a:cubicBezTo>
                  <a:cubicBezTo>
                    <a:pt x="2560" y="11299"/>
                    <a:pt x="2584" y="11466"/>
                    <a:pt x="2620" y="11632"/>
                  </a:cubicBezTo>
                  <a:cubicBezTo>
                    <a:pt x="2643" y="11835"/>
                    <a:pt x="2762" y="12013"/>
                    <a:pt x="2870" y="12168"/>
                  </a:cubicBezTo>
                  <a:cubicBezTo>
                    <a:pt x="3167" y="11954"/>
                    <a:pt x="3417" y="11752"/>
                    <a:pt x="3703" y="11573"/>
                  </a:cubicBezTo>
                  <a:cubicBezTo>
                    <a:pt x="4346" y="11180"/>
                    <a:pt x="5025" y="10870"/>
                    <a:pt x="5787" y="10787"/>
                  </a:cubicBezTo>
                  <a:cubicBezTo>
                    <a:pt x="6156" y="10740"/>
                    <a:pt x="6537" y="10692"/>
                    <a:pt x="6906" y="10620"/>
                  </a:cubicBezTo>
                  <a:cubicBezTo>
                    <a:pt x="7453" y="10501"/>
                    <a:pt x="7942" y="10668"/>
                    <a:pt x="8442" y="10882"/>
                  </a:cubicBezTo>
                  <a:cubicBezTo>
                    <a:pt x="8537" y="10930"/>
                    <a:pt x="8644" y="11001"/>
                    <a:pt x="8763" y="10918"/>
                  </a:cubicBezTo>
                  <a:cubicBezTo>
                    <a:pt x="8763" y="10859"/>
                    <a:pt x="8763" y="10787"/>
                    <a:pt x="8751" y="10704"/>
                  </a:cubicBezTo>
                  <a:cubicBezTo>
                    <a:pt x="8704" y="10275"/>
                    <a:pt x="8585" y="9858"/>
                    <a:pt x="8465" y="9442"/>
                  </a:cubicBezTo>
                  <a:cubicBezTo>
                    <a:pt x="8275" y="8763"/>
                    <a:pt x="8084" y="8084"/>
                    <a:pt x="8001" y="7370"/>
                  </a:cubicBezTo>
                  <a:cubicBezTo>
                    <a:pt x="7989" y="7168"/>
                    <a:pt x="7930" y="6953"/>
                    <a:pt x="7870" y="6751"/>
                  </a:cubicBezTo>
                  <a:cubicBezTo>
                    <a:pt x="7751" y="6322"/>
                    <a:pt x="7644" y="5882"/>
                    <a:pt x="7608" y="5441"/>
                  </a:cubicBezTo>
                  <a:cubicBezTo>
                    <a:pt x="7513" y="4667"/>
                    <a:pt x="7430" y="3893"/>
                    <a:pt x="7346" y="3120"/>
                  </a:cubicBezTo>
                  <a:cubicBezTo>
                    <a:pt x="7334" y="3012"/>
                    <a:pt x="7311" y="2893"/>
                    <a:pt x="7287" y="2810"/>
                  </a:cubicBezTo>
                  <a:cubicBezTo>
                    <a:pt x="7156" y="2774"/>
                    <a:pt x="7037" y="2762"/>
                    <a:pt x="6930" y="2715"/>
                  </a:cubicBezTo>
                  <a:cubicBezTo>
                    <a:pt x="6477" y="2489"/>
                    <a:pt x="6001" y="2358"/>
                    <a:pt x="5489" y="2393"/>
                  </a:cubicBezTo>
                  <a:lnTo>
                    <a:pt x="5441" y="2393"/>
                  </a:lnTo>
                  <a:cubicBezTo>
                    <a:pt x="4894" y="2286"/>
                    <a:pt x="4358" y="2405"/>
                    <a:pt x="3822" y="2489"/>
                  </a:cubicBezTo>
                  <a:cubicBezTo>
                    <a:pt x="2881" y="2667"/>
                    <a:pt x="1977" y="2965"/>
                    <a:pt x="1096" y="3298"/>
                  </a:cubicBezTo>
                  <a:cubicBezTo>
                    <a:pt x="905" y="3370"/>
                    <a:pt x="762" y="3477"/>
                    <a:pt x="584" y="3572"/>
                  </a:cubicBezTo>
                  <a:close/>
                  <a:moveTo>
                    <a:pt x="8299" y="11454"/>
                  </a:moveTo>
                  <a:cubicBezTo>
                    <a:pt x="7954" y="11359"/>
                    <a:pt x="7727" y="11311"/>
                    <a:pt x="7501" y="11263"/>
                  </a:cubicBezTo>
                  <a:cubicBezTo>
                    <a:pt x="7394" y="11240"/>
                    <a:pt x="7275" y="11228"/>
                    <a:pt x="7156" y="11240"/>
                  </a:cubicBezTo>
                  <a:cubicBezTo>
                    <a:pt x="6787" y="11287"/>
                    <a:pt x="6418" y="11359"/>
                    <a:pt x="6037" y="11394"/>
                  </a:cubicBezTo>
                  <a:cubicBezTo>
                    <a:pt x="5406" y="11454"/>
                    <a:pt x="4810" y="11680"/>
                    <a:pt x="4251" y="11990"/>
                  </a:cubicBezTo>
                  <a:cubicBezTo>
                    <a:pt x="3870" y="12216"/>
                    <a:pt x="3489" y="12454"/>
                    <a:pt x="3179" y="12823"/>
                  </a:cubicBezTo>
                  <a:cubicBezTo>
                    <a:pt x="3239" y="12895"/>
                    <a:pt x="3298" y="12978"/>
                    <a:pt x="3346" y="13037"/>
                  </a:cubicBezTo>
                  <a:cubicBezTo>
                    <a:pt x="3512" y="12930"/>
                    <a:pt x="3643" y="12787"/>
                    <a:pt x="3810" y="12752"/>
                  </a:cubicBezTo>
                  <a:cubicBezTo>
                    <a:pt x="4048" y="12680"/>
                    <a:pt x="4251" y="12549"/>
                    <a:pt x="4477" y="12454"/>
                  </a:cubicBezTo>
                  <a:cubicBezTo>
                    <a:pt x="5048" y="12156"/>
                    <a:pt x="5656" y="11990"/>
                    <a:pt x="6275" y="11906"/>
                  </a:cubicBezTo>
                  <a:cubicBezTo>
                    <a:pt x="6394" y="11883"/>
                    <a:pt x="6513" y="11871"/>
                    <a:pt x="6608" y="11823"/>
                  </a:cubicBezTo>
                  <a:cubicBezTo>
                    <a:pt x="6775" y="11728"/>
                    <a:pt x="6965" y="11704"/>
                    <a:pt x="7144" y="11656"/>
                  </a:cubicBezTo>
                  <a:cubicBezTo>
                    <a:pt x="7501" y="11609"/>
                    <a:pt x="7858" y="11549"/>
                    <a:pt x="8299" y="11454"/>
                  </a:cubicBezTo>
                  <a:close/>
                  <a:moveTo>
                    <a:pt x="15383" y="9978"/>
                  </a:moveTo>
                  <a:cubicBezTo>
                    <a:pt x="14931" y="9858"/>
                    <a:pt x="14478" y="9727"/>
                    <a:pt x="14002" y="9835"/>
                  </a:cubicBezTo>
                  <a:cubicBezTo>
                    <a:pt x="13811" y="9882"/>
                    <a:pt x="13597" y="9894"/>
                    <a:pt x="13407" y="9918"/>
                  </a:cubicBezTo>
                  <a:cubicBezTo>
                    <a:pt x="12728" y="10001"/>
                    <a:pt x="12037" y="10120"/>
                    <a:pt x="11418" y="10442"/>
                  </a:cubicBezTo>
                  <a:cubicBezTo>
                    <a:pt x="11383" y="10454"/>
                    <a:pt x="11359" y="10478"/>
                    <a:pt x="11335" y="10478"/>
                  </a:cubicBezTo>
                  <a:cubicBezTo>
                    <a:pt x="10966" y="10573"/>
                    <a:pt x="10644" y="10799"/>
                    <a:pt x="10311" y="11013"/>
                  </a:cubicBezTo>
                  <a:cubicBezTo>
                    <a:pt x="10132" y="11132"/>
                    <a:pt x="10001" y="11287"/>
                    <a:pt x="9942" y="11502"/>
                  </a:cubicBezTo>
                  <a:cubicBezTo>
                    <a:pt x="10085" y="11573"/>
                    <a:pt x="10192" y="11502"/>
                    <a:pt x="10287" y="11430"/>
                  </a:cubicBezTo>
                  <a:cubicBezTo>
                    <a:pt x="10561" y="11216"/>
                    <a:pt x="10882" y="11097"/>
                    <a:pt x="11204" y="10978"/>
                  </a:cubicBezTo>
                  <a:lnTo>
                    <a:pt x="11656" y="10847"/>
                  </a:lnTo>
                  <a:cubicBezTo>
                    <a:pt x="11728" y="10811"/>
                    <a:pt x="11835" y="10811"/>
                    <a:pt x="11894" y="10775"/>
                  </a:cubicBezTo>
                  <a:cubicBezTo>
                    <a:pt x="12049" y="10620"/>
                    <a:pt x="12252" y="10609"/>
                    <a:pt x="12454" y="10573"/>
                  </a:cubicBezTo>
                  <a:cubicBezTo>
                    <a:pt x="12680" y="10549"/>
                    <a:pt x="12918" y="10513"/>
                    <a:pt x="13145" y="10478"/>
                  </a:cubicBezTo>
                  <a:cubicBezTo>
                    <a:pt x="13240" y="10454"/>
                    <a:pt x="13347" y="10454"/>
                    <a:pt x="13418" y="10394"/>
                  </a:cubicBezTo>
                  <a:cubicBezTo>
                    <a:pt x="13621" y="10251"/>
                    <a:pt x="13859" y="10239"/>
                    <a:pt x="14073" y="10204"/>
                  </a:cubicBezTo>
                  <a:cubicBezTo>
                    <a:pt x="14526" y="10132"/>
                    <a:pt x="14954" y="10061"/>
                    <a:pt x="15383" y="9978"/>
                  </a:cubicBezTo>
                  <a:close/>
                </a:path>
              </a:pathLst>
            </a:custGeom>
            <a:solidFill>
              <a:schemeClr val="dk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2041" name="Google Shape;2041;p98"/>
            <p:cNvSpPr/>
            <p:nvPr/>
          </p:nvSpPr>
          <p:spPr>
            <a:xfrm>
              <a:off x="1404625" y="1833700"/>
              <a:ext cx="89925" cy="110150"/>
            </a:xfrm>
            <a:custGeom>
              <a:avLst/>
              <a:gdLst/>
              <a:ahLst/>
              <a:cxnLst/>
              <a:rect l="l" t="t" r="r" b="b"/>
              <a:pathLst>
                <a:path w="3597" h="4406" extrusionOk="0">
                  <a:moveTo>
                    <a:pt x="1679" y="1834"/>
                  </a:moveTo>
                  <a:cubicBezTo>
                    <a:pt x="1846" y="1488"/>
                    <a:pt x="2025" y="1167"/>
                    <a:pt x="2037" y="762"/>
                  </a:cubicBezTo>
                  <a:cubicBezTo>
                    <a:pt x="1906" y="762"/>
                    <a:pt x="1798" y="774"/>
                    <a:pt x="1679" y="774"/>
                  </a:cubicBezTo>
                  <a:cubicBezTo>
                    <a:pt x="1310" y="822"/>
                    <a:pt x="941" y="869"/>
                    <a:pt x="560" y="893"/>
                  </a:cubicBezTo>
                  <a:cubicBezTo>
                    <a:pt x="441" y="917"/>
                    <a:pt x="346" y="917"/>
                    <a:pt x="227" y="893"/>
                  </a:cubicBezTo>
                  <a:cubicBezTo>
                    <a:pt x="108" y="881"/>
                    <a:pt x="13" y="774"/>
                    <a:pt x="1" y="655"/>
                  </a:cubicBezTo>
                  <a:cubicBezTo>
                    <a:pt x="1" y="560"/>
                    <a:pt x="48" y="452"/>
                    <a:pt x="143" y="417"/>
                  </a:cubicBezTo>
                  <a:cubicBezTo>
                    <a:pt x="274" y="381"/>
                    <a:pt x="417" y="322"/>
                    <a:pt x="560" y="298"/>
                  </a:cubicBezTo>
                  <a:cubicBezTo>
                    <a:pt x="1072" y="214"/>
                    <a:pt x="1596" y="119"/>
                    <a:pt x="2096" y="60"/>
                  </a:cubicBezTo>
                  <a:cubicBezTo>
                    <a:pt x="2572" y="0"/>
                    <a:pt x="2906" y="357"/>
                    <a:pt x="2787" y="833"/>
                  </a:cubicBezTo>
                  <a:cubicBezTo>
                    <a:pt x="2703" y="1119"/>
                    <a:pt x="2608" y="1381"/>
                    <a:pt x="2501" y="1655"/>
                  </a:cubicBezTo>
                  <a:lnTo>
                    <a:pt x="2322" y="2096"/>
                  </a:lnTo>
                  <a:cubicBezTo>
                    <a:pt x="2394" y="2179"/>
                    <a:pt x="2465" y="2227"/>
                    <a:pt x="2513" y="2274"/>
                  </a:cubicBezTo>
                  <a:cubicBezTo>
                    <a:pt x="2644" y="2441"/>
                    <a:pt x="2584" y="2667"/>
                    <a:pt x="2394" y="2727"/>
                  </a:cubicBezTo>
                  <a:cubicBezTo>
                    <a:pt x="2287" y="2750"/>
                    <a:pt x="2168" y="2774"/>
                    <a:pt x="2048" y="2798"/>
                  </a:cubicBezTo>
                  <a:cubicBezTo>
                    <a:pt x="1977" y="3012"/>
                    <a:pt x="1810" y="3203"/>
                    <a:pt x="1906" y="3441"/>
                  </a:cubicBezTo>
                  <a:cubicBezTo>
                    <a:pt x="2037" y="3500"/>
                    <a:pt x="2144" y="3453"/>
                    <a:pt x="2227" y="3393"/>
                  </a:cubicBezTo>
                  <a:cubicBezTo>
                    <a:pt x="2549" y="3215"/>
                    <a:pt x="2906" y="3215"/>
                    <a:pt x="3239" y="3203"/>
                  </a:cubicBezTo>
                  <a:cubicBezTo>
                    <a:pt x="3418" y="3191"/>
                    <a:pt x="3572" y="3322"/>
                    <a:pt x="3584" y="3465"/>
                  </a:cubicBezTo>
                  <a:cubicBezTo>
                    <a:pt x="3596" y="3620"/>
                    <a:pt x="3513" y="3762"/>
                    <a:pt x="3334" y="3822"/>
                  </a:cubicBezTo>
                  <a:cubicBezTo>
                    <a:pt x="3275" y="3846"/>
                    <a:pt x="3227" y="3858"/>
                    <a:pt x="3168" y="3870"/>
                  </a:cubicBezTo>
                  <a:cubicBezTo>
                    <a:pt x="2727" y="3917"/>
                    <a:pt x="2322" y="4120"/>
                    <a:pt x="1906" y="4286"/>
                  </a:cubicBezTo>
                  <a:cubicBezTo>
                    <a:pt x="1727" y="4358"/>
                    <a:pt x="1513" y="4393"/>
                    <a:pt x="1310" y="4393"/>
                  </a:cubicBezTo>
                  <a:cubicBezTo>
                    <a:pt x="1060" y="4405"/>
                    <a:pt x="894" y="4215"/>
                    <a:pt x="953" y="3977"/>
                  </a:cubicBezTo>
                  <a:cubicBezTo>
                    <a:pt x="1001" y="3762"/>
                    <a:pt x="977" y="3548"/>
                    <a:pt x="1156" y="3381"/>
                  </a:cubicBezTo>
                  <a:cubicBezTo>
                    <a:pt x="1179" y="3370"/>
                    <a:pt x="1191" y="3322"/>
                    <a:pt x="1191" y="3310"/>
                  </a:cubicBezTo>
                  <a:cubicBezTo>
                    <a:pt x="1156" y="3084"/>
                    <a:pt x="1298" y="2893"/>
                    <a:pt x="1370" y="2691"/>
                  </a:cubicBezTo>
                  <a:cubicBezTo>
                    <a:pt x="1394" y="2631"/>
                    <a:pt x="1394" y="2560"/>
                    <a:pt x="1429" y="2477"/>
                  </a:cubicBezTo>
                  <a:cubicBezTo>
                    <a:pt x="1298" y="2417"/>
                    <a:pt x="1191" y="2369"/>
                    <a:pt x="1072" y="2310"/>
                  </a:cubicBezTo>
                  <a:cubicBezTo>
                    <a:pt x="1001" y="2274"/>
                    <a:pt x="905" y="2250"/>
                    <a:pt x="834" y="2203"/>
                  </a:cubicBezTo>
                  <a:cubicBezTo>
                    <a:pt x="727" y="2143"/>
                    <a:pt x="715" y="2000"/>
                    <a:pt x="786" y="1905"/>
                  </a:cubicBezTo>
                  <a:cubicBezTo>
                    <a:pt x="894" y="1774"/>
                    <a:pt x="1036" y="1715"/>
                    <a:pt x="1203" y="1762"/>
                  </a:cubicBezTo>
                  <a:cubicBezTo>
                    <a:pt x="1370" y="1762"/>
                    <a:pt x="1513" y="1786"/>
                    <a:pt x="1679" y="1834"/>
                  </a:cubicBezTo>
                  <a:close/>
                </a:path>
              </a:pathLst>
            </a:custGeom>
            <a:solidFill>
              <a:schemeClr val="dk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2042" name="Google Shape;2042;p98"/>
            <p:cNvSpPr/>
            <p:nvPr/>
          </p:nvSpPr>
          <p:spPr>
            <a:xfrm>
              <a:off x="1254025" y="1863150"/>
              <a:ext cx="75025" cy="122375"/>
            </a:xfrm>
            <a:custGeom>
              <a:avLst/>
              <a:gdLst/>
              <a:ahLst/>
              <a:cxnLst/>
              <a:rect l="l" t="t" r="r" b="b"/>
              <a:pathLst>
                <a:path w="3001" h="4895" extrusionOk="0">
                  <a:moveTo>
                    <a:pt x="1786" y="2977"/>
                  </a:moveTo>
                  <a:cubicBezTo>
                    <a:pt x="1584" y="3037"/>
                    <a:pt x="1405" y="3096"/>
                    <a:pt x="1226" y="3144"/>
                  </a:cubicBezTo>
                  <a:cubicBezTo>
                    <a:pt x="1072" y="3192"/>
                    <a:pt x="893" y="3192"/>
                    <a:pt x="691" y="3215"/>
                  </a:cubicBezTo>
                  <a:cubicBezTo>
                    <a:pt x="679" y="3513"/>
                    <a:pt x="595" y="3799"/>
                    <a:pt x="631" y="4097"/>
                  </a:cubicBezTo>
                  <a:cubicBezTo>
                    <a:pt x="667" y="4323"/>
                    <a:pt x="679" y="4561"/>
                    <a:pt x="572" y="4775"/>
                  </a:cubicBezTo>
                  <a:cubicBezTo>
                    <a:pt x="536" y="4882"/>
                    <a:pt x="393" y="4894"/>
                    <a:pt x="333" y="4811"/>
                  </a:cubicBezTo>
                  <a:cubicBezTo>
                    <a:pt x="274" y="4739"/>
                    <a:pt x="214" y="4644"/>
                    <a:pt x="191" y="4561"/>
                  </a:cubicBezTo>
                  <a:cubicBezTo>
                    <a:pt x="83" y="4239"/>
                    <a:pt x="0" y="3930"/>
                    <a:pt x="71" y="3585"/>
                  </a:cubicBezTo>
                  <a:cubicBezTo>
                    <a:pt x="83" y="3501"/>
                    <a:pt x="83" y="3394"/>
                    <a:pt x="83" y="3287"/>
                  </a:cubicBezTo>
                  <a:lnTo>
                    <a:pt x="83" y="2775"/>
                  </a:lnTo>
                  <a:cubicBezTo>
                    <a:pt x="83" y="2668"/>
                    <a:pt x="95" y="2561"/>
                    <a:pt x="83" y="2477"/>
                  </a:cubicBezTo>
                  <a:cubicBezTo>
                    <a:pt x="12" y="1918"/>
                    <a:pt x="71" y="1382"/>
                    <a:pt x="95" y="834"/>
                  </a:cubicBezTo>
                  <a:cubicBezTo>
                    <a:pt x="119" y="596"/>
                    <a:pt x="191" y="394"/>
                    <a:pt x="333" y="191"/>
                  </a:cubicBezTo>
                  <a:cubicBezTo>
                    <a:pt x="488" y="1"/>
                    <a:pt x="691" y="1"/>
                    <a:pt x="857" y="167"/>
                  </a:cubicBezTo>
                  <a:cubicBezTo>
                    <a:pt x="929" y="239"/>
                    <a:pt x="976" y="334"/>
                    <a:pt x="1036" y="406"/>
                  </a:cubicBezTo>
                  <a:cubicBezTo>
                    <a:pt x="1453" y="989"/>
                    <a:pt x="1869" y="1584"/>
                    <a:pt x="2179" y="2239"/>
                  </a:cubicBezTo>
                  <a:cubicBezTo>
                    <a:pt x="2417" y="2727"/>
                    <a:pt x="2655" y="3215"/>
                    <a:pt x="2941" y="3680"/>
                  </a:cubicBezTo>
                  <a:cubicBezTo>
                    <a:pt x="3000" y="3763"/>
                    <a:pt x="3000" y="3906"/>
                    <a:pt x="3000" y="4001"/>
                  </a:cubicBezTo>
                  <a:cubicBezTo>
                    <a:pt x="3000" y="4168"/>
                    <a:pt x="2893" y="4287"/>
                    <a:pt x="2762" y="4335"/>
                  </a:cubicBezTo>
                  <a:cubicBezTo>
                    <a:pt x="2643" y="4358"/>
                    <a:pt x="2512" y="4299"/>
                    <a:pt x="2441" y="4180"/>
                  </a:cubicBezTo>
                  <a:cubicBezTo>
                    <a:pt x="2346" y="4025"/>
                    <a:pt x="2262" y="3858"/>
                    <a:pt x="2179" y="3692"/>
                  </a:cubicBezTo>
                  <a:cubicBezTo>
                    <a:pt x="2084" y="3430"/>
                    <a:pt x="1941" y="3192"/>
                    <a:pt x="1786" y="2977"/>
                  </a:cubicBezTo>
                  <a:close/>
                  <a:moveTo>
                    <a:pt x="738" y="2620"/>
                  </a:moveTo>
                  <a:cubicBezTo>
                    <a:pt x="1036" y="2608"/>
                    <a:pt x="1286" y="2549"/>
                    <a:pt x="1500" y="2322"/>
                  </a:cubicBezTo>
                  <a:cubicBezTo>
                    <a:pt x="1250" y="1906"/>
                    <a:pt x="1084" y="1465"/>
                    <a:pt x="714" y="1108"/>
                  </a:cubicBezTo>
                  <a:cubicBezTo>
                    <a:pt x="607" y="1584"/>
                    <a:pt x="619" y="2144"/>
                    <a:pt x="738" y="2620"/>
                  </a:cubicBezTo>
                  <a:close/>
                </a:path>
              </a:pathLst>
            </a:custGeom>
            <a:solidFill>
              <a:schemeClr val="dk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grpSp>
      <p:grpSp>
        <p:nvGrpSpPr>
          <p:cNvPr id="1860" name="Google Shape;1860;p93"/>
          <p:cNvGrpSpPr/>
          <p:nvPr/>
        </p:nvGrpSpPr>
        <p:grpSpPr>
          <a:xfrm>
            <a:off x="2762138" y="1398118"/>
            <a:ext cx="403372" cy="401364"/>
            <a:chOff x="1652700" y="1964150"/>
            <a:chExt cx="241150" cy="239950"/>
          </a:xfrm>
        </p:grpSpPr>
        <p:sp>
          <p:nvSpPr>
            <p:cNvPr id="1861" name="Google Shape;1861;p93"/>
            <p:cNvSpPr/>
            <p:nvPr/>
          </p:nvSpPr>
          <p:spPr>
            <a:xfrm>
              <a:off x="1657450" y="1990950"/>
              <a:ext cx="113750" cy="202200"/>
            </a:xfrm>
            <a:custGeom>
              <a:avLst/>
              <a:gdLst/>
              <a:ahLst/>
              <a:cxnLst/>
              <a:rect l="l" t="t" r="r" b="b"/>
              <a:pathLst>
                <a:path w="4550" h="8088" extrusionOk="0">
                  <a:moveTo>
                    <a:pt x="3978" y="0"/>
                  </a:moveTo>
                  <a:lnTo>
                    <a:pt x="3001" y="72"/>
                  </a:lnTo>
                  <a:lnTo>
                    <a:pt x="2525" y="119"/>
                  </a:lnTo>
                  <a:cubicBezTo>
                    <a:pt x="2287" y="119"/>
                    <a:pt x="2025" y="215"/>
                    <a:pt x="1834" y="357"/>
                  </a:cubicBezTo>
                  <a:cubicBezTo>
                    <a:pt x="1763" y="453"/>
                    <a:pt x="1692" y="524"/>
                    <a:pt x="1644" y="643"/>
                  </a:cubicBezTo>
                  <a:cubicBezTo>
                    <a:pt x="1596" y="691"/>
                    <a:pt x="1525" y="762"/>
                    <a:pt x="1501" y="834"/>
                  </a:cubicBezTo>
                  <a:cubicBezTo>
                    <a:pt x="1453" y="810"/>
                    <a:pt x="1430" y="786"/>
                    <a:pt x="1382" y="762"/>
                  </a:cubicBezTo>
                  <a:lnTo>
                    <a:pt x="1382" y="738"/>
                  </a:lnTo>
                  <a:cubicBezTo>
                    <a:pt x="1301" y="477"/>
                    <a:pt x="1068" y="317"/>
                    <a:pt x="811" y="317"/>
                  </a:cubicBezTo>
                  <a:cubicBezTo>
                    <a:pt x="763" y="317"/>
                    <a:pt x="715" y="323"/>
                    <a:pt x="668" y="334"/>
                  </a:cubicBezTo>
                  <a:cubicBezTo>
                    <a:pt x="358" y="429"/>
                    <a:pt x="191" y="738"/>
                    <a:pt x="263" y="1048"/>
                  </a:cubicBezTo>
                  <a:lnTo>
                    <a:pt x="263" y="1119"/>
                  </a:lnTo>
                  <a:cubicBezTo>
                    <a:pt x="144" y="1215"/>
                    <a:pt x="96" y="1358"/>
                    <a:pt x="48" y="1477"/>
                  </a:cubicBezTo>
                  <a:cubicBezTo>
                    <a:pt x="25" y="1643"/>
                    <a:pt x="1" y="1810"/>
                    <a:pt x="1" y="1977"/>
                  </a:cubicBezTo>
                  <a:cubicBezTo>
                    <a:pt x="1" y="2286"/>
                    <a:pt x="1" y="2620"/>
                    <a:pt x="25" y="2929"/>
                  </a:cubicBezTo>
                  <a:cubicBezTo>
                    <a:pt x="48" y="3549"/>
                    <a:pt x="72" y="4192"/>
                    <a:pt x="144" y="4835"/>
                  </a:cubicBezTo>
                  <a:cubicBezTo>
                    <a:pt x="167" y="5192"/>
                    <a:pt x="215" y="5549"/>
                    <a:pt x="239" y="5906"/>
                  </a:cubicBezTo>
                  <a:cubicBezTo>
                    <a:pt x="263" y="6049"/>
                    <a:pt x="310" y="6192"/>
                    <a:pt x="406" y="6311"/>
                  </a:cubicBezTo>
                  <a:cubicBezTo>
                    <a:pt x="477" y="6359"/>
                    <a:pt x="548" y="6406"/>
                    <a:pt x="620" y="6430"/>
                  </a:cubicBezTo>
                  <a:cubicBezTo>
                    <a:pt x="704" y="6662"/>
                    <a:pt x="919" y="6819"/>
                    <a:pt x="1166" y="6819"/>
                  </a:cubicBezTo>
                  <a:cubicBezTo>
                    <a:pt x="1198" y="6819"/>
                    <a:pt x="1230" y="6817"/>
                    <a:pt x="1263" y="6811"/>
                  </a:cubicBezTo>
                  <a:cubicBezTo>
                    <a:pt x="1406" y="6811"/>
                    <a:pt x="1549" y="6716"/>
                    <a:pt x="1620" y="6597"/>
                  </a:cubicBezTo>
                  <a:lnTo>
                    <a:pt x="1620" y="6597"/>
                  </a:lnTo>
                  <a:cubicBezTo>
                    <a:pt x="1620" y="6716"/>
                    <a:pt x="1596" y="6811"/>
                    <a:pt x="1620" y="6930"/>
                  </a:cubicBezTo>
                  <a:cubicBezTo>
                    <a:pt x="1620" y="7073"/>
                    <a:pt x="1644" y="7216"/>
                    <a:pt x="1644" y="7383"/>
                  </a:cubicBezTo>
                  <a:cubicBezTo>
                    <a:pt x="1644" y="7645"/>
                    <a:pt x="1811" y="7883"/>
                    <a:pt x="2073" y="7954"/>
                  </a:cubicBezTo>
                  <a:cubicBezTo>
                    <a:pt x="2406" y="8026"/>
                    <a:pt x="2763" y="8049"/>
                    <a:pt x="3120" y="8073"/>
                  </a:cubicBezTo>
                  <a:cubicBezTo>
                    <a:pt x="3197" y="8083"/>
                    <a:pt x="3272" y="8088"/>
                    <a:pt x="3346" y="8088"/>
                  </a:cubicBezTo>
                  <a:cubicBezTo>
                    <a:pt x="3643" y="8088"/>
                    <a:pt x="3925" y="8011"/>
                    <a:pt x="4192" y="7859"/>
                  </a:cubicBezTo>
                  <a:cubicBezTo>
                    <a:pt x="4549" y="7597"/>
                    <a:pt x="4525" y="7168"/>
                    <a:pt x="4478" y="6763"/>
                  </a:cubicBezTo>
                  <a:cubicBezTo>
                    <a:pt x="4478" y="6644"/>
                    <a:pt x="4454" y="6525"/>
                    <a:pt x="4454" y="6382"/>
                  </a:cubicBezTo>
                  <a:lnTo>
                    <a:pt x="4454" y="3215"/>
                  </a:lnTo>
                  <a:cubicBezTo>
                    <a:pt x="4454" y="3120"/>
                    <a:pt x="4406" y="3001"/>
                    <a:pt x="4359" y="2929"/>
                  </a:cubicBezTo>
                  <a:lnTo>
                    <a:pt x="4454" y="1667"/>
                  </a:lnTo>
                  <a:cubicBezTo>
                    <a:pt x="4502" y="1310"/>
                    <a:pt x="4525" y="929"/>
                    <a:pt x="4549" y="572"/>
                  </a:cubicBezTo>
                  <a:cubicBezTo>
                    <a:pt x="4549" y="262"/>
                    <a:pt x="4287" y="0"/>
                    <a:pt x="3978" y="0"/>
                  </a:cubicBezTo>
                  <a:close/>
                </a:path>
              </a:pathLst>
            </a:custGeom>
            <a:solidFill>
              <a:schemeClr val="accent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1862" name="Google Shape;1862;p93"/>
            <p:cNvSpPr/>
            <p:nvPr/>
          </p:nvSpPr>
          <p:spPr>
            <a:xfrm>
              <a:off x="1771775" y="1967500"/>
              <a:ext cx="117300" cy="230250"/>
            </a:xfrm>
            <a:custGeom>
              <a:avLst/>
              <a:gdLst/>
              <a:ahLst/>
              <a:cxnLst/>
              <a:rect l="l" t="t" r="r" b="b"/>
              <a:pathLst>
                <a:path w="4692" h="9210" extrusionOk="0">
                  <a:moveTo>
                    <a:pt x="3685" y="1"/>
                  </a:moveTo>
                  <a:cubicBezTo>
                    <a:pt x="3632" y="1"/>
                    <a:pt x="3578" y="3"/>
                    <a:pt x="3525" y="9"/>
                  </a:cubicBezTo>
                  <a:lnTo>
                    <a:pt x="2477" y="9"/>
                  </a:lnTo>
                  <a:cubicBezTo>
                    <a:pt x="2120" y="33"/>
                    <a:pt x="1834" y="367"/>
                    <a:pt x="1929" y="748"/>
                  </a:cubicBezTo>
                  <a:cubicBezTo>
                    <a:pt x="1953" y="795"/>
                    <a:pt x="1977" y="867"/>
                    <a:pt x="1977" y="938"/>
                  </a:cubicBezTo>
                  <a:cubicBezTo>
                    <a:pt x="1977" y="1033"/>
                    <a:pt x="1977" y="1153"/>
                    <a:pt x="1977" y="1248"/>
                  </a:cubicBezTo>
                  <a:cubicBezTo>
                    <a:pt x="1977" y="1295"/>
                    <a:pt x="1977" y="1319"/>
                    <a:pt x="1977" y="1367"/>
                  </a:cubicBezTo>
                  <a:cubicBezTo>
                    <a:pt x="1905" y="1462"/>
                    <a:pt x="1858" y="1581"/>
                    <a:pt x="1858" y="1700"/>
                  </a:cubicBezTo>
                  <a:lnTo>
                    <a:pt x="1977" y="2986"/>
                  </a:lnTo>
                  <a:cubicBezTo>
                    <a:pt x="1881" y="2986"/>
                    <a:pt x="1810" y="3010"/>
                    <a:pt x="1715" y="3058"/>
                  </a:cubicBezTo>
                  <a:cubicBezTo>
                    <a:pt x="1596" y="3129"/>
                    <a:pt x="1500" y="3248"/>
                    <a:pt x="1453" y="3391"/>
                  </a:cubicBezTo>
                  <a:lnTo>
                    <a:pt x="1429" y="3463"/>
                  </a:lnTo>
                  <a:cubicBezTo>
                    <a:pt x="1381" y="3439"/>
                    <a:pt x="1334" y="3415"/>
                    <a:pt x="1286" y="3391"/>
                  </a:cubicBezTo>
                  <a:lnTo>
                    <a:pt x="1215" y="3391"/>
                  </a:lnTo>
                  <a:cubicBezTo>
                    <a:pt x="1143" y="3391"/>
                    <a:pt x="1072" y="3391"/>
                    <a:pt x="977" y="3415"/>
                  </a:cubicBezTo>
                  <a:cubicBezTo>
                    <a:pt x="903" y="3385"/>
                    <a:pt x="820" y="3365"/>
                    <a:pt x="734" y="3365"/>
                  </a:cubicBezTo>
                  <a:cubicBezTo>
                    <a:pt x="681" y="3365"/>
                    <a:pt x="626" y="3373"/>
                    <a:pt x="572" y="3391"/>
                  </a:cubicBezTo>
                  <a:cubicBezTo>
                    <a:pt x="429" y="3439"/>
                    <a:pt x="310" y="3534"/>
                    <a:pt x="238" y="3653"/>
                  </a:cubicBezTo>
                  <a:cubicBezTo>
                    <a:pt x="167" y="3796"/>
                    <a:pt x="143" y="3939"/>
                    <a:pt x="167" y="4106"/>
                  </a:cubicBezTo>
                  <a:lnTo>
                    <a:pt x="167" y="4153"/>
                  </a:lnTo>
                  <a:cubicBezTo>
                    <a:pt x="238" y="4582"/>
                    <a:pt x="262" y="5010"/>
                    <a:pt x="286" y="5463"/>
                  </a:cubicBezTo>
                  <a:cubicBezTo>
                    <a:pt x="238" y="5773"/>
                    <a:pt x="214" y="6082"/>
                    <a:pt x="191" y="6392"/>
                  </a:cubicBezTo>
                  <a:cubicBezTo>
                    <a:pt x="72" y="6511"/>
                    <a:pt x="0" y="6654"/>
                    <a:pt x="24" y="6797"/>
                  </a:cubicBezTo>
                  <a:lnTo>
                    <a:pt x="143" y="8178"/>
                  </a:lnTo>
                  <a:cubicBezTo>
                    <a:pt x="143" y="8392"/>
                    <a:pt x="262" y="8583"/>
                    <a:pt x="429" y="8702"/>
                  </a:cubicBezTo>
                  <a:lnTo>
                    <a:pt x="476" y="8797"/>
                  </a:lnTo>
                  <a:cubicBezTo>
                    <a:pt x="540" y="9050"/>
                    <a:pt x="753" y="9210"/>
                    <a:pt x="999" y="9210"/>
                  </a:cubicBezTo>
                  <a:cubicBezTo>
                    <a:pt x="1031" y="9210"/>
                    <a:pt x="1063" y="9207"/>
                    <a:pt x="1096" y="9202"/>
                  </a:cubicBezTo>
                  <a:cubicBezTo>
                    <a:pt x="1262" y="9202"/>
                    <a:pt x="1405" y="9107"/>
                    <a:pt x="1500" y="8964"/>
                  </a:cubicBezTo>
                  <a:cubicBezTo>
                    <a:pt x="1834" y="9083"/>
                    <a:pt x="2191" y="9154"/>
                    <a:pt x="2572" y="9154"/>
                  </a:cubicBezTo>
                  <a:lnTo>
                    <a:pt x="3620" y="9154"/>
                  </a:lnTo>
                  <a:cubicBezTo>
                    <a:pt x="3656" y="9157"/>
                    <a:pt x="3691" y="9159"/>
                    <a:pt x="3726" y="9159"/>
                  </a:cubicBezTo>
                  <a:cubicBezTo>
                    <a:pt x="3971" y="9159"/>
                    <a:pt x="4197" y="9086"/>
                    <a:pt x="4406" y="8940"/>
                  </a:cubicBezTo>
                  <a:cubicBezTo>
                    <a:pt x="4596" y="8725"/>
                    <a:pt x="4668" y="8440"/>
                    <a:pt x="4620" y="8178"/>
                  </a:cubicBezTo>
                  <a:cubicBezTo>
                    <a:pt x="4620" y="7821"/>
                    <a:pt x="4620" y="7440"/>
                    <a:pt x="4596" y="7082"/>
                  </a:cubicBezTo>
                  <a:cubicBezTo>
                    <a:pt x="4572" y="6677"/>
                    <a:pt x="4525" y="6249"/>
                    <a:pt x="4501" y="5844"/>
                  </a:cubicBezTo>
                  <a:cubicBezTo>
                    <a:pt x="4501" y="5820"/>
                    <a:pt x="4501" y="5796"/>
                    <a:pt x="4501" y="5773"/>
                  </a:cubicBezTo>
                  <a:cubicBezTo>
                    <a:pt x="4501" y="4868"/>
                    <a:pt x="4525" y="4010"/>
                    <a:pt x="4596" y="3105"/>
                  </a:cubicBezTo>
                  <a:cubicBezTo>
                    <a:pt x="4668" y="3034"/>
                    <a:pt x="4692" y="2915"/>
                    <a:pt x="4692" y="2796"/>
                  </a:cubicBezTo>
                  <a:cubicBezTo>
                    <a:pt x="4692" y="2605"/>
                    <a:pt x="4692" y="2391"/>
                    <a:pt x="4668" y="2200"/>
                  </a:cubicBezTo>
                  <a:cubicBezTo>
                    <a:pt x="4668" y="2129"/>
                    <a:pt x="4668" y="2057"/>
                    <a:pt x="4692" y="1986"/>
                  </a:cubicBezTo>
                  <a:cubicBezTo>
                    <a:pt x="4692" y="1915"/>
                    <a:pt x="4692" y="1867"/>
                    <a:pt x="4668" y="1796"/>
                  </a:cubicBezTo>
                  <a:lnTo>
                    <a:pt x="4668" y="1748"/>
                  </a:lnTo>
                  <a:lnTo>
                    <a:pt x="4668" y="1248"/>
                  </a:lnTo>
                  <a:cubicBezTo>
                    <a:pt x="4668" y="1057"/>
                    <a:pt x="4644" y="867"/>
                    <a:pt x="4620" y="652"/>
                  </a:cubicBezTo>
                  <a:cubicBezTo>
                    <a:pt x="4572" y="390"/>
                    <a:pt x="4406" y="176"/>
                    <a:pt x="4168" y="81"/>
                  </a:cubicBezTo>
                  <a:cubicBezTo>
                    <a:pt x="4007" y="27"/>
                    <a:pt x="3846" y="1"/>
                    <a:pt x="3685" y="1"/>
                  </a:cubicBezTo>
                  <a:close/>
                </a:path>
              </a:pathLst>
            </a:custGeom>
            <a:solidFill>
              <a:schemeClr val="accent4"/>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1863" name="Google Shape;1863;p93"/>
            <p:cNvSpPr/>
            <p:nvPr/>
          </p:nvSpPr>
          <p:spPr>
            <a:xfrm>
              <a:off x="1729600" y="2060125"/>
              <a:ext cx="16000" cy="74925"/>
            </a:xfrm>
            <a:custGeom>
              <a:avLst/>
              <a:gdLst/>
              <a:ahLst/>
              <a:cxnLst/>
              <a:rect l="l" t="t" r="r" b="b"/>
              <a:pathLst>
                <a:path w="640" h="2997" extrusionOk="0">
                  <a:moveTo>
                    <a:pt x="296" y="1"/>
                  </a:moveTo>
                  <a:cubicBezTo>
                    <a:pt x="76" y="1"/>
                    <a:pt x="1" y="631"/>
                    <a:pt x="20" y="805"/>
                  </a:cubicBezTo>
                  <a:cubicBezTo>
                    <a:pt x="44" y="1091"/>
                    <a:pt x="92" y="1353"/>
                    <a:pt x="163" y="1639"/>
                  </a:cubicBezTo>
                  <a:cubicBezTo>
                    <a:pt x="187" y="1877"/>
                    <a:pt x="187" y="2139"/>
                    <a:pt x="187" y="2401"/>
                  </a:cubicBezTo>
                  <a:cubicBezTo>
                    <a:pt x="163" y="2520"/>
                    <a:pt x="163" y="2663"/>
                    <a:pt x="139" y="2806"/>
                  </a:cubicBezTo>
                  <a:cubicBezTo>
                    <a:pt x="126" y="2928"/>
                    <a:pt x="213" y="2997"/>
                    <a:pt x="300" y="2997"/>
                  </a:cubicBezTo>
                  <a:cubicBezTo>
                    <a:pt x="365" y="2997"/>
                    <a:pt x="428" y="2959"/>
                    <a:pt x="449" y="2877"/>
                  </a:cubicBezTo>
                  <a:cubicBezTo>
                    <a:pt x="544" y="2401"/>
                    <a:pt x="592" y="1925"/>
                    <a:pt x="592" y="1472"/>
                  </a:cubicBezTo>
                  <a:cubicBezTo>
                    <a:pt x="639" y="1020"/>
                    <a:pt x="592" y="567"/>
                    <a:pt x="473" y="115"/>
                  </a:cubicBezTo>
                  <a:cubicBezTo>
                    <a:pt x="406" y="34"/>
                    <a:pt x="347" y="1"/>
                    <a:pt x="296" y="1"/>
                  </a:cubicBezTo>
                  <a:close/>
                </a:path>
              </a:pathLst>
            </a:custGeom>
            <a:solidFill>
              <a:schemeClr val="dk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1864" name="Google Shape;1864;p93"/>
            <p:cNvSpPr/>
            <p:nvPr/>
          </p:nvSpPr>
          <p:spPr>
            <a:xfrm>
              <a:off x="1652700" y="1964150"/>
              <a:ext cx="241150" cy="239950"/>
            </a:xfrm>
            <a:custGeom>
              <a:avLst/>
              <a:gdLst/>
              <a:ahLst/>
              <a:cxnLst/>
              <a:rect l="l" t="t" r="r" b="b"/>
              <a:pathLst>
                <a:path w="9646" h="9598" extrusionOk="0">
                  <a:moveTo>
                    <a:pt x="500" y="429"/>
                  </a:moveTo>
                  <a:cubicBezTo>
                    <a:pt x="822" y="429"/>
                    <a:pt x="1143" y="469"/>
                    <a:pt x="1465" y="469"/>
                  </a:cubicBezTo>
                  <a:cubicBezTo>
                    <a:pt x="1572" y="469"/>
                    <a:pt x="1679" y="465"/>
                    <a:pt x="1786" y="453"/>
                  </a:cubicBezTo>
                  <a:lnTo>
                    <a:pt x="1786" y="1596"/>
                  </a:lnTo>
                  <a:lnTo>
                    <a:pt x="1762" y="1596"/>
                  </a:lnTo>
                  <a:cubicBezTo>
                    <a:pt x="1593" y="1626"/>
                    <a:pt x="1423" y="1639"/>
                    <a:pt x="1254" y="1639"/>
                  </a:cubicBezTo>
                  <a:cubicBezTo>
                    <a:pt x="1018" y="1639"/>
                    <a:pt x="783" y="1614"/>
                    <a:pt x="548" y="1572"/>
                  </a:cubicBezTo>
                  <a:cubicBezTo>
                    <a:pt x="548" y="1191"/>
                    <a:pt x="524" y="786"/>
                    <a:pt x="500" y="429"/>
                  </a:cubicBezTo>
                  <a:close/>
                  <a:moveTo>
                    <a:pt x="5201" y="1868"/>
                  </a:moveTo>
                  <a:cubicBezTo>
                    <a:pt x="5374" y="1868"/>
                    <a:pt x="5550" y="1884"/>
                    <a:pt x="5716" y="1930"/>
                  </a:cubicBezTo>
                  <a:cubicBezTo>
                    <a:pt x="5862" y="2011"/>
                    <a:pt x="6031" y="2048"/>
                    <a:pt x="6199" y="2048"/>
                  </a:cubicBezTo>
                  <a:cubicBezTo>
                    <a:pt x="6277" y="2048"/>
                    <a:pt x="6355" y="2040"/>
                    <a:pt x="6430" y="2025"/>
                  </a:cubicBezTo>
                  <a:lnTo>
                    <a:pt x="6430" y="2453"/>
                  </a:lnTo>
                  <a:lnTo>
                    <a:pt x="6430" y="3025"/>
                  </a:lnTo>
                  <a:cubicBezTo>
                    <a:pt x="6049" y="3073"/>
                    <a:pt x="5644" y="3096"/>
                    <a:pt x="5263" y="3120"/>
                  </a:cubicBezTo>
                  <a:cubicBezTo>
                    <a:pt x="5144" y="3120"/>
                    <a:pt x="5025" y="3120"/>
                    <a:pt x="4906" y="3096"/>
                  </a:cubicBezTo>
                  <a:lnTo>
                    <a:pt x="4906" y="1977"/>
                  </a:lnTo>
                  <a:lnTo>
                    <a:pt x="4906" y="1882"/>
                  </a:lnTo>
                  <a:cubicBezTo>
                    <a:pt x="5002" y="1873"/>
                    <a:pt x="5101" y="1868"/>
                    <a:pt x="5201" y="1868"/>
                  </a:cubicBezTo>
                  <a:close/>
                  <a:moveTo>
                    <a:pt x="1409" y="2024"/>
                  </a:moveTo>
                  <a:cubicBezTo>
                    <a:pt x="1526" y="2024"/>
                    <a:pt x="1644" y="2032"/>
                    <a:pt x="1762" y="2049"/>
                  </a:cubicBezTo>
                  <a:cubicBezTo>
                    <a:pt x="1762" y="3501"/>
                    <a:pt x="1786" y="5002"/>
                    <a:pt x="1762" y="6454"/>
                  </a:cubicBezTo>
                  <a:cubicBezTo>
                    <a:pt x="1762" y="6788"/>
                    <a:pt x="1739" y="7145"/>
                    <a:pt x="1739" y="7478"/>
                  </a:cubicBezTo>
                  <a:lnTo>
                    <a:pt x="1143" y="7550"/>
                  </a:lnTo>
                  <a:cubicBezTo>
                    <a:pt x="977" y="7550"/>
                    <a:pt x="810" y="7574"/>
                    <a:pt x="619" y="7597"/>
                  </a:cubicBezTo>
                  <a:lnTo>
                    <a:pt x="619" y="3930"/>
                  </a:lnTo>
                  <a:cubicBezTo>
                    <a:pt x="596" y="3358"/>
                    <a:pt x="572" y="2739"/>
                    <a:pt x="548" y="2144"/>
                  </a:cubicBezTo>
                  <a:lnTo>
                    <a:pt x="786" y="2096"/>
                  </a:lnTo>
                  <a:cubicBezTo>
                    <a:pt x="986" y="2050"/>
                    <a:pt x="1196" y="2024"/>
                    <a:pt x="1409" y="2024"/>
                  </a:cubicBezTo>
                  <a:close/>
                  <a:moveTo>
                    <a:pt x="6954" y="7907"/>
                  </a:moveTo>
                  <a:cubicBezTo>
                    <a:pt x="7097" y="7907"/>
                    <a:pt x="7240" y="7931"/>
                    <a:pt x="7383" y="7931"/>
                  </a:cubicBezTo>
                  <a:cubicBezTo>
                    <a:pt x="7954" y="7955"/>
                    <a:pt x="8550" y="7978"/>
                    <a:pt x="9121" y="7978"/>
                  </a:cubicBezTo>
                  <a:lnTo>
                    <a:pt x="9121" y="8979"/>
                  </a:lnTo>
                  <a:cubicBezTo>
                    <a:pt x="8764" y="8979"/>
                    <a:pt x="8401" y="8973"/>
                    <a:pt x="8038" y="8973"/>
                  </a:cubicBezTo>
                  <a:cubicBezTo>
                    <a:pt x="7674" y="8973"/>
                    <a:pt x="7311" y="8979"/>
                    <a:pt x="6954" y="9002"/>
                  </a:cubicBezTo>
                  <a:cubicBezTo>
                    <a:pt x="6930" y="8740"/>
                    <a:pt x="6930" y="8455"/>
                    <a:pt x="6954" y="8169"/>
                  </a:cubicBezTo>
                  <a:lnTo>
                    <a:pt x="6954" y="7907"/>
                  </a:lnTo>
                  <a:close/>
                  <a:moveTo>
                    <a:pt x="619" y="7883"/>
                  </a:moveTo>
                  <a:cubicBezTo>
                    <a:pt x="977" y="7955"/>
                    <a:pt x="1358" y="8002"/>
                    <a:pt x="1715" y="8050"/>
                  </a:cubicBezTo>
                  <a:lnTo>
                    <a:pt x="1715" y="9002"/>
                  </a:lnTo>
                  <a:cubicBezTo>
                    <a:pt x="1557" y="9012"/>
                    <a:pt x="1403" y="9018"/>
                    <a:pt x="1252" y="9018"/>
                  </a:cubicBezTo>
                  <a:cubicBezTo>
                    <a:pt x="1038" y="9018"/>
                    <a:pt x="829" y="9006"/>
                    <a:pt x="619" y="8979"/>
                  </a:cubicBezTo>
                  <a:lnTo>
                    <a:pt x="619" y="8717"/>
                  </a:lnTo>
                  <a:lnTo>
                    <a:pt x="619" y="7883"/>
                  </a:lnTo>
                  <a:close/>
                  <a:moveTo>
                    <a:pt x="4312" y="1164"/>
                  </a:moveTo>
                  <a:cubicBezTo>
                    <a:pt x="4394" y="1164"/>
                    <a:pt x="4468" y="1172"/>
                    <a:pt x="4525" y="1215"/>
                  </a:cubicBezTo>
                  <a:cubicBezTo>
                    <a:pt x="4668" y="1429"/>
                    <a:pt x="4525" y="1715"/>
                    <a:pt x="4525" y="1953"/>
                  </a:cubicBezTo>
                  <a:lnTo>
                    <a:pt x="4525" y="2668"/>
                  </a:lnTo>
                  <a:cubicBezTo>
                    <a:pt x="4501" y="4240"/>
                    <a:pt x="4501" y="6073"/>
                    <a:pt x="4477" y="7621"/>
                  </a:cubicBezTo>
                  <a:cubicBezTo>
                    <a:pt x="4477" y="7931"/>
                    <a:pt x="4454" y="8264"/>
                    <a:pt x="4454" y="8550"/>
                  </a:cubicBezTo>
                  <a:lnTo>
                    <a:pt x="4454" y="8955"/>
                  </a:lnTo>
                  <a:cubicBezTo>
                    <a:pt x="4072" y="9002"/>
                    <a:pt x="3686" y="9026"/>
                    <a:pt x="3299" y="9026"/>
                  </a:cubicBezTo>
                  <a:cubicBezTo>
                    <a:pt x="2920" y="9026"/>
                    <a:pt x="2541" y="9003"/>
                    <a:pt x="2167" y="8958"/>
                  </a:cubicBezTo>
                  <a:lnTo>
                    <a:pt x="2167" y="8958"/>
                  </a:lnTo>
                  <a:lnTo>
                    <a:pt x="2167" y="8145"/>
                  </a:lnTo>
                  <a:cubicBezTo>
                    <a:pt x="2191" y="6264"/>
                    <a:pt x="2167" y="4359"/>
                    <a:pt x="2120" y="2477"/>
                  </a:cubicBezTo>
                  <a:lnTo>
                    <a:pt x="2120" y="1287"/>
                  </a:lnTo>
                  <a:cubicBezTo>
                    <a:pt x="2810" y="1239"/>
                    <a:pt x="3477" y="1239"/>
                    <a:pt x="4144" y="1167"/>
                  </a:cubicBezTo>
                  <a:cubicBezTo>
                    <a:pt x="4201" y="1167"/>
                    <a:pt x="4258" y="1164"/>
                    <a:pt x="4312" y="1164"/>
                  </a:cubicBezTo>
                  <a:close/>
                  <a:moveTo>
                    <a:pt x="5263" y="3454"/>
                  </a:moveTo>
                  <a:cubicBezTo>
                    <a:pt x="5644" y="3477"/>
                    <a:pt x="6025" y="3501"/>
                    <a:pt x="6406" y="3573"/>
                  </a:cubicBezTo>
                  <a:cubicBezTo>
                    <a:pt x="6406" y="4883"/>
                    <a:pt x="6406" y="6288"/>
                    <a:pt x="6383" y="7550"/>
                  </a:cubicBezTo>
                  <a:lnTo>
                    <a:pt x="6383" y="8217"/>
                  </a:lnTo>
                  <a:cubicBezTo>
                    <a:pt x="6359" y="8478"/>
                    <a:pt x="6359" y="8740"/>
                    <a:pt x="6359" y="9002"/>
                  </a:cubicBezTo>
                  <a:lnTo>
                    <a:pt x="6192" y="9002"/>
                  </a:lnTo>
                  <a:cubicBezTo>
                    <a:pt x="5845" y="9002"/>
                    <a:pt x="5480" y="9055"/>
                    <a:pt x="5128" y="9055"/>
                  </a:cubicBezTo>
                  <a:cubicBezTo>
                    <a:pt x="5070" y="9055"/>
                    <a:pt x="5011" y="9053"/>
                    <a:pt x="4954" y="9050"/>
                  </a:cubicBezTo>
                  <a:lnTo>
                    <a:pt x="4930" y="9074"/>
                  </a:lnTo>
                  <a:lnTo>
                    <a:pt x="4930" y="8693"/>
                  </a:lnTo>
                  <a:cubicBezTo>
                    <a:pt x="4930" y="7002"/>
                    <a:pt x="4906" y="5216"/>
                    <a:pt x="4906" y="3501"/>
                  </a:cubicBezTo>
                  <a:cubicBezTo>
                    <a:pt x="5025" y="3477"/>
                    <a:pt x="5144" y="3454"/>
                    <a:pt x="5263" y="3454"/>
                  </a:cubicBezTo>
                  <a:close/>
                  <a:moveTo>
                    <a:pt x="6716" y="1"/>
                  </a:moveTo>
                  <a:cubicBezTo>
                    <a:pt x="6573" y="1"/>
                    <a:pt x="6454" y="120"/>
                    <a:pt x="6454" y="263"/>
                  </a:cubicBezTo>
                  <a:cubicBezTo>
                    <a:pt x="6454" y="691"/>
                    <a:pt x="6454" y="1096"/>
                    <a:pt x="6430" y="1525"/>
                  </a:cubicBezTo>
                  <a:cubicBezTo>
                    <a:pt x="6287" y="1477"/>
                    <a:pt x="6121" y="1453"/>
                    <a:pt x="5954" y="1453"/>
                  </a:cubicBezTo>
                  <a:cubicBezTo>
                    <a:pt x="5740" y="1453"/>
                    <a:pt x="5478" y="1501"/>
                    <a:pt x="5263" y="1501"/>
                  </a:cubicBezTo>
                  <a:cubicBezTo>
                    <a:pt x="5144" y="1501"/>
                    <a:pt x="5025" y="1548"/>
                    <a:pt x="4906" y="1572"/>
                  </a:cubicBezTo>
                  <a:cubicBezTo>
                    <a:pt x="4930" y="1406"/>
                    <a:pt x="4906" y="1239"/>
                    <a:pt x="4835" y="1120"/>
                  </a:cubicBezTo>
                  <a:cubicBezTo>
                    <a:pt x="4704" y="882"/>
                    <a:pt x="4483" y="822"/>
                    <a:pt x="4242" y="822"/>
                  </a:cubicBezTo>
                  <a:cubicBezTo>
                    <a:pt x="4001" y="822"/>
                    <a:pt x="3739" y="882"/>
                    <a:pt x="3525" y="882"/>
                  </a:cubicBezTo>
                  <a:cubicBezTo>
                    <a:pt x="3406" y="875"/>
                    <a:pt x="3275" y="872"/>
                    <a:pt x="3138" y="872"/>
                  </a:cubicBezTo>
                  <a:cubicBezTo>
                    <a:pt x="2807" y="872"/>
                    <a:pt x="2440" y="889"/>
                    <a:pt x="2120" y="906"/>
                  </a:cubicBezTo>
                  <a:lnTo>
                    <a:pt x="2120" y="215"/>
                  </a:lnTo>
                  <a:cubicBezTo>
                    <a:pt x="2091" y="128"/>
                    <a:pt x="2031" y="104"/>
                    <a:pt x="1961" y="104"/>
                  </a:cubicBezTo>
                  <a:cubicBezTo>
                    <a:pt x="1869" y="104"/>
                    <a:pt x="1758" y="146"/>
                    <a:pt x="1675" y="146"/>
                  </a:cubicBezTo>
                  <a:cubicBezTo>
                    <a:pt x="1664" y="146"/>
                    <a:pt x="1653" y="145"/>
                    <a:pt x="1643" y="143"/>
                  </a:cubicBezTo>
                  <a:cubicBezTo>
                    <a:pt x="1421" y="143"/>
                    <a:pt x="1199" y="133"/>
                    <a:pt x="977" y="133"/>
                  </a:cubicBezTo>
                  <a:cubicBezTo>
                    <a:pt x="865" y="133"/>
                    <a:pt x="754" y="136"/>
                    <a:pt x="643" y="143"/>
                  </a:cubicBezTo>
                  <a:lnTo>
                    <a:pt x="310" y="143"/>
                  </a:lnTo>
                  <a:cubicBezTo>
                    <a:pt x="215" y="143"/>
                    <a:pt x="143" y="215"/>
                    <a:pt x="167" y="310"/>
                  </a:cubicBezTo>
                  <a:cubicBezTo>
                    <a:pt x="95" y="1191"/>
                    <a:pt x="72" y="2096"/>
                    <a:pt x="72" y="2954"/>
                  </a:cubicBezTo>
                  <a:cubicBezTo>
                    <a:pt x="72" y="3716"/>
                    <a:pt x="72" y="4811"/>
                    <a:pt x="48" y="5597"/>
                  </a:cubicBezTo>
                  <a:cubicBezTo>
                    <a:pt x="48" y="6454"/>
                    <a:pt x="48" y="7383"/>
                    <a:pt x="72" y="8240"/>
                  </a:cubicBezTo>
                  <a:lnTo>
                    <a:pt x="72" y="8812"/>
                  </a:lnTo>
                  <a:cubicBezTo>
                    <a:pt x="72" y="9026"/>
                    <a:pt x="0" y="9360"/>
                    <a:pt x="262" y="9455"/>
                  </a:cubicBezTo>
                  <a:cubicBezTo>
                    <a:pt x="543" y="9508"/>
                    <a:pt x="824" y="9539"/>
                    <a:pt x="1105" y="9539"/>
                  </a:cubicBezTo>
                  <a:cubicBezTo>
                    <a:pt x="1324" y="9539"/>
                    <a:pt x="1543" y="9520"/>
                    <a:pt x="1762" y="9479"/>
                  </a:cubicBezTo>
                  <a:cubicBezTo>
                    <a:pt x="1810" y="9526"/>
                    <a:pt x="1882" y="9574"/>
                    <a:pt x="1953" y="9574"/>
                  </a:cubicBezTo>
                  <a:cubicBezTo>
                    <a:pt x="2382" y="9574"/>
                    <a:pt x="2816" y="9598"/>
                    <a:pt x="3251" y="9598"/>
                  </a:cubicBezTo>
                  <a:cubicBezTo>
                    <a:pt x="3686" y="9598"/>
                    <a:pt x="4120" y="9574"/>
                    <a:pt x="4549" y="9479"/>
                  </a:cubicBezTo>
                  <a:lnTo>
                    <a:pt x="4668" y="9479"/>
                  </a:lnTo>
                  <a:cubicBezTo>
                    <a:pt x="4879" y="9464"/>
                    <a:pt x="5090" y="9456"/>
                    <a:pt x="5301" y="9456"/>
                  </a:cubicBezTo>
                  <a:cubicBezTo>
                    <a:pt x="5757" y="9456"/>
                    <a:pt x="6213" y="9493"/>
                    <a:pt x="6668" y="9574"/>
                  </a:cubicBezTo>
                  <a:lnTo>
                    <a:pt x="6692" y="9574"/>
                  </a:lnTo>
                  <a:cubicBezTo>
                    <a:pt x="6811" y="9586"/>
                    <a:pt x="6924" y="9592"/>
                    <a:pt x="7034" y="9592"/>
                  </a:cubicBezTo>
                  <a:cubicBezTo>
                    <a:pt x="7145" y="9592"/>
                    <a:pt x="7252" y="9586"/>
                    <a:pt x="7359" y="9574"/>
                  </a:cubicBezTo>
                  <a:cubicBezTo>
                    <a:pt x="8026" y="9574"/>
                    <a:pt x="8693" y="9574"/>
                    <a:pt x="9359" y="9550"/>
                  </a:cubicBezTo>
                  <a:cubicBezTo>
                    <a:pt x="9502" y="9550"/>
                    <a:pt x="9645" y="9431"/>
                    <a:pt x="9645" y="9288"/>
                  </a:cubicBezTo>
                  <a:cubicBezTo>
                    <a:pt x="9645" y="8907"/>
                    <a:pt x="9621" y="8121"/>
                    <a:pt x="9597" y="7740"/>
                  </a:cubicBezTo>
                  <a:lnTo>
                    <a:pt x="9621" y="7740"/>
                  </a:lnTo>
                  <a:cubicBezTo>
                    <a:pt x="9621" y="7621"/>
                    <a:pt x="9526" y="7502"/>
                    <a:pt x="9383" y="7502"/>
                  </a:cubicBezTo>
                  <a:cubicBezTo>
                    <a:pt x="8931" y="7502"/>
                    <a:pt x="8502" y="7526"/>
                    <a:pt x="8050" y="7526"/>
                  </a:cubicBezTo>
                  <a:lnTo>
                    <a:pt x="7049" y="7574"/>
                  </a:lnTo>
                  <a:lnTo>
                    <a:pt x="6954" y="7574"/>
                  </a:lnTo>
                  <a:cubicBezTo>
                    <a:pt x="6954" y="7050"/>
                    <a:pt x="6930" y="6407"/>
                    <a:pt x="6906" y="6073"/>
                  </a:cubicBezTo>
                  <a:cubicBezTo>
                    <a:pt x="6859" y="4216"/>
                    <a:pt x="6835" y="2263"/>
                    <a:pt x="6859" y="405"/>
                  </a:cubicBezTo>
                  <a:lnTo>
                    <a:pt x="9240" y="405"/>
                  </a:lnTo>
                  <a:cubicBezTo>
                    <a:pt x="9240" y="2215"/>
                    <a:pt x="9240" y="4049"/>
                    <a:pt x="9216" y="5883"/>
                  </a:cubicBezTo>
                  <a:cubicBezTo>
                    <a:pt x="9228" y="5978"/>
                    <a:pt x="9300" y="6026"/>
                    <a:pt x="9371" y="6026"/>
                  </a:cubicBezTo>
                  <a:cubicBezTo>
                    <a:pt x="9443" y="6026"/>
                    <a:pt x="9514" y="5978"/>
                    <a:pt x="9526" y="5883"/>
                  </a:cubicBezTo>
                  <a:lnTo>
                    <a:pt x="9526" y="4478"/>
                  </a:lnTo>
                  <a:cubicBezTo>
                    <a:pt x="9574" y="3549"/>
                    <a:pt x="9574" y="2573"/>
                    <a:pt x="9574" y="1668"/>
                  </a:cubicBezTo>
                  <a:cubicBezTo>
                    <a:pt x="9574" y="1191"/>
                    <a:pt x="9574" y="739"/>
                    <a:pt x="9597" y="263"/>
                  </a:cubicBezTo>
                  <a:cubicBezTo>
                    <a:pt x="9597" y="143"/>
                    <a:pt x="9478" y="24"/>
                    <a:pt x="9359" y="24"/>
                  </a:cubicBezTo>
                  <a:lnTo>
                    <a:pt x="6716" y="1"/>
                  </a:lnTo>
                  <a:close/>
                </a:path>
              </a:pathLst>
            </a:custGeom>
            <a:solidFill>
              <a:schemeClr val="dk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1865" name="Google Shape;1865;p93"/>
            <p:cNvSpPr/>
            <p:nvPr/>
          </p:nvSpPr>
          <p:spPr>
            <a:xfrm>
              <a:off x="1845300" y="2032325"/>
              <a:ext cx="16975" cy="84925"/>
            </a:xfrm>
            <a:custGeom>
              <a:avLst/>
              <a:gdLst/>
              <a:ahLst/>
              <a:cxnLst/>
              <a:rect l="l" t="t" r="r" b="b"/>
              <a:pathLst>
                <a:path w="679" h="3397" extrusionOk="0">
                  <a:moveTo>
                    <a:pt x="337" y="0"/>
                  </a:moveTo>
                  <a:cubicBezTo>
                    <a:pt x="167" y="0"/>
                    <a:pt x="0" y="84"/>
                    <a:pt x="60" y="250"/>
                  </a:cubicBezTo>
                  <a:cubicBezTo>
                    <a:pt x="107" y="989"/>
                    <a:pt x="131" y="1703"/>
                    <a:pt x="155" y="2441"/>
                  </a:cubicBezTo>
                  <a:cubicBezTo>
                    <a:pt x="179" y="2679"/>
                    <a:pt x="155" y="2918"/>
                    <a:pt x="131" y="3156"/>
                  </a:cubicBezTo>
                  <a:cubicBezTo>
                    <a:pt x="109" y="3286"/>
                    <a:pt x="207" y="3397"/>
                    <a:pt x="333" y="3397"/>
                  </a:cubicBezTo>
                  <a:cubicBezTo>
                    <a:pt x="345" y="3397"/>
                    <a:pt x="357" y="3396"/>
                    <a:pt x="369" y="3394"/>
                  </a:cubicBezTo>
                  <a:cubicBezTo>
                    <a:pt x="488" y="3370"/>
                    <a:pt x="560" y="3275"/>
                    <a:pt x="560" y="3156"/>
                  </a:cubicBezTo>
                  <a:cubicBezTo>
                    <a:pt x="512" y="2918"/>
                    <a:pt x="512" y="2679"/>
                    <a:pt x="512" y="2441"/>
                  </a:cubicBezTo>
                  <a:cubicBezTo>
                    <a:pt x="536" y="1703"/>
                    <a:pt x="560" y="989"/>
                    <a:pt x="631" y="250"/>
                  </a:cubicBezTo>
                  <a:cubicBezTo>
                    <a:pt x="679" y="84"/>
                    <a:pt x="506" y="0"/>
                    <a:pt x="337" y="0"/>
                  </a:cubicBezTo>
                  <a:close/>
                </a:path>
              </a:pathLst>
            </a:custGeom>
            <a:solidFill>
              <a:schemeClr val="dk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64"/>
                                        </p:tgtEl>
                                        <p:attrNameLst>
                                          <p:attrName>style.visibility</p:attrName>
                                        </p:attrNameLst>
                                      </p:cBhvr>
                                      <p:to>
                                        <p:strVal val="visible"/>
                                      </p:to>
                                    </p:set>
                                    <p:animEffect transition="in" filter="fade">
                                      <p:cBhvr>
                                        <p:cTn id="7" dur="1000"/>
                                        <p:tgtEl>
                                          <p:spTgt spid="66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492" name="Shape 492"/>
        <p:cNvGrpSpPr/>
        <p:nvPr/>
      </p:nvGrpSpPr>
      <p:grpSpPr>
        <a:xfrm>
          <a:off x="0" y="0"/>
          <a:ext cx="0" cy="0"/>
          <a:chOff x="0" y="0"/>
          <a:chExt cx="0" cy="0"/>
        </a:xfrm>
      </p:grpSpPr>
      <p:sp>
        <p:nvSpPr>
          <p:cNvPr id="493" name="2'"/>
          <p:cNvSpPr txBox="1"/>
          <p:nvPr>
            <p:ph type="title"/>
          </p:nvPr>
        </p:nvSpPr>
        <p:spPr>
          <a:xfrm>
            <a:off x="1329690" y="4757420"/>
            <a:ext cx="6289675" cy="743585"/>
          </a:xfrm>
          <a:prstGeom prst="rect">
            <a:avLst/>
          </a:prstGeom>
        </p:spPr>
        <p:txBody>
          <a:bodyPr spcFirstLastPara="1" wrap="square" lIns="121900" tIns="121900" rIns="121900" bIns="121900" anchor="b" anchorCtr="0">
            <a:noAutofit/>
          </a:bodyPr>
          <a:lstStyle/>
          <a:p>
            <a:pPr marL="0" lvl="0" indent="0" algn="l" rtl="0">
              <a:spcBef>
                <a:spcPts val="0"/>
              </a:spcBef>
              <a:spcAft>
                <a:spcPts val="0"/>
              </a:spcAft>
              <a:buNone/>
            </a:pPr>
            <a:r>
              <a:rPr lang="vi-VN" altLang="en-GB" sz="6600">
                <a:latin typeface="Times New Roman" panose="02020603050405020304" charset="0"/>
                <a:cs typeface="Times New Roman" panose="02020603050405020304" charset="0"/>
              </a:rPr>
              <a:t>Khởi động</a:t>
            </a:r>
            <a:br>
              <a:rPr lang="vi-VN" altLang="en-GB" sz="6600">
                <a:latin typeface="Times New Roman" panose="02020603050405020304" charset="0"/>
                <a:cs typeface="Times New Roman" panose="02020603050405020304" charset="0"/>
              </a:rPr>
            </a:br>
            <a:r>
              <a:rPr lang="vi-VN" altLang="en-GB" sz="6600">
                <a:latin typeface="Times New Roman" panose="02020603050405020304" charset="0"/>
                <a:cs typeface="Times New Roman" panose="02020603050405020304" charset="0"/>
              </a:rPr>
              <a:t>“Ô cửa bí mật”</a:t>
            </a:r>
            <a:endParaRPr lang="vi-VN" altLang="en-GB" sz="6600">
              <a:latin typeface="Times New Roman" panose="02020603050405020304" charset="0"/>
              <a:cs typeface="Times New Roman" panose="02020603050405020304" charset="0"/>
            </a:endParaRPr>
          </a:p>
        </p:txBody>
      </p:sp>
      <p:sp>
        <p:nvSpPr>
          <p:cNvPr id="495" name="Google Shape;495;p57"/>
          <p:cNvSpPr/>
          <p:nvPr/>
        </p:nvSpPr>
        <p:spPr>
          <a:xfrm rot="5400000" flipH="1">
            <a:off x="1626870" y="1614805"/>
            <a:ext cx="1744980" cy="1491615"/>
          </a:xfrm>
          <a:custGeom>
            <a:avLst/>
            <a:gdLst/>
            <a:ahLst/>
            <a:cxnLst/>
            <a:rect l="l" t="t" r="r" b="b"/>
            <a:pathLst>
              <a:path w="13013" h="12625" extrusionOk="0">
                <a:moveTo>
                  <a:pt x="7658" y="5959"/>
                </a:moveTo>
                <a:cubicBezTo>
                  <a:pt x="7813" y="5959"/>
                  <a:pt x="7969" y="5971"/>
                  <a:pt x="8124" y="5994"/>
                </a:cubicBezTo>
                <a:cubicBezTo>
                  <a:pt x="8542" y="7175"/>
                  <a:pt x="8499" y="8341"/>
                  <a:pt x="7356" y="8954"/>
                </a:cubicBezTo>
                <a:cubicBezTo>
                  <a:pt x="7124" y="9078"/>
                  <a:pt x="6888" y="9136"/>
                  <a:pt x="6664" y="9136"/>
                </a:cubicBezTo>
                <a:cubicBezTo>
                  <a:pt x="5988" y="9136"/>
                  <a:pt x="5422" y="8611"/>
                  <a:pt x="5422" y="7802"/>
                </a:cubicBezTo>
                <a:cubicBezTo>
                  <a:pt x="5422" y="6988"/>
                  <a:pt x="5992" y="6387"/>
                  <a:pt x="6737" y="6117"/>
                </a:cubicBezTo>
                <a:cubicBezTo>
                  <a:pt x="7036" y="6008"/>
                  <a:pt x="7346" y="5959"/>
                  <a:pt x="7658" y="5959"/>
                </a:cubicBezTo>
                <a:close/>
                <a:moveTo>
                  <a:pt x="1821" y="1"/>
                </a:moveTo>
                <a:cubicBezTo>
                  <a:pt x="1803" y="1"/>
                  <a:pt x="1783" y="3"/>
                  <a:pt x="1763" y="8"/>
                </a:cubicBezTo>
                <a:cubicBezTo>
                  <a:pt x="1244" y="143"/>
                  <a:pt x="726" y="281"/>
                  <a:pt x="207" y="412"/>
                </a:cubicBezTo>
                <a:cubicBezTo>
                  <a:pt x="38" y="455"/>
                  <a:pt x="1" y="705"/>
                  <a:pt x="155" y="788"/>
                </a:cubicBezTo>
                <a:lnTo>
                  <a:pt x="1158" y="1318"/>
                </a:lnTo>
                <a:cubicBezTo>
                  <a:pt x="1193" y="1336"/>
                  <a:pt x="1226" y="1345"/>
                  <a:pt x="1258" y="1345"/>
                </a:cubicBezTo>
                <a:cubicBezTo>
                  <a:pt x="1442" y="1345"/>
                  <a:pt x="1562" y="1073"/>
                  <a:pt x="1365" y="965"/>
                </a:cubicBezTo>
                <a:lnTo>
                  <a:pt x="1170" y="862"/>
                </a:lnTo>
                <a:cubicBezTo>
                  <a:pt x="1155" y="851"/>
                  <a:pt x="1141" y="839"/>
                  <a:pt x="1127" y="831"/>
                </a:cubicBezTo>
                <a:lnTo>
                  <a:pt x="1127" y="831"/>
                </a:lnTo>
                <a:cubicBezTo>
                  <a:pt x="2892" y="891"/>
                  <a:pt x="4562" y="1556"/>
                  <a:pt x="5909" y="2719"/>
                </a:cubicBezTo>
                <a:cubicBezTo>
                  <a:pt x="6551" y="3272"/>
                  <a:pt x="7459" y="4418"/>
                  <a:pt x="7972" y="5610"/>
                </a:cubicBezTo>
                <a:cubicBezTo>
                  <a:pt x="7820" y="5592"/>
                  <a:pt x="7669" y="5582"/>
                  <a:pt x="7519" y="5582"/>
                </a:cubicBezTo>
                <a:cubicBezTo>
                  <a:pt x="6651" y="5582"/>
                  <a:pt x="5835" y="5909"/>
                  <a:pt x="5307" y="6748"/>
                </a:cubicBezTo>
                <a:cubicBezTo>
                  <a:pt x="4523" y="7991"/>
                  <a:pt x="5406" y="9597"/>
                  <a:pt x="6674" y="9597"/>
                </a:cubicBezTo>
                <a:cubicBezTo>
                  <a:pt x="6959" y="9597"/>
                  <a:pt x="7262" y="9516"/>
                  <a:pt x="7571" y="9332"/>
                </a:cubicBezTo>
                <a:cubicBezTo>
                  <a:pt x="8766" y="8622"/>
                  <a:pt x="8869" y="7326"/>
                  <a:pt x="8531" y="6077"/>
                </a:cubicBezTo>
                <a:lnTo>
                  <a:pt x="8531" y="6077"/>
                </a:lnTo>
                <a:cubicBezTo>
                  <a:pt x="9227" y="6261"/>
                  <a:pt x="9886" y="6642"/>
                  <a:pt x="10408" y="7094"/>
                </a:cubicBezTo>
                <a:cubicBezTo>
                  <a:pt x="11961" y="8438"/>
                  <a:pt x="12571" y="10496"/>
                  <a:pt x="12233" y="12484"/>
                </a:cubicBezTo>
                <a:cubicBezTo>
                  <a:pt x="12219" y="12569"/>
                  <a:pt x="12285" y="12624"/>
                  <a:pt x="12349" y="12624"/>
                </a:cubicBezTo>
                <a:cubicBezTo>
                  <a:pt x="12391" y="12624"/>
                  <a:pt x="12432" y="12600"/>
                  <a:pt x="12448" y="12544"/>
                </a:cubicBezTo>
                <a:cubicBezTo>
                  <a:pt x="13012" y="10501"/>
                  <a:pt x="12242" y="8229"/>
                  <a:pt x="10668" y="6836"/>
                </a:cubicBezTo>
                <a:cubicBezTo>
                  <a:pt x="10081" y="6315"/>
                  <a:pt x="9262" y="5879"/>
                  <a:pt x="8413" y="5687"/>
                </a:cubicBezTo>
                <a:cubicBezTo>
                  <a:pt x="8161" y="4963"/>
                  <a:pt x="7800" y="4281"/>
                  <a:pt x="7348" y="3662"/>
                </a:cubicBezTo>
                <a:cubicBezTo>
                  <a:pt x="5992" y="1862"/>
                  <a:pt x="3952" y="702"/>
                  <a:pt x="1714" y="461"/>
                </a:cubicBezTo>
                <a:lnTo>
                  <a:pt x="1875" y="421"/>
                </a:lnTo>
                <a:cubicBezTo>
                  <a:pt x="2121" y="360"/>
                  <a:pt x="2044" y="1"/>
                  <a:pt x="1821"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96" name="Google Shape;496;p57"/>
          <p:cNvSpPr/>
          <p:nvPr/>
        </p:nvSpPr>
        <p:spPr>
          <a:xfrm>
            <a:off x="4507713" y="459776"/>
            <a:ext cx="786368" cy="755989"/>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497" name="Google Shape;497;p57"/>
          <p:cNvSpPr/>
          <p:nvPr/>
        </p:nvSpPr>
        <p:spPr>
          <a:xfrm rot="-1177723">
            <a:off x="5887877" y="1007325"/>
            <a:ext cx="416227" cy="400147"/>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nvGrpSpPr>
          <p:cNvPr id="498" name="1'"/>
          <p:cNvGrpSpPr/>
          <p:nvPr/>
        </p:nvGrpSpPr>
        <p:grpSpPr>
          <a:xfrm>
            <a:off x="7248767" y="1702967"/>
            <a:ext cx="2930388" cy="4576980"/>
            <a:chOff x="5677350" y="1171275"/>
            <a:chExt cx="2197791" cy="3432735"/>
          </a:xfrm>
        </p:grpSpPr>
        <p:sp>
          <p:nvSpPr>
            <p:cNvPr id="499" name="Google Shape;499;p57"/>
            <p:cNvSpPr/>
            <p:nvPr/>
          </p:nvSpPr>
          <p:spPr>
            <a:xfrm>
              <a:off x="5677350" y="1171275"/>
              <a:ext cx="2197791" cy="3060926"/>
            </a:xfrm>
            <a:custGeom>
              <a:avLst/>
              <a:gdLst/>
              <a:ahLst/>
              <a:cxnLst/>
              <a:rect l="l" t="t" r="r" b="b"/>
              <a:pathLst>
                <a:path w="26652" h="37119" extrusionOk="0">
                  <a:moveTo>
                    <a:pt x="1276" y="796"/>
                  </a:moveTo>
                  <a:cubicBezTo>
                    <a:pt x="3124" y="1744"/>
                    <a:pt x="4886" y="2856"/>
                    <a:pt x="6540" y="4117"/>
                  </a:cubicBezTo>
                  <a:cubicBezTo>
                    <a:pt x="6528" y="4137"/>
                    <a:pt x="6517" y="4160"/>
                    <a:pt x="6514" y="4182"/>
                  </a:cubicBezTo>
                  <a:cubicBezTo>
                    <a:pt x="6105" y="6271"/>
                    <a:pt x="4430" y="7408"/>
                    <a:pt x="2563" y="7408"/>
                  </a:cubicBezTo>
                  <a:cubicBezTo>
                    <a:pt x="2074" y="7408"/>
                    <a:pt x="1572" y="7330"/>
                    <a:pt x="1075" y="7171"/>
                  </a:cubicBezTo>
                  <a:lnTo>
                    <a:pt x="1075" y="7168"/>
                  </a:lnTo>
                  <a:cubicBezTo>
                    <a:pt x="1035" y="5042"/>
                    <a:pt x="1113" y="2913"/>
                    <a:pt x="1276" y="796"/>
                  </a:cubicBezTo>
                  <a:close/>
                  <a:moveTo>
                    <a:pt x="19589" y="22369"/>
                  </a:moveTo>
                  <a:lnTo>
                    <a:pt x="19589" y="22369"/>
                  </a:lnTo>
                  <a:cubicBezTo>
                    <a:pt x="20781" y="23790"/>
                    <a:pt x="21855" y="25306"/>
                    <a:pt x="22803" y="26902"/>
                  </a:cubicBezTo>
                  <a:cubicBezTo>
                    <a:pt x="23024" y="27283"/>
                    <a:pt x="23331" y="27693"/>
                    <a:pt x="23474" y="28105"/>
                  </a:cubicBezTo>
                  <a:cubicBezTo>
                    <a:pt x="23680" y="28699"/>
                    <a:pt x="23755" y="28661"/>
                    <a:pt x="23242" y="29143"/>
                  </a:cubicBezTo>
                  <a:cubicBezTo>
                    <a:pt x="22819" y="29543"/>
                    <a:pt x="21329" y="30480"/>
                    <a:pt x="20330" y="30480"/>
                  </a:cubicBezTo>
                  <a:cubicBezTo>
                    <a:pt x="19934" y="30480"/>
                    <a:pt x="19615" y="30332"/>
                    <a:pt x="19471" y="29945"/>
                  </a:cubicBezTo>
                  <a:cubicBezTo>
                    <a:pt x="19568" y="29882"/>
                    <a:pt x="19666" y="29819"/>
                    <a:pt x="19755" y="29750"/>
                  </a:cubicBezTo>
                  <a:cubicBezTo>
                    <a:pt x="19815" y="29787"/>
                    <a:pt x="19881" y="29819"/>
                    <a:pt x="19947" y="29839"/>
                  </a:cubicBezTo>
                  <a:cubicBezTo>
                    <a:pt x="19981" y="29852"/>
                    <a:pt x="20015" y="29858"/>
                    <a:pt x="20047" y="29858"/>
                  </a:cubicBezTo>
                  <a:cubicBezTo>
                    <a:pt x="20138" y="29858"/>
                    <a:pt x="20219" y="29811"/>
                    <a:pt x="20285" y="29739"/>
                  </a:cubicBezTo>
                  <a:cubicBezTo>
                    <a:pt x="20981" y="28974"/>
                    <a:pt x="20408" y="26782"/>
                    <a:pt x="20282" y="25873"/>
                  </a:cubicBezTo>
                  <a:cubicBezTo>
                    <a:pt x="20119" y="24693"/>
                    <a:pt x="19887" y="23524"/>
                    <a:pt x="19589" y="22369"/>
                  </a:cubicBezTo>
                  <a:close/>
                  <a:moveTo>
                    <a:pt x="23623" y="29561"/>
                  </a:moveTo>
                  <a:cubicBezTo>
                    <a:pt x="24334" y="30206"/>
                    <a:pt x="24772" y="30968"/>
                    <a:pt x="24964" y="31879"/>
                  </a:cubicBezTo>
                  <a:cubicBezTo>
                    <a:pt x="24715" y="31759"/>
                    <a:pt x="24457" y="31661"/>
                    <a:pt x="24190" y="31587"/>
                  </a:cubicBezTo>
                  <a:cubicBezTo>
                    <a:pt x="24162" y="31579"/>
                    <a:pt x="24135" y="31575"/>
                    <a:pt x="24110" y="31575"/>
                  </a:cubicBezTo>
                  <a:cubicBezTo>
                    <a:pt x="23919" y="31575"/>
                    <a:pt x="23807" y="31785"/>
                    <a:pt x="23918" y="31962"/>
                  </a:cubicBezTo>
                  <a:cubicBezTo>
                    <a:pt x="24356" y="32644"/>
                    <a:pt x="24749" y="33355"/>
                    <a:pt x="25087" y="34091"/>
                  </a:cubicBezTo>
                  <a:cubicBezTo>
                    <a:pt x="25288" y="34532"/>
                    <a:pt x="25528" y="35042"/>
                    <a:pt x="25623" y="35518"/>
                  </a:cubicBezTo>
                  <a:cubicBezTo>
                    <a:pt x="25728" y="36068"/>
                    <a:pt x="25680" y="36339"/>
                    <a:pt x="25333" y="36339"/>
                  </a:cubicBezTo>
                  <a:cubicBezTo>
                    <a:pt x="25233" y="36339"/>
                    <a:pt x="25108" y="36317"/>
                    <a:pt x="24955" y="36272"/>
                  </a:cubicBezTo>
                  <a:cubicBezTo>
                    <a:pt x="23397" y="35813"/>
                    <a:pt x="21778" y="34146"/>
                    <a:pt x="20720" y="32999"/>
                  </a:cubicBezTo>
                  <a:cubicBezTo>
                    <a:pt x="20672" y="32944"/>
                    <a:pt x="20608" y="32918"/>
                    <a:pt x="20544" y="32918"/>
                  </a:cubicBezTo>
                  <a:cubicBezTo>
                    <a:pt x="20455" y="32918"/>
                    <a:pt x="20367" y="32969"/>
                    <a:pt x="20331" y="33062"/>
                  </a:cubicBezTo>
                  <a:cubicBezTo>
                    <a:pt x="20236" y="33197"/>
                    <a:pt x="20144" y="33332"/>
                    <a:pt x="20053" y="33466"/>
                  </a:cubicBezTo>
                  <a:cubicBezTo>
                    <a:pt x="19666" y="32673"/>
                    <a:pt x="19606" y="31865"/>
                    <a:pt x="19829" y="31002"/>
                  </a:cubicBezTo>
                  <a:lnTo>
                    <a:pt x="19829" y="31002"/>
                  </a:lnTo>
                  <a:cubicBezTo>
                    <a:pt x="19952" y="31041"/>
                    <a:pt x="20087" y="31059"/>
                    <a:pt x="20231" y="31059"/>
                  </a:cubicBezTo>
                  <a:cubicBezTo>
                    <a:pt x="21236" y="31059"/>
                    <a:pt x="22701" y="30197"/>
                    <a:pt x="23623" y="29561"/>
                  </a:cubicBezTo>
                  <a:close/>
                  <a:moveTo>
                    <a:pt x="1000" y="0"/>
                  </a:moveTo>
                  <a:cubicBezTo>
                    <a:pt x="849" y="0"/>
                    <a:pt x="706" y="137"/>
                    <a:pt x="694" y="286"/>
                  </a:cubicBezTo>
                  <a:cubicBezTo>
                    <a:pt x="1" y="8927"/>
                    <a:pt x="760" y="19051"/>
                    <a:pt x="5454" y="26693"/>
                  </a:cubicBezTo>
                  <a:cubicBezTo>
                    <a:pt x="5419" y="26721"/>
                    <a:pt x="5399" y="26762"/>
                    <a:pt x="5402" y="26807"/>
                  </a:cubicBezTo>
                  <a:cubicBezTo>
                    <a:pt x="5408" y="27028"/>
                    <a:pt x="5416" y="27249"/>
                    <a:pt x="5428" y="27469"/>
                  </a:cubicBezTo>
                  <a:lnTo>
                    <a:pt x="5835" y="27401"/>
                  </a:lnTo>
                  <a:cubicBezTo>
                    <a:pt x="5829" y="27352"/>
                    <a:pt x="5820" y="27303"/>
                    <a:pt x="5812" y="27257"/>
                  </a:cubicBezTo>
                  <a:lnTo>
                    <a:pt x="5812" y="27257"/>
                  </a:lnTo>
                  <a:cubicBezTo>
                    <a:pt x="7204" y="29398"/>
                    <a:pt x="8918" y="31332"/>
                    <a:pt x="11015" y="32962"/>
                  </a:cubicBezTo>
                  <a:lnTo>
                    <a:pt x="11236" y="32676"/>
                  </a:lnTo>
                  <a:cubicBezTo>
                    <a:pt x="7124" y="28727"/>
                    <a:pt x="4190" y="23942"/>
                    <a:pt x="2628" y="18435"/>
                  </a:cubicBezTo>
                  <a:cubicBezTo>
                    <a:pt x="1623" y="14885"/>
                    <a:pt x="1173" y="11231"/>
                    <a:pt x="1081" y="7558"/>
                  </a:cubicBezTo>
                  <a:lnTo>
                    <a:pt x="1081" y="7558"/>
                  </a:lnTo>
                  <a:cubicBezTo>
                    <a:pt x="1626" y="7807"/>
                    <a:pt x="2186" y="7921"/>
                    <a:pt x="2734" y="7921"/>
                  </a:cubicBezTo>
                  <a:cubicBezTo>
                    <a:pt x="4680" y="7921"/>
                    <a:pt x="6482" y="6476"/>
                    <a:pt x="6967" y="4446"/>
                  </a:cubicBezTo>
                  <a:cubicBezTo>
                    <a:pt x="9818" y="6684"/>
                    <a:pt x="12311" y="9349"/>
                    <a:pt x="14351" y="12346"/>
                  </a:cubicBezTo>
                  <a:cubicBezTo>
                    <a:pt x="16021" y="14799"/>
                    <a:pt x="17356" y="17461"/>
                    <a:pt x="18322" y="20266"/>
                  </a:cubicBezTo>
                  <a:cubicBezTo>
                    <a:pt x="18818" y="21710"/>
                    <a:pt x="19202" y="23188"/>
                    <a:pt x="19477" y="24690"/>
                  </a:cubicBezTo>
                  <a:cubicBezTo>
                    <a:pt x="19609" y="25423"/>
                    <a:pt x="19715" y="26160"/>
                    <a:pt x="19792" y="26902"/>
                  </a:cubicBezTo>
                  <a:cubicBezTo>
                    <a:pt x="19823" y="27211"/>
                    <a:pt x="19852" y="27521"/>
                    <a:pt x="19872" y="27833"/>
                  </a:cubicBezTo>
                  <a:cubicBezTo>
                    <a:pt x="19884" y="27965"/>
                    <a:pt x="19952" y="28475"/>
                    <a:pt x="20015" y="28896"/>
                  </a:cubicBezTo>
                  <a:cubicBezTo>
                    <a:pt x="19972" y="28899"/>
                    <a:pt x="19930" y="28911"/>
                    <a:pt x="19892" y="28933"/>
                  </a:cubicBezTo>
                  <a:cubicBezTo>
                    <a:pt x="19586" y="29134"/>
                    <a:pt x="19305" y="29380"/>
                    <a:pt x="18993" y="29581"/>
                  </a:cubicBezTo>
                  <a:cubicBezTo>
                    <a:pt x="18735" y="29750"/>
                    <a:pt x="18462" y="29888"/>
                    <a:pt x="18193" y="30031"/>
                  </a:cubicBezTo>
                  <a:lnTo>
                    <a:pt x="18365" y="30438"/>
                  </a:lnTo>
                  <a:cubicBezTo>
                    <a:pt x="18643" y="30358"/>
                    <a:pt x="18909" y="30249"/>
                    <a:pt x="19164" y="30114"/>
                  </a:cubicBezTo>
                  <a:cubicBezTo>
                    <a:pt x="19219" y="30461"/>
                    <a:pt x="19354" y="30696"/>
                    <a:pt x="19540" y="30845"/>
                  </a:cubicBezTo>
                  <a:cubicBezTo>
                    <a:pt x="19127" y="31896"/>
                    <a:pt x="19248" y="32988"/>
                    <a:pt x="19821" y="33982"/>
                  </a:cubicBezTo>
                  <a:cubicBezTo>
                    <a:pt x="19864" y="34058"/>
                    <a:pt x="19952" y="34116"/>
                    <a:pt x="20039" y="34116"/>
                  </a:cubicBezTo>
                  <a:cubicBezTo>
                    <a:pt x="20084" y="34116"/>
                    <a:pt x="20129" y="34101"/>
                    <a:pt x="20167" y="34065"/>
                  </a:cubicBezTo>
                  <a:cubicBezTo>
                    <a:pt x="20336" y="33908"/>
                    <a:pt x="20483" y="33727"/>
                    <a:pt x="20597" y="33527"/>
                  </a:cubicBezTo>
                  <a:cubicBezTo>
                    <a:pt x="22018" y="35022"/>
                    <a:pt x="23709" y="36234"/>
                    <a:pt x="25583" y="37100"/>
                  </a:cubicBezTo>
                  <a:cubicBezTo>
                    <a:pt x="25611" y="37113"/>
                    <a:pt x="25639" y="37119"/>
                    <a:pt x="25666" y="37119"/>
                  </a:cubicBezTo>
                  <a:cubicBezTo>
                    <a:pt x="25761" y="37119"/>
                    <a:pt x="25842" y="37045"/>
                    <a:pt x="25887" y="36962"/>
                  </a:cubicBezTo>
                  <a:cubicBezTo>
                    <a:pt x="26652" y="35532"/>
                    <a:pt x="25546" y="33621"/>
                    <a:pt x="24675" y="32257"/>
                  </a:cubicBezTo>
                  <a:lnTo>
                    <a:pt x="24675" y="32257"/>
                  </a:lnTo>
                  <a:cubicBezTo>
                    <a:pt x="24835" y="32332"/>
                    <a:pt x="24990" y="32418"/>
                    <a:pt x="25139" y="32515"/>
                  </a:cubicBezTo>
                  <a:cubicBezTo>
                    <a:pt x="25184" y="32542"/>
                    <a:pt x="25232" y="32555"/>
                    <a:pt x="25278" y="32555"/>
                  </a:cubicBezTo>
                  <a:cubicBezTo>
                    <a:pt x="25416" y="32555"/>
                    <a:pt x="25536" y="32443"/>
                    <a:pt x="25517" y="32280"/>
                  </a:cubicBezTo>
                  <a:cubicBezTo>
                    <a:pt x="25379" y="31082"/>
                    <a:pt x="24875" y="30088"/>
                    <a:pt x="24021" y="29280"/>
                  </a:cubicBezTo>
                  <a:cubicBezTo>
                    <a:pt x="24156" y="29180"/>
                    <a:pt x="24265" y="29094"/>
                    <a:pt x="24345" y="29028"/>
                  </a:cubicBezTo>
                  <a:cubicBezTo>
                    <a:pt x="24445" y="28945"/>
                    <a:pt x="24480" y="28802"/>
                    <a:pt x="24428" y="28678"/>
                  </a:cubicBezTo>
                  <a:cubicBezTo>
                    <a:pt x="23190" y="26183"/>
                    <a:pt x="21652" y="23847"/>
                    <a:pt x="19844" y="21727"/>
                  </a:cubicBezTo>
                  <a:cubicBezTo>
                    <a:pt x="19779" y="21652"/>
                    <a:pt x="19701" y="21621"/>
                    <a:pt x="19624" y="21621"/>
                  </a:cubicBezTo>
                  <a:cubicBezTo>
                    <a:pt x="19543" y="21621"/>
                    <a:pt x="19464" y="21655"/>
                    <a:pt x="19405" y="21710"/>
                  </a:cubicBezTo>
                  <a:cubicBezTo>
                    <a:pt x="19336" y="21466"/>
                    <a:pt x="19268" y="21217"/>
                    <a:pt x="19193" y="20973"/>
                  </a:cubicBezTo>
                  <a:cubicBezTo>
                    <a:pt x="18299" y="18065"/>
                    <a:pt x="16984" y="15300"/>
                    <a:pt x="15342" y="12741"/>
                  </a:cubicBezTo>
                  <a:cubicBezTo>
                    <a:pt x="11852" y="7300"/>
                    <a:pt x="6892" y="2890"/>
                    <a:pt x="1107" y="25"/>
                  </a:cubicBezTo>
                  <a:cubicBezTo>
                    <a:pt x="1072" y="8"/>
                    <a:pt x="1036" y="0"/>
                    <a:pt x="1000"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00" name="Google Shape;500;p57"/>
            <p:cNvSpPr/>
            <p:nvPr/>
          </p:nvSpPr>
          <p:spPr>
            <a:xfrm>
              <a:off x="7294004" y="3608848"/>
              <a:ext cx="504918" cy="559096"/>
            </a:xfrm>
            <a:custGeom>
              <a:avLst/>
              <a:gdLst/>
              <a:ahLst/>
              <a:cxnLst/>
              <a:rect l="l" t="t" r="r" b="b"/>
              <a:pathLst>
                <a:path w="6123" h="6780" extrusionOk="0">
                  <a:moveTo>
                    <a:pt x="4018" y="1"/>
                  </a:moveTo>
                  <a:cubicBezTo>
                    <a:pt x="3094" y="637"/>
                    <a:pt x="1631" y="1499"/>
                    <a:pt x="626" y="1499"/>
                  </a:cubicBezTo>
                  <a:cubicBezTo>
                    <a:pt x="482" y="1499"/>
                    <a:pt x="347" y="1481"/>
                    <a:pt x="224" y="1442"/>
                  </a:cubicBezTo>
                  <a:lnTo>
                    <a:pt x="224" y="1442"/>
                  </a:lnTo>
                  <a:cubicBezTo>
                    <a:pt x="1" y="2305"/>
                    <a:pt x="61" y="3113"/>
                    <a:pt x="448" y="3906"/>
                  </a:cubicBezTo>
                  <a:cubicBezTo>
                    <a:pt x="539" y="3772"/>
                    <a:pt x="631" y="3637"/>
                    <a:pt x="726" y="3502"/>
                  </a:cubicBezTo>
                  <a:cubicBezTo>
                    <a:pt x="762" y="3409"/>
                    <a:pt x="850" y="3358"/>
                    <a:pt x="939" y="3358"/>
                  </a:cubicBezTo>
                  <a:cubicBezTo>
                    <a:pt x="1003" y="3358"/>
                    <a:pt x="1067" y="3384"/>
                    <a:pt x="1115" y="3439"/>
                  </a:cubicBezTo>
                  <a:cubicBezTo>
                    <a:pt x="2173" y="4586"/>
                    <a:pt x="3792" y="6253"/>
                    <a:pt x="5350" y="6712"/>
                  </a:cubicBezTo>
                  <a:cubicBezTo>
                    <a:pt x="5503" y="6757"/>
                    <a:pt x="5628" y="6779"/>
                    <a:pt x="5728" y="6779"/>
                  </a:cubicBezTo>
                  <a:cubicBezTo>
                    <a:pt x="6075" y="6779"/>
                    <a:pt x="6123" y="6508"/>
                    <a:pt x="6018" y="5958"/>
                  </a:cubicBezTo>
                  <a:cubicBezTo>
                    <a:pt x="5923" y="5482"/>
                    <a:pt x="5683" y="4972"/>
                    <a:pt x="5482" y="4531"/>
                  </a:cubicBezTo>
                  <a:cubicBezTo>
                    <a:pt x="5144" y="3795"/>
                    <a:pt x="4751" y="3084"/>
                    <a:pt x="4313" y="2402"/>
                  </a:cubicBezTo>
                  <a:cubicBezTo>
                    <a:pt x="4202" y="2226"/>
                    <a:pt x="4311" y="2014"/>
                    <a:pt x="4502" y="2014"/>
                  </a:cubicBezTo>
                  <a:cubicBezTo>
                    <a:pt x="4528" y="2014"/>
                    <a:pt x="4556" y="2018"/>
                    <a:pt x="4585" y="2027"/>
                  </a:cubicBezTo>
                  <a:cubicBezTo>
                    <a:pt x="4852" y="2101"/>
                    <a:pt x="5110" y="2199"/>
                    <a:pt x="5359" y="2319"/>
                  </a:cubicBezTo>
                  <a:cubicBezTo>
                    <a:pt x="5164" y="1408"/>
                    <a:pt x="4729" y="646"/>
                    <a:pt x="4018" y="1"/>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01" name="Google Shape;501;p57"/>
            <p:cNvSpPr/>
            <p:nvPr/>
          </p:nvSpPr>
          <p:spPr>
            <a:xfrm>
              <a:off x="7283120" y="3015782"/>
              <a:ext cx="353104" cy="669018"/>
            </a:xfrm>
            <a:custGeom>
              <a:avLst/>
              <a:gdLst/>
              <a:ahLst/>
              <a:cxnLst/>
              <a:rect l="l" t="t" r="r" b="b"/>
              <a:pathLst>
                <a:path w="4282" h="8113" extrusionOk="0">
                  <a:moveTo>
                    <a:pt x="116" y="1"/>
                  </a:moveTo>
                  <a:lnTo>
                    <a:pt x="116" y="1"/>
                  </a:lnTo>
                  <a:cubicBezTo>
                    <a:pt x="416" y="1156"/>
                    <a:pt x="648" y="2325"/>
                    <a:pt x="809" y="3505"/>
                  </a:cubicBezTo>
                  <a:cubicBezTo>
                    <a:pt x="935" y="4416"/>
                    <a:pt x="1508" y="6608"/>
                    <a:pt x="812" y="7371"/>
                  </a:cubicBezTo>
                  <a:cubicBezTo>
                    <a:pt x="746" y="7443"/>
                    <a:pt x="665" y="7490"/>
                    <a:pt x="575" y="7490"/>
                  </a:cubicBezTo>
                  <a:cubicBezTo>
                    <a:pt x="543" y="7490"/>
                    <a:pt x="510" y="7484"/>
                    <a:pt x="477" y="7471"/>
                  </a:cubicBezTo>
                  <a:cubicBezTo>
                    <a:pt x="408" y="7451"/>
                    <a:pt x="345" y="7419"/>
                    <a:pt x="285" y="7382"/>
                  </a:cubicBezTo>
                  <a:cubicBezTo>
                    <a:pt x="193" y="7451"/>
                    <a:pt x="98" y="7514"/>
                    <a:pt x="1" y="7577"/>
                  </a:cubicBezTo>
                  <a:cubicBezTo>
                    <a:pt x="144" y="7964"/>
                    <a:pt x="463" y="8112"/>
                    <a:pt x="858" y="8112"/>
                  </a:cubicBezTo>
                  <a:cubicBezTo>
                    <a:pt x="1856" y="8112"/>
                    <a:pt x="3346" y="7175"/>
                    <a:pt x="3769" y="6775"/>
                  </a:cubicBezTo>
                  <a:cubicBezTo>
                    <a:pt x="4282" y="6293"/>
                    <a:pt x="4207" y="6331"/>
                    <a:pt x="4001" y="5737"/>
                  </a:cubicBezTo>
                  <a:cubicBezTo>
                    <a:pt x="3858" y="5325"/>
                    <a:pt x="3554" y="4915"/>
                    <a:pt x="3330" y="4534"/>
                  </a:cubicBezTo>
                  <a:cubicBezTo>
                    <a:pt x="2382" y="2938"/>
                    <a:pt x="1308" y="1422"/>
                    <a:pt x="116" y="1"/>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02" name="Google Shape;502;p57"/>
            <p:cNvSpPr/>
            <p:nvPr/>
          </p:nvSpPr>
          <p:spPr>
            <a:xfrm>
              <a:off x="6124868" y="3042582"/>
              <a:ext cx="1193150" cy="1561427"/>
            </a:xfrm>
            <a:custGeom>
              <a:avLst/>
              <a:gdLst/>
              <a:ahLst/>
              <a:cxnLst/>
              <a:rect l="l" t="t" r="r" b="b"/>
              <a:pathLst>
                <a:path w="14469" h="18935" extrusionOk="0">
                  <a:moveTo>
                    <a:pt x="6061" y="983"/>
                  </a:moveTo>
                  <a:cubicBezTo>
                    <a:pt x="8454" y="3180"/>
                    <a:pt x="11394" y="5100"/>
                    <a:pt x="12485" y="8266"/>
                  </a:cubicBezTo>
                  <a:cubicBezTo>
                    <a:pt x="12399" y="8347"/>
                    <a:pt x="12385" y="8475"/>
                    <a:pt x="12451" y="8573"/>
                  </a:cubicBezTo>
                  <a:cubicBezTo>
                    <a:pt x="12419" y="8596"/>
                    <a:pt x="12391" y="8627"/>
                    <a:pt x="12374" y="8665"/>
                  </a:cubicBezTo>
                  <a:cubicBezTo>
                    <a:pt x="11929" y="9539"/>
                    <a:pt x="11376" y="10043"/>
                    <a:pt x="10388" y="10255"/>
                  </a:cubicBezTo>
                  <a:cubicBezTo>
                    <a:pt x="9743" y="10395"/>
                    <a:pt x="9053" y="10295"/>
                    <a:pt x="8414" y="10424"/>
                  </a:cubicBezTo>
                  <a:lnTo>
                    <a:pt x="8411" y="10424"/>
                  </a:lnTo>
                  <a:cubicBezTo>
                    <a:pt x="6987" y="7398"/>
                    <a:pt x="6073" y="4324"/>
                    <a:pt x="6061" y="983"/>
                  </a:cubicBezTo>
                  <a:close/>
                  <a:moveTo>
                    <a:pt x="12376" y="9911"/>
                  </a:moveTo>
                  <a:cubicBezTo>
                    <a:pt x="13133" y="10719"/>
                    <a:pt x="13617" y="11647"/>
                    <a:pt x="13826" y="12702"/>
                  </a:cubicBezTo>
                  <a:cubicBezTo>
                    <a:pt x="13600" y="12570"/>
                    <a:pt x="13365" y="12458"/>
                    <a:pt x="13121" y="12367"/>
                  </a:cubicBezTo>
                  <a:cubicBezTo>
                    <a:pt x="13092" y="12356"/>
                    <a:pt x="13062" y="12350"/>
                    <a:pt x="13033" y="12350"/>
                  </a:cubicBezTo>
                  <a:cubicBezTo>
                    <a:pt x="12851" y="12350"/>
                    <a:pt x="12689" y="12548"/>
                    <a:pt x="12780" y="12731"/>
                  </a:cubicBezTo>
                  <a:cubicBezTo>
                    <a:pt x="13353" y="13851"/>
                    <a:pt x="13545" y="15014"/>
                    <a:pt x="13368" y="16232"/>
                  </a:cubicBezTo>
                  <a:cubicBezTo>
                    <a:pt x="11821" y="15344"/>
                    <a:pt x="10617" y="14066"/>
                    <a:pt x="9809" y="12461"/>
                  </a:cubicBezTo>
                  <a:cubicBezTo>
                    <a:pt x="9762" y="12364"/>
                    <a:pt x="9669" y="12316"/>
                    <a:pt x="9576" y="12316"/>
                  </a:cubicBezTo>
                  <a:cubicBezTo>
                    <a:pt x="9478" y="12316"/>
                    <a:pt x="9380" y="12369"/>
                    <a:pt x="9336" y="12476"/>
                  </a:cubicBezTo>
                  <a:lnTo>
                    <a:pt x="9150" y="12645"/>
                  </a:lnTo>
                  <a:cubicBezTo>
                    <a:pt x="9007" y="12080"/>
                    <a:pt x="9035" y="11547"/>
                    <a:pt x="9202" y="10991"/>
                  </a:cubicBezTo>
                  <a:cubicBezTo>
                    <a:pt x="9225" y="10992"/>
                    <a:pt x="9249" y="10992"/>
                    <a:pt x="9273" y="10992"/>
                  </a:cubicBezTo>
                  <a:cubicBezTo>
                    <a:pt x="10357" y="10992"/>
                    <a:pt x="11664" y="10671"/>
                    <a:pt x="12376" y="9911"/>
                  </a:cubicBezTo>
                  <a:close/>
                  <a:moveTo>
                    <a:pt x="7809" y="10092"/>
                  </a:moveTo>
                  <a:cubicBezTo>
                    <a:pt x="7927" y="10289"/>
                    <a:pt x="8050" y="10481"/>
                    <a:pt x="8179" y="10673"/>
                  </a:cubicBezTo>
                  <a:cubicBezTo>
                    <a:pt x="8182" y="10679"/>
                    <a:pt x="8187" y="10685"/>
                    <a:pt x="8193" y="10690"/>
                  </a:cubicBezTo>
                  <a:cubicBezTo>
                    <a:pt x="8210" y="10808"/>
                    <a:pt x="8302" y="10900"/>
                    <a:pt x="8419" y="10917"/>
                  </a:cubicBezTo>
                  <a:cubicBezTo>
                    <a:pt x="8554" y="10945"/>
                    <a:pt x="8692" y="10963"/>
                    <a:pt x="8832" y="10974"/>
                  </a:cubicBezTo>
                  <a:cubicBezTo>
                    <a:pt x="8568" y="11667"/>
                    <a:pt x="8551" y="12369"/>
                    <a:pt x="8780" y="13126"/>
                  </a:cubicBezTo>
                  <a:cubicBezTo>
                    <a:pt x="8816" y="13256"/>
                    <a:pt x="8908" y="13330"/>
                    <a:pt x="9026" y="13330"/>
                  </a:cubicBezTo>
                  <a:cubicBezTo>
                    <a:pt x="9059" y="13330"/>
                    <a:pt x="9094" y="13324"/>
                    <a:pt x="9130" y="13312"/>
                  </a:cubicBezTo>
                  <a:cubicBezTo>
                    <a:pt x="9322" y="13246"/>
                    <a:pt x="9454" y="13175"/>
                    <a:pt x="9560" y="13069"/>
                  </a:cubicBezTo>
                  <a:cubicBezTo>
                    <a:pt x="9821" y="13539"/>
                    <a:pt x="10119" y="13983"/>
                    <a:pt x="10451" y="14401"/>
                  </a:cubicBezTo>
                  <a:cubicBezTo>
                    <a:pt x="10523" y="15135"/>
                    <a:pt x="10623" y="15848"/>
                    <a:pt x="10620" y="16587"/>
                  </a:cubicBezTo>
                  <a:cubicBezTo>
                    <a:pt x="10617" y="16845"/>
                    <a:pt x="10694" y="17418"/>
                    <a:pt x="10554" y="17653"/>
                  </a:cubicBezTo>
                  <a:cubicBezTo>
                    <a:pt x="10381" y="17940"/>
                    <a:pt x="10144" y="18044"/>
                    <a:pt x="9897" y="18044"/>
                  </a:cubicBezTo>
                  <a:cubicBezTo>
                    <a:pt x="9632" y="18044"/>
                    <a:pt x="9356" y="17924"/>
                    <a:pt x="9136" y="17779"/>
                  </a:cubicBezTo>
                  <a:cubicBezTo>
                    <a:pt x="7869" y="16940"/>
                    <a:pt x="6803" y="15877"/>
                    <a:pt x="5901" y="14656"/>
                  </a:cubicBezTo>
                  <a:cubicBezTo>
                    <a:pt x="5855" y="14593"/>
                    <a:pt x="5790" y="14566"/>
                    <a:pt x="5725" y="14566"/>
                  </a:cubicBezTo>
                  <a:cubicBezTo>
                    <a:pt x="5605" y="14566"/>
                    <a:pt x="5482" y="14657"/>
                    <a:pt x="5465" y="14788"/>
                  </a:cubicBezTo>
                  <a:lnTo>
                    <a:pt x="4560" y="14378"/>
                  </a:lnTo>
                  <a:cubicBezTo>
                    <a:pt x="4474" y="14206"/>
                    <a:pt x="4396" y="14029"/>
                    <a:pt x="4325" y="13851"/>
                  </a:cubicBezTo>
                  <a:cubicBezTo>
                    <a:pt x="4213" y="13561"/>
                    <a:pt x="4133" y="13261"/>
                    <a:pt x="4084" y="12954"/>
                  </a:cubicBezTo>
                  <a:cubicBezTo>
                    <a:pt x="4159" y="12917"/>
                    <a:pt x="4230" y="12880"/>
                    <a:pt x="4302" y="12845"/>
                  </a:cubicBezTo>
                  <a:cubicBezTo>
                    <a:pt x="5050" y="12464"/>
                    <a:pt x="5967" y="12117"/>
                    <a:pt x="6626" y="11596"/>
                  </a:cubicBezTo>
                  <a:cubicBezTo>
                    <a:pt x="7053" y="11258"/>
                    <a:pt x="7373" y="10653"/>
                    <a:pt x="7219" y="10209"/>
                  </a:cubicBezTo>
                  <a:cubicBezTo>
                    <a:pt x="7416" y="10186"/>
                    <a:pt x="7614" y="10146"/>
                    <a:pt x="7809" y="10092"/>
                  </a:cubicBezTo>
                  <a:close/>
                  <a:moveTo>
                    <a:pt x="5750" y="1"/>
                  </a:moveTo>
                  <a:cubicBezTo>
                    <a:pt x="5605" y="1"/>
                    <a:pt x="5468" y="85"/>
                    <a:pt x="5462" y="266"/>
                  </a:cubicBezTo>
                  <a:cubicBezTo>
                    <a:pt x="5362" y="3475"/>
                    <a:pt x="5981" y="6788"/>
                    <a:pt x="7537" y="9619"/>
                  </a:cubicBezTo>
                  <a:cubicBezTo>
                    <a:pt x="7247" y="9639"/>
                    <a:pt x="6961" y="9679"/>
                    <a:pt x="6680" y="9739"/>
                  </a:cubicBezTo>
                  <a:cubicBezTo>
                    <a:pt x="6649" y="9730"/>
                    <a:pt x="6614" y="9719"/>
                    <a:pt x="6577" y="9710"/>
                  </a:cubicBezTo>
                  <a:cubicBezTo>
                    <a:pt x="6552" y="9704"/>
                    <a:pt x="6526" y="9701"/>
                    <a:pt x="6501" y="9701"/>
                  </a:cubicBezTo>
                  <a:cubicBezTo>
                    <a:pt x="6407" y="9701"/>
                    <a:pt x="6318" y="9745"/>
                    <a:pt x="6259" y="9822"/>
                  </a:cubicBezTo>
                  <a:cubicBezTo>
                    <a:pt x="6161" y="9839"/>
                    <a:pt x="5926" y="9891"/>
                    <a:pt x="5809" y="9983"/>
                  </a:cubicBezTo>
                  <a:lnTo>
                    <a:pt x="5588" y="10269"/>
                  </a:lnTo>
                  <a:cubicBezTo>
                    <a:pt x="5709" y="10361"/>
                    <a:pt x="5826" y="10453"/>
                    <a:pt x="5947" y="10541"/>
                  </a:cubicBezTo>
                  <a:cubicBezTo>
                    <a:pt x="5978" y="10566"/>
                    <a:pt x="6010" y="10576"/>
                    <a:pt x="6039" y="10576"/>
                  </a:cubicBezTo>
                  <a:cubicBezTo>
                    <a:pt x="6146" y="10576"/>
                    <a:pt x="6221" y="10435"/>
                    <a:pt x="6156" y="10326"/>
                  </a:cubicBezTo>
                  <a:cubicBezTo>
                    <a:pt x="6267" y="10324"/>
                    <a:pt x="6376" y="10312"/>
                    <a:pt x="6485" y="10292"/>
                  </a:cubicBezTo>
                  <a:lnTo>
                    <a:pt x="6485" y="10292"/>
                  </a:lnTo>
                  <a:cubicBezTo>
                    <a:pt x="7121" y="10607"/>
                    <a:pt x="4975" y="11837"/>
                    <a:pt x="4912" y="11871"/>
                  </a:cubicBezTo>
                  <a:cubicBezTo>
                    <a:pt x="4417" y="12134"/>
                    <a:pt x="4121" y="12368"/>
                    <a:pt x="3645" y="12368"/>
                  </a:cubicBezTo>
                  <a:cubicBezTo>
                    <a:pt x="3545" y="12368"/>
                    <a:pt x="3438" y="12357"/>
                    <a:pt x="3319" y="12335"/>
                  </a:cubicBezTo>
                  <a:cubicBezTo>
                    <a:pt x="2574" y="12200"/>
                    <a:pt x="2514" y="11736"/>
                    <a:pt x="2216" y="11080"/>
                  </a:cubicBezTo>
                  <a:cubicBezTo>
                    <a:pt x="2035" y="10688"/>
                    <a:pt x="1866" y="10289"/>
                    <a:pt x="1714" y="9885"/>
                  </a:cubicBezTo>
                  <a:cubicBezTo>
                    <a:pt x="1070" y="8198"/>
                    <a:pt x="700" y="6473"/>
                    <a:pt x="411" y="4708"/>
                  </a:cubicBezTo>
                  <a:lnTo>
                    <a:pt x="408" y="4708"/>
                  </a:lnTo>
                  <a:lnTo>
                    <a:pt x="1" y="4776"/>
                  </a:lnTo>
                  <a:cubicBezTo>
                    <a:pt x="95" y="6315"/>
                    <a:pt x="425" y="7845"/>
                    <a:pt x="915" y="9304"/>
                  </a:cubicBezTo>
                  <a:cubicBezTo>
                    <a:pt x="1187" y="10123"/>
                    <a:pt x="1511" y="10925"/>
                    <a:pt x="1883" y="11705"/>
                  </a:cubicBezTo>
                  <a:cubicBezTo>
                    <a:pt x="2107" y="12166"/>
                    <a:pt x="2348" y="12900"/>
                    <a:pt x="2872" y="13137"/>
                  </a:cubicBezTo>
                  <a:cubicBezTo>
                    <a:pt x="2994" y="13193"/>
                    <a:pt x="3117" y="13216"/>
                    <a:pt x="3240" y="13216"/>
                  </a:cubicBezTo>
                  <a:cubicBezTo>
                    <a:pt x="3421" y="13216"/>
                    <a:pt x="3602" y="13166"/>
                    <a:pt x="3777" y="13094"/>
                  </a:cubicBezTo>
                  <a:cubicBezTo>
                    <a:pt x="3812" y="13960"/>
                    <a:pt x="4127" y="15157"/>
                    <a:pt x="4861" y="15470"/>
                  </a:cubicBezTo>
                  <a:cubicBezTo>
                    <a:pt x="4983" y="15522"/>
                    <a:pt x="5102" y="15546"/>
                    <a:pt x="5214" y="15546"/>
                  </a:cubicBezTo>
                  <a:cubicBezTo>
                    <a:pt x="5436" y="15546"/>
                    <a:pt x="5630" y="15451"/>
                    <a:pt x="5763" y="15289"/>
                  </a:cubicBezTo>
                  <a:cubicBezTo>
                    <a:pt x="6405" y="16126"/>
                    <a:pt x="7127" y="16891"/>
                    <a:pt x="7952" y="17550"/>
                  </a:cubicBezTo>
                  <a:cubicBezTo>
                    <a:pt x="8450" y="17945"/>
                    <a:pt x="9470" y="18935"/>
                    <a:pt x="10237" y="18935"/>
                  </a:cubicBezTo>
                  <a:cubicBezTo>
                    <a:pt x="10300" y="18935"/>
                    <a:pt x="10361" y="18928"/>
                    <a:pt x="10419" y="18914"/>
                  </a:cubicBezTo>
                  <a:cubicBezTo>
                    <a:pt x="11445" y="18670"/>
                    <a:pt x="11290" y="16458"/>
                    <a:pt x="11064" y="15097"/>
                  </a:cubicBezTo>
                  <a:lnTo>
                    <a:pt x="11064" y="15097"/>
                  </a:lnTo>
                  <a:cubicBezTo>
                    <a:pt x="11769" y="15819"/>
                    <a:pt x="12580" y="16427"/>
                    <a:pt x="13474" y="16897"/>
                  </a:cubicBezTo>
                  <a:cubicBezTo>
                    <a:pt x="13506" y="16914"/>
                    <a:pt x="13538" y="16922"/>
                    <a:pt x="13569" y="16922"/>
                  </a:cubicBezTo>
                  <a:cubicBezTo>
                    <a:pt x="13697" y="16922"/>
                    <a:pt x="13806" y="16791"/>
                    <a:pt x="13829" y="16673"/>
                  </a:cubicBezTo>
                  <a:cubicBezTo>
                    <a:pt x="14087" y="15493"/>
                    <a:pt x="13990" y="14261"/>
                    <a:pt x="13548" y="13137"/>
                  </a:cubicBezTo>
                  <a:lnTo>
                    <a:pt x="13548" y="13137"/>
                  </a:lnTo>
                  <a:cubicBezTo>
                    <a:pt x="13720" y="13238"/>
                    <a:pt x="13881" y="13355"/>
                    <a:pt x="14027" y="13487"/>
                  </a:cubicBezTo>
                  <a:cubicBezTo>
                    <a:pt x="14077" y="13525"/>
                    <a:pt x="14129" y="13542"/>
                    <a:pt x="14180" y="13542"/>
                  </a:cubicBezTo>
                  <a:cubicBezTo>
                    <a:pt x="14333" y="13542"/>
                    <a:pt x="14469" y="13389"/>
                    <a:pt x="14454" y="13223"/>
                  </a:cubicBezTo>
                  <a:cubicBezTo>
                    <a:pt x="14319" y="11808"/>
                    <a:pt x="13760" y="10584"/>
                    <a:pt x="12783" y="9550"/>
                  </a:cubicBezTo>
                  <a:cubicBezTo>
                    <a:pt x="12755" y="9521"/>
                    <a:pt x="12720" y="9498"/>
                    <a:pt x="12686" y="9481"/>
                  </a:cubicBezTo>
                  <a:cubicBezTo>
                    <a:pt x="12783" y="9298"/>
                    <a:pt x="12846" y="9097"/>
                    <a:pt x="12878" y="8894"/>
                  </a:cubicBezTo>
                  <a:cubicBezTo>
                    <a:pt x="12894" y="8896"/>
                    <a:pt x="12911" y="8897"/>
                    <a:pt x="12928" y="8897"/>
                  </a:cubicBezTo>
                  <a:cubicBezTo>
                    <a:pt x="13110" y="8897"/>
                    <a:pt x="13285" y="8782"/>
                    <a:pt x="13222" y="8561"/>
                  </a:cubicBezTo>
                  <a:cubicBezTo>
                    <a:pt x="13139" y="8281"/>
                    <a:pt x="13044" y="8011"/>
                    <a:pt x="12938" y="7748"/>
                  </a:cubicBezTo>
                  <a:lnTo>
                    <a:pt x="12766" y="7344"/>
                  </a:lnTo>
                  <a:cubicBezTo>
                    <a:pt x="11368" y="4292"/>
                    <a:pt x="8376" y="2418"/>
                    <a:pt x="6001" y="97"/>
                  </a:cubicBezTo>
                  <a:cubicBezTo>
                    <a:pt x="5935" y="34"/>
                    <a:pt x="5841" y="1"/>
                    <a:pt x="5750"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03" name="Google Shape;503;p57"/>
            <p:cNvSpPr/>
            <p:nvPr/>
          </p:nvSpPr>
          <p:spPr>
            <a:xfrm>
              <a:off x="6867514" y="3859862"/>
              <a:ext cx="397552" cy="521245"/>
            </a:xfrm>
            <a:custGeom>
              <a:avLst/>
              <a:gdLst/>
              <a:ahLst/>
              <a:cxnLst/>
              <a:rect l="l" t="t" r="r" b="b"/>
              <a:pathLst>
                <a:path w="4821" h="6321" extrusionOk="0">
                  <a:moveTo>
                    <a:pt x="3370" y="0"/>
                  </a:moveTo>
                  <a:cubicBezTo>
                    <a:pt x="2658" y="760"/>
                    <a:pt x="1351" y="1081"/>
                    <a:pt x="267" y="1081"/>
                  </a:cubicBezTo>
                  <a:cubicBezTo>
                    <a:pt x="243" y="1081"/>
                    <a:pt x="219" y="1081"/>
                    <a:pt x="196" y="1080"/>
                  </a:cubicBezTo>
                  <a:cubicBezTo>
                    <a:pt x="27" y="1636"/>
                    <a:pt x="1" y="2169"/>
                    <a:pt x="144" y="2734"/>
                  </a:cubicBezTo>
                  <a:lnTo>
                    <a:pt x="330" y="2565"/>
                  </a:lnTo>
                  <a:cubicBezTo>
                    <a:pt x="374" y="2458"/>
                    <a:pt x="472" y="2405"/>
                    <a:pt x="570" y="2405"/>
                  </a:cubicBezTo>
                  <a:cubicBezTo>
                    <a:pt x="663" y="2405"/>
                    <a:pt x="756" y="2453"/>
                    <a:pt x="803" y="2550"/>
                  </a:cubicBezTo>
                  <a:cubicBezTo>
                    <a:pt x="1611" y="4155"/>
                    <a:pt x="2812" y="5433"/>
                    <a:pt x="4362" y="6321"/>
                  </a:cubicBezTo>
                  <a:cubicBezTo>
                    <a:pt x="4539" y="5103"/>
                    <a:pt x="4347" y="3940"/>
                    <a:pt x="3774" y="2820"/>
                  </a:cubicBezTo>
                  <a:cubicBezTo>
                    <a:pt x="3681" y="2637"/>
                    <a:pt x="3844" y="2439"/>
                    <a:pt x="4025" y="2439"/>
                  </a:cubicBezTo>
                  <a:cubicBezTo>
                    <a:pt x="4054" y="2439"/>
                    <a:pt x="4084" y="2445"/>
                    <a:pt x="4113" y="2456"/>
                  </a:cubicBezTo>
                  <a:cubicBezTo>
                    <a:pt x="4359" y="2547"/>
                    <a:pt x="4594" y="2659"/>
                    <a:pt x="4820" y="2791"/>
                  </a:cubicBezTo>
                  <a:cubicBezTo>
                    <a:pt x="4611" y="1736"/>
                    <a:pt x="4127" y="805"/>
                    <a:pt x="3370"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04" name="Google Shape;504;p57"/>
            <p:cNvSpPr/>
            <p:nvPr/>
          </p:nvSpPr>
          <p:spPr>
            <a:xfrm>
              <a:off x="6461640" y="3874705"/>
              <a:ext cx="545160" cy="655907"/>
            </a:xfrm>
            <a:custGeom>
              <a:avLst/>
              <a:gdLst/>
              <a:ahLst/>
              <a:cxnLst/>
              <a:rect l="l" t="t" r="r" b="b"/>
              <a:pathLst>
                <a:path w="6611" h="7954" extrusionOk="0">
                  <a:moveTo>
                    <a:pt x="3725" y="1"/>
                  </a:moveTo>
                  <a:cubicBezTo>
                    <a:pt x="3530" y="55"/>
                    <a:pt x="3335" y="95"/>
                    <a:pt x="3135" y="118"/>
                  </a:cubicBezTo>
                  <a:cubicBezTo>
                    <a:pt x="3289" y="562"/>
                    <a:pt x="2971" y="1167"/>
                    <a:pt x="2542" y="1505"/>
                  </a:cubicBezTo>
                  <a:cubicBezTo>
                    <a:pt x="1883" y="2026"/>
                    <a:pt x="966" y="2373"/>
                    <a:pt x="218" y="2754"/>
                  </a:cubicBezTo>
                  <a:cubicBezTo>
                    <a:pt x="146" y="2789"/>
                    <a:pt x="75" y="2826"/>
                    <a:pt x="0" y="2866"/>
                  </a:cubicBezTo>
                  <a:cubicBezTo>
                    <a:pt x="49" y="3170"/>
                    <a:pt x="129" y="3470"/>
                    <a:pt x="241" y="3760"/>
                  </a:cubicBezTo>
                  <a:cubicBezTo>
                    <a:pt x="312" y="3938"/>
                    <a:pt x="390" y="4115"/>
                    <a:pt x="479" y="4287"/>
                  </a:cubicBezTo>
                  <a:lnTo>
                    <a:pt x="1381" y="4697"/>
                  </a:lnTo>
                  <a:cubicBezTo>
                    <a:pt x="1396" y="4566"/>
                    <a:pt x="1519" y="4475"/>
                    <a:pt x="1639" y="4475"/>
                  </a:cubicBezTo>
                  <a:cubicBezTo>
                    <a:pt x="1705" y="4475"/>
                    <a:pt x="1769" y="4502"/>
                    <a:pt x="1814" y="4565"/>
                  </a:cubicBezTo>
                  <a:cubicBezTo>
                    <a:pt x="2719" y="5789"/>
                    <a:pt x="3782" y="6849"/>
                    <a:pt x="5052" y="7688"/>
                  </a:cubicBezTo>
                  <a:cubicBezTo>
                    <a:pt x="5272" y="7833"/>
                    <a:pt x="5548" y="7953"/>
                    <a:pt x="5813" y="7953"/>
                  </a:cubicBezTo>
                  <a:cubicBezTo>
                    <a:pt x="6060" y="7953"/>
                    <a:pt x="6297" y="7849"/>
                    <a:pt x="6470" y="7562"/>
                  </a:cubicBezTo>
                  <a:cubicBezTo>
                    <a:pt x="6610" y="7327"/>
                    <a:pt x="6533" y="6754"/>
                    <a:pt x="6536" y="6496"/>
                  </a:cubicBezTo>
                  <a:cubicBezTo>
                    <a:pt x="6539" y="5757"/>
                    <a:pt x="6439" y="5044"/>
                    <a:pt x="6367" y="4310"/>
                  </a:cubicBezTo>
                  <a:cubicBezTo>
                    <a:pt x="6035" y="3892"/>
                    <a:pt x="5737" y="3448"/>
                    <a:pt x="5476" y="2978"/>
                  </a:cubicBezTo>
                  <a:cubicBezTo>
                    <a:pt x="5373" y="3084"/>
                    <a:pt x="5238" y="3155"/>
                    <a:pt x="5046" y="3221"/>
                  </a:cubicBezTo>
                  <a:cubicBezTo>
                    <a:pt x="5009" y="3234"/>
                    <a:pt x="4974" y="3240"/>
                    <a:pt x="4941" y="3240"/>
                  </a:cubicBezTo>
                  <a:cubicBezTo>
                    <a:pt x="4823" y="3240"/>
                    <a:pt x="4732" y="3164"/>
                    <a:pt x="4696" y="3035"/>
                  </a:cubicBezTo>
                  <a:cubicBezTo>
                    <a:pt x="4467" y="2278"/>
                    <a:pt x="4484" y="1576"/>
                    <a:pt x="4748" y="883"/>
                  </a:cubicBezTo>
                  <a:cubicBezTo>
                    <a:pt x="4608" y="872"/>
                    <a:pt x="4470" y="854"/>
                    <a:pt x="4335" y="826"/>
                  </a:cubicBezTo>
                  <a:cubicBezTo>
                    <a:pt x="4218" y="809"/>
                    <a:pt x="4126" y="717"/>
                    <a:pt x="4109" y="599"/>
                  </a:cubicBezTo>
                  <a:cubicBezTo>
                    <a:pt x="4103" y="594"/>
                    <a:pt x="4098" y="588"/>
                    <a:pt x="4095" y="582"/>
                  </a:cubicBezTo>
                  <a:cubicBezTo>
                    <a:pt x="3966" y="390"/>
                    <a:pt x="3843" y="198"/>
                    <a:pt x="3725" y="1"/>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05" name="Google Shape;505;p57"/>
            <p:cNvSpPr/>
            <p:nvPr/>
          </p:nvSpPr>
          <p:spPr>
            <a:xfrm>
              <a:off x="5766491" y="1538065"/>
              <a:ext cx="1561675" cy="2327751"/>
            </a:xfrm>
            <a:custGeom>
              <a:avLst/>
              <a:gdLst/>
              <a:ahLst/>
              <a:cxnLst/>
              <a:rect l="l" t="t" r="r" b="b"/>
              <a:pathLst>
                <a:path w="18938" h="28228" extrusionOk="0">
                  <a:moveTo>
                    <a:pt x="5993" y="3920"/>
                  </a:moveTo>
                  <a:cubicBezTo>
                    <a:pt x="7412" y="3920"/>
                    <a:pt x="8817" y="4684"/>
                    <a:pt x="9390" y="6073"/>
                  </a:cubicBezTo>
                  <a:cubicBezTo>
                    <a:pt x="10198" y="8015"/>
                    <a:pt x="9198" y="10408"/>
                    <a:pt x="7155" y="11024"/>
                  </a:cubicBezTo>
                  <a:cubicBezTo>
                    <a:pt x="6790" y="11134"/>
                    <a:pt x="6418" y="11187"/>
                    <a:pt x="6050" y="11187"/>
                  </a:cubicBezTo>
                  <a:cubicBezTo>
                    <a:pt x="4476" y="11187"/>
                    <a:pt x="2984" y="10219"/>
                    <a:pt x="2525" y="8626"/>
                  </a:cubicBezTo>
                  <a:cubicBezTo>
                    <a:pt x="2196" y="7477"/>
                    <a:pt x="2550" y="4690"/>
                    <a:pt x="4118" y="4690"/>
                  </a:cubicBezTo>
                  <a:cubicBezTo>
                    <a:pt x="4138" y="4690"/>
                    <a:pt x="4158" y="4691"/>
                    <a:pt x="4178" y="4692"/>
                  </a:cubicBezTo>
                  <a:cubicBezTo>
                    <a:pt x="4069" y="4594"/>
                    <a:pt x="4092" y="4422"/>
                    <a:pt x="4221" y="4353"/>
                  </a:cubicBezTo>
                  <a:cubicBezTo>
                    <a:pt x="4771" y="4061"/>
                    <a:pt x="5383" y="3920"/>
                    <a:pt x="5993" y="3920"/>
                  </a:cubicBezTo>
                  <a:close/>
                  <a:moveTo>
                    <a:pt x="5886" y="1"/>
                  </a:moveTo>
                  <a:cubicBezTo>
                    <a:pt x="5400" y="2031"/>
                    <a:pt x="3600" y="3475"/>
                    <a:pt x="1653" y="3475"/>
                  </a:cubicBezTo>
                  <a:cubicBezTo>
                    <a:pt x="1105" y="3475"/>
                    <a:pt x="545" y="3361"/>
                    <a:pt x="0" y="3113"/>
                  </a:cubicBezTo>
                  <a:lnTo>
                    <a:pt x="0" y="3113"/>
                  </a:lnTo>
                  <a:cubicBezTo>
                    <a:pt x="92" y="6783"/>
                    <a:pt x="545" y="10439"/>
                    <a:pt x="1547" y="13990"/>
                  </a:cubicBezTo>
                  <a:cubicBezTo>
                    <a:pt x="3112" y="19494"/>
                    <a:pt x="6043" y="24282"/>
                    <a:pt x="10155" y="28228"/>
                  </a:cubicBezTo>
                  <a:cubicBezTo>
                    <a:pt x="10275" y="28139"/>
                    <a:pt x="10510" y="28087"/>
                    <a:pt x="10608" y="28067"/>
                  </a:cubicBezTo>
                  <a:cubicBezTo>
                    <a:pt x="10665" y="27990"/>
                    <a:pt x="10756" y="27947"/>
                    <a:pt x="10850" y="27947"/>
                  </a:cubicBezTo>
                  <a:cubicBezTo>
                    <a:pt x="10874" y="27947"/>
                    <a:pt x="10899" y="27950"/>
                    <a:pt x="10923" y="27955"/>
                  </a:cubicBezTo>
                  <a:cubicBezTo>
                    <a:pt x="10960" y="27964"/>
                    <a:pt x="10995" y="27978"/>
                    <a:pt x="11029" y="27987"/>
                  </a:cubicBezTo>
                  <a:cubicBezTo>
                    <a:pt x="11310" y="27927"/>
                    <a:pt x="11596" y="27884"/>
                    <a:pt x="11886" y="27867"/>
                  </a:cubicBezTo>
                  <a:cubicBezTo>
                    <a:pt x="10330" y="25036"/>
                    <a:pt x="9708" y="21723"/>
                    <a:pt x="9811" y="18511"/>
                  </a:cubicBezTo>
                  <a:cubicBezTo>
                    <a:pt x="9816" y="18332"/>
                    <a:pt x="9952" y="18247"/>
                    <a:pt x="10096" y="18247"/>
                  </a:cubicBezTo>
                  <a:cubicBezTo>
                    <a:pt x="10187" y="18247"/>
                    <a:pt x="10281" y="18281"/>
                    <a:pt x="10347" y="18345"/>
                  </a:cubicBezTo>
                  <a:cubicBezTo>
                    <a:pt x="12722" y="20663"/>
                    <a:pt x="15714" y="22537"/>
                    <a:pt x="17115" y="25586"/>
                  </a:cubicBezTo>
                  <a:cubicBezTo>
                    <a:pt x="17384" y="25443"/>
                    <a:pt x="17657" y="25302"/>
                    <a:pt x="17914" y="25136"/>
                  </a:cubicBezTo>
                  <a:cubicBezTo>
                    <a:pt x="18227" y="24935"/>
                    <a:pt x="18508" y="24689"/>
                    <a:pt x="18814" y="24485"/>
                  </a:cubicBezTo>
                  <a:cubicBezTo>
                    <a:pt x="18851" y="24465"/>
                    <a:pt x="18894" y="24451"/>
                    <a:pt x="18937" y="24451"/>
                  </a:cubicBezTo>
                  <a:cubicBezTo>
                    <a:pt x="18871" y="24030"/>
                    <a:pt x="18803" y="23520"/>
                    <a:pt x="18791" y="23388"/>
                  </a:cubicBezTo>
                  <a:cubicBezTo>
                    <a:pt x="18771" y="23076"/>
                    <a:pt x="18742" y="22766"/>
                    <a:pt x="18711" y="22457"/>
                  </a:cubicBezTo>
                  <a:cubicBezTo>
                    <a:pt x="18634" y="21715"/>
                    <a:pt x="18528" y="20978"/>
                    <a:pt x="18396" y="20242"/>
                  </a:cubicBezTo>
                  <a:cubicBezTo>
                    <a:pt x="18124" y="18740"/>
                    <a:pt x="17737" y="17262"/>
                    <a:pt x="17241" y="15821"/>
                  </a:cubicBezTo>
                  <a:cubicBezTo>
                    <a:pt x="16278" y="13015"/>
                    <a:pt x="14940" y="10351"/>
                    <a:pt x="13270" y="7901"/>
                  </a:cubicBezTo>
                  <a:cubicBezTo>
                    <a:pt x="11230" y="4904"/>
                    <a:pt x="8740" y="2239"/>
                    <a:pt x="5886" y="1"/>
                  </a:cubicBezTo>
                  <a:close/>
                </a:path>
              </a:pathLst>
            </a:cu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06" name="Google Shape;506;p57"/>
            <p:cNvSpPr/>
            <p:nvPr/>
          </p:nvSpPr>
          <p:spPr>
            <a:xfrm>
              <a:off x="6624666" y="3123560"/>
              <a:ext cx="529822" cy="778611"/>
            </a:xfrm>
            <a:custGeom>
              <a:avLst/>
              <a:gdLst/>
              <a:ahLst/>
              <a:cxnLst/>
              <a:rect l="l" t="t" r="r" b="b"/>
              <a:pathLst>
                <a:path w="6425" h="9442" extrusionOk="0">
                  <a:moveTo>
                    <a:pt x="0" y="1"/>
                  </a:moveTo>
                  <a:lnTo>
                    <a:pt x="0" y="1"/>
                  </a:lnTo>
                  <a:cubicBezTo>
                    <a:pt x="12" y="3342"/>
                    <a:pt x="926" y="6416"/>
                    <a:pt x="2353" y="9442"/>
                  </a:cubicBezTo>
                  <a:cubicBezTo>
                    <a:pt x="2992" y="9313"/>
                    <a:pt x="3682" y="9413"/>
                    <a:pt x="4327" y="9273"/>
                  </a:cubicBezTo>
                  <a:cubicBezTo>
                    <a:pt x="5315" y="9061"/>
                    <a:pt x="5868" y="8557"/>
                    <a:pt x="6313" y="7683"/>
                  </a:cubicBezTo>
                  <a:cubicBezTo>
                    <a:pt x="6330" y="7645"/>
                    <a:pt x="6358" y="7614"/>
                    <a:pt x="6390" y="7591"/>
                  </a:cubicBezTo>
                  <a:cubicBezTo>
                    <a:pt x="6327" y="7493"/>
                    <a:pt x="6338" y="7365"/>
                    <a:pt x="6424" y="7284"/>
                  </a:cubicBezTo>
                  <a:cubicBezTo>
                    <a:pt x="5333" y="4121"/>
                    <a:pt x="2393" y="2195"/>
                    <a:pt x="0" y="1"/>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07" name="Google Shape;507;p57"/>
            <p:cNvSpPr/>
            <p:nvPr/>
          </p:nvSpPr>
          <p:spPr>
            <a:xfrm>
              <a:off x="6156780" y="3418939"/>
              <a:ext cx="555632" cy="643537"/>
            </a:xfrm>
            <a:custGeom>
              <a:avLst/>
              <a:gdLst/>
              <a:ahLst/>
              <a:cxnLst/>
              <a:rect l="l" t="t" r="r" b="b"/>
              <a:pathLst>
                <a:path w="6738" h="7804" extrusionOk="0">
                  <a:moveTo>
                    <a:pt x="1" y="0"/>
                  </a:moveTo>
                  <a:lnTo>
                    <a:pt x="1" y="0"/>
                  </a:lnTo>
                  <a:cubicBezTo>
                    <a:pt x="6" y="46"/>
                    <a:pt x="18" y="95"/>
                    <a:pt x="24" y="144"/>
                  </a:cubicBezTo>
                  <a:lnTo>
                    <a:pt x="27" y="144"/>
                  </a:lnTo>
                  <a:cubicBezTo>
                    <a:pt x="316" y="1909"/>
                    <a:pt x="683" y="3634"/>
                    <a:pt x="1327" y="5321"/>
                  </a:cubicBezTo>
                  <a:cubicBezTo>
                    <a:pt x="1482" y="5722"/>
                    <a:pt x="1651" y="6121"/>
                    <a:pt x="1829" y="6516"/>
                  </a:cubicBezTo>
                  <a:cubicBezTo>
                    <a:pt x="2130" y="7169"/>
                    <a:pt x="2190" y="7634"/>
                    <a:pt x="2935" y="7771"/>
                  </a:cubicBezTo>
                  <a:cubicBezTo>
                    <a:pt x="3054" y="7793"/>
                    <a:pt x="3161" y="7804"/>
                    <a:pt x="3261" y="7804"/>
                  </a:cubicBezTo>
                  <a:cubicBezTo>
                    <a:pt x="3737" y="7804"/>
                    <a:pt x="4033" y="7570"/>
                    <a:pt x="4528" y="7304"/>
                  </a:cubicBezTo>
                  <a:cubicBezTo>
                    <a:pt x="4591" y="7270"/>
                    <a:pt x="6737" y="6040"/>
                    <a:pt x="6101" y="5725"/>
                  </a:cubicBezTo>
                  <a:lnTo>
                    <a:pt x="6101" y="5725"/>
                  </a:lnTo>
                  <a:cubicBezTo>
                    <a:pt x="5992" y="5745"/>
                    <a:pt x="5883" y="5760"/>
                    <a:pt x="5772" y="5762"/>
                  </a:cubicBezTo>
                  <a:cubicBezTo>
                    <a:pt x="5837" y="5869"/>
                    <a:pt x="5762" y="6012"/>
                    <a:pt x="5654" y="6012"/>
                  </a:cubicBezTo>
                  <a:cubicBezTo>
                    <a:pt x="5625" y="6012"/>
                    <a:pt x="5594" y="6002"/>
                    <a:pt x="5562" y="5977"/>
                  </a:cubicBezTo>
                  <a:cubicBezTo>
                    <a:pt x="5442" y="5889"/>
                    <a:pt x="5325" y="5797"/>
                    <a:pt x="5204" y="5705"/>
                  </a:cubicBezTo>
                  <a:cubicBezTo>
                    <a:pt x="3107" y="4075"/>
                    <a:pt x="1390" y="2141"/>
                    <a:pt x="1" y="0"/>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08" name="Google Shape;508;p57"/>
            <p:cNvSpPr/>
            <p:nvPr/>
          </p:nvSpPr>
          <p:spPr>
            <a:xfrm>
              <a:off x="5988064" y="1896527"/>
              <a:ext cx="574764" cy="531801"/>
            </a:xfrm>
            <a:custGeom>
              <a:avLst/>
              <a:gdLst/>
              <a:ahLst/>
              <a:cxnLst/>
              <a:rect l="l" t="t" r="r" b="b"/>
              <a:pathLst>
                <a:path w="6970" h="6449" extrusionOk="0">
                  <a:moveTo>
                    <a:pt x="3163" y="1092"/>
                  </a:moveTo>
                  <a:cubicBezTo>
                    <a:pt x="3856" y="1092"/>
                    <a:pt x="4552" y="1360"/>
                    <a:pt x="5047" y="1875"/>
                  </a:cubicBezTo>
                  <a:cubicBezTo>
                    <a:pt x="5995" y="2860"/>
                    <a:pt x="5749" y="4431"/>
                    <a:pt x="4800" y="5322"/>
                  </a:cubicBezTo>
                  <a:cubicBezTo>
                    <a:pt x="4345" y="5752"/>
                    <a:pt x="3791" y="5954"/>
                    <a:pt x="3239" y="5954"/>
                  </a:cubicBezTo>
                  <a:cubicBezTo>
                    <a:pt x="2537" y="5954"/>
                    <a:pt x="1837" y="5627"/>
                    <a:pt x="1345" y="5024"/>
                  </a:cubicBezTo>
                  <a:cubicBezTo>
                    <a:pt x="508" y="3995"/>
                    <a:pt x="631" y="2703"/>
                    <a:pt x="1471" y="1835"/>
                  </a:cubicBezTo>
                  <a:cubicBezTo>
                    <a:pt x="1468" y="1769"/>
                    <a:pt x="1497" y="1706"/>
                    <a:pt x="1548" y="1665"/>
                  </a:cubicBezTo>
                  <a:cubicBezTo>
                    <a:pt x="2005" y="1279"/>
                    <a:pt x="2583" y="1092"/>
                    <a:pt x="3163" y="1092"/>
                  </a:cubicBezTo>
                  <a:close/>
                  <a:moveTo>
                    <a:pt x="3346" y="0"/>
                  </a:moveTo>
                  <a:cubicBezTo>
                    <a:pt x="2784" y="0"/>
                    <a:pt x="2217" y="124"/>
                    <a:pt x="1709" y="365"/>
                  </a:cubicBezTo>
                  <a:cubicBezTo>
                    <a:pt x="1763" y="379"/>
                    <a:pt x="1820" y="390"/>
                    <a:pt x="1881" y="408"/>
                  </a:cubicBezTo>
                  <a:cubicBezTo>
                    <a:pt x="1970" y="435"/>
                    <a:pt x="1941" y="578"/>
                    <a:pt x="1857" y="578"/>
                  </a:cubicBezTo>
                  <a:cubicBezTo>
                    <a:pt x="1853" y="578"/>
                    <a:pt x="1848" y="577"/>
                    <a:pt x="1843" y="577"/>
                  </a:cubicBezTo>
                  <a:cubicBezTo>
                    <a:pt x="1776" y="565"/>
                    <a:pt x="1711" y="559"/>
                    <a:pt x="1649" y="559"/>
                  </a:cubicBezTo>
                  <a:cubicBezTo>
                    <a:pt x="602" y="559"/>
                    <a:pt x="135" y="2152"/>
                    <a:pt x="70" y="2906"/>
                  </a:cubicBezTo>
                  <a:cubicBezTo>
                    <a:pt x="1" y="3746"/>
                    <a:pt x="265" y="4668"/>
                    <a:pt x="806" y="5322"/>
                  </a:cubicBezTo>
                  <a:cubicBezTo>
                    <a:pt x="1422" y="6066"/>
                    <a:pt x="2377" y="6448"/>
                    <a:pt x="3331" y="6448"/>
                  </a:cubicBezTo>
                  <a:cubicBezTo>
                    <a:pt x="3992" y="6448"/>
                    <a:pt x="4652" y="6265"/>
                    <a:pt x="5199" y="5892"/>
                  </a:cubicBezTo>
                  <a:cubicBezTo>
                    <a:pt x="6548" y="4963"/>
                    <a:pt x="6969" y="3024"/>
                    <a:pt x="6190" y="1585"/>
                  </a:cubicBezTo>
                  <a:cubicBezTo>
                    <a:pt x="5607" y="509"/>
                    <a:pt x="4485" y="0"/>
                    <a:pt x="3346" y="0"/>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09" name="Google Shape;509;p57"/>
            <p:cNvSpPr/>
            <p:nvPr/>
          </p:nvSpPr>
          <p:spPr>
            <a:xfrm>
              <a:off x="5947576" y="1861234"/>
              <a:ext cx="659865" cy="599420"/>
            </a:xfrm>
            <a:custGeom>
              <a:avLst/>
              <a:gdLst/>
              <a:ahLst/>
              <a:cxnLst/>
              <a:rect l="l" t="t" r="r" b="b"/>
              <a:pathLst>
                <a:path w="8002" h="7269" extrusionOk="0">
                  <a:moveTo>
                    <a:pt x="3840" y="429"/>
                  </a:moveTo>
                  <a:cubicBezTo>
                    <a:pt x="4978" y="429"/>
                    <a:pt x="6098" y="938"/>
                    <a:pt x="6681" y="2013"/>
                  </a:cubicBezTo>
                  <a:cubicBezTo>
                    <a:pt x="7460" y="3452"/>
                    <a:pt x="7039" y="5391"/>
                    <a:pt x="5690" y="6320"/>
                  </a:cubicBezTo>
                  <a:cubicBezTo>
                    <a:pt x="5143" y="6693"/>
                    <a:pt x="4482" y="6877"/>
                    <a:pt x="3821" y="6877"/>
                  </a:cubicBezTo>
                  <a:cubicBezTo>
                    <a:pt x="2868" y="6877"/>
                    <a:pt x="1914" y="6496"/>
                    <a:pt x="1297" y="5750"/>
                  </a:cubicBezTo>
                  <a:cubicBezTo>
                    <a:pt x="756" y="5099"/>
                    <a:pt x="492" y="4177"/>
                    <a:pt x="561" y="3334"/>
                  </a:cubicBezTo>
                  <a:cubicBezTo>
                    <a:pt x="625" y="2583"/>
                    <a:pt x="1093" y="989"/>
                    <a:pt x="2138" y="989"/>
                  </a:cubicBezTo>
                  <a:cubicBezTo>
                    <a:pt x="2201" y="989"/>
                    <a:pt x="2267" y="995"/>
                    <a:pt x="2334" y="1007"/>
                  </a:cubicBezTo>
                  <a:cubicBezTo>
                    <a:pt x="2339" y="1008"/>
                    <a:pt x="2344" y="1009"/>
                    <a:pt x="2348" y="1009"/>
                  </a:cubicBezTo>
                  <a:cubicBezTo>
                    <a:pt x="2432" y="1009"/>
                    <a:pt x="2461" y="866"/>
                    <a:pt x="2372" y="838"/>
                  </a:cubicBezTo>
                  <a:cubicBezTo>
                    <a:pt x="2311" y="821"/>
                    <a:pt x="2254" y="807"/>
                    <a:pt x="2200" y="795"/>
                  </a:cubicBezTo>
                  <a:cubicBezTo>
                    <a:pt x="2709" y="554"/>
                    <a:pt x="3276" y="429"/>
                    <a:pt x="3840" y="429"/>
                  </a:cubicBezTo>
                  <a:close/>
                  <a:moveTo>
                    <a:pt x="3797" y="1"/>
                  </a:moveTo>
                  <a:cubicBezTo>
                    <a:pt x="3187" y="1"/>
                    <a:pt x="2575" y="142"/>
                    <a:pt x="2025" y="434"/>
                  </a:cubicBezTo>
                  <a:cubicBezTo>
                    <a:pt x="1896" y="500"/>
                    <a:pt x="1873" y="675"/>
                    <a:pt x="1982" y="773"/>
                  </a:cubicBezTo>
                  <a:cubicBezTo>
                    <a:pt x="1961" y="772"/>
                    <a:pt x="1940" y="771"/>
                    <a:pt x="1920" y="771"/>
                  </a:cubicBezTo>
                  <a:cubicBezTo>
                    <a:pt x="354" y="771"/>
                    <a:pt x="0" y="3558"/>
                    <a:pt x="329" y="4704"/>
                  </a:cubicBezTo>
                  <a:cubicBezTo>
                    <a:pt x="788" y="6299"/>
                    <a:pt x="2280" y="7268"/>
                    <a:pt x="3854" y="7268"/>
                  </a:cubicBezTo>
                  <a:cubicBezTo>
                    <a:pt x="4222" y="7268"/>
                    <a:pt x="4594" y="7215"/>
                    <a:pt x="4959" y="7105"/>
                  </a:cubicBezTo>
                  <a:cubicBezTo>
                    <a:pt x="7002" y="6489"/>
                    <a:pt x="8002" y="4099"/>
                    <a:pt x="7197" y="2154"/>
                  </a:cubicBezTo>
                  <a:cubicBezTo>
                    <a:pt x="6622" y="765"/>
                    <a:pt x="5216" y="1"/>
                    <a:pt x="3797"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10" name="Google Shape;510;p57"/>
            <p:cNvSpPr/>
            <p:nvPr/>
          </p:nvSpPr>
          <p:spPr>
            <a:xfrm>
              <a:off x="6029955" y="1986576"/>
              <a:ext cx="452554" cy="401015"/>
            </a:xfrm>
            <a:custGeom>
              <a:avLst/>
              <a:gdLst/>
              <a:ahLst/>
              <a:cxnLst/>
              <a:rect l="l" t="t" r="r" b="b"/>
              <a:pathLst>
                <a:path w="5488" h="4863" extrusionOk="0">
                  <a:moveTo>
                    <a:pt x="2667" y="456"/>
                  </a:moveTo>
                  <a:cubicBezTo>
                    <a:pt x="3180" y="456"/>
                    <a:pt x="3695" y="632"/>
                    <a:pt x="4095" y="986"/>
                  </a:cubicBezTo>
                  <a:cubicBezTo>
                    <a:pt x="4937" y="1731"/>
                    <a:pt x="4822" y="2972"/>
                    <a:pt x="4115" y="3765"/>
                  </a:cubicBezTo>
                  <a:cubicBezTo>
                    <a:pt x="3723" y="4203"/>
                    <a:pt x="3217" y="4419"/>
                    <a:pt x="2708" y="4419"/>
                  </a:cubicBezTo>
                  <a:cubicBezTo>
                    <a:pt x="2207" y="4419"/>
                    <a:pt x="1704" y="4210"/>
                    <a:pt x="1307" y="3800"/>
                  </a:cubicBezTo>
                  <a:cubicBezTo>
                    <a:pt x="456" y="2920"/>
                    <a:pt x="582" y="1843"/>
                    <a:pt x="1204" y="963"/>
                  </a:cubicBezTo>
                  <a:cubicBezTo>
                    <a:pt x="1246" y="960"/>
                    <a:pt x="1289" y="943"/>
                    <a:pt x="1324" y="917"/>
                  </a:cubicBezTo>
                  <a:cubicBezTo>
                    <a:pt x="1707" y="610"/>
                    <a:pt x="2187" y="456"/>
                    <a:pt x="2667" y="456"/>
                  </a:cubicBezTo>
                  <a:close/>
                  <a:moveTo>
                    <a:pt x="2655" y="0"/>
                  </a:moveTo>
                  <a:cubicBezTo>
                    <a:pt x="2075" y="0"/>
                    <a:pt x="1497" y="187"/>
                    <a:pt x="1040" y="573"/>
                  </a:cubicBezTo>
                  <a:cubicBezTo>
                    <a:pt x="989" y="614"/>
                    <a:pt x="960" y="677"/>
                    <a:pt x="963" y="743"/>
                  </a:cubicBezTo>
                  <a:cubicBezTo>
                    <a:pt x="123" y="1611"/>
                    <a:pt x="0" y="2903"/>
                    <a:pt x="837" y="3932"/>
                  </a:cubicBezTo>
                  <a:cubicBezTo>
                    <a:pt x="1329" y="4535"/>
                    <a:pt x="2029" y="4862"/>
                    <a:pt x="2731" y="4862"/>
                  </a:cubicBezTo>
                  <a:cubicBezTo>
                    <a:pt x="3283" y="4862"/>
                    <a:pt x="3837" y="4660"/>
                    <a:pt x="4292" y="4230"/>
                  </a:cubicBezTo>
                  <a:cubicBezTo>
                    <a:pt x="5241" y="3339"/>
                    <a:pt x="5487" y="1768"/>
                    <a:pt x="4539" y="783"/>
                  </a:cubicBezTo>
                  <a:cubicBezTo>
                    <a:pt x="4044" y="268"/>
                    <a:pt x="3348" y="0"/>
                    <a:pt x="2655"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11" name="Google Shape;511;p57"/>
            <p:cNvSpPr/>
            <p:nvPr/>
          </p:nvSpPr>
          <p:spPr>
            <a:xfrm>
              <a:off x="6067475" y="2024096"/>
              <a:ext cx="369679" cy="326799"/>
            </a:xfrm>
            <a:custGeom>
              <a:avLst/>
              <a:gdLst/>
              <a:ahLst/>
              <a:cxnLst/>
              <a:rect l="l" t="t" r="r" b="b"/>
              <a:pathLst>
                <a:path w="4483" h="3963" extrusionOk="0">
                  <a:moveTo>
                    <a:pt x="2212" y="1"/>
                  </a:moveTo>
                  <a:cubicBezTo>
                    <a:pt x="1732" y="1"/>
                    <a:pt x="1252" y="155"/>
                    <a:pt x="869" y="462"/>
                  </a:cubicBezTo>
                  <a:cubicBezTo>
                    <a:pt x="834" y="488"/>
                    <a:pt x="791" y="505"/>
                    <a:pt x="749" y="508"/>
                  </a:cubicBezTo>
                  <a:cubicBezTo>
                    <a:pt x="127" y="1388"/>
                    <a:pt x="1" y="2465"/>
                    <a:pt x="852" y="3345"/>
                  </a:cubicBezTo>
                  <a:cubicBezTo>
                    <a:pt x="1250" y="3754"/>
                    <a:pt x="1753" y="3963"/>
                    <a:pt x="2254" y="3963"/>
                  </a:cubicBezTo>
                  <a:cubicBezTo>
                    <a:pt x="2762" y="3963"/>
                    <a:pt x="3269" y="3748"/>
                    <a:pt x="3660" y="3310"/>
                  </a:cubicBezTo>
                  <a:cubicBezTo>
                    <a:pt x="4367" y="2517"/>
                    <a:pt x="4482" y="1276"/>
                    <a:pt x="3640" y="531"/>
                  </a:cubicBezTo>
                  <a:cubicBezTo>
                    <a:pt x="3240" y="177"/>
                    <a:pt x="2725" y="1"/>
                    <a:pt x="2212" y="1"/>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12" name="Google Shape;512;p57"/>
            <p:cNvSpPr/>
            <p:nvPr/>
          </p:nvSpPr>
          <p:spPr>
            <a:xfrm>
              <a:off x="5762945" y="1236585"/>
              <a:ext cx="453709" cy="545407"/>
            </a:xfrm>
            <a:custGeom>
              <a:avLst/>
              <a:gdLst/>
              <a:ahLst/>
              <a:cxnLst/>
              <a:rect l="l" t="t" r="r" b="b"/>
              <a:pathLst>
                <a:path w="5502" h="6614" extrusionOk="0">
                  <a:moveTo>
                    <a:pt x="235" y="1"/>
                  </a:moveTo>
                  <a:cubicBezTo>
                    <a:pt x="75" y="2121"/>
                    <a:pt x="0" y="4250"/>
                    <a:pt x="37" y="6376"/>
                  </a:cubicBezTo>
                  <a:cubicBezTo>
                    <a:pt x="534" y="6536"/>
                    <a:pt x="1036" y="6614"/>
                    <a:pt x="1525" y="6614"/>
                  </a:cubicBezTo>
                  <a:cubicBezTo>
                    <a:pt x="3393" y="6614"/>
                    <a:pt x="5069" y="5476"/>
                    <a:pt x="5476" y="3388"/>
                  </a:cubicBezTo>
                  <a:cubicBezTo>
                    <a:pt x="5482" y="3368"/>
                    <a:pt x="5490" y="3345"/>
                    <a:pt x="5502" y="3325"/>
                  </a:cubicBezTo>
                  <a:cubicBezTo>
                    <a:pt x="3848" y="2064"/>
                    <a:pt x="2086" y="952"/>
                    <a:pt x="235" y="1"/>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513" name="Google Shape;513;p57"/>
          <p:cNvSpPr/>
          <p:nvPr/>
        </p:nvSpPr>
        <p:spPr>
          <a:xfrm rot="-1035027">
            <a:off x="10394468" y="3399759"/>
            <a:ext cx="1311372" cy="1183400"/>
          </a:xfrm>
          <a:custGeom>
            <a:avLst/>
            <a:gdLst/>
            <a:ahLst/>
            <a:cxnLst/>
            <a:rect l="l" t="t" r="r" b="b"/>
            <a:pathLst>
              <a:path w="9614" h="8676" extrusionOk="0">
                <a:moveTo>
                  <a:pt x="4171" y="3302"/>
                </a:moveTo>
                <a:cubicBezTo>
                  <a:pt x="4634" y="3302"/>
                  <a:pt x="5379" y="3659"/>
                  <a:pt x="5533" y="3779"/>
                </a:cubicBezTo>
                <a:cubicBezTo>
                  <a:pt x="5808" y="3985"/>
                  <a:pt x="6023" y="4260"/>
                  <a:pt x="6158" y="4576"/>
                </a:cubicBezTo>
                <a:cubicBezTo>
                  <a:pt x="6144" y="4578"/>
                  <a:pt x="6129" y="4581"/>
                  <a:pt x="6115" y="4584"/>
                </a:cubicBezTo>
                <a:cubicBezTo>
                  <a:pt x="5937" y="4606"/>
                  <a:pt x="5753" y="4621"/>
                  <a:pt x="5570" y="4621"/>
                </a:cubicBezTo>
                <a:cubicBezTo>
                  <a:pt x="5340" y="4621"/>
                  <a:pt x="5111" y="4598"/>
                  <a:pt x="4892" y="4536"/>
                </a:cubicBezTo>
                <a:cubicBezTo>
                  <a:pt x="4651" y="4467"/>
                  <a:pt x="3485" y="3951"/>
                  <a:pt x="3843" y="3429"/>
                </a:cubicBezTo>
                <a:cubicBezTo>
                  <a:pt x="3905" y="3338"/>
                  <a:pt x="4024" y="3302"/>
                  <a:pt x="4171" y="3302"/>
                </a:cubicBezTo>
                <a:close/>
                <a:moveTo>
                  <a:pt x="7590" y="1"/>
                </a:moveTo>
                <a:cubicBezTo>
                  <a:pt x="7491" y="1"/>
                  <a:pt x="7451" y="150"/>
                  <a:pt x="7559" y="180"/>
                </a:cubicBezTo>
                <a:cubicBezTo>
                  <a:pt x="9339" y="653"/>
                  <a:pt x="9190" y="2897"/>
                  <a:pt x="7957" y="3851"/>
                </a:cubicBezTo>
                <a:cubicBezTo>
                  <a:pt x="7516" y="4189"/>
                  <a:pt x="7000" y="4418"/>
                  <a:pt x="6450" y="4527"/>
                </a:cubicBezTo>
                <a:cubicBezTo>
                  <a:pt x="6090" y="3701"/>
                  <a:pt x="5203" y="3130"/>
                  <a:pt x="4238" y="3130"/>
                </a:cubicBezTo>
                <a:cubicBezTo>
                  <a:pt x="3981" y="3130"/>
                  <a:pt x="3718" y="3171"/>
                  <a:pt x="3459" y="3258"/>
                </a:cubicBezTo>
                <a:cubicBezTo>
                  <a:pt x="3381" y="3278"/>
                  <a:pt x="3339" y="3358"/>
                  <a:pt x="3356" y="3435"/>
                </a:cubicBezTo>
                <a:cubicBezTo>
                  <a:pt x="3686" y="4525"/>
                  <a:pt x="4630" y="4952"/>
                  <a:pt x="5654" y="4952"/>
                </a:cubicBezTo>
                <a:cubicBezTo>
                  <a:pt x="5855" y="4952"/>
                  <a:pt x="6058" y="4936"/>
                  <a:pt x="6261" y="4905"/>
                </a:cubicBezTo>
                <a:lnTo>
                  <a:pt x="6261" y="4905"/>
                </a:lnTo>
                <a:cubicBezTo>
                  <a:pt x="6453" y="5785"/>
                  <a:pt x="5998" y="6627"/>
                  <a:pt x="5287" y="7132"/>
                </a:cubicBezTo>
                <a:cubicBezTo>
                  <a:pt x="4626" y="7601"/>
                  <a:pt x="3871" y="7755"/>
                  <a:pt x="3096" y="7755"/>
                </a:cubicBezTo>
                <a:cubicBezTo>
                  <a:pt x="2688" y="7755"/>
                  <a:pt x="2274" y="7712"/>
                  <a:pt x="1866" y="7650"/>
                </a:cubicBezTo>
                <a:cubicBezTo>
                  <a:pt x="1937" y="7538"/>
                  <a:pt x="1901" y="7365"/>
                  <a:pt x="1750" y="7365"/>
                </a:cubicBezTo>
                <a:cubicBezTo>
                  <a:pt x="1743" y="7365"/>
                  <a:pt x="1736" y="7366"/>
                  <a:pt x="1728" y="7366"/>
                </a:cubicBezTo>
                <a:cubicBezTo>
                  <a:pt x="1442" y="7398"/>
                  <a:pt x="1155" y="7430"/>
                  <a:pt x="869" y="7464"/>
                </a:cubicBezTo>
                <a:lnTo>
                  <a:pt x="722" y="7435"/>
                </a:lnTo>
                <a:cubicBezTo>
                  <a:pt x="712" y="7433"/>
                  <a:pt x="702" y="7433"/>
                  <a:pt x="692" y="7433"/>
                </a:cubicBezTo>
                <a:cubicBezTo>
                  <a:pt x="637" y="7433"/>
                  <a:pt x="584" y="7458"/>
                  <a:pt x="551" y="7504"/>
                </a:cubicBezTo>
                <a:lnTo>
                  <a:pt x="235" y="7541"/>
                </a:lnTo>
                <a:cubicBezTo>
                  <a:pt x="55" y="7561"/>
                  <a:pt x="0" y="7759"/>
                  <a:pt x="146" y="7868"/>
                </a:cubicBezTo>
                <a:cubicBezTo>
                  <a:pt x="625" y="8235"/>
                  <a:pt x="1167" y="8504"/>
                  <a:pt x="1745" y="8667"/>
                </a:cubicBezTo>
                <a:cubicBezTo>
                  <a:pt x="1764" y="8673"/>
                  <a:pt x="1782" y="8676"/>
                  <a:pt x="1799" y="8676"/>
                </a:cubicBezTo>
                <a:cubicBezTo>
                  <a:pt x="1951" y="8676"/>
                  <a:pt x="2003" y="8459"/>
                  <a:pt x="1874" y="8364"/>
                </a:cubicBezTo>
                <a:cubicBezTo>
                  <a:pt x="1651" y="8197"/>
                  <a:pt x="1442" y="8031"/>
                  <a:pt x="1235" y="7859"/>
                </a:cubicBezTo>
                <a:lnTo>
                  <a:pt x="1235" y="7859"/>
                </a:lnTo>
                <a:cubicBezTo>
                  <a:pt x="1820" y="7961"/>
                  <a:pt x="2456" y="8040"/>
                  <a:pt x="3081" y="8040"/>
                </a:cubicBezTo>
                <a:cubicBezTo>
                  <a:pt x="4467" y="8040"/>
                  <a:pt x="5801" y="7651"/>
                  <a:pt x="6419" y="6255"/>
                </a:cubicBezTo>
                <a:cubicBezTo>
                  <a:pt x="6639" y="5759"/>
                  <a:pt x="6668" y="5278"/>
                  <a:pt x="6562" y="4848"/>
                </a:cubicBezTo>
                <a:cubicBezTo>
                  <a:pt x="7221" y="4696"/>
                  <a:pt x="7846" y="4398"/>
                  <a:pt x="8296" y="4011"/>
                </a:cubicBezTo>
                <a:cubicBezTo>
                  <a:pt x="9614" y="2871"/>
                  <a:pt x="9571" y="392"/>
                  <a:pt x="7608" y="2"/>
                </a:cubicBezTo>
                <a:cubicBezTo>
                  <a:pt x="7602" y="1"/>
                  <a:pt x="7595" y="1"/>
                  <a:pt x="7590"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8"/>
                                        </p:tgtEl>
                                        <p:attrNameLst>
                                          <p:attrName>style.visibility</p:attrName>
                                        </p:attrNameLst>
                                      </p:cBhvr>
                                      <p:to>
                                        <p:strVal val="visible"/>
                                      </p:to>
                                    </p:set>
                                    <p:animEffect transition="in" filter="fade">
                                      <p:cBhvr>
                                        <p:cTn id="7" dur="1000"/>
                                        <p:tgtEl>
                                          <p:spTgt spid="4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1"/>
          <a:stretch>
            <a:fillRect r="-1000"/>
          </a:stretch>
        </a:blipFill>
        <a:effectLst/>
      </p:bgPr>
    </p:bg>
    <p:spTree>
      <p:nvGrpSpPr>
        <p:cNvPr id="3322" name="Shape 3322"/>
        <p:cNvGrpSpPr/>
        <p:nvPr/>
      </p:nvGrpSpPr>
      <p:grpSpPr>
        <a:xfrm>
          <a:off x="0" y="0"/>
          <a:ext cx="0" cy="0"/>
          <a:chOff x="0" y="0"/>
          <a:chExt cx="0" cy="0"/>
        </a:xfrm>
      </p:grpSpPr>
      <p:sp>
        <p:nvSpPr>
          <p:cNvPr id="3323" name="2'"/>
          <p:cNvSpPr txBox="1"/>
          <p:nvPr>
            <p:ph type="title"/>
          </p:nvPr>
        </p:nvSpPr>
        <p:spPr>
          <a:xfrm>
            <a:off x="5473065" y="2225675"/>
            <a:ext cx="7022465" cy="1475105"/>
          </a:xfrm>
          <a:prstGeom prst="rect">
            <a:avLst/>
          </a:prstGeom>
        </p:spPr>
        <p:txBody>
          <a:bodyPr spcFirstLastPara="1" wrap="square" lIns="121900" tIns="121900" rIns="121900" bIns="121900" anchor="t" anchorCtr="0">
            <a:noAutofit/>
          </a:bodyPr>
          <a:lstStyle/>
          <a:p>
            <a:pPr marL="0" lvl="0" indent="0" algn="l" rtl="0">
              <a:spcBef>
                <a:spcPts val="0"/>
              </a:spcBef>
              <a:spcAft>
                <a:spcPts val="0"/>
              </a:spcAft>
              <a:buNone/>
            </a:pPr>
            <a:r>
              <a:rPr lang="vi-VN" altLang="en-GB" sz="5400">
                <a:latin typeface="Comic Sans MS" panose="030F0702030302020204" charset="0"/>
                <a:cs typeface="Comic Sans MS" panose="030F0702030302020204" charset="0"/>
              </a:rPr>
              <a:t>Tiết học kết </a:t>
            </a:r>
            <a:r>
              <a:rPr lang="vi-VN" altLang="en-GB" sz="5400">
                <a:latin typeface="Comic Sans MS" panose="030F0702030302020204" charset="0"/>
                <a:cs typeface="Comic Sans MS" panose="030F0702030302020204" charset="0"/>
              </a:rPr>
              <a:t>thúc !</a:t>
            </a:r>
            <a:br>
              <a:rPr lang="vi-VN" altLang="en-GB" sz="5400">
                <a:latin typeface="Comic Sans MS" panose="030F0702030302020204" charset="0"/>
                <a:cs typeface="Comic Sans MS" panose="030F0702030302020204" charset="0"/>
              </a:rPr>
            </a:br>
            <a:endParaRPr lang="vi-VN" altLang="en-GB" sz="5400">
              <a:latin typeface="Comic Sans MS" panose="030F0702030302020204" charset="0"/>
              <a:cs typeface="Comic Sans MS" panose="030F0702030302020204" charset="0"/>
            </a:endParaRPr>
          </a:p>
        </p:txBody>
      </p:sp>
      <p:sp>
        <p:nvSpPr>
          <p:cNvPr id="3326" name="Google Shape;3326;p113"/>
          <p:cNvSpPr txBox="1"/>
          <p:nvPr/>
        </p:nvSpPr>
        <p:spPr>
          <a:xfrm>
            <a:off x="7241700" y="5794267"/>
            <a:ext cx="3999600" cy="521200"/>
          </a:xfrm>
          <a:prstGeom prst="rect">
            <a:avLst/>
          </a:prstGeom>
          <a:noFill/>
          <a:ln>
            <a:noFill/>
          </a:ln>
        </p:spPr>
        <p:txBody>
          <a:bodyPr spcFirstLastPara="1" wrap="square" lIns="121900" tIns="121900" rIns="121900" bIns="121900" anchor="t" anchorCtr="0">
            <a:noAutofit/>
          </a:bodyPr>
          <a:lstStyle/>
          <a:p>
            <a:pPr marL="0" lvl="0" indent="0" algn="l" rtl="0">
              <a:spcBef>
                <a:spcPts val="300"/>
              </a:spcBef>
              <a:spcAft>
                <a:spcPts val="0"/>
              </a:spcAft>
              <a:buNone/>
            </a:pPr>
            <a:r>
              <a:rPr lang="en-GB" sz="1465">
                <a:solidFill>
                  <a:schemeClr val="dk1"/>
                </a:solidFill>
                <a:latin typeface="Baloo 2"/>
                <a:ea typeface="Baloo 2"/>
                <a:cs typeface="Baloo 2"/>
                <a:sym typeface="Baloo 2"/>
              </a:rPr>
              <a:t>Please keep this slide for attribution.</a:t>
            </a:r>
            <a:endParaRPr sz="1465">
              <a:solidFill>
                <a:schemeClr val="dk1"/>
              </a:solidFill>
              <a:latin typeface="Baloo 2"/>
              <a:ea typeface="Baloo 2"/>
              <a:cs typeface="Baloo 2"/>
              <a:sym typeface="Baloo 2"/>
            </a:endParaRPr>
          </a:p>
        </p:txBody>
      </p:sp>
      <p:grpSp>
        <p:nvGrpSpPr>
          <p:cNvPr id="3336" name="Google Shape;3336;p113"/>
          <p:cNvGrpSpPr/>
          <p:nvPr/>
        </p:nvGrpSpPr>
        <p:grpSpPr>
          <a:xfrm>
            <a:off x="4203065" y="219710"/>
            <a:ext cx="2136140" cy="1477645"/>
            <a:chOff x="3348925" y="3556225"/>
            <a:chExt cx="776300" cy="567650"/>
          </a:xfrm>
        </p:grpSpPr>
        <p:sp>
          <p:nvSpPr>
            <p:cNvPr id="3337" name="Google Shape;3337;p113"/>
            <p:cNvSpPr/>
            <p:nvPr/>
          </p:nvSpPr>
          <p:spPr>
            <a:xfrm>
              <a:off x="3628125" y="3573200"/>
              <a:ext cx="481025" cy="443825"/>
            </a:xfrm>
            <a:custGeom>
              <a:avLst/>
              <a:gdLst/>
              <a:ahLst/>
              <a:cxnLst/>
              <a:rect l="l" t="t" r="r" b="b"/>
              <a:pathLst>
                <a:path w="19241" h="17753" extrusionOk="0">
                  <a:moveTo>
                    <a:pt x="19241" y="5274"/>
                  </a:moveTo>
                  <a:cubicBezTo>
                    <a:pt x="19157" y="6656"/>
                    <a:pt x="19050" y="8096"/>
                    <a:pt x="18955" y="9537"/>
                  </a:cubicBezTo>
                  <a:cubicBezTo>
                    <a:pt x="18919" y="10287"/>
                    <a:pt x="18931" y="11049"/>
                    <a:pt x="18884" y="11787"/>
                  </a:cubicBezTo>
                  <a:cubicBezTo>
                    <a:pt x="18800" y="13275"/>
                    <a:pt x="17610" y="14335"/>
                    <a:pt x="16098" y="14276"/>
                  </a:cubicBezTo>
                  <a:cubicBezTo>
                    <a:pt x="15990" y="14276"/>
                    <a:pt x="15907" y="14228"/>
                    <a:pt x="15800" y="14228"/>
                  </a:cubicBezTo>
                  <a:cubicBezTo>
                    <a:pt x="15371" y="14216"/>
                    <a:pt x="15264" y="14287"/>
                    <a:pt x="15240" y="14740"/>
                  </a:cubicBezTo>
                  <a:cubicBezTo>
                    <a:pt x="15193" y="15252"/>
                    <a:pt x="15181" y="15776"/>
                    <a:pt x="15145" y="16312"/>
                  </a:cubicBezTo>
                  <a:cubicBezTo>
                    <a:pt x="15145" y="16466"/>
                    <a:pt x="15145" y="16609"/>
                    <a:pt x="15121" y="16764"/>
                  </a:cubicBezTo>
                  <a:cubicBezTo>
                    <a:pt x="15074" y="17074"/>
                    <a:pt x="15121" y="17478"/>
                    <a:pt x="14764" y="17609"/>
                  </a:cubicBezTo>
                  <a:cubicBezTo>
                    <a:pt x="14371" y="17752"/>
                    <a:pt x="14014" y="17562"/>
                    <a:pt x="13764" y="17264"/>
                  </a:cubicBezTo>
                  <a:cubicBezTo>
                    <a:pt x="13097" y="16526"/>
                    <a:pt x="12419" y="15776"/>
                    <a:pt x="11811" y="14990"/>
                  </a:cubicBezTo>
                  <a:cubicBezTo>
                    <a:pt x="11526" y="14633"/>
                    <a:pt x="11228" y="14478"/>
                    <a:pt x="10799" y="14478"/>
                  </a:cubicBezTo>
                  <a:cubicBezTo>
                    <a:pt x="9668" y="14478"/>
                    <a:pt x="8549" y="14514"/>
                    <a:pt x="7442" y="14442"/>
                  </a:cubicBezTo>
                  <a:cubicBezTo>
                    <a:pt x="6394" y="14359"/>
                    <a:pt x="5358" y="14180"/>
                    <a:pt x="4334" y="14002"/>
                  </a:cubicBezTo>
                  <a:cubicBezTo>
                    <a:pt x="3810" y="13918"/>
                    <a:pt x="3763" y="13811"/>
                    <a:pt x="3763" y="13216"/>
                  </a:cubicBezTo>
                  <a:cubicBezTo>
                    <a:pt x="3763" y="12121"/>
                    <a:pt x="3679" y="11025"/>
                    <a:pt x="3394" y="9954"/>
                  </a:cubicBezTo>
                  <a:cubicBezTo>
                    <a:pt x="3179" y="9168"/>
                    <a:pt x="2727" y="8703"/>
                    <a:pt x="1905" y="8608"/>
                  </a:cubicBezTo>
                  <a:cubicBezTo>
                    <a:pt x="1489" y="8549"/>
                    <a:pt x="1072" y="8453"/>
                    <a:pt x="643" y="8430"/>
                  </a:cubicBezTo>
                  <a:cubicBezTo>
                    <a:pt x="286" y="8394"/>
                    <a:pt x="72" y="8227"/>
                    <a:pt x="60" y="7870"/>
                  </a:cubicBezTo>
                  <a:cubicBezTo>
                    <a:pt x="24" y="7251"/>
                    <a:pt x="0" y="6620"/>
                    <a:pt x="12" y="6001"/>
                  </a:cubicBezTo>
                  <a:cubicBezTo>
                    <a:pt x="48" y="5251"/>
                    <a:pt x="84" y="4501"/>
                    <a:pt x="191" y="3750"/>
                  </a:cubicBezTo>
                  <a:cubicBezTo>
                    <a:pt x="286" y="3143"/>
                    <a:pt x="441" y="2536"/>
                    <a:pt x="608" y="1941"/>
                  </a:cubicBezTo>
                  <a:cubicBezTo>
                    <a:pt x="881" y="881"/>
                    <a:pt x="1727" y="488"/>
                    <a:pt x="2643" y="286"/>
                  </a:cubicBezTo>
                  <a:cubicBezTo>
                    <a:pt x="3751" y="36"/>
                    <a:pt x="4870" y="0"/>
                    <a:pt x="6001" y="95"/>
                  </a:cubicBezTo>
                  <a:cubicBezTo>
                    <a:pt x="7870" y="226"/>
                    <a:pt x="9752" y="286"/>
                    <a:pt x="11609" y="417"/>
                  </a:cubicBezTo>
                  <a:cubicBezTo>
                    <a:pt x="13538" y="548"/>
                    <a:pt x="15490" y="750"/>
                    <a:pt x="17431" y="929"/>
                  </a:cubicBezTo>
                  <a:cubicBezTo>
                    <a:pt x="17622" y="941"/>
                    <a:pt x="17812" y="1012"/>
                    <a:pt x="18003" y="1060"/>
                  </a:cubicBezTo>
                  <a:cubicBezTo>
                    <a:pt x="18598" y="1203"/>
                    <a:pt x="18979" y="1584"/>
                    <a:pt x="19015" y="2203"/>
                  </a:cubicBezTo>
                  <a:cubicBezTo>
                    <a:pt x="19110" y="3203"/>
                    <a:pt x="19169" y="4203"/>
                    <a:pt x="19241" y="5274"/>
                  </a:cubicBezTo>
                  <a:close/>
                  <a:moveTo>
                    <a:pt x="9549" y="11585"/>
                  </a:moveTo>
                  <a:cubicBezTo>
                    <a:pt x="9609" y="11585"/>
                    <a:pt x="9763" y="11597"/>
                    <a:pt x="9894" y="11537"/>
                  </a:cubicBezTo>
                  <a:cubicBezTo>
                    <a:pt x="11025" y="11061"/>
                    <a:pt x="11907" y="10347"/>
                    <a:pt x="12228" y="9096"/>
                  </a:cubicBezTo>
                  <a:cubicBezTo>
                    <a:pt x="12395" y="8430"/>
                    <a:pt x="12264" y="8192"/>
                    <a:pt x="11609" y="8144"/>
                  </a:cubicBezTo>
                  <a:cubicBezTo>
                    <a:pt x="10442" y="8084"/>
                    <a:pt x="9263" y="8072"/>
                    <a:pt x="8097" y="8049"/>
                  </a:cubicBezTo>
                  <a:cubicBezTo>
                    <a:pt x="7573" y="8049"/>
                    <a:pt x="7239" y="8489"/>
                    <a:pt x="7287" y="9001"/>
                  </a:cubicBezTo>
                  <a:cubicBezTo>
                    <a:pt x="7311" y="9263"/>
                    <a:pt x="7382" y="9501"/>
                    <a:pt x="7406" y="9751"/>
                  </a:cubicBezTo>
                  <a:cubicBezTo>
                    <a:pt x="7549" y="11001"/>
                    <a:pt x="8573" y="11525"/>
                    <a:pt x="9549" y="11585"/>
                  </a:cubicBezTo>
                  <a:close/>
                  <a:moveTo>
                    <a:pt x="6799" y="6108"/>
                  </a:moveTo>
                  <a:lnTo>
                    <a:pt x="6799" y="6108"/>
                  </a:lnTo>
                  <a:lnTo>
                    <a:pt x="6799" y="5953"/>
                  </a:lnTo>
                  <a:cubicBezTo>
                    <a:pt x="6799" y="5620"/>
                    <a:pt x="6739" y="5346"/>
                    <a:pt x="6358" y="5298"/>
                  </a:cubicBezTo>
                  <a:cubicBezTo>
                    <a:pt x="6084" y="5274"/>
                    <a:pt x="5870" y="5513"/>
                    <a:pt x="5822" y="5894"/>
                  </a:cubicBezTo>
                  <a:cubicBezTo>
                    <a:pt x="5799" y="5965"/>
                    <a:pt x="5799" y="6048"/>
                    <a:pt x="5799" y="6120"/>
                  </a:cubicBezTo>
                  <a:cubicBezTo>
                    <a:pt x="5799" y="6608"/>
                    <a:pt x="6013" y="7013"/>
                    <a:pt x="6275" y="7025"/>
                  </a:cubicBezTo>
                  <a:cubicBezTo>
                    <a:pt x="6561" y="7060"/>
                    <a:pt x="6763" y="6703"/>
                    <a:pt x="6799" y="6167"/>
                  </a:cubicBezTo>
                  <a:close/>
                  <a:moveTo>
                    <a:pt x="14240" y="5536"/>
                  </a:moveTo>
                  <a:cubicBezTo>
                    <a:pt x="13383" y="5608"/>
                    <a:pt x="13121" y="6120"/>
                    <a:pt x="13526" y="6822"/>
                  </a:cubicBezTo>
                  <a:cubicBezTo>
                    <a:pt x="13597" y="6941"/>
                    <a:pt x="13752" y="7072"/>
                    <a:pt x="13859" y="7072"/>
                  </a:cubicBezTo>
                  <a:cubicBezTo>
                    <a:pt x="13954" y="7072"/>
                    <a:pt x="14121" y="6941"/>
                    <a:pt x="14181" y="6822"/>
                  </a:cubicBezTo>
                  <a:cubicBezTo>
                    <a:pt x="14359" y="6417"/>
                    <a:pt x="14371" y="6013"/>
                    <a:pt x="14240" y="5536"/>
                  </a:cubicBezTo>
                  <a:close/>
                </a:path>
              </a:pathLst>
            </a:custGeom>
            <a:solidFill>
              <a:srgbClr val="66CEF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338" name="Google Shape;3338;p113"/>
            <p:cNvSpPr/>
            <p:nvPr/>
          </p:nvSpPr>
          <p:spPr>
            <a:xfrm>
              <a:off x="3367375" y="3796725"/>
              <a:ext cx="342025" cy="307200"/>
            </a:xfrm>
            <a:custGeom>
              <a:avLst/>
              <a:gdLst/>
              <a:ahLst/>
              <a:cxnLst/>
              <a:rect l="l" t="t" r="r" b="b"/>
              <a:pathLst>
                <a:path w="13681" h="12288" extrusionOk="0">
                  <a:moveTo>
                    <a:pt x="2108" y="12288"/>
                  </a:moveTo>
                  <a:cubicBezTo>
                    <a:pt x="1798" y="11704"/>
                    <a:pt x="2048" y="11276"/>
                    <a:pt x="2096" y="10835"/>
                  </a:cubicBezTo>
                  <a:cubicBezTo>
                    <a:pt x="2108" y="10597"/>
                    <a:pt x="2239" y="10359"/>
                    <a:pt x="2286" y="10121"/>
                  </a:cubicBezTo>
                  <a:cubicBezTo>
                    <a:pt x="2405" y="9621"/>
                    <a:pt x="2298" y="9490"/>
                    <a:pt x="1798" y="9466"/>
                  </a:cubicBezTo>
                  <a:cubicBezTo>
                    <a:pt x="1524" y="9454"/>
                    <a:pt x="1251" y="9490"/>
                    <a:pt x="977" y="9466"/>
                  </a:cubicBezTo>
                  <a:cubicBezTo>
                    <a:pt x="453" y="9430"/>
                    <a:pt x="203" y="9216"/>
                    <a:pt x="96" y="8716"/>
                  </a:cubicBezTo>
                  <a:cubicBezTo>
                    <a:pt x="24" y="8371"/>
                    <a:pt x="0" y="8013"/>
                    <a:pt x="0" y="7668"/>
                  </a:cubicBezTo>
                  <a:cubicBezTo>
                    <a:pt x="12" y="6168"/>
                    <a:pt x="24" y="4680"/>
                    <a:pt x="72" y="3180"/>
                  </a:cubicBezTo>
                  <a:cubicBezTo>
                    <a:pt x="84" y="2799"/>
                    <a:pt x="155" y="2429"/>
                    <a:pt x="191" y="2060"/>
                  </a:cubicBezTo>
                  <a:cubicBezTo>
                    <a:pt x="322" y="810"/>
                    <a:pt x="1286" y="239"/>
                    <a:pt x="2167" y="108"/>
                  </a:cubicBezTo>
                  <a:cubicBezTo>
                    <a:pt x="2703" y="13"/>
                    <a:pt x="3263" y="1"/>
                    <a:pt x="3799" y="1"/>
                  </a:cubicBezTo>
                  <a:cubicBezTo>
                    <a:pt x="5680" y="13"/>
                    <a:pt x="7561" y="48"/>
                    <a:pt x="9430" y="96"/>
                  </a:cubicBezTo>
                  <a:cubicBezTo>
                    <a:pt x="10323" y="120"/>
                    <a:pt x="11228" y="179"/>
                    <a:pt x="12121" y="274"/>
                  </a:cubicBezTo>
                  <a:cubicBezTo>
                    <a:pt x="12788" y="334"/>
                    <a:pt x="13181" y="751"/>
                    <a:pt x="13347" y="1406"/>
                  </a:cubicBezTo>
                  <a:cubicBezTo>
                    <a:pt x="13681" y="2834"/>
                    <a:pt x="13681" y="4275"/>
                    <a:pt x="13597" y="5739"/>
                  </a:cubicBezTo>
                  <a:cubicBezTo>
                    <a:pt x="13538" y="6609"/>
                    <a:pt x="13466" y="7478"/>
                    <a:pt x="13395" y="8359"/>
                  </a:cubicBezTo>
                  <a:cubicBezTo>
                    <a:pt x="13312" y="9156"/>
                    <a:pt x="13062" y="9466"/>
                    <a:pt x="12264" y="9609"/>
                  </a:cubicBezTo>
                  <a:cubicBezTo>
                    <a:pt x="11502" y="9740"/>
                    <a:pt x="10728" y="9811"/>
                    <a:pt x="9954" y="9823"/>
                  </a:cubicBezTo>
                  <a:cubicBezTo>
                    <a:pt x="8585" y="9859"/>
                    <a:pt x="7216" y="9811"/>
                    <a:pt x="5834" y="9788"/>
                  </a:cubicBezTo>
                  <a:cubicBezTo>
                    <a:pt x="5477" y="9764"/>
                    <a:pt x="5287" y="9978"/>
                    <a:pt x="5072" y="10180"/>
                  </a:cubicBezTo>
                  <a:cubicBezTo>
                    <a:pt x="4227" y="11038"/>
                    <a:pt x="3179" y="11633"/>
                    <a:pt x="2108" y="12288"/>
                  </a:cubicBezTo>
                  <a:close/>
                  <a:moveTo>
                    <a:pt x="8752" y="5894"/>
                  </a:moveTo>
                  <a:cubicBezTo>
                    <a:pt x="8490" y="5858"/>
                    <a:pt x="8240" y="5811"/>
                    <a:pt x="8001" y="5799"/>
                  </a:cubicBezTo>
                  <a:cubicBezTo>
                    <a:pt x="7216" y="5751"/>
                    <a:pt x="6406" y="5739"/>
                    <a:pt x="5620" y="5680"/>
                  </a:cubicBezTo>
                  <a:cubicBezTo>
                    <a:pt x="5275" y="5656"/>
                    <a:pt x="5132" y="5870"/>
                    <a:pt x="5025" y="6132"/>
                  </a:cubicBezTo>
                  <a:cubicBezTo>
                    <a:pt x="4846" y="6597"/>
                    <a:pt x="5358" y="7978"/>
                    <a:pt x="6049" y="8204"/>
                  </a:cubicBezTo>
                  <a:cubicBezTo>
                    <a:pt x="7168" y="8573"/>
                    <a:pt x="8823" y="7442"/>
                    <a:pt x="8835" y="6275"/>
                  </a:cubicBezTo>
                  <a:cubicBezTo>
                    <a:pt x="8835" y="6168"/>
                    <a:pt x="8787" y="6049"/>
                    <a:pt x="8752" y="5894"/>
                  </a:cubicBezTo>
                  <a:close/>
                  <a:moveTo>
                    <a:pt x="3703" y="3132"/>
                  </a:moveTo>
                  <a:cubicBezTo>
                    <a:pt x="3358" y="3596"/>
                    <a:pt x="3287" y="4013"/>
                    <a:pt x="3406" y="4454"/>
                  </a:cubicBezTo>
                  <a:cubicBezTo>
                    <a:pt x="3429" y="4573"/>
                    <a:pt x="3596" y="4715"/>
                    <a:pt x="3703" y="4715"/>
                  </a:cubicBezTo>
                  <a:cubicBezTo>
                    <a:pt x="3810" y="4715"/>
                    <a:pt x="4001" y="4608"/>
                    <a:pt x="4025" y="4501"/>
                  </a:cubicBezTo>
                  <a:cubicBezTo>
                    <a:pt x="4144" y="4037"/>
                    <a:pt x="4144" y="3572"/>
                    <a:pt x="3703" y="3132"/>
                  </a:cubicBezTo>
                  <a:close/>
                  <a:moveTo>
                    <a:pt x="9835" y="3156"/>
                  </a:moveTo>
                  <a:cubicBezTo>
                    <a:pt x="9490" y="3537"/>
                    <a:pt x="9561" y="3906"/>
                    <a:pt x="9644" y="4263"/>
                  </a:cubicBezTo>
                  <a:cubicBezTo>
                    <a:pt x="9668" y="4382"/>
                    <a:pt x="9847" y="4561"/>
                    <a:pt x="9906" y="4549"/>
                  </a:cubicBezTo>
                  <a:cubicBezTo>
                    <a:pt x="10037" y="4501"/>
                    <a:pt x="10240" y="4382"/>
                    <a:pt x="10264" y="4263"/>
                  </a:cubicBezTo>
                  <a:cubicBezTo>
                    <a:pt x="10359" y="3858"/>
                    <a:pt x="10276" y="3477"/>
                    <a:pt x="9835" y="3156"/>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339" name="Google Shape;3339;p113"/>
            <p:cNvSpPr/>
            <p:nvPr/>
          </p:nvSpPr>
          <p:spPr>
            <a:xfrm>
              <a:off x="3809400" y="3775000"/>
              <a:ext cx="128600" cy="88125"/>
            </a:xfrm>
            <a:custGeom>
              <a:avLst/>
              <a:gdLst/>
              <a:ahLst/>
              <a:cxnLst/>
              <a:rect l="l" t="t" r="r" b="b"/>
              <a:pathLst>
                <a:path w="5144" h="3525" extrusionOk="0">
                  <a:moveTo>
                    <a:pt x="2298" y="3513"/>
                  </a:moveTo>
                  <a:cubicBezTo>
                    <a:pt x="1322" y="3453"/>
                    <a:pt x="298" y="2929"/>
                    <a:pt x="155" y="1691"/>
                  </a:cubicBezTo>
                  <a:cubicBezTo>
                    <a:pt x="131" y="1441"/>
                    <a:pt x="60" y="1203"/>
                    <a:pt x="36" y="953"/>
                  </a:cubicBezTo>
                  <a:cubicBezTo>
                    <a:pt x="0" y="429"/>
                    <a:pt x="334" y="0"/>
                    <a:pt x="846" y="0"/>
                  </a:cubicBezTo>
                  <a:cubicBezTo>
                    <a:pt x="2024" y="0"/>
                    <a:pt x="3179" y="24"/>
                    <a:pt x="4358" y="84"/>
                  </a:cubicBezTo>
                  <a:cubicBezTo>
                    <a:pt x="5013" y="120"/>
                    <a:pt x="5144" y="370"/>
                    <a:pt x="4977" y="1036"/>
                  </a:cubicBezTo>
                  <a:cubicBezTo>
                    <a:pt x="4667" y="2286"/>
                    <a:pt x="3774" y="3001"/>
                    <a:pt x="2643" y="3477"/>
                  </a:cubicBezTo>
                  <a:cubicBezTo>
                    <a:pt x="2524" y="3525"/>
                    <a:pt x="2358" y="3513"/>
                    <a:pt x="2298" y="3513"/>
                  </a:cubicBezTo>
                  <a:close/>
                  <a:moveTo>
                    <a:pt x="4429" y="870"/>
                  </a:moveTo>
                  <a:cubicBezTo>
                    <a:pt x="4203" y="798"/>
                    <a:pt x="4048" y="715"/>
                    <a:pt x="3882" y="691"/>
                  </a:cubicBezTo>
                  <a:cubicBezTo>
                    <a:pt x="3108" y="631"/>
                    <a:pt x="2334" y="584"/>
                    <a:pt x="1572" y="572"/>
                  </a:cubicBezTo>
                  <a:cubicBezTo>
                    <a:pt x="1346" y="572"/>
                    <a:pt x="1131" y="631"/>
                    <a:pt x="917" y="727"/>
                  </a:cubicBezTo>
                  <a:cubicBezTo>
                    <a:pt x="798" y="774"/>
                    <a:pt x="667" y="905"/>
                    <a:pt x="631" y="1024"/>
                  </a:cubicBezTo>
                  <a:cubicBezTo>
                    <a:pt x="357" y="2036"/>
                    <a:pt x="1429" y="3179"/>
                    <a:pt x="2441" y="2894"/>
                  </a:cubicBezTo>
                  <a:cubicBezTo>
                    <a:pt x="3405" y="2620"/>
                    <a:pt x="4179" y="2048"/>
                    <a:pt x="4429" y="87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340" name="Google Shape;3340;p113"/>
            <p:cNvSpPr/>
            <p:nvPr/>
          </p:nvSpPr>
          <p:spPr>
            <a:xfrm>
              <a:off x="3772775" y="3705350"/>
              <a:ext cx="25325" cy="44375"/>
            </a:xfrm>
            <a:custGeom>
              <a:avLst/>
              <a:gdLst/>
              <a:ahLst/>
              <a:cxnLst/>
              <a:rect l="l" t="t" r="r" b="b"/>
              <a:pathLst>
                <a:path w="1013" h="1775" extrusionOk="0">
                  <a:moveTo>
                    <a:pt x="1013" y="822"/>
                  </a:moveTo>
                  <a:lnTo>
                    <a:pt x="1013" y="893"/>
                  </a:lnTo>
                  <a:cubicBezTo>
                    <a:pt x="977" y="1429"/>
                    <a:pt x="775" y="1774"/>
                    <a:pt x="489" y="1751"/>
                  </a:cubicBezTo>
                  <a:cubicBezTo>
                    <a:pt x="215" y="1727"/>
                    <a:pt x="1" y="1334"/>
                    <a:pt x="13" y="846"/>
                  </a:cubicBezTo>
                  <a:cubicBezTo>
                    <a:pt x="13" y="774"/>
                    <a:pt x="13" y="691"/>
                    <a:pt x="36" y="620"/>
                  </a:cubicBezTo>
                  <a:cubicBezTo>
                    <a:pt x="84" y="239"/>
                    <a:pt x="298" y="0"/>
                    <a:pt x="572" y="24"/>
                  </a:cubicBezTo>
                  <a:cubicBezTo>
                    <a:pt x="953" y="72"/>
                    <a:pt x="1013" y="358"/>
                    <a:pt x="1013" y="679"/>
                  </a:cubicBezTo>
                  <a:lnTo>
                    <a:pt x="1013" y="822"/>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341" name="Google Shape;3341;p113"/>
            <p:cNvSpPr/>
            <p:nvPr/>
          </p:nvSpPr>
          <p:spPr>
            <a:xfrm>
              <a:off x="3956125" y="3711600"/>
              <a:ext cx="31300" cy="38425"/>
            </a:xfrm>
            <a:custGeom>
              <a:avLst/>
              <a:gdLst/>
              <a:ahLst/>
              <a:cxnLst/>
              <a:rect l="l" t="t" r="r" b="b"/>
              <a:pathLst>
                <a:path w="1252" h="1537" extrusionOk="0">
                  <a:moveTo>
                    <a:pt x="1120" y="0"/>
                  </a:moveTo>
                  <a:cubicBezTo>
                    <a:pt x="1251" y="465"/>
                    <a:pt x="1239" y="881"/>
                    <a:pt x="1061" y="1286"/>
                  </a:cubicBezTo>
                  <a:cubicBezTo>
                    <a:pt x="1013" y="1405"/>
                    <a:pt x="858" y="1536"/>
                    <a:pt x="739" y="1536"/>
                  </a:cubicBezTo>
                  <a:cubicBezTo>
                    <a:pt x="620" y="1536"/>
                    <a:pt x="465" y="1405"/>
                    <a:pt x="406" y="1286"/>
                  </a:cubicBezTo>
                  <a:cubicBezTo>
                    <a:pt x="1" y="596"/>
                    <a:pt x="263" y="96"/>
                    <a:pt x="1120"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342" name="Google Shape;3342;p113"/>
            <p:cNvSpPr/>
            <p:nvPr/>
          </p:nvSpPr>
          <p:spPr>
            <a:xfrm>
              <a:off x="3488825" y="3938125"/>
              <a:ext cx="99425" cy="73525"/>
            </a:xfrm>
            <a:custGeom>
              <a:avLst/>
              <a:gdLst/>
              <a:ahLst/>
              <a:cxnLst/>
              <a:rect l="l" t="t" r="r" b="b"/>
              <a:pathLst>
                <a:path w="3977" h="2941" extrusionOk="0">
                  <a:moveTo>
                    <a:pt x="3894" y="238"/>
                  </a:moveTo>
                  <a:cubicBezTo>
                    <a:pt x="3917" y="393"/>
                    <a:pt x="3977" y="512"/>
                    <a:pt x="3977" y="631"/>
                  </a:cubicBezTo>
                  <a:cubicBezTo>
                    <a:pt x="3965" y="1810"/>
                    <a:pt x="2310" y="2941"/>
                    <a:pt x="1191" y="2560"/>
                  </a:cubicBezTo>
                  <a:cubicBezTo>
                    <a:pt x="512" y="2346"/>
                    <a:pt x="0" y="953"/>
                    <a:pt x="167" y="500"/>
                  </a:cubicBezTo>
                  <a:cubicBezTo>
                    <a:pt x="274" y="226"/>
                    <a:pt x="417" y="0"/>
                    <a:pt x="762" y="36"/>
                  </a:cubicBezTo>
                  <a:cubicBezTo>
                    <a:pt x="1548" y="83"/>
                    <a:pt x="2358" y="107"/>
                    <a:pt x="3143" y="155"/>
                  </a:cubicBezTo>
                  <a:cubicBezTo>
                    <a:pt x="3393" y="155"/>
                    <a:pt x="3632" y="202"/>
                    <a:pt x="3894" y="238"/>
                  </a:cubicBezTo>
                  <a:close/>
                  <a:moveTo>
                    <a:pt x="3310" y="822"/>
                  </a:moveTo>
                  <a:cubicBezTo>
                    <a:pt x="2441" y="524"/>
                    <a:pt x="1596" y="738"/>
                    <a:pt x="738" y="703"/>
                  </a:cubicBezTo>
                  <a:cubicBezTo>
                    <a:pt x="691" y="1274"/>
                    <a:pt x="810" y="1726"/>
                    <a:pt x="1286" y="1953"/>
                  </a:cubicBezTo>
                  <a:cubicBezTo>
                    <a:pt x="1774" y="2191"/>
                    <a:pt x="2250" y="1941"/>
                    <a:pt x="2715" y="1726"/>
                  </a:cubicBezTo>
                  <a:cubicBezTo>
                    <a:pt x="3060" y="1572"/>
                    <a:pt x="3298" y="1298"/>
                    <a:pt x="3310" y="822"/>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343" name="Google Shape;3343;p113"/>
            <p:cNvSpPr/>
            <p:nvPr/>
          </p:nvSpPr>
          <p:spPr>
            <a:xfrm>
              <a:off x="3449525" y="3875000"/>
              <a:ext cx="21450" cy="39925"/>
            </a:xfrm>
            <a:custGeom>
              <a:avLst/>
              <a:gdLst/>
              <a:ahLst/>
              <a:cxnLst/>
              <a:rect l="l" t="t" r="r" b="b"/>
              <a:pathLst>
                <a:path w="858" h="1597" extrusionOk="0">
                  <a:moveTo>
                    <a:pt x="417" y="1"/>
                  </a:moveTo>
                  <a:cubicBezTo>
                    <a:pt x="858" y="441"/>
                    <a:pt x="858" y="906"/>
                    <a:pt x="739" y="1370"/>
                  </a:cubicBezTo>
                  <a:cubicBezTo>
                    <a:pt x="715" y="1477"/>
                    <a:pt x="524" y="1596"/>
                    <a:pt x="417" y="1596"/>
                  </a:cubicBezTo>
                  <a:cubicBezTo>
                    <a:pt x="310" y="1573"/>
                    <a:pt x="143" y="1442"/>
                    <a:pt x="120" y="1323"/>
                  </a:cubicBezTo>
                  <a:cubicBezTo>
                    <a:pt x="1" y="882"/>
                    <a:pt x="72" y="441"/>
                    <a:pt x="417"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344" name="Google Shape;3344;p113"/>
            <p:cNvSpPr/>
            <p:nvPr/>
          </p:nvSpPr>
          <p:spPr>
            <a:xfrm>
              <a:off x="3604600" y="3875600"/>
              <a:ext cx="21750" cy="35150"/>
            </a:xfrm>
            <a:custGeom>
              <a:avLst/>
              <a:gdLst/>
              <a:ahLst/>
              <a:cxnLst/>
              <a:rect l="l" t="t" r="r" b="b"/>
              <a:pathLst>
                <a:path w="870" h="1406" extrusionOk="0">
                  <a:moveTo>
                    <a:pt x="346" y="1"/>
                  </a:moveTo>
                  <a:cubicBezTo>
                    <a:pt x="787" y="322"/>
                    <a:pt x="870" y="703"/>
                    <a:pt x="775" y="1108"/>
                  </a:cubicBezTo>
                  <a:cubicBezTo>
                    <a:pt x="751" y="1227"/>
                    <a:pt x="548" y="1358"/>
                    <a:pt x="417" y="1394"/>
                  </a:cubicBezTo>
                  <a:cubicBezTo>
                    <a:pt x="358" y="1406"/>
                    <a:pt x="179" y="1227"/>
                    <a:pt x="155" y="1108"/>
                  </a:cubicBezTo>
                  <a:cubicBezTo>
                    <a:pt x="72" y="763"/>
                    <a:pt x="1" y="382"/>
                    <a:pt x="346"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345" name="Google Shape;3345;p113"/>
            <p:cNvSpPr/>
            <p:nvPr/>
          </p:nvSpPr>
          <p:spPr>
            <a:xfrm>
              <a:off x="3817725" y="3789275"/>
              <a:ext cx="102425" cy="65525"/>
            </a:xfrm>
            <a:custGeom>
              <a:avLst/>
              <a:gdLst/>
              <a:ahLst/>
              <a:cxnLst/>
              <a:rect l="l" t="t" r="r" b="b"/>
              <a:pathLst>
                <a:path w="4097" h="2621" extrusionOk="0">
                  <a:moveTo>
                    <a:pt x="4096" y="299"/>
                  </a:moveTo>
                  <a:cubicBezTo>
                    <a:pt x="3858" y="1477"/>
                    <a:pt x="3072" y="2049"/>
                    <a:pt x="2108" y="2323"/>
                  </a:cubicBezTo>
                  <a:cubicBezTo>
                    <a:pt x="1072" y="2620"/>
                    <a:pt x="1" y="1465"/>
                    <a:pt x="298" y="453"/>
                  </a:cubicBezTo>
                  <a:cubicBezTo>
                    <a:pt x="334" y="334"/>
                    <a:pt x="465" y="203"/>
                    <a:pt x="584" y="156"/>
                  </a:cubicBezTo>
                  <a:cubicBezTo>
                    <a:pt x="798" y="60"/>
                    <a:pt x="1013" y="1"/>
                    <a:pt x="1239" y="1"/>
                  </a:cubicBezTo>
                  <a:cubicBezTo>
                    <a:pt x="2013" y="25"/>
                    <a:pt x="2787" y="60"/>
                    <a:pt x="3549" y="120"/>
                  </a:cubicBezTo>
                  <a:cubicBezTo>
                    <a:pt x="3715" y="144"/>
                    <a:pt x="3870" y="227"/>
                    <a:pt x="4096" y="299"/>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346" name="Google Shape;3346;p113"/>
            <p:cNvSpPr/>
            <p:nvPr/>
          </p:nvSpPr>
          <p:spPr>
            <a:xfrm>
              <a:off x="3505775" y="3951500"/>
              <a:ext cx="65825" cy="41400"/>
            </a:xfrm>
            <a:custGeom>
              <a:avLst/>
              <a:gdLst/>
              <a:ahLst/>
              <a:cxnLst/>
              <a:rect l="l" t="t" r="r" b="b"/>
              <a:pathLst>
                <a:path w="2633" h="1656" extrusionOk="0">
                  <a:moveTo>
                    <a:pt x="2632" y="287"/>
                  </a:moveTo>
                  <a:cubicBezTo>
                    <a:pt x="2620" y="763"/>
                    <a:pt x="2382" y="1037"/>
                    <a:pt x="2025" y="1191"/>
                  </a:cubicBezTo>
                  <a:cubicBezTo>
                    <a:pt x="1572" y="1406"/>
                    <a:pt x="1084" y="1656"/>
                    <a:pt x="596" y="1418"/>
                  </a:cubicBezTo>
                  <a:cubicBezTo>
                    <a:pt x="132" y="1191"/>
                    <a:pt x="1" y="739"/>
                    <a:pt x="37" y="168"/>
                  </a:cubicBezTo>
                  <a:cubicBezTo>
                    <a:pt x="918" y="203"/>
                    <a:pt x="1763" y="1"/>
                    <a:pt x="2632" y="287"/>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347" name="Google Shape;3347;p113"/>
            <p:cNvSpPr/>
            <p:nvPr/>
          </p:nvSpPr>
          <p:spPr>
            <a:xfrm>
              <a:off x="3348925" y="3556225"/>
              <a:ext cx="776300" cy="567650"/>
            </a:xfrm>
            <a:custGeom>
              <a:avLst/>
              <a:gdLst/>
              <a:ahLst/>
              <a:cxnLst/>
              <a:rect l="l" t="t" r="r" b="b"/>
              <a:pathLst>
                <a:path w="31052" h="22706" extrusionOk="0">
                  <a:moveTo>
                    <a:pt x="30837" y="2477"/>
                  </a:moveTo>
                  <a:cubicBezTo>
                    <a:pt x="30695" y="1560"/>
                    <a:pt x="30159" y="1012"/>
                    <a:pt x="29313" y="905"/>
                  </a:cubicBezTo>
                  <a:cubicBezTo>
                    <a:pt x="27920" y="739"/>
                    <a:pt x="26432" y="596"/>
                    <a:pt x="24753" y="441"/>
                  </a:cubicBezTo>
                  <a:cubicBezTo>
                    <a:pt x="23956" y="381"/>
                    <a:pt x="23134" y="334"/>
                    <a:pt x="22348" y="310"/>
                  </a:cubicBezTo>
                  <a:cubicBezTo>
                    <a:pt x="22015" y="298"/>
                    <a:pt x="21705" y="274"/>
                    <a:pt x="21372" y="262"/>
                  </a:cubicBezTo>
                  <a:lnTo>
                    <a:pt x="19765" y="179"/>
                  </a:lnTo>
                  <a:cubicBezTo>
                    <a:pt x="18455" y="96"/>
                    <a:pt x="17086" y="24"/>
                    <a:pt x="15752" y="0"/>
                  </a:cubicBezTo>
                  <a:lnTo>
                    <a:pt x="15562" y="0"/>
                  </a:lnTo>
                  <a:cubicBezTo>
                    <a:pt x="14371" y="0"/>
                    <a:pt x="13359" y="215"/>
                    <a:pt x="12478" y="667"/>
                  </a:cubicBezTo>
                  <a:cubicBezTo>
                    <a:pt x="12002" y="905"/>
                    <a:pt x="11692" y="1227"/>
                    <a:pt x="11478" y="1679"/>
                  </a:cubicBezTo>
                  <a:cubicBezTo>
                    <a:pt x="11002" y="2727"/>
                    <a:pt x="10716" y="3846"/>
                    <a:pt x="10644" y="4977"/>
                  </a:cubicBezTo>
                  <a:cubicBezTo>
                    <a:pt x="10597" y="5703"/>
                    <a:pt x="10573" y="6454"/>
                    <a:pt x="10549" y="7168"/>
                  </a:cubicBezTo>
                  <a:lnTo>
                    <a:pt x="10513" y="8287"/>
                  </a:lnTo>
                  <a:cubicBezTo>
                    <a:pt x="10513" y="8430"/>
                    <a:pt x="10490" y="8573"/>
                    <a:pt x="10478" y="8728"/>
                  </a:cubicBezTo>
                  <a:cubicBezTo>
                    <a:pt x="10478" y="8775"/>
                    <a:pt x="10466" y="8823"/>
                    <a:pt x="10466" y="8871"/>
                  </a:cubicBezTo>
                  <a:cubicBezTo>
                    <a:pt x="10418" y="8882"/>
                    <a:pt x="10371" y="8882"/>
                    <a:pt x="10335" y="8894"/>
                  </a:cubicBezTo>
                  <a:cubicBezTo>
                    <a:pt x="10168" y="8930"/>
                    <a:pt x="10037" y="8954"/>
                    <a:pt x="9894" y="8966"/>
                  </a:cubicBezTo>
                  <a:cubicBezTo>
                    <a:pt x="9406" y="8990"/>
                    <a:pt x="8858" y="8990"/>
                    <a:pt x="8299" y="8990"/>
                  </a:cubicBezTo>
                  <a:cubicBezTo>
                    <a:pt x="7906" y="8990"/>
                    <a:pt x="7549" y="8990"/>
                    <a:pt x="7204" y="8966"/>
                  </a:cubicBezTo>
                  <a:cubicBezTo>
                    <a:pt x="6668" y="8954"/>
                    <a:pt x="6132" y="8930"/>
                    <a:pt x="5596" y="8906"/>
                  </a:cubicBezTo>
                  <a:cubicBezTo>
                    <a:pt x="4941" y="8882"/>
                    <a:pt x="4275" y="8847"/>
                    <a:pt x="3608" y="8835"/>
                  </a:cubicBezTo>
                  <a:lnTo>
                    <a:pt x="3560" y="8835"/>
                  </a:lnTo>
                  <a:cubicBezTo>
                    <a:pt x="1834" y="8835"/>
                    <a:pt x="476" y="9954"/>
                    <a:pt x="286" y="11561"/>
                  </a:cubicBezTo>
                  <a:cubicBezTo>
                    <a:pt x="48" y="13490"/>
                    <a:pt x="0" y="15574"/>
                    <a:pt x="143" y="17741"/>
                  </a:cubicBezTo>
                  <a:cubicBezTo>
                    <a:pt x="238" y="19419"/>
                    <a:pt x="679" y="19610"/>
                    <a:pt x="1953" y="19800"/>
                  </a:cubicBezTo>
                  <a:cubicBezTo>
                    <a:pt x="2072" y="19824"/>
                    <a:pt x="2227" y="19848"/>
                    <a:pt x="2262" y="19896"/>
                  </a:cubicBezTo>
                  <a:cubicBezTo>
                    <a:pt x="2298" y="19943"/>
                    <a:pt x="2286" y="20086"/>
                    <a:pt x="2262" y="20217"/>
                  </a:cubicBezTo>
                  <a:cubicBezTo>
                    <a:pt x="2251" y="20324"/>
                    <a:pt x="2227" y="20431"/>
                    <a:pt x="2203" y="20539"/>
                  </a:cubicBezTo>
                  <a:cubicBezTo>
                    <a:pt x="2179" y="20670"/>
                    <a:pt x="2143" y="20812"/>
                    <a:pt x="2131" y="20967"/>
                  </a:cubicBezTo>
                  <a:cubicBezTo>
                    <a:pt x="2084" y="21336"/>
                    <a:pt x="2048" y="21765"/>
                    <a:pt x="2060" y="22182"/>
                  </a:cubicBezTo>
                  <a:cubicBezTo>
                    <a:pt x="2072" y="22575"/>
                    <a:pt x="2286" y="22706"/>
                    <a:pt x="2477" y="22706"/>
                  </a:cubicBezTo>
                  <a:cubicBezTo>
                    <a:pt x="2584" y="22706"/>
                    <a:pt x="2715" y="22658"/>
                    <a:pt x="2834" y="22586"/>
                  </a:cubicBezTo>
                  <a:cubicBezTo>
                    <a:pt x="2965" y="22503"/>
                    <a:pt x="3096" y="22396"/>
                    <a:pt x="3239" y="22301"/>
                  </a:cubicBezTo>
                  <a:cubicBezTo>
                    <a:pt x="3322" y="22229"/>
                    <a:pt x="3417" y="22170"/>
                    <a:pt x="3513" y="22110"/>
                  </a:cubicBezTo>
                  <a:cubicBezTo>
                    <a:pt x="4453" y="21467"/>
                    <a:pt x="5227" y="20932"/>
                    <a:pt x="6049" y="20384"/>
                  </a:cubicBezTo>
                  <a:lnTo>
                    <a:pt x="6108" y="20336"/>
                  </a:lnTo>
                  <a:cubicBezTo>
                    <a:pt x="6275" y="20241"/>
                    <a:pt x="6418" y="20122"/>
                    <a:pt x="6584" y="20098"/>
                  </a:cubicBezTo>
                  <a:cubicBezTo>
                    <a:pt x="7084" y="20027"/>
                    <a:pt x="7608" y="20015"/>
                    <a:pt x="8061" y="20015"/>
                  </a:cubicBezTo>
                  <a:cubicBezTo>
                    <a:pt x="8632" y="20003"/>
                    <a:pt x="9216" y="20003"/>
                    <a:pt x="9811" y="20003"/>
                  </a:cubicBezTo>
                  <a:cubicBezTo>
                    <a:pt x="10859" y="19979"/>
                    <a:pt x="11942" y="19979"/>
                    <a:pt x="13002" y="19943"/>
                  </a:cubicBezTo>
                  <a:cubicBezTo>
                    <a:pt x="14097" y="19896"/>
                    <a:pt x="14693" y="19288"/>
                    <a:pt x="14764" y="18110"/>
                  </a:cubicBezTo>
                  <a:cubicBezTo>
                    <a:pt x="14812" y="17360"/>
                    <a:pt x="14883" y="16621"/>
                    <a:pt x="14966" y="15895"/>
                  </a:cubicBezTo>
                  <a:lnTo>
                    <a:pt x="14978" y="15728"/>
                  </a:lnTo>
                  <a:cubicBezTo>
                    <a:pt x="14990" y="15633"/>
                    <a:pt x="15026" y="15538"/>
                    <a:pt x="15050" y="15431"/>
                  </a:cubicBezTo>
                  <a:cubicBezTo>
                    <a:pt x="15050" y="15419"/>
                    <a:pt x="15062" y="15395"/>
                    <a:pt x="15062" y="15371"/>
                  </a:cubicBezTo>
                  <a:lnTo>
                    <a:pt x="15085" y="15371"/>
                  </a:lnTo>
                  <a:cubicBezTo>
                    <a:pt x="15097" y="15371"/>
                    <a:pt x="15121" y="15359"/>
                    <a:pt x="15121" y="15359"/>
                  </a:cubicBezTo>
                  <a:cubicBezTo>
                    <a:pt x="16109" y="15443"/>
                    <a:pt x="17086" y="15514"/>
                    <a:pt x="18062" y="15609"/>
                  </a:cubicBezTo>
                  <a:cubicBezTo>
                    <a:pt x="19265" y="15717"/>
                    <a:pt x="20467" y="15812"/>
                    <a:pt x="21693" y="15919"/>
                  </a:cubicBezTo>
                  <a:cubicBezTo>
                    <a:pt x="22134" y="15967"/>
                    <a:pt x="22432" y="16109"/>
                    <a:pt x="22682" y="16431"/>
                  </a:cubicBezTo>
                  <a:cubicBezTo>
                    <a:pt x="23158" y="17026"/>
                    <a:pt x="23658" y="17622"/>
                    <a:pt x="24146" y="18181"/>
                  </a:cubicBezTo>
                  <a:lnTo>
                    <a:pt x="24265" y="18336"/>
                  </a:lnTo>
                  <a:cubicBezTo>
                    <a:pt x="24682" y="18836"/>
                    <a:pt x="25289" y="19050"/>
                    <a:pt x="25765" y="19169"/>
                  </a:cubicBezTo>
                  <a:cubicBezTo>
                    <a:pt x="25920" y="19205"/>
                    <a:pt x="26039" y="19229"/>
                    <a:pt x="26123" y="19229"/>
                  </a:cubicBezTo>
                  <a:cubicBezTo>
                    <a:pt x="26551" y="19229"/>
                    <a:pt x="26694" y="18896"/>
                    <a:pt x="26765" y="18574"/>
                  </a:cubicBezTo>
                  <a:cubicBezTo>
                    <a:pt x="26837" y="18253"/>
                    <a:pt x="26873" y="17931"/>
                    <a:pt x="26896" y="17622"/>
                  </a:cubicBezTo>
                  <a:cubicBezTo>
                    <a:pt x="26908" y="17526"/>
                    <a:pt x="26908" y="17455"/>
                    <a:pt x="26932" y="17360"/>
                  </a:cubicBezTo>
                  <a:cubicBezTo>
                    <a:pt x="26968" y="16979"/>
                    <a:pt x="27004" y="16586"/>
                    <a:pt x="27027" y="16193"/>
                  </a:cubicBezTo>
                  <a:cubicBezTo>
                    <a:pt x="27051" y="16038"/>
                    <a:pt x="27063" y="15907"/>
                    <a:pt x="27075" y="15752"/>
                  </a:cubicBezTo>
                  <a:cubicBezTo>
                    <a:pt x="27087" y="15752"/>
                    <a:pt x="27123" y="15752"/>
                    <a:pt x="27135" y="15740"/>
                  </a:cubicBezTo>
                  <a:cubicBezTo>
                    <a:pt x="27230" y="15728"/>
                    <a:pt x="27301" y="15717"/>
                    <a:pt x="27373" y="15717"/>
                  </a:cubicBezTo>
                  <a:lnTo>
                    <a:pt x="27420" y="15717"/>
                  </a:lnTo>
                  <a:cubicBezTo>
                    <a:pt x="28325" y="15717"/>
                    <a:pt x="29063" y="15300"/>
                    <a:pt x="29683" y="14883"/>
                  </a:cubicBezTo>
                  <a:cubicBezTo>
                    <a:pt x="30349" y="14431"/>
                    <a:pt x="30683" y="13823"/>
                    <a:pt x="30718" y="13002"/>
                  </a:cubicBezTo>
                  <a:cubicBezTo>
                    <a:pt x="30730" y="12764"/>
                    <a:pt x="30730" y="12526"/>
                    <a:pt x="30730" y="12299"/>
                  </a:cubicBezTo>
                  <a:cubicBezTo>
                    <a:pt x="30730" y="12097"/>
                    <a:pt x="30730" y="11871"/>
                    <a:pt x="30754" y="11668"/>
                  </a:cubicBezTo>
                  <a:cubicBezTo>
                    <a:pt x="30778" y="10966"/>
                    <a:pt x="30814" y="10252"/>
                    <a:pt x="30826" y="9549"/>
                  </a:cubicBezTo>
                  <a:cubicBezTo>
                    <a:pt x="30885" y="7930"/>
                    <a:pt x="30956" y="6263"/>
                    <a:pt x="30992" y="4608"/>
                  </a:cubicBezTo>
                  <a:cubicBezTo>
                    <a:pt x="31052" y="3846"/>
                    <a:pt x="30945" y="3108"/>
                    <a:pt x="30837" y="2477"/>
                  </a:cubicBezTo>
                  <a:close/>
                  <a:moveTo>
                    <a:pt x="30171" y="7120"/>
                  </a:moveTo>
                  <a:cubicBezTo>
                    <a:pt x="30099" y="8132"/>
                    <a:pt x="30040" y="9180"/>
                    <a:pt x="29980" y="10216"/>
                  </a:cubicBezTo>
                  <a:cubicBezTo>
                    <a:pt x="29968" y="10597"/>
                    <a:pt x="29944" y="10966"/>
                    <a:pt x="29933" y="11323"/>
                  </a:cubicBezTo>
                  <a:cubicBezTo>
                    <a:pt x="29921" y="11692"/>
                    <a:pt x="29921" y="12085"/>
                    <a:pt x="29885" y="12454"/>
                  </a:cubicBezTo>
                  <a:cubicBezTo>
                    <a:pt x="29802" y="13812"/>
                    <a:pt x="28742" y="14800"/>
                    <a:pt x="27361" y="14800"/>
                  </a:cubicBezTo>
                  <a:lnTo>
                    <a:pt x="27254" y="14800"/>
                  </a:lnTo>
                  <a:cubicBezTo>
                    <a:pt x="27206" y="14800"/>
                    <a:pt x="27182" y="14788"/>
                    <a:pt x="27135" y="14788"/>
                  </a:cubicBezTo>
                  <a:cubicBezTo>
                    <a:pt x="27075" y="14776"/>
                    <a:pt x="27027" y="14776"/>
                    <a:pt x="26968" y="14752"/>
                  </a:cubicBezTo>
                  <a:lnTo>
                    <a:pt x="26873" y="14752"/>
                  </a:lnTo>
                  <a:cubicBezTo>
                    <a:pt x="26396" y="14752"/>
                    <a:pt x="26289" y="14966"/>
                    <a:pt x="26242" y="15395"/>
                  </a:cubicBezTo>
                  <a:cubicBezTo>
                    <a:pt x="26218" y="15764"/>
                    <a:pt x="26194" y="16145"/>
                    <a:pt x="26182" y="16502"/>
                  </a:cubicBezTo>
                  <a:cubicBezTo>
                    <a:pt x="26182" y="16657"/>
                    <a:pt x="26170" y="16812"/>
                    <a:pt x="26170" y="16979"/>
                  </a:cubicBezTo>
                  <a:lnTo>
                    <a:pt x="26170" y="17122"/>
                  </a:lnTo>
                  <a:cubicBezTo>
                    <a:pt x="26170" y="17229"/>
                    <a:pt x="26170" y="17312"/>
                    <a:pt x="26158" y="17407"/>
                  </a:cubicBezTo>
                  <a:cubicBezTo>
                    <a:pt x="26134" y="17467"/>
                    <a:pt x="26134" y="17538"/>
                    <a:pt x="26134" y="17598"/>
                  </a:cubicBezTo>
                  <a:cubicBezTo>
                    <a:pt x="26111" y="17884"/>
                    <a:pt x="26099" y="18062"/>
                    <a:pt x="25896" y="18134"/>
                  </a:cubicBezTo>
                  <a:cubicBezTo>
                    <a:pt x="25825" y="18169"/>
                    <a:pt x="25753" y="18181"/>
                    <a:pt x="25694" y="18181"/>
                  </a:cubicBezTo>
                  <a:cubicBezTo>
                    <a:pt x="25420" y="18181"/>
                    <a:pt x="25206" y="18003"/>
                    <a:pt x="25063" y="17836"/>
                  </a:cubicBezTo>
                  <a:lnTo>
                    <a:pt x="24837" y="17586"/>
                  </a:lnTo>
                  <a:cubicBezTo>
                    <a:pt x="24265" y="16931"/>
                    <a:pt x="23670" y="16264"/>
                    <a:pt x="23134" y="15574"/>
                  </a:cubicBezTo>
                  <a:cubicBezTo>
                    <a:pt x="22836" y="15193"/>
                    <a:pt x="22491" y="15014"/>
                    <a:pt x="22003" y="15014"/>
                  </a:cubicBezTo>
                  <a:lnTo>
                    <a:pt x="22003" y="15014"/>
                  </a:lnTo>
                  <a:lnTo>
                    <a:pt x="21265" y="15014"/>
                  </a:lnTo>
                  <a:lnTo>
                    <a:pt x="20431" y="15014"/>
                  </a:lnTo>
                  <a:cubicBezTo>
                    <a:pt x="19943" y="15014"/>
                    <a:pt x="19288" y="15014"/>
                    <a:pt x="18634" y="14955"/>
                  </a:cubicBezTo>
                  <a:cubicBezTo>
                    <a:pt x="17562" y="14871"/>
                    <a:pt x="16490" y="14681"/>
                    <a:pt x="15538" y="14514"/>
                  </a:cubicBezTo>
                  <a:cubicBezTo>
                    <a:pt x="15109" y="14443"/>
                    <a:pt x="15097" y="14431"/>
                    <a:pt x="15097" y="13883"/>
                  </a:cubicBezTo>
                  <a:cubicBezTo>
                    <a:pt x="15097" y="12597"/>
                    <a:pt x="14978" y="11538"/>
                    <a:pt x="14704" y="10573"/>
                  </a:cubicBezTo>
                  <a:cubicBezTo>
                    <a:pt x="14466" y="9692"/>
                    <a:pt x="13942" y="9216"/>
                    <a:pt x="13085" y="9097"/>
                  </a:cubicBezTo>
                  <a:cubicBezTo>
                    <a:pt x="12919" y="9085"/>
                    <a:pt x="12740" y="9061"/>
                    <a:pt x="12573" y="9025"/>
                  </a:cubicBezTo>
                  <a:cubicBezTo>
                    <a:pt x="12323" y="8978"/>
                    <a:pt x="12073" y="8942"/>
                    <a:pt x="11823" y="8918"/>
                  </a:cubicBezTo>
                  <a:cubicBezTo>
                    <a:pt x="11502" y="8894"/>
                    <a:pt x="11383" y="8775"/>
                    <a:pt x="11371" y="8501"/>
                  </a:cubicBezTo>
                  <a:lnTo>
                    <a:pt x="11359" y="8228"/>
                  </a:lnTo>
                  <a:cubicBezTo>
                    <a:pt x="11347" y="7704"/>
                    <a:pt x="11311" y="7168"/>
                    <a:pt x="11323" y="6644"/>
                  </a:cubicBezTo>
                  <a:cubicBezTo>
                    <a:pt x="11359" y="5739"/>
                    <a:pt x="11418" y="5049"/>
                    <a:pt x="11502" y="4418"/>
                  </a:cubicBezTo>
                  <a:cubicBezTo>
                    <a:pt x="11585" y="3906"/>
                    <a:pt x="11716" y="3417"/>
                    <a:pt x="11835" y="2929"/>
                  </a:cubicBezTo>
                  <a:cubicBezTo>
                    <a:pt x="11871" y="2822"/>
                    <a:pt x="11895" y="2715"/>
                    <a:pt x="11906" y="2608"/>
                  </a:cubicBezTo>
                  <a:cubicBezTo>
                    <a:pt x="12180" y="1584"/>
                    <a:pt x="13026" y="1262"/>
                    <a:pt x="13847" y="1084"/>
                  </a:cubicBezTo>
                  <a:cubicBezTo>
                    <a:pt x="14550" y="917"/>
                    <a:pt x="15276" y="846"/>
                    <a:pt x="16097" y="846"/>
                  </a:cubicBezTo>
                  <a:cubicBezTo>
                    <a:pt x="16431" y="846"/>
                    <a:pt x="16788" y="858"/>
                    <a:pt x="17169" y="881"/>
                  </a:cubicBezTo>
                  <a:cubicBezTo>
                    <a:pt x="18122" y="965"/>
                    <a:pt x="19098" y="1000"/>
                    <a:pt x="20038" y="1048"/>
                  </a:cubicBezTo>
                  <a:cubicBezTo>
                    <a:pt x="20943" y="1096"/>
                    <a:pt x="21860" y="1143"/>
                    <a:pt x="22789" y="1215"/>
                  </a:cubicBezTo>
                  <a:cubicBezTo>
                    <a:pt x="24313" y="1322"/>
                    <a:pt x="25861" y="1465"/>
                    <a:pt x="27361" y="1620"/>
                  </a:cubicBezTo>
                  <a:cubicBezTo>
                    <a:pt x="27778" y="1655"/>
                    <a:pt x="28194" y="1691"/>
                    <a:pt x="28611" y="1739"/>
                  </a:cubicBezTo>
                  <a:cubicBezTo>
                    <a:pt x="28742" y="1751"/>
                    <a:pt x="28873" y="1774"/>
                    <a:pt x="29016" y="1822"/>
                  </a:cubicBezTo>
                  <a:cubicBezTo>
                    <a:pt x="29075" y="1834"/>
                    <a:pt x="29111" y="1858"/>
                    <a:pt x="29171" y="1870"/>
                  </a:cubicBezTo>
                  <a:cubicBezTo>
                    <a:pt x="29742" y="2001"/>
                    <a:pt x="30040" y="2346"/>
                    <a:pt x="30075" y="2882"/>
                  </a:cubicBezTo>
                  <a:cubicBezTo>
                    <a:pt x="30135" y="3584"/>
                    <a:pt x="30183" y="4263"/>
                    <a:pt x="30230" y="4977"/>
                  </a:cubicBezTo>
                  <a:cubicBezTo>
                    <a:pt x="30242" y="5287"/>
                    <a:pt x="30278" y="5608"/>
                    <a:pt x="30290" y="5930"/>
                  </a:cubicBezTo>
                  <a:cubicBezTo>
                    <a:pt x="30230" y="6334"/>
                    <a:pt x="30206" y="6727"/>
                    <a:pt x="30171" y="7120"/>
                  </a:cubicBezTo>
                  <a:close/>
                  <a:moveTo>
                    <a:pt x="10692" y="19288"/>
                  </a:moveTo>
                  <a:cubicBezTo>
                    <a:pt x="10359" y="19288"/>
                    <a:pt x="10037" y="19300"/>
                    <a:pt x="9704" y="19300"/>
                  </a:cubicBezTo>
                  <a:cubicBezTo>
                    <a:pt x="8692" y="19300"/>
                    <a:pt x="7668" y="19265"/>
                    <a:pt x="6692" y="19253"/>
                  </a:cubicBezTo>
                  <a:lnTo>
                    <a:pt x="6572" y="19253"/>
                  </a:lnTo>
                  <a:cubicBezTo>
                    <a:pt x="6180" y="19253"/>
                    <a:pt x="5953" y="19479"/>
                    <a:pt x="5751" y="19681"/>
                  </a:cubicBezTo>
                  <a:lnTo>
                    <a:pt x="5715" y="19717"/>
                  </a:lnTo>
                  <a:cubicBezTo>
                    <a:pt x="4989" y="20443"/>
                    <a:pt x="4108" y="20979"/>
                    <a:pt x="3191" y="21551"/>
                  </a:cubicBezTo>
                  <a:cubicBezTo>
                    <a:pt x="3096" y="21610"/>
                    <a:pt x="3013" y="21646"/>
                    <a:pt x="2917" y="21705"/>
                  </a:cubicBezTo>
                  <a:cubicBezTo>
                    <a:pt x="2798" y="21396"/>
                    <a:pt x="2858" y="21146"/>
                    <a:pt x="2917" y="20860"/>
                  </a:cubicBezTo>
                  <a:cubicBezTo>
                    <a:pt x="2953" y="20741"/>
                    <a:pt x="2977" y="20622"/>
                    <a:pt x="3001" y="20491"/>
                  </a:cubicBezTo>
                  <a:cubicBezTo>
                    <a:pt x="3013" y="20360"/>
                    <a:pt x="3060" y="20217"/>
                    <a:pt x="3096" y="20086"/>
                  </a:cubicBezTo>
                  <a:cubicBezTo>
                    <a:pt x="3132" y="19979"/>
                    <a:pt x="3179" y="19896"/>
                    <a:pt x="3191" y="19789"/>
                  </a:cubicBezTo>
                  <a:cubicBezTo>
                    <a:pt x="3251" y="19550"/>
                    <a:pt x="3274" y="19312"/>
                    <a:pt x="3143" y="19146"/>
                  </a:cubicBezTo>
                  <a:cubicBezTo>
                    <a:pt x="3024" y="18991"/>
                    <a:pt x="2786" y="18955"/>
                    <a:pt x="2548" y="18943"/>
                  </a:cubicBezTo>
                  <a:lnTo>
                    <a:pt x="2381" y="18943"/>
                  </a:lnTo>
                  <a:lnTo>
                    <a:pt x="2179" y="18943"/>
                  </a:lnTo>
                  <a:lnTo>
                    <a:pt x="1965" y="18943"/>
                  </a:lnTo>
                  <a:lnTo>
                    <a:pt x="1727" y="18943"/>
                  </a:lnTo>
                  <a:cubicBezTo>
                    <a:pt x="1274" y="18907"/>
                    <a:pt x="1072" y="18729"/>
                    <a:pt x="988" y="18300"/>
                  </a:cubicBezTo>
                  <a:cubicBezTo>
                    <a:pt x="917" y="17943"/>
                    <a:pt x="881" y="17598"/>
                    <a:pt x="881" y="17288"/>
                  </a:cubicBezTo>
                  <a:cubicBezTo>
                    <a:pt x="893" y="15836"/>
                    <a:pt x="917" y="14312"/>
                    <a:pt x="953" y="12800"/>
                  </a:cubicBezTo>
                  <a:cubicBezTo>
                    <a:pt x="953" y="12573"/>
                    <a:pt x="1000" y="12335"/>
                    <a:pt x="1036" y="12097"/>
                  </a:cubicBezTo>
                  <a:cubicBezTo>
                    <a:pt x="1048" y="11966"/>
                    <a:pt x="1072" y="11823"/>
                    <a:pt x="1096" y="11692"/>
                  </a:cubicBezTo>
                  <a:cubicBezTo>
                    <a:pt x="1238" y="10264"/>
                    <a:pt x="2548" y="9942"/>
                    <a:pt x="2953" y="9859"/>
                  </a:cubicBezTo>
                  <a:cubicBezTo>
                    <a:pt x="3453" y="9775"/>
                    <a:pt x="3977" y="9775"/>
                    <a:pt x="4382" y="9775"/>
                  </a:cubicBezTo>
                  <a:lnTo>
                    <a:pt x="4572" y="9775"/>
                  </a:lnTo>
                  <a:cubicBezTo>
                    <a:pt x="6751" y="9787"/>
                    <a:pt x="8537" y="9823"/>
                    <a:pt x="10204" y="9859"/>
                  </a:cubicBezTo>
                  <a:cubicBezTo>
                    <a:pt x="11049" y="9883"/>
                    <a:pt x="11930" y="9942"/>
                    <a:pt x="12883" y="10037"/>
                  </a:cubicBezTo>
                  <a:cubicBezTo>
                    <a:pt x="13454" y="10097"/>
                    <a:pt x="13811" y="10430"/>
                    <a:pt x="13966" y="11073"/>
                  </a:cubicBezTo>
                  <a:cubicBezTo>
                    <a:pt x="14335" y="12585"/>
                    <a:pt x="14288" y="14074"/>
                    <a:pt x="14216" y="15359"/>
                  </a:cubicBezTo>
                  <a:cubicBezTo>
                    <a:pt x="14157" y="16145"/>
                    <a:pt x="14097" y="17002"/>
                    <a:pt x="14014" y="17955"/>
                  </a:cubicBezTo>
                  <a:cubicBezTo>
                    <a:pt x="13954" y="18705"/>
                    <a:pt x="13716" y="18955"/>
                    <a:pt x="13002" y="19074"/>
                  </a:cubicBezTo>
                  <a:cubicBezTo>
                    <a:pt x="12168" y="19193"/>
                    <a:pt x="11395" y="19265"/>
                    <a:pt x="10692" y="19288"/>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3348" name="Google Shape;3348;p113"/>
          <p:cNvSpPr/>
          <p:nvPr/>
        </p:nvSpPr>
        <p:spPr>
          <a:xfrm rot="623763">
            <a:off x="11239887" y="3773635"/>
            <a:ext cx="882757" cy="848641"/>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3349" name="Google Shape;3349;p113"/>
          <p:cNvSpPr/>
          <p:nvPr/>
        </p:nvSpPr>
        <p:spPr>
          <a:xfrm rot="2102819">
            <a:off x="6190779" y="5864431"/>
            <a:ext cx="570835" cy="548753"/>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 name="Rectangles 1"/>
          <p:cNvSpPr/>
          <p:nvPr/>
        </p:nvSpPr>
        <p:spPr>
          <a:xfrm>
            <a:off x="7040245" y="4907915"/>
            <a:ext cx="4401820" cy="201993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323"/>
                                        </p:tgtEl>
                                        <p:attrNameLst>
                                          <p:attrName>style.visibility</p:attrName>
                                        </p:attrNameLst>
                                      </p:cBhvr>
                                      <p:to>
                                        <p:strVal val="visible"/>
                                      </p:to>
                                    </p:set>
                                    <p:anim calcmode="lin" valueType="num">
                                      <p:cBhvr additive="base">
                                        <p:cTn id="7" dur="1000"/>
                                        <p:tgtEl>
                                          <p:spTgt spid="3323"/>
                                        </p:tgtEl>
                                        <p:attrNameLst>
                                          <p:attrName>ppt_y</p:attrName>
                                        </p:attrNameLst>
                                      </p:cBhvr>
                                      <p:tavLst>
                                        <p:tav tm="0" fmla="">
                                          <p:val>
                                            <p:strVal val="#ppt_y-1"/>
                                          </p:val>
                                        </p:tav>
                                        <p:tav tm="100000" fmla="">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2030" name="Shape 2030"/>
        <p:cNvGrpSpPr/>
        <p:nvPr/>
      </p:nvGrpSpPr>
      <p:grpSpPr>
        <a:xfrm>
          <a:off x="0" y="0"/>
          <a:ext cx="0" cy="0"/>
          <a:chOff x="0" y="0"/>
          <a:chExt cx="0" cy="0"/>
        </a:xfrm>
      </p:grpSpPr>
      <p:pic>
        <p:nvPicPr>
          <p:cNvPr id="100" name="Picture 99" descr="C:\Users\TRUONG VY\Downloads\ttd.jpgttd"/>
          <p:cNvPicPr/>
          <p:nvPr/>
        </p:nvPicPr>
        <p:blipFill>
          <a:blip r:embed="rId1"/>
          <a:srcRect l="701" r="701"/>
          <a:stretch>
            <a:fillRect/>
          </a:stretch>
        </p:blipFill>
        <p:spPr>
          <a:xfrm>
            <a:off x="540385" y="427355"/>
            <a:ext cx="10720705" cy="6115685"/>
          </a:xfrm>
          <a:prstGeom prst="rect">
            <a:avLst/>
          </a:prstGeom>
          <a:noFill/>
          <a:ln w="9525">
            <a:noFill/>
          </a:ln>
        </p:spPr>
      </p:pic>
      <p:sp>
        <p:nvSpPr>
          <p:cNvPr id="2" name="1'">
            <a:hlinkClick r:id="" action="ppaction://noaction"/>
          </p:cNvPr>
          <p:cNvSpPr/>
          <p:nvPr/>
        </p:nvSpPr>
        <p:spPr>
          <a:xfrm>
            <a:off x="540385" y="241300"/>
            <a:ext cx="5276850" cy="6302375"/>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vi-VN" altLang="en-US" sz="4800">
                <a:solidFill>
                  <a:schemeClr val="tx1"/>
                </a:solidFill>
                <a:effectLst>
                  <a:outerShdw blurRad="50800" dist="38100" dir="2700000" algn="tl" rotWithShape="0">
                    <a:prstClr val="black">
                      <a:alpha val="40000"/>
                    </a:prstClr>
                  </a:outerShdw>
                </a:effectLst>
                <a:latin typeface="Times New Roman" panose="02020603050405020304" charset="0"/>
                <a:cs typeface="Times New Roman" panose="02020603050405020304" charset="0"/>
              </a:rPr>
              <a:t>     Câu hỏi </a:t>
            </a:r>
            <a:endParaRPr lang="vi-VN" altLang="en-US" sz="4800">
              <a:solidFill>
                <a:schemeClr val="tx1"/>
              </a:solidFill>
              <a:effectLst>
                <a:outerShdw blurRad="50800" dist="38100" dir="2700000" algn="tl" rotWithShape="0">
                  <a:prstClr val="black">
                    <a:alpha val="40000"/>
                  </a:prstClr>
                </a:outerShdw>
              </a:effectLst>
              <a:latin typeface="Times New Roman" panose="02020603050405020304" charset="0"/>
              <a:cs typeface="Times New Roman" panose="02020603050405020304" charset="0"/>
            </a:endParaRPr>
          </a:p>
        </p:txBody>
      </p:sp>
      <p:sp>
        <p:nvSpPr>
          <p:cNvPr id="3" name="1'">
            <a:hlinkClick r:id="" action="ppaction://noaction"/>
          </p:cNvPr>
          <p:cNvSpPr/>
          <p:nvPr/>
        </p:nvSpPr>
        <p:spPr>
          <a:xfrm>
            <a:off x="5817235" y="241300"/>
            <a:ext cx="5473065" cy="630174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vi-VN" altLang="en-US" sz="4800">
                <a:solidFill>
                  <a:schemeClr val="tx1"/>
                </a:solidFill>
                <a:effectLst>
                  <a:outerShdw blurRad="50800" dist="38100" dir="2700000" algn="tl" rotWithShape="0">
                    <a:prstClr val="black">
                      <a:alpha val="40000"/>
                    </a:prstClr>
                  </a:outerShdw>
                </a:effectLst>
                <a:latin typeface="Times New Roman" panose="02020603050405020304" charset="0"/>
                <a:cs typeface="Times New Roman" panose="02020603050405020304" charset="0"/>
              </a:rPr>
              <a:t>  	  Câu hỏi</a:t>
            </a:r>
            <a:endParaRPr lang="vi-VN" altLang="en-US" sz="4800">
              <a:solidFill>
                <a:schemeClr val="tx1"/>
              </a:solidFill>
              <a:effectLst>
                <a:outerShdw blurRad="50800" dist="38100" dir="2700000" algn="tl" rotWithShape="0">
                  <a:prstClr val="black">
                    <a:alpha val="40000"/>
                  </a:prstClr>
                </a:outerShdw>
              </a:effectLst>
              <a:latin typeface="Times New Roman" panose="02020603050405020304" charset="0"/>
              <a:cs typeface="Times New Roman" panose="02020603050405020304" charset="0"/>
            </a:endParaRPr>
          </a:p>
        </p:txBody>
      </p:sp>
      <p:grpSp>
        <p:nvGrpSpPr>
          <p:cNvPr id="3761" name="Google Shape;3761;p116"/>
          <p:cNvGrpSpPr/>
          <p:nvPr/>
        </p:nvGrpSpPr>
        <p:grpSpPr>
          <a:xfrm>
            <a:off x="11327765" y="344805"/>
            <a:ext cx="635000" cy="798195"/>
            <a:chOff x="1731150" y="1748550"/>
            <a:chExt cx="228625" cy="313175"/>
          </a:xfrm>
        </p:grpSpPr>
        <p:sp>
          <p:nvSpPr>
            <p:cNvPr id="3762" name="Google Shape;3762;p116"/>
            <p:cNvSpPr/>
            <p:nvPr/>
          </p:nvSpPr>
          <p:spPr>
            <a:xfrm>
              <a:off x="1775500" y="1809575"/>
              <a:ext cx="134275" cy="179800"/>
            </a:xfrm>
            <a:custGeom>
              <a:avLst/>
              <a:gdLst/>
              <a:ahLst/>
              <a:cxnLst/>
              <a:rect l="l" t="t" r="r" b="b"/>
              <a:pathLst>
                <a:path w="5371" h="7192" extrusionOk="0">
                  <a:moveTo>
                    <a:pt x="5335" y="584"/>
                  </a:moveTo>
                  <a:cubicBezTo>
                    <a:pt x="5335" y="560"/>
                    <a:pt x="5335" y="548"/>
                    <a:pt x="5347" y="525"/>
                  </a:cubicBezTo>
                  <a:lnTo>
                    <a:pt x="5371" y="429"/>
                  </a:lnTo>
                  <a:lnTo>
                    <a:pt x="5299" y="370"/>
                  </a:lnTo>
                  <a:lnTo>
                    <a:pt x="5228" y="310"/>
                  </a:lnTo>
                  <a:cubicBezTo>
                    <a:pt x="5109" y="215"/>
                    <a:pt x="4954" y="108"/>
                    <a:pt x="4763" y="36"/>
                  </a:cubicBezTo>
                  <a:lnTo>
                    <a:pt x="4656" y="1"/>
                  </a:lnTo>
                  <a:lnTo>
                    <a:pt x="4585" y="72"/>
                  </a:lnTo>
                  <a:cubicBezTo>
                    <a:pt x="4573" y="108"/>
                    <a:pt x="4537" y="120"/>
                    <a:pt x="4525" y="132"/>
                  </a:cubicBezTo>
                  <a:cubicBezTo>
                    <a:pt x="4478" y="179"/>
                    <a:pt x="4442" y="227"/>
                    <a:pt x="4406" y="286"/>
                  </a:cubicBezTo>
                  <a:lnTo>
                    <a:pt x="4228" y="548"/>
                  </a:lnTo>
                  <a:cubicBezTo>
                    <a:pt x="4168" y="655"/>
                    <a:pt x="4097" y="751"/>
                    <a:pt x="4037" y="834"/>
                  </a:cubicBezTo>
                  <a:lnTo>
                    <a:pt x="2394" y="3156"/>
                  </a:lnTo>
                  <a:cubicBezTo>
                    <a:pt x="1656" y="4215"/>
                    <a:pt x="929" y="5251"/>
                    <a:pt x="179" y="6311"/>
                  </a:cubicBezTo>
                  <a:cubicBezTo>
                    <a:pt x="132" y="6370"/>
                    <a:pt x="120" y="6418"/>
                    <a:pt x="96" y="6478"/>
                  </a:cubicBezTo>
                  <a:cubicBezTo>
                    <a:pt x="72" y="6501"/>
                    <a:pt x="72" y="6525"/>
                    <a:pt x="60" y="6549"/>
                  </a:cubicBezTo>
                  <a:lnTo>
                    <a:pt x="1" y="6668"/>
                  </a:lnTo>
                  <a:lnTo>
                    <a:pt x="608" y="7097"/>
                  </a:lnTo>
                  <a:lnTo>
                    <a:pt x="703" y="6978"/>
                  </a:lnTo>
                  <a:lnTo>
                    <a:pt x="703" y="6978"/>
                  </a:lnTo>
                  <a:lnTo>
                    <a:pt x="608" y="7097"/>
                  </a:lnTo>
                  <a:lnTo>
                    <a:pt x="727" y="7192"/>
                  </a:lnTo>
                  <a:lnTo>
                    <a:pt x="822" y="7073"/>
                  </a:lnTo>
                  <a:cubicBezTo>
                    <a:pt x="2323" y="4930"/>
                    <a:pt x="3799" y="2834"/>
                    <a:pt x="5275" y="727"/>
                  </a:cubicBezTo>
                  <a:cubicBezTo>
                    <a:pt x="5311" y="667"/>
                    <a:pt x="5335" y="608"/>
                    <a:pt x="5335" y="584"/>
                  </a:cubicBezTo>
                  <a:close/>
                </a:path>
              </a:pathLst>
            </a:custGeom>
            <a:solidFill>
              <a:srgbClr val="66CEFE"/>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3763" name="Google Shape;3763;p116"/>
            <p:cNvSpPr/>
            <p:nvPr/>
          </p:nvSpPr>
          <p:spPr>
            <a:xfrm>
              <a:off x="1760925" y="1797675"/>
              <a:ext cx="126825" cy="174450"/>
            </a:xfrm>
            <a:custGeom>
              <a:avLst/>
              <a:gdLst/>
              <a:ahLst/>
              <a:cxnLst/>
              <a:rect l="l" t="t" r="r" b="b"/>
              <a:pathLst>
                <a:path w="5073" h="6978" extrusionOk="0">
                  <a:moveTo>
                    <a:pt x="2477" y="4060"/>
                  </a:moveTo>
                  <a:lnTo>
                    <a:pt x="3858" y="2096"/>
                  </a:lnTo>
                  <a:cubicBezTo>
                    <a:pt x="4025" y="1858"/>
                    <a:pt x="4203" y="1620"/>
                    <a:pt x="4382" y="1382"/>
                  </a:cubicBezTo>
                  <a:cubicBezTo>
                    <a:pt x="4560" y="1143"/>
                    <a:pt x="4727" y="905"/>
                    <a:pt x="4882" y="667"/>
                  </a:cubicBezTo>
                  <a:cubicBezTo>
                    <a:pt x="4930" y="608"/>
                    <a:pt x="4965" y="536"/>
                    <a:pt x="4989" y="477"/>
                  </a:cubicBezTo>
                  <a:cubicBezTo>
                    <a:pt x="5001" y="441"/>
                    <a:pt x="5001" y="429"/>
                    <a:pt x="5013" y="405"/>
                  </a:cubicBezTo>
                  <a:lnTo>
                    <a:pt x="5072" y="286"/>
                  </a:lnTo>
                  <a:lnTo>
                    <a:pt x="4680" y="0"/>
                  </a:lnTo>
                  <a:lnTo>
                    <a:pt x="4584" y="60"/>
                  </a:lnTo>
                  <a:cubicBezTo>
                    <a:pt x="4572" y="72"/>
                    <a:pt x="4560" y="72"/>
                    <a:pt x="4560" y="84"/>
                  </a:cubicBezTo>
                  <a:cubicBezTo>
                    <a:pt x="4525" y="108"/>
                    <a:pt x="4477" y="131"/>
                    <a:pt x="4441" y="179"/>
                  </a:cubicBezTo>
                  <a:cubicBezTo>
                    <a:pt x="4299" y="369"/>
                    <a:pt x="4156" y="548"/>
                    <a:pt x="4001" y="727"/>
                  </a:cubicBezTo>
                  <a:cubicBezTo>
                    <a:pt x="3810" y="965"/>
                    <a:pt x="3608" y="1203"/>
                    <a:pt x="3441" y="1489"/>
                  </a:cubicBezTo>
                  <a:cubicBezTo>
                    <a:pt x="3227" y="1834"/>
                    <a:pt x="2989" y="2155"/>
                    <a:pt x="2775" y="2477"/>
                  </a:cubicBezTo>
                  <a:lnTo>
                    <a:pt x="2667" y="2632"/>
                  </a:lnTo>
                  <a:cubicBezTo>
                    <a:pt x="2429" y="2977"/>
                    <a:pt x="2144" y="3382"/>
                    <a:pt x="1965" y="3822"/>
                  </a:cubicBezTo>
                  <a:cubicBezTo>
                    <a:pt x="1941" y="3918"/>
                    <a:pt x="1882" y="3989"/>
                    <a:pt x="1822" y="4084"/>
                  </a:cubicBezTo>
                  <a:cubicBezTo>
                    <a:pt x="1501" y="4513"/>
                    <a:pt x="1203" y="4953"/>
                    <a:pt x="893" y="5394"/>
                  </a:cubicBezTo>
                  <a:lnTo>
                    <a:pt x="155" y="6465"/>
                  </a:lnTo>
                  <a:cubicBezTo>
                    <a:pt x="119" y="6501"/>
                    <a:pt x="108" y="6537"/>
                    <a:pt x="96" y="6585"/>
                  </a:cubicBezTo>
                  <a:cubicBezTo>
                    <a:pt x="96" y="6596"/>
                    <a:pt x="72" y="6608"/>
                    <a:pt x="60" y="6620"/>
                  </a:cubicBezTo>
                  <a:lnTo>
                    <a:pt x="0" y="6763"/>
                  </a:lnTo>
                  <a:lnTo>
                    <a:pt x="393" y="6977"/>
                  </a:lnTo>
                  <a:lnTo>
                    <a:pt x="465" y="6906"/>
                  </a:lnTo>
                  <a:lnTo>
                    <a:pt x="512" y="6858"/>
                  </a:lnTo>
                  <a:cubicBezTo>
                    <a:pt x="536" y="6835"/>
                    <a:pt x="572" y="6799"/>
                    <a:pt x="596" y="6763"/>
                  </a:cubicBezTo>
                  <a:cubicBezTo>
                    <a:pt x="750" y="6549"/>
                    <a:pt x="893" y="6346"/>
                    <a:pt x="1048" y="6144"/>
                  </a:cubicBezTo>
                  <a:cubicBezTo>
                    <a:pt x="1251" y="5823"/>
                    <a:pt x="2477" y="4060"/>
                    <a:pt x="2477" y="4060"/>
                  </a:cubicBezTo>
                  <a:close/>
                </a:path>
              </a:pathLst>
            </a:custGeom>
            <a:solidFill>
              <a:srgbClr val="66CEFE"/>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3764" name="Google Shape;3764;p116"/>
            <p:cNvSpPr/>
            <p:nvPr/>
          </p:nvSpPr>
          <p:spPr>
            <a:xfrm>
              <a:off x="1799625" y="1824750"/>
              <a:ext cx="126525" cy="172075"/>
            </a:xfrm>
            <a:custGeom>
              <a:avLst/>
              <a:gdLst/>
              <a:ahLst/>
              <a:cxnLst/>
              <a:rect l="l" t="t" r="r" b="b"/>
              <a:pathLst>
                <a:path w="5061" h="6883" extrusionOk="0">
                  <a:moveTo>
                    <a:pt x="4667" y="1"/>
                  </a:moveTo>
                  <a:lnTo>
                    <a:pt x="4572" y="60"/>
                  </a:lnTo>
                  <a:cubicBezTo>
                    <a:pt x="4560" y="72"/>
                    <a:pt x="4548" y="72"/>
                    <a:pt x="4525" y="96"/>
                  </a:cubicBezTo>
                  <a:cubicBezTo>
                    <a:pt x="4501" y="120"/>
                    <a:pt x="4453" y="132"/>
                    <a:pt x="4429" y="179"/>
                  </a:cubicBezTo>
                  <a:cubicBezTo>
                    <a:pt x="3548" y="1501"/>
                    <a:pt x="2620" y="2835"/>
                    <a:pt x="1715" y="4097"/>
                  </a:cubicBezTo>
                  <a:cubicBezTo>
                    <a:pt x="1215" y="4811"/>
                    <a:pt x="691" y="5561"/>
                    <a:pt x="179" y="6287"/>
                  </a:cubicBezTo>
                  <a:cubicBezTo>
                    <a:pt x="143" y="6347"/>
                    <a:pt x="107" y="6418"/>
                    <a:pt x="84" y="6478"/>
                  </a:cubicBezTo>
                  <a:cubicBezTo>
                    <a:pt x="60" y="6502"/>
                    <a:pt x="48" y="6525"/>
                    <a:pt x="48" y="6549"/>
                  </a:cubicBezTo>
                  <a:lnTo>
                    <a:pt x="0" y="6621"/>
                  </a:lnTo>
                  <a:lnTo>
                    <a:pt x="48" y="6704"/>
                  </a:lnTo>
                  <a:cubicBezTo>
                    <a:pt x="84" y="6752"/>
                    <a:pt x="155" y="6883"/>
                    <a:pt x="298" y="6883"/>
                  </a:cubicBezTo>
                  <a:cubicBezTo>
                    <a:pt x="345" y="6883"/>
                    <a:pt x="381" y="6859"/>
                    <a:pt x="417" y="6847"/>
                  </a:cubicBezTo>
                  <a:lnTo>
                    <a:pt x="465" y="6835"/>
                  </a:lnTo>
                  <a:lnTo>
                    <a:pt x="917" y="6192"/>
                  </a:lnTo>
                  <a:cubicBezTo>
                    <a:pt x="1310" y="5609"/>
                    <a:pt x="1727" y="5037"/>
                    <a:pt x="2131" y="4454"/>
                  </a:cubicBezTo>
                  <a:lnTo>
                    <a:pt x="2167" y="4418"/>
                  </a:lnTo>
                  <a:cubicBezTo>
                    <a:pt x="2250" y="4299"/>
                    <a:pt x="2322" y="4180"/>
                    <a:pt x="2429" y="4097"/>
                  </a:cubicBezTo>
                  <a:cubicBezTo>
                    <a:pt x="2715" y="3847"/>
                    <a:pt x="2941" y="3525"/>
                    <a:pt x="3155" y="3227"/>
                  </a:cubicBezTo>
                  <a:lnTo>
                    <a:pt x="3239" y="3132"/>
                  </a:lnTo>
                  <a:lnTo>
                    <a:pt x="3453" y="2811"/>
                  </a:lnTo>
                  <a:cubicBezTo>
                    <a:pt x="3667" y="2513"/>
                    <a:pt x="3882" y="2204"/>
                    <a:pt x="4132" y="1906"/>
                  </a:cubicBezTo>
                  <a:cubicBezTo>
                    <a:pt x="4322" y="1656"/>
                    <a:pt x="4477" y="1382"/>
                    <a:pt x="4644" y="1120"/>
                  </a:cubicBezTo>
                  <a:cubicBezTo>
                    <a:pt x="4763" y="930"/>
                    <a:pt x="4870" y="751"/>
                    <a:pt x="5001" y="549"/>
                  </a:cubicBezTo>
                  <a:cubicBezTo>
                    <a:pt x="5037" y="513"/>
                    <a:pt x="5048" y="453"/>
                    <a:pt x="5048" y="406"/>
                  </a:cubicBezTo>
                  <a:lnTo>
                    <a:pt x="5048" y="358"/>
                  </a:lnTo>
                  <a:lnTo>
                    <a:pt x="5060" y="251"/>
                  </a:lnTo>
                  <a:close/>
                </a:path>
              </a:pathLst>
            </a:custGeom>
            <a:solidFill>
              <a:srgbClr val="66CEFE"/>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3765" name="Google Shape;3765;p116"/>
            <p:cNvSpPr/>
            <p:nvPr/>
          </p:nvSpPr>
          <p:spPr>
            <a:xfrm>
              <a:off x="1749900" y="1968525"/>
              <a:ext cx="51225" cy="58075"/>
            </a:xfrm>
            <a:custGeom>
              <a:avLst/>
              <a:gdLst/>
              <a:ahLst/>
              <a:cxnLst/>
              <a:rect l="l" t="t" r="r" b="b"/>
              <a:pathLst>
                <a:path w="2049" h="2323" extrusionOk="0">
                  <a:moveTo>
                    <a:pt x="346" y="1"/>
                  </a:moveTo>
                  <a:lnTo>
                    <a:pt x="287" y="191"/>
                  </a:lnTo>
                  <a:cubicBezTo>
                    <a:pt x="263" y="227"/>
                    <a:pt x="251" y="251"/>
                    <a:pt x="251" y="286"/>
                  </a:cubicBezTo>
                  <a:cubicBezTo>
                    <a:pt x="227" y="358"/>
                    <a:pt x="203" y="417"/>
                    <a:pt x="191" y="477"/>
                  </a:cubicBezTo>
                  <a:cubicBezTo>
                    <a:pt x="144" y="655"/>
                    <a:pt x="120" y="846"/>
                    <a:pt x="72" y="1024"/>
                  </a:cubicBezTo>
                  <a:lnTo>
                    <a:pt x="60" y="1132"/>
                  </a:lnTo>
                  <a:cubicBezTo>
                    <a:pt x="48" y="1203"/>
                    <a:pt x="25" y="1275"/>
                    <a:pt x="25" y="1358"/>
                  </a:cubicBezTo>
                  <a:cubicBezTo>
                    <a:pt x="1" y="1572"/>
                    <a:pt x="72" y="1775"/>
                    <a:pt x="263" y="1894"/>
                  </a:cubicBezTo>
                  <a:cubicBezTo>
                    <a:pt x="382" y="1965"/>
                    <a:pt x="906" y="2322"/>
                    <a:pt x="906" y="2322"/>
                  </a:cubicBezTo>
                  <a:lnTo>
                    <a:pt x="1120" y="2167"/>
                  </a:lnTo>
                  <a:cubicBezTo>
                    <a:pt x="1203" y="2108"/>
                    <a:pt x="1299" y="2048"/>
                    <a:pt x="1382" y="1977"/>
                  </a:cubicBezTo>
                  <a:cubicBezTo>
                    <a:pt x="1477" y="1906"/>
                    <a:pt x="1561" y="1846"/>
                    <a:pt x="1656" y="1775"/>
                  </a:cubicBezTo>
                  <a:lnTo>
                    <a:pt x="1715" y="1715"/>
                  </a:lnTo>
                  <a:cubicBezTo>
                    <a:pt x="1811" y="1620"/>
                    <a:pt x="1953" y="1489"/>
                    <a:pt x="2025" y="1263"/>
                  </a:cubicBezTo>
                  <a:lnTo>
                    <a:pt x="2049" y="1155"/>
                  </a:lnTo>
                  <a:close/>
                </a:path>
              </a:pathLst>
            </a:custGeom>
            <a:solidFill>
              <a:schemeClr val="lt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3766" name="Google Shape;3766;p116"/>
            <p:cNvSpPr/>
            <p:nvPr/>
          </p:nvSpPr>
          <p:spPr>
            <a:xfrm>
              <a:off x="1896950" y="1757775"/>
              <a:ext cx="53900" cy="48550"/>
            </a:xfrm>
            <a:custGeom>
              <a:avLst/>
              <a:gdLst/>
              <a:ahLst/>
              <a:cxnLst/>
              <a:rect l="l" t="t" r="r" b="b"/>
              <a:pathLst>
                <a:path w="2156" h="1942" extrusionOk="0">
                  <a:moveTo>
                    <a:pt x="2120" y="977"/>
                  </a:moveTo>
                  <a:cubicBezTo>
                    <a:pt x="1727" y="382"/>
                    <a:pt x="1429" y="168"/>
                    <a:pt x="751" y="25"/>
                  </a:cubicBezTo>
                  <a:lnTo>
                    <a:pt x="691" y="1"/>
                  </a:lnTo>
                  <a:lnTo>
                    <a:pt x="655" y="37"/>
                  </a:lnTo>
                  <a:cubicBezTo>
                    <a:pt x="417" y="156"/>
                    <a:pt x="132" y="299"/>
                    <a:pt x="24" y="656"/>
                  </a:cubicBezTo>
                  <a:lnTo>
                    <a:pt x="1" y="751"/>
                  </a:lnTo>
                  <a:lnTo>
                    <a:pt x="72" y="811"/>
                  </a:lnTo>
                  <a:cubicBezTo>
                    <a:pt x="513" y="1227"/>
                    <a:pt x="1036" y="1584"/>
                    <a:pt x="1620" y="1894"/>
                  </a:cubicBezTo>
                  <a:lnTo>
                    <a:pt x="1703" y="1942"/>
                  </a:lnTo>
                  <a:lnTo>
                    <a:pt x="1786" y="1882"/>
                  </a:lnTo>
                  <a:cubicBezTo>
                    <a:pt x="2108" y="1644"/>
                    <a:pt x="2144" y="1299"/>
                    <a:pt x="2156" y="1049"/>
                  </a:cubicBezTo>
                  <a:lnTo>
                    <a:pt x="2156" y="989"/>
                  </a:lnTo>
                  <a:close/>
                </a:path>
              </a:pathLst>
            </a:custGeom>
            <a:solidFill>
              <a:schemeClr val="accent3"/>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3767" name="Google Shape;3767;p116"/>
            <p:cNvSpPr/>
            <p:nvPr/>
          </p:nvSpPr>
          <p:spPr>
            <a:xfrm>
              <a:off x="1878200" y="1780700"/>
              <a:ext cx="62825" cy="50625"/>
            </a:xfrm>
            <a:custGeom>
              <a:avLst/>
              <a:gdLst/>
              <a:ahLst/>
              <a:cxnLst/>
              <a:rect l="l" t="t" r="r" b="b"/>
              <a:pathLst>
                <a:path w="2513" h="2025" extrusionOk="0">
                  <a:moveTo>
                    <a:pt x="2394" y="1346"/>
                  </a:moveTo>
                  <a:cubicBezTo>
                    <a:pt x="2334" y="1203"/>
                    <a:pt x="2251" y="1096"/>
                    <a:pt x="2120" y="989"/>
                  </a:cubicBezTo>
                  <a:cubicBezTo>
                    <a:pt x="1834" y="798"/>
                    <a:pt x="1560" y="608"/>
                    <a:pt x="1286" y="417"/>
                  </a:cubicBezTo>
                  <a:lnTo>
                    <a:pt x="905" y="144"/>
                  </a:lnTo>
                  <a:cubicBezTo>
                    <a:pt x="893" y="144"/>
                    <a:pt x="893" y="132"/>
                    <a:pt x="882" y="120"/>
                  </a:cubicBezTo>
                  <a:cubicBezTo>
                    <a:pt x="834" y="84"/>
                    <a:pt x="774" y="36"/>
                    <a:pt x="703" y="25"/>
                  </a:cubicBezTo>
                  <a:cubicBezTo>
                    <a:pt x="608" y="13"/>
                    <a:pt x="524" y="1"/>
                    <a:pt x="429" y="1"/>
                  </a:cubicBezTo>
                  <a:cubicBezTo>
                    <a:pt x="393" y="1"/>
                    <a:pt x="334" y="1"/>
                    <a:pt x="286" y="13"/>
                  </a:cubicBezTo>
                  <a:cubicBezTo>
                    <a:pt x="120" y="36"/>
                    <a:pt x="0" y="203"/>
                    <a:pt x="0" y="394"/>
                  </a:cubicBezTo>
                  <a:lnTo>
                    <a:pt x="0" y="489"/>
                  </a:lnTo>
                  <a:lnTo>
                    <a:pt x="72" y="537"/>
                  </a:lnTo>
                  <a:cubicBezTo>
                    <a:pt x="96" y="548"/>
                    <a:pt x="108" y="548"/>
                    <a:pt x="131" y="560"/>
                  </a:cubicBezTo>
                  <a:cubicBezTo>
                    <a:pt x="179" y="596"/>
                    <a:pt x="239" y="620"/>
                    <a:pt x="298" y="656"/>
                  </a:cubicBezTo>
                  <a:cubicBezTo>
                    <a:pt x="584" y="775"/>
                    <a:pt x="774" y="906"/>
                    <a:pt x="953" y="1072"/>
                  </a:cubicBezTo>
                  <a:cubicBezTo>
                    <a:pt x="1108" y="1203"/>
                    <a:pt x="1286" y="1310"/>
                    <a:pt x="1465" y="1394"/>
                  </a:cubicBezTo>
                  <a:lnTo>
                    <a:pt x="1548" y="1441"/>
                  </a:lnTo>
                  <a:cubicBezTo>
                    <a:pt x="1655" y="1501"/>
                    <a:pt x="1763" y="1620"/>
                    <a:pt x="1858" y="1739"/>
                  </a:cubicBezTo>
                  <a:cubicBezTo>
                    <a:pt x="1917" y="1799"/>
                    <a:pt x="1965" y="1858"/>
                    <a:pt x="2025" y="1918"/>
                  </a:cubicBezTo>
                  <a:lnTo>
                    <a:pt x="2120" y="2025"/>
                  </a:lnTo>
                  <a:lnTo>
                    <a:pt x="2215" y="1930"/>
                  </a:lnTo>
                  <a:cubicBezTo>
                    <a:pt x="2358" y="1822"/>
                    <a:pt x="2513" y="1644"/>
                    <a:pt x="2394" y="1346"/>
                  </a:cubicBezTo>
                  <a:close/>
                </a:path>
              </a:pathLst>
            </a:custGeom>
            <a:solidFill>
              <a:schemeClr val="lt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3768" name="Google Shape;3768;p116"/>
            <p:cNvSpPr/>
            <p:nvPr/>
          </p:nvSpPr>
          <p:spPr>
            <a:xfrm>
              <a:off x="1731150" y="1748550"/>
              <a:ext cx="228625" cy="313175"/>
            </a:xfrm>
            <a:custGeom>
              <a:avLst/>
              <a:gdLst/>
              <a:ahLst/>
              <a:cxnLst/>
              <a:rect l="l" t="t" r="r" b="b"/>
              <a:pathLst>
                <a:path w="9145" h="12527" extrusionOk="0">
                  <a:moveTo>
                    <a:pt x="7609" y="1"/>
                  </a:moveTo>
                  <a:cubicBezTo>
                    <a:pt x="8097" y="346"/>
                    <a:pt x="8573" y="691"/>
                    <a:pt x="9050" y="1013"/>
                  </a:cubicBezTo>
                  <a:cubicBezTo>
                    <a:pt x="9145" y="1311"/>
                    <a:pt x="9109" y="1584"/>
                    <a:pt x="9038" y="1858"/>
                  </a:cubicBezTo>
                  <a:cubicBezTo>
                    <a:pt x="8990" y="2037"/>
                    <a:pt x="8883" y="2156"/>
                    <a:pt x="8799" y="2299"/>
                  </a:cubicBezTo>
                  <a:cubicBezTo>
                    <a:pt x="8692" y="2454"/>
                    <a:pt x="8561" y="2608"/>
                    <a:pt x="8609" y="2835"/>
                  </a:cubicBezTo>
                  <a:cubicBezTo>
                    <a:pt x="8621" y="2918"/>
                    <a:pt x="8561" y="3025"/>
                    <a:pt x="8514" y="3096"/>
                  </a:cubicBezTo>
                  <a:cubicBezTo>
                    <a:pt x="7716" y="4228"/>
                    <a:pt x="7002" y="5430"/>
                    <a:pt x="6192" y="6561"/>
                  </a:cubicBezTo>
                  <a:cubicBezTo>
                    <a:pt x="6013" y="6823"/>
                    <a:pt x="5823" y="7061"/>
                    <a:pt x="5609" y="7276"/>
                  </a:cubicBezTo>
                  <a:cubicBezTo>
                    <a:pt x="5418" y="7490"/>
                    <a:pt x="5240" y="7692"/>
                    <a:pt x="5097" y="7930"/>
                  </a:cubicBezTo>
                  <a:cubicBezTo>
                    <a:pt x="4704" y="8502"/>
                    <a:pt x="4299" y="9062"/>
                    <a:pt x="3918" y="9633"/>
                  </a:cubicBezTo>
                  <a:cubicBezTo>
                    <a:pt x="3739" y="9883"/>
                    <a:pt x="3561" y="10133"/>
                    <a:pt x="3382" y="10371"/>
                  </a:cubicBezTo>
                  <a:cubicBezTo>
                    <a:pt x="3335" y="10431"/>
                    <a:pt x="3275" y="10490"/>
                    <a:pt x="3227" y="10514"/>
                  </a:cubicBezTo>
                  <a:cubicBezTo>
                    <a:pt x="3037" y="10538"/>
                    <a:pt x="2965" y="10693"/>
                    <a:pt x="2846" y="10812"/>
                  </a:cubicBezTo>
                  <a:cubicBezTo>
                    <a:pt x="2739" y="10907"/>
                    <a:pt x="2596" y="10990"/>
                    <a:pt x="2489" y="11086"/>
                  </a:cubicBezTo>
                  <a:cubicBezTo>
                    <a:pt x="2013" y="11538"/>
                    <a:pt x="1465" y="11907"/>
                    <a:pt x="965" y="12336"/>
                  </a:cubicBezTo>
                  <a:cubicBezTo>
                    <a:pt x="751" y="12526"/>
                    <a:pt x="227" y="12431"/>
                    <a:pt x="60" y="12169"/>
                  </a:cubicBezTo>
                  <a:cubicBezTo>
                    <a:pt x="13" y="12098"/>
                    <a:pt x="1" y="12014"/>
                    <a:pt x="13" y="11931"/>
                  </a:cubicBezTo>
                  <a:cubicBezTo>
                    <a:pt x="36" y="11752"/>
                    <a:pt x="48" y="11562"/>
                    <a:pt x="96" y="11395"/>
                  </a:cubicBezTo>
                  <a:cubicBezTo>
                    <a:pt x="239" y="10919"/>
                    <a:pt x="334" y="10419"/>
                    <a:pt x="417" y="9931"/>
                  </a:cubicBezTo>
                  <a:cubicBezTo>
                    <a:pt x="477" y="9633"/>
                    <a:pt x="548" y="9335"/>
                    <a:pt x="644" y="9038"/>
                  </a:cubicBezTo>
                  <a:cubicBezTo>
                    <a:pt x="703" y="8823"/>
                    <a:pt x="810" y="8621"/>
                    <a:pt x="929" y="8419"/>
                  </a:cubicBezTo>
                  <a:cubicBezTo>
                    <a:pt x="1430" y="7561"/>
                    <a:pt x="2072" y="6799"/>
                    <a:pt x="2620" y="5966"/>
                  </a:cubicBezTo>
                  <a:cubicBezTo>
                    <a:pt x="2751" y="5775"/>
                    <a:pt x="2858" y="5549"/>
                    <a:pt x="2977" y="5347"/>
                  </a:cubicBezTo>
                  <a:cubicBezTo>
                    <a:pt x="3132" y="5109"/>
                    <a:pt x="3251" y="4847"/>
                    <a:pt x="3406" y="4632"/>
                  </a:cubicBezTo>
                  <a:cubicBezTo>
                    <a:pt x="4037" y="3739"/>
                    <a:pt x="4680" y="2846"/>
                    <a:pt x="5359" y="1977"/>
                  </a:cubicBezTo>
                  <a:cubicBezTo>
                    <a:pt x="5537" y="1751"/>
                    <a:pt x="5704" y="1501"/>
                    <a:pt x="5871" y="1251"/>
                  </a:cubicBezTo>
                  <a:cubicBezTo>
                    <a:pt x="5942" y="1144"/>
                    <a:pt x="6013" y="1037"/>
                    <a:pt x="6168" y="1025"/>
                  </a:cubicBezTo>
                  <a:cubicBezTo>
                    <a:pt x="6323" y="1001"/>
                    <a:pt x="6418" y="858"/>
                    <a:pt x="6502" y="739"/>
                  </a:cubicBezTo>
                  <a:cubicBezTo>
                    <a:pt x="6621" y="596"/>
                    <a:pt x="6716" y="429"/>
                    <a:pt x="6883" y="299"/>
                  </a:cubicBezTo>
                  <a:cubicBezTo>
                    <a:pt x="7073" y="132"/>
                    <a:pt x="7311" y="48"/>
                    <a:pt x="7609" y="1"/>
                  </a:cubicBezTo>
                  <a:close/>
                  <a:moveTo>
                    <a:pt x="2477" y="9407"/>
                  </a:moveTo>
                  <a:cubicBezTo>
                    <a:pt x="3977" y="7264"/>
                    <a:pt x="5454" y="5168"/>
                    <a:pt x="6918" y="3073"/>
                  </a:cubicBezTo>
                  <a:cubicBezTo>
                    <a:pt x="6942" y="3037"/>
                    <a:pt x="6954" y="2989"/>
                    <a:pt x="6966" y="2918"/>
                  </a:cubicBezTo>
                  <a:cubicBezTo>
                    <a:pt x="6823" y="2799"/>
                    <a:pt x="6692" y="2680"/>
                    <a:pt x="6478" y="2608"/>
                  </a:cubicBezTo>
                  <a:cubicBezTo>
                    <a:pt x="6418" y="2680"/>
                    <a:pt x="6359" y="2739"/>
                    <a:pt x="6311" y="2799"/>
                  </a:cubicBezTo>
                  <a:cubicBezTo>
                    <a:pt x="6180" y="2977"/>
                    <a:pt x="6061" y="3168"/>
                    <a:pt x="5942" y="3370"/>
                  </a:cubicBezTo>
                  <a:cubicBezTo>
                    <a:pt x="4656" y="5192"/>
                    <a:pt x="3370" y="7014"/>
                    <a:pt x="2084" y="8847"/>
                  </a:cubicBezTo>
                  <a:cubicBezTo>
                    <a:pt x="2037" y="8907"/>
                    <a:pt x="2013" y="8978"/>
                    <a:pt x="1965" y="9050"/>
                  </a:cubicBezTo>
                  <a:cubicBezTo>
                    <a:pt x="2144" y="9169"/>
                    <a:pt x="2299" y="9276"/>
                    <a:pt x="2477" y="9407"/>
                  </a:cubicBezTo>
                  <a:close/>
                  <a:moveTo>
                    <a:pt x="1537" y="8740"/>
                  </a:moveTo>
                  <a:cubicBezTo>
                    <a:pt x="1584" y="8692"/>
                    <a:pt x="1632" y="8669"/>
                    <a:pt x="1656" y="8621"/>
                  </a:cubicBezTo>
                  <a:cubicBezTo>
                    <a:pt x="1811" y="8407"/>
                    <a:pt x="1953" y="8216"/>
                    <a:pt x="2108" y="8014"/>
                  </a:cubicBezTo>
                  <a:lnTo>
                    <a:pt x="3358" y="6228"/>
                  </a:lnTo>
                  <a:cubicBezTo>
                    <a:pt x="3870" y="5478"/>
                    <a:pt x="4394" y="4740"/>
                    <a:pt x="4930" y="3989"/>
                  </a:cubicBezTo>
                  <a:lnTo>
                    <a:pt x="5954" y="2561"/>
                  </a:lnTo>
                  <a:cubicBezTo>
                    <a:pt x="6013" y="2489"/>
                    <a:pt x="6049" y="2394"/>
                    <a:pt x="6073" y="2311"/>
                  </a:cubicBezTo>
                  <a:cubicBezTo>
                    <a:pt x="5990" y="2251"/>
                    <a:pt x="5930" y="2204"/>
                    <a:pt x="5859" y="2156"/>
                  </a:cubicBezTo>
                  <a:cubicBezTo>
                    <a:pt x="5811" y="2192"/>
                    <a:pt x="5763" y="2204"/>
                    <a:pt x="5740" y="2227"/>
                  </a:cubicBezTo>
                  <a:cubicBezTo>
                    <a:pt x="5418" y="2680"/>
                    <a:pt x="5037" y="3073"/>
                    <a:pt x="4739" y="3525"/>
                  </a:cubicBezTo>
                  <a:cubicBezTo>
                    <a:pt x="4501" y="3918"/>
                    <a:pt x="4227" y="4299"/>
                    <a:pt x="3966" y="4668"/>
                  </a:cubicBezTo>
                  <a:cubicBezTo>
                    <a:pt x="3716" y="5049"/>
                    <a:pt x="3454" y="5418"/>
                    <a:pt x="3275" y="5835"/>
                  </a:cubicBezTo>
                  <a:cubicBezTo>
                    <a:pt x="3239" y="5942"/>
                    <a:pt x="3180" y="6025"/>
                    <a:pt x="3096" y="6121"/>
                  </a:cubicBezTo>
                  <a:cubicBezTo>
                    <a:pt x="2549" y="6906"/>
                    <a:pt x="1989" y="7692"/>
                    <a:pt x="1430" y="8502"/>
                  </a:cubicBezTo>
                  <a:cubicBezTo>
                    <a:pt x="1406" y="8538"/>
                    <a:pt x="1394" y="8585"/>
                    <a:pt x="1358" y="8645"/>
                  </a:cubicBezTo>
                  <a:cubicBezTo>
                    <a:pt x="1430" y="8681"/>
                    <a:pt x="1477" y="8704"/>
                    <a:pt x="1537" y="8740"/>
                  </a:cubicBezTo>
                  <a:close/>
                  <a:moveTo>
                    <a:pt x="7418" y="3227"/>
                  </a:moveTo>
                  <a:cubicBezTo>
                    <a:pt x="7371" y="3275"/>
                    <a:pt x="7323" y="3287"/>
                    <a:pt x="7299" y="3323"/>
                  </a:cubicBezTo>
                  <a:cubicBezTo>
                    <a:pt x="5930" y="5394"/>
                    <a:pt x="4466" y="7383"/>
                    <a:pt x="3061" y="9419"/>
                  </a:cubicBezTo>
                  <a:cubicBezTo>
                    <a:pt x="3001" y="9502"/>
                    <a:pt x="2965" y="9585"/>
                    <a:pt x="2918" y="9657"/>
                  </a:cubicBezTo>
                  <a:cubicBezTo>
                    <a:pt x="2965" y="9752"/>
                    <a:pt x="3013" y="9800"/>
                    <a:pt x="3120" y="9752"/>
                  </a:cubicBezTo>
                  <a:cubicBezTo>
                    <a:pt x="3656" y="8978"/>
                    <a:pt x="4216" y="8192"/>
                    <a:pt x="4763" y="7395"/>
                  </a:cubicBezTo>
                  <a:cubicBezTo>
                    <a:pt x="4870" y="7264"/>
                    <a:pt x="4966" y="7121"/>
                    <a:pt x="5085" y="7014"/>
                  </a:cubicBezTo>
                  <a:cubicBezTo>
                    <a:pt x="5394" y="6740"/>
                    <a:pt x="5621" y="6406"/>
                    <a:pt x="5859" y="6073"/>
                  </a:cubicBezTo>
                  <a:cubicBezTo>
                    <a:pt x="6156" y="5656"/>
                    <a:pt x="6430" y="5240"/>
                    <a:pt x="6752" y="4859"/>
                  </a:cubicBezTo>
                  <a:cubicBezTo>
                    <a:pt x="7073" y="4442"/>
                    <a:pt x="7311" y="3966"/>
                    <a:pt x="7621" y="3513"/>
                  </a:cubicBezTo>
                  <a:cubicBezTo>
                    <a:pt x="7645" y="3489"/>
                    <a:pt x="7645" y="3442"/>
                    <a:pt x="7656" y="3382"/>
                  </a:cubicBezTo>
                  <a:cubicBezTo>
                    <a:pt x="7561" y="3335"/>
                    <a:pt x="7490" y="3275"/>
                    <a:pt x="7418" y="3227"/>
                  </a:cubicBezTo>
                  <a:close/>
                  <a:moveTo>
                    <a:pt x="1632" y="10943"/>
                  </a:moveTo>
                  <a:cubicBezTo>
                    <a:pt x="1775" y="10836"/>
                    <a:pt x="1894" y="10764"/>
                    <a:pt x="2013" y="10669"/>
                  </a:cubicBezTo>
                  <a:cubicBezTo>
                    <a:pt x="2120" y="10585"/>
                    <a:pt x="2239" y="10490"/>
                    <a:pt x="2346" y="10407"/>
                  </a:cubicBezTo>
                  <a:cubicBezTo>
                    <a:pt x="2465" y="10300"/>
                    <a:pt x="2549" y="10193"/>
                    <a:pt x="2596" y="10026"/>
                  </a:cubicBezTo>
                  <a:cubicBezTo>
                    <a:pt x="2120" y="9693"/>
                    <a:pt x="1644" y="9359"/>
                    <a:pt x="1156" y="9014"/>
                  </a:cubicBezTo>
                  <a:cubicBezTo>
                    <a:pt x="1120" y="9121"/>
                    <a:pt x="1072" y="9216"/>
                    <a:pt x="1060" y="9300"/>
                  </a:cubicBezTo>
                  <a:cubicBezTo>
                    <a:pt x="1013" y="9526"/>
                    <a:pt x="965" y="9728"/>
                    <a:pt x="929" y="9954"/>
                  </a:cubicBezTo>
                  <a:cubicBezTo>
                    <a:pt x="918" y="10026"/>
                    <a:pt x="894" y="10085"/>
                    <a:pt x="894" y="10169"/>
                  </a:cubicBezTo>
                  <a:cubicBezTo>
                    <a:pt x="882" y="10324"/>
                    <a:pt x="929" y="10466"/>
                    <a:pt x="1072" y="10562"/>
                  </a:cubicBezTo>
                  <a:cubicBezTo>
                    <a:pt x="1275" y="10693"/>
                    <a:pt x="1453" y="10824"/>
                    <a:pt x="1632" y="10943"/>
                  </a:cubicBezTo>
                  <a:close/>
                  <a:moveTo>
                    <a:pt x="6811" y="1084"/>
                  </a:moveTo>
                  <a:cubicBezTo>
                    <a:pt x="7264" y="1501"/>
                    <a:pt x="7776" y="1858"/>
                    <a:pt x="8323" y="2156"/>
                  </a:cubicBezTo>
                  <a:cubicBezTo>
                    <a:pt x="8597" y="1965"/>
                    <a:pt x="8621" y="1703"/>
                    <a:pt x="8633" y="1430"/>
                  </a:cubicBezTo>
                  <a:cubicBezTo>
                    <a:pt x="8252" y="858"/>
                    <a:pt x="7978" y="680"/>
                    <a:pt x="7359" y="549"/>
                  </a:cubicBezTo>
                  <a:cubicBezTo>
                    <a:pt x="7121" y="656"/>
                    <a:pt x="6894" y="787"/>
                    <a:pt x="6811" y="1084"/>
                  </a:cubicBezTo>
                  <a:close/>
                  <a:moveTo>
                    <a:pt x="8002" y="3108"/>
                  </a:moveTo>
                  <a:cubicBezTo>
                    <a:pt x="8157" y="2966"/>
                    <a:pt x="8192" y="2846"/>
                    <a:pt x="8133" y="2692"/>
                  </a:cubicBezTo>
                  <a:cubicBezTo>
                    <a:pt x="8085" y="2573"/>
                    <a:pt x="8014" y="2489"/>
                    <a:pt x="7895" y="2418"/>
                  </a:cubicBezTo>
                  <a:lnTo>
                    <a:pt x="6680" y="1561"/>
                  </a:lnTo>
                  <a:cubicBezTo>
                    <a:pt x="6644" y="1537"/>
                    <a:pt x="6597" y="1489"/>
                    <a:pt x="6549" y="1477"/>
                  </a:cubicBezTo>
                  <a:cubicBezTo>
                    <a:pt x="6430" y="1465"/>
                    <a:pt x="6299" y="1442"/>
                    <a:pt x="6180" y="1465"/>
                  </a:cubicBezTo>
                  <a:cubicBezTo>
                    <a:pt x="6085" y="1477"/>
                    <a:pt x="6013" y="1561"/>
                    <a:pt x="6013" y="1703"/>
                  </a:cubicBezTo>
                  <a:cubicBezTo>
                    <a:pt x="6073" y="1727"/>
                    <a:pt x="6144" y="1787"/>
                    <a:pt x="6228" y="1823"/>
                  </a:cubicBezTo>
                  <a:cubicBezTo>
                    <a:pt x="6478" y="1942"/>
                    <a:pt x="6716" y="2061"/>
                    <a:pt x="6906" y="2251"/>
                  </a:cubicBezTo>
                  <a:cubicBezTo>
                    <a:pt x="7073" y="2394"/>
                    <a:pt x="7275" y="2489"/>
                    <a:pt x="7478" y="2608"/>
                  </a:cubicBezTo>
                  <a:cubicBezTo>
                    <a:pt x="7680" y="2715"/>
                    <a:pt x="7823" y="2918"/>
                    <a:pt x="8002" y="3108"/>
                  </a:cubicBezTo>
                  <a:close/>
                </a:path>
              </a:pathLst>
            </a:custGeom>
            <a:solidFill>
              <a:schemeClr val="dk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grpSp>
      <p:grpSp>
        <p:nvGrpSpPr>
          <p:cNvPr id="3885" name="Google Shape;3885;p116"/>
          <p:cNvGrpSpPr/>
          <p:nvPr/>
        </p:nvGrpSpPr>
        <p:grpSpPr>
          <a:xfrm rot="20280000">
            <a:off x="100965" y="5646420"/>
            <a:ext cx="1157605" cy="1077595"/>
            <a:chOff x="5363150" y="2409925"/>
            <a:chExt cx="444125" cy="512025"/>
          </a:xfrm>
        </p:grpSpPr>
        <p:sp>
          <p:nvSpPr>
            <p:cNvPr id="3886" name="Google Shape;3886;p116"/>
            <p:cNvSpPr/>
            <p:nvPr/>
          </p:nvSpPr>
          <p:spPr>
            <a:xfrm>
              <a:off x="5363150" y="2409925"/>
              <a:ext cx="444125" cy="512025"/>
            </a:xfrm>
            <a:custGeom>
              <a:avLst/>
              <a:gdLst/>
              <a:ahLst/>
              <a:cxnLst/>
              <a:rect l="l" t="t" r="r" b="b"/>
              <a:pathLst>
                <a:path w="17765" h="20481" extrusionOk="0">
                  <a:moveTo>
                    <a:pt x="16483" y="917"/>
                  </a:moveTo>
                  <a:cubicBezTo>
                    <a:pt x="16652" y="917"/>
                    <a:pt x="16765" y="1022"/>
                    <a:pt x="16812" y="1097"/>
                  </a:cubicBezTo>
                  <a:cubicBezTo>
                    <a:pt x="16932" y="1264"/>
                    <a:pt x="16932" y="1418"/>
                    <a:pt x="16801" y="1597"/>
                  </a:cubicBezTo>
                  <a:cubicBezTo>
                    <a:pt x="16681" y="1764"/>
                    <a:pt x="16562" y="1883"/>
                    <a:pt x="16443" y="1978"/>
                  </a:cubicBezTo>
                  <a:cubicBezTo>
                    <a:pt x="15515" y="2668"/>
                    <a:pt x="14538" y="3419"/>
                    <a:pt x="13550" y="4133"/>
                  </a:cubicBezTo>
                  <a:cubicBezTo>
                    <a:pt x="13110" y="4454"/>
                    <a:pt x="12657" y="4776"/>
                    <a:pt x="12229" y="5085"/>
                  </a:cubicBezTo>
                  <a:cubicBezTo>
                    <a:pt x="11633" y="5502"/>
                    <a:pt x="11026" y="5943"/>
                    <a:pt x="10431" y="6395"/>
                  </a:cubicBezTo>
                  <a:cubicBezTo>
                    <a:pt x="9788" y="6824"/>
                    <a:pt x="9181" y="7300"/>
                    <a:pt x="8597" y="7776"/>
                  </a:cubicBezTo>
                  <a:cubicBezTo>
                    <a:pt x="8252" y="8050"/>
                    <a:pt x="7895" y="8324"/>
                    <a:pt x="7561" y="8598"/>
                  </a:cubicBezTo>
                  <a:cubicBezTo>
                    <a:pt x="7502" y="8645"/>
                    <a:pt x="7442" y="8669"/>
                    <a:pt x="7359" y="8717"/>
                  </a:cubicBezTo>
                  <a:lnTo>
                    <a:pt x="6859" y="7657"/>
                  </a:lnTo>
                  <a:cubicBezTo>
                    <a:pt x="6918" y="7610"/>
                    <a:pt x="6978" y="7550"/>
                    <a:pt x="7049" y="7514"/>
                  </a:cubicBezTo>
                  <a:cubicBezTo>
                    <a:pt x="7287" y="7312"/>
                    <a:pt x="7537" y="7121"/>
                    <a:pt x="7799" y="6943"/>
                  </a:cubicBezTo>
                  <a:cubicBezTo>
                    <a:pt x="8288" y="6586"/>
                    <a:pt x="8788" y="6240"/>
                    <a:pt x="9288" y="5895"/>
                  </a:cubicBezTo>
                  <a:cubicBezTo>
                    <a:pt x="9943" y="5443"/>
                    <a:pt x="10609" y="4978"/>
                    <a:pt x="11276" y="4502"/>
                  </a:cubicBezTo>
                  <a:cubicBezTo>
                    <a:pt x="12145" y="3895"/>
                    <a:pt x="13002" y="3252"/>
                    <a:pt x="13836" y="2645"/>
                  </a:cubicBezTo>
                  <a:cubicBezTo>
                    <a:pt x="14479" y="2168"/>
                    <a:pt x="15134" y="1692"/>
                    <a:pt x="15789" y="1228"/>
                  </a:cubicBezTo>
                  <a:cubicBezTo>
                    <a:pt x="15967" y="1109"/>
                    <a:pt x="16146" y="1002"/>
                    <a:pt x="16336" y="942"/>
                  </a:cubicBezTo>
                  <a:cubicBezTo>
                    <a:pt x="16389" y="924"/>
                    <a:pt x="16438" y="917"/>
                    <a:pt x="16483" y="917"/>
                  </a:cubicBezTo>
                  <a:close/>
                  <a:moveTo>
                    <a:pt x="6107" y="8296"/>
                  </a:moveTo>
                  <a:cubicBezTo>
                    <a:pt x="6116" y="8296"/>
                    <a:pt x="6125" y="8297"/>
                    <a:pt x="6133" y="8300"/>
                  </a:cubicBezTo>
                  <a:cubicBezTo>
                    <a:pt x="6192" y="8300"/>
                    <a:pt x="6264" y="8372"/>
                    <a:pt x="6335" y="8491"/>
                  </a:cubicBezTo>
                  <a:cubicBezTo>
                    <a:pt x="6430" y="8622"/>
                    <a:pt x="6502" y="8788"/>
                    <a:pt x="6573" y="8979"/>
                  </a:cubicBezTo>
                  <a:cubicBezTo>
                    <a:pt x="6645" y="9181"/>
                    <a:pt x="6645" y="9181"/>
                    <a:pt x="6454" y="9265"/>
                  </a:cubicBezTo>
                  <a:cubicBezTo>
                    <a:pt x="6430" y="9276"/>
                    <a:pt x="6394" y="9300"/>
                    <a:pt x="6371" y="9300"/>
                  </a:cubicBezTo>
                  <a:cubicBezTo>
                    <a:pt x="6168" y="9003"/>
                    <a:pt x="6013" y="8741"/>
                    <a:pt x="5847" y="8491"/>
                  </a:cubicBezTo>
                  <a:cubicBezTo>
                    <a:pt x="5859" y="8479"/>
                    <a:pt x="5859" y="8467"/>
                    <a:pt x="5871" y="8443"/>
                  </a:cubicBezTo>
                  <a:cubicBezTo>
                    <a:pt x="5964" y="8360"/>
                    <a:pt x="6048" y="8296"/>
                    <a:pt x="6107" y="8296"/>
                  </a:cubicBezTo>
                  <a:close/>
                  <a:moveTo>
                    <a:pt x="5430" y="9336"/>
                  </a:moveTo>
                  <a:cubicBezTo>
                    <a:pt x="5490" y="9419"/>
                    <a:pt x="5502" y="9455"/>
                    <a:pt x="5502" y="9538"/>
                  </a:cubicBezTo>
                  <a:cubicBezTo>
                    <a:pt x="5418" y="9574"/>
                    <a:pt x="5359" y="9610"/>
                    <a:pt x="5299" y="9610"/>
                  </a:cubicBezTo>
                  <a:lnTo>
                    <a:pt x="5430" y="9336"/>
                  </a:lnTo>
                  <a:close/>
                  <a:moveTo>
                    <a:pt x="1108" y="1299"/>
                  </a:moveTo>
                  <a:cubicBezTo>
                    <a:pt x="1287" y="1299"/>
                    <a:pt x="1453" y="1323"/>
                    <a:pt x="1632" y="1347"/>
                  </a:cubicBezTo>
                  <a:cubicBezTo>
                    <a:pt x="2477" y="1466"/>
                    <a:pt x="3335" y="1573"/>
                    <a:pt x="4180" y="1692"/>
                  </a:cubicBezTo>
                  <a:lnTo>
                    <a:pt x="5418" y="1859"/>
                  </a:lnTo>
                  <a:cubicBezTo>
                    <a:pt x="5573" y="1871"/>
                    <a:pt x="5728" y="1895"/>
                    <a:pt x="5894" y="1918"/>
                  </a:cubicBezTo>
                  <a:cubicBezTo>
                    <a:pt x="6204" y="1942"/>
                    <a:pt x="6549" y="1990"/>
                    <a:pt x="6859" y="2049"/>
                  </a:cubicBezTo>
                  <a:cubicBezTo>
                    <a:pt x="7680" y="2228"/>
                    <a:pt x="8490" y="2407"/>
                    <a:pt x="9300" y="2597"/>
                  </a:cubicBezTo>
                  <a:cubicBezTo>
                    <a:pt x="9657" y="2692"/>
                    <a:pt x="10014" y="2764"/>
                    <a:pt x="10383" y="2847"/>
                  </a:cubicBezTo>
                  <a:cubicBezTo>
                    <a:pt x="10419" y="2847"/>
                    <a:pt x="10443" y="2871"/>
                    <a:pt x="10478" y="2871"/>
                  </a:cubicBezTo>
                  <a:cubicBezTo>
                    <a:pt x="10693" y="2907"/>
                    <a:pt x="10693" y="2930"/>
                    <a:pt x="10693" y="2966"/>
                  </a:cubicBezTo>
                  <a:cubicBezTo>
                    <a:pt x="10716" y="3192"/>
                    <a:pt x="10716" y="3419"/>
                    <a:pt x="10693" y="3645"/>
                  </a:cubicBezTo>
                  <a:cubicBezTo>
                    <a:pt x="10693" y="3704"/>
                    <a:pt x="10693" y="3776"/>
                    <a:pt x="10681" y="3835"/>
                  </a:cubicBezTo>
                  <a:cubicBezTo>
                    <a:pt x="10621" y="3883"/>
                    <a:pt x="10562" y="3919"/>
                    <a:pt x="10502" y="3978"/>
                  </a:cubicBezTo>
                  <a:cubicBezTo>
                    <a:pt x="10301" y="4151"/>
                    <a:pt x="10277" y="4215"/>
                    <a:pt x="10114" y="4215"/>
                  </a:cubicBezTo>
                  <a:cubicBezTo>
                    <a:pt x="10075" y="4215"/>
                    <a:pt x="10027" y="4211"/>
                    <a:pt x="9966" y="4204"/>
                  </a:cubicBezTo>
                  <a:cubicBezTo>
                    <a:pt x="9407" y="4133"/>
                    <a:pt x="8728" y="4014"/>
                    <a:pt x="8180" y="3966"/>
                  </a:cubicBezTo>
                  <a:cubicBezTo>
                    <a:pt x="7859" y="3942"/>
                    <a:pt x="7478" y="3919"/>
                    <a:pt x="7156" y="3895"/>
                  </a:cubicBezTo>
                  <a:lnTo>
                    <a:pt x="5680" y="3764"/>
                  </a:lnTo>
                  <a:cubicBezTo>
                    <a:pt x="5216" y="3716"/>
                    <a:pt x="4716" y="3800"/>
                    <a:pt x="4287" y="3609"/>
                  </a:cubicBezTo>
                  <a:cubicBezTo>
                    <a:pt x="3727" y="3371"/>
                    <a:pt x="2870" y="3478"/>
                    <a:pt x="2239" y="3419"/>
                  </a:cubicBezTo>
                  <a:cubicBezTo>
                    <a:pt x="2229" y="3418"/>
                    <a:pt x="2218" y="3417"/>
                    <a:pt x="2208" y="3417"/>
                  </a:cubicBezTo>
                  <a:cubicBezTo>
                    <a:pt x="2103" y="3417"/>
                    <a:pt x="2020" y="3468"/>
                    <a:pt x="1965" y="3490"/>
                  </a:cubicBezTo>
                  <a:cubicBezTo>
                    <a:pt x="1942" y="3502"/>
                    <a:pt x="1918" y="3502"/>
                    <a:pt x="1894" y="3526"/>
                  </a:cubicBezTo>
                  <a:lnTo>
                    <a:pt x="1703" y="3597"/>
                  </a:lnTo>
                  <a:lnTo>
                    <a:pt x="1763" y="3788"/>
                  </a:lnTo>
                  <a:cubicBezTo>
                    <a:pt x="1882" y="4181"/>
                    <a:pt x="2096" y="4335"/>
                    <a:pt x="2287" y="4359"/>
                  </a:cubicBezTo>
                  <a:lnTo>
                    <a:pt x="2323" y="4359"/>
                  </a:lnTo>
                  <a:cubicBezTo>
                    <a:pt x="3632" y="4454"/>
                    <a:pt x="4775" y="4562"/>
                    <a:pt x="5811" y="4669"/>
                  </a:cubicBezTo>
                  <a:cubicBezTo>
                    <a:pt x="6490" y="4740"/>
                    <a:pt x="7168" y="4812"/>
                    <a:pt x="7823" y="4907"/>
                  </a:cubicBezTo>
                  <a:lnTo>
                    <a:pt x="8430" y="4978"/>
                  </a:lnTo>
                  <a:cubicBezTo>
                    <a:pt x="8482" y="4987"/>
                    <a:pt x="8530" y="4990"/>
                    <a:pt x="8576" y="4990"/>
                  </a:cubicBezTo>
                  <a:cubicBezTo>
                    <a:pt x="8686" y="4990"/>
                    <a:pt x="8784" y="4972"/>
                    <a:pt x="8901" y="4972"/>
                  </a:cubicBezTo>
                  <a:cubicBezTo>
                    <a:pt x="8937" y="4972"/>
                    <a:pt x="8974" y="4974"/>
                    <a:pt x="9014" y="4978"/>
                  </a:cubicBezTo>
                  <a:cubicBezTo>
                    <a:pt x="9002" y="4990"/>
                    <a:pt x="8835" y="5133"/>
                    <a:pt x="8823" y="5133"/>
                  </a:cubicBezTo>
                  <a:cubicBezTo>
                    <a:pt x="8657" y="5228"/>
                    <a:pt x="8597" y="5288"/>
                    <a:pt x="8430" y="5395"/>
                  </a:cubicBezTo>
                  <a:cubicBezTo>
                    <a:pt x="8180" y="5562"/>
                    <a:pt x="7859" y="5728"/>
                    <a:pt x="7597" y="5907"/>
                  </a:cubicBezTo>
                  <a:cubicBezTo>
                    <a:pt x="7324" y="6103"/>
                    <a:pt x="7198" y="6207"/>
                    <a:pt x="6991" y="6207"/>
                  </a:cubicBezTo>
                  <a:cubicBezTo>
                    <a:pt x="6909" y="6207"/>
                    <a:pt x="6814" y="6191"/>
                    <a:pt x="6692" y="6157"/>
                  </a:cubicBezTo>
                  <a:cubicBezTo>
                    <a:pt x="6656" y="6142"/>
                    <a:pt x="6619" y="6137"/>
                    <a:pt x="6581" y="6137"/>
                  </a:cubicBezTo>
                  <a:cubicBezTo>
                    <a:pt x="6532" y="6137"/>
                    <a:pt x="6483" y="6145"/>
                    <a:pt x="6442" y="6145"/>
                  </a:cubicBezTo>
                  <a:lnTo>
                    <a:pt x="6347" y="6145"/>
                  </a:lnTo>
                  <a:cubicBezTo>
                    <a:pt x="6204" y="6121"/>
                    <a:pt x="6049" y="6121"/>
                    <a:pt x="5894" y="6109"/>
                  </a:cubicBezTo>
                  <a:cubicBezTo>
                    <a:pt x="5478" y="6086"/>
                    <a:pt x="5025" y="6062"/>
                    <a:pt x="4609" y="6026"/>
                  </a:cubicBezTo>
                  <a:cubicBezTo>
                    <a:pt x="4085" y="5967"/>
                    <a:pt x="3549" y="5883"/>
                    <a:pt x="3049" y="5812"/>
                  </a:cubicBezTo>
                  <a:cubicBezTo>
                    <a:pt x="2894" y="5788"/>
                    <a:pt x="2739" y="5764"/>
                    <a:pt x="2584" y="5740"/>
                  </a:cubicBezTo>
                  <a:cubicBezTo>
                    <a:pt x="2563" y="5737"/>
                    <a:pt x="2542" y="5735"/>
                    <a:pt x="2521" y="5735"/>
                  </a:cubicBezTo>
                  <a:cubicBezTo>
                    <a:pt x="2250" y="5735"/>
                    <a:pt x="2019" y="6010"/>
                    <a:pt x="1942" y="6264"/>
                  </a:cubicBezTo>
                  <a:lnTo>
                    <a:pt x="1930" y="6336"/>
                  </a:lnTo>
                  <a:lnTo>
                    <a:pt x="1965" y="6407"/>
                  </a:lnTo>
                  <a:cubicBezTo>
                    <a:pt x="2093" y="6757"/>
                    <a:pt x="2381" y="6776"/>
                    <a:pt x="2560" y="6776"/>
                  </a:cubicBezTo>
                  <a:cubicBezTo>
                    <a:pt x="2582" y="6776"/>
                    <a:pt x="2602" y="6776"/>
                    <a:pt x="2620" y="6776"/>
                  </a:cubicBezTo>
                  <a:cubicBezTo>
                    <a:pt x="2689" y="6773"/>
                    <a:pt x="2759" y="6772"/>
                    <a:pt x="2830" y="6772"/>
                  </a:cubicBezTo>
                  <a:cubicBezTo>
                    <a:pt x="3044" y="6772"/>
                    <a:pt x="3272" y="6785"/>
                    <a:pt x="3513" y="6812"/>
                  </a:cubicBezTo>
                  <a:cubicBezTo>
                    <a:pt x="4311" y="6895"/>
                    <a:pt x="5121" y="6990"/>
                    <a:pt x="5906" y="7074"/>
                  </a:cubicBezTo>
                  <a:lnTo>
                    <a:pt x="5871" y="7121"/>
                  </a:lnTo>
                  <a:cubicBezTo>
                    <a:pt x="5799" y="7193"/>
                    <a:pt x="5740" y="7252"/>
                    <a:pt x="5668" y="7288"/>
                  </a:cubicBezTo>
                  <a:cubicBezTo>
                    <a:pt x="4906" y="7693"/>
                    <a:pt x="4775" y="8324"/>
                    <a:pt x="4478" y="8979"/>
                  </a:cubicBezTo>
                  <a:cubicBezTo>
                    <a:pt x="4370" y="9217"/>
                    <a:pt x="4204" y="9515"/>
                    <a:pt x="4073" y="9729"/>
                  </a:cubicBezTo>
                  <a:cubicBezTo>
                    <a:pt x="4001" y="9860"/>
                    <a:pt x="4001" y="10217"/>
                    <a:pt x="4061" y="10348"/>
                  </a:cubicBezTo>
                  <a:cubicBezTo>
                    <a:pt x="4082" y="10399"/>
                    <a:pt x="4141" y="10413"/>
                    <a:pt x="4215" y="10413"/>
                  </a:cubicBezTo>
                  <a:cubicBezTo>
                    <a:pt x="4318" y="10413"/>
                    <a:pt x="4450" y="10385"/>
                    <a:pt x="4555" y="10385"/>
                  </a:cubicBezTo>
                  <a:cubicBezTo>
                    <a:pt x="4588" y="10385"/>
                    <a:pt x="4618" y="10388"/>
                    <a:pt x="4644" y="10396"/>
                  </a:cubicBezTo>
                  <a:lnTo>
                    <a:pt x="4680" y="10467"/>
                  </a:lnTo>
                  <a:cubicBezTo>
                    <a:pt x="4838" y="10500"/>
                    <a:pt x="5020" y="10540"/>
                    <a:pt x="5197" y="10540"/>
                  </a:cubicBezTo>
                  <a:cubicBezTo>
                    <a:pt x="5272" y="10540"/>
                    <a:pt x="5347" y="10533"/>
                    <a:pt x="5418" y="10515"/>
                  </a:cubicBezTo>
                  <a:cubicBezTo>
                    <a:pt x="5775" y="10443"/>
                    <a:pt x="6252" y="10503"/>
                    <a:pt x="6585" y="10396"/>
                  </a:cubicBezTo>
                  <a:cubicBezTo>
                    <a:pt x="6752" y="10348"/>
                    <a:pt x="6883" y="10277"/>
                    <a:pt x="7049" y="10217"/>
                  </a:cubicBezTo>
                  <a:cubicBezTo>
                    <a:pt x="7121" y="10205"/>
                    <a:pt x="7121" y="9955"/>
                    <a:pt x="7216" y="9955"/>
                  </a:cubicBezTo>
                  <a:cubicBezTo>
                    <a:pt x="7835" y="9967"/>
                    <a:pt x="8466" y="9979"/>
                    <a:pt x="9085" y="9979"/>
                  </a:cubicBezTo>
                  <a:cubicBezTo>
                    <a:pt x="9538" y="9991"/>
                    <a:pt x="9978" y="9991"/>
                    <a:pt x="10431" y="10015"/>
                  </a:cubicBezTo>
                  <a:cubicBezTo>
                    <a:pt x="10502" y="10015"/>
                    <a:pt x="10562" y="9991"/>
                    <a:pt x="10609" y="9979"/>
                  </a:cubicBezTo>
                  <a:cubicBezTo>
                    <a:pt x="10621" y="9979"/>
                    <a:pt x="10633" y="9967"/>
                    <a:pt x="10669" y="9967"/>
                  </a:cubicBezTo>
                  <a:lnTo>
                    <a:pt x="10836" y="9931"/>
                  </a:lnTo>
                  <a:lnTo>
                    <a:pt x="10847" y="9777"/>
                  </a:lnTo>
                  <a:cubicBezTo>
                    <a:pt x="10871" y="9610"/>
                    <a:pt x="10836" y="9431"/>
                    <a:pt x="10740" y="9324"/>
                  </a:cubicBezTo>
                  <a:cubicBezTo>
                    <a:pt x="10657" y="9217"/>
                    <a:pt x="10514" y="9181"/>
                    <a:pt x="10335" y="9181"/>
                  </a:cubicBezTo>
                  <a:lnTo>
                    <a:pt x="8311" y="9181"/>
                  </a:lnTo>
                  <a:cubicBezTo>
                    <a:pt x="8216" y="9181"/>
                    <a:pt x="8296" y="9196"/>
                    <a:pt x="8271" y="9196"/>
                  </a:cubicBezTo>
                  <a:cubicBezTo>
                    <a:pt x="8265" y="9196"/>
                    <a:pt x="8252" y="9195"/>
                    <a:pt x="8228" y="9193"/>
                  </a:cubicBezTo>
                  <a:cubicBezTo>
                    <a:pt x="8931" y="8586"/>
                    <a:pt x="9490" y="8288"/>
                    <a:pt x="10181" y="7764"/>
                  </a:cubicBezTo>
                  <a:cubicBezTo>
                    <a:pt x="10514" y="7514"/>
                    <a:pt x="10871" y="7240"/>
                    <a:pt x="11217" y="6955"/>
                  </a:cubicBezTo>
                  <a:lnTo>
                    <a:pt x="11217" y="6955"/>
                  </a:lnTo>
                  <a:cubicBezTo>
                    <a:pt x="11264" y="7395"/>
                    <a:pt x="11193" y="7598"/>
                    <a:pt x="11228" y="8050"/>
                  </a:cubicBezTo>
                  <a:cubicBezTo>
                    <a:pt x="11288" y="8669"/>
                    <a:pt x="11336" y="9300"/>
                    <a:pt x="11395" y="9919"/>
                  </a:cubicBezTo>
                  <a:cubicBezTo>
                    <a:pt x="11431" y="10217"/>
                    <a:pt x="11455" y="10515"/>
                    <a:pt x="11514" y="10908"/>
                  </a:cubicBezTo>
                  <a:cubicBezTo>
                    <a:pt x="11562" y="11158"/>
                    <a:pt x="11586" y="11408"/>
                    <a:pt x="11633" y="11682"/>
                  </a:cubicBezTo>
                  <a:cubicBezTo>
                    <a:pt x="11705" y="12134"/>
                    <a:pt x="11788" y="12598"/>
                    <a:pt x="11848" y="13075"/>
                  </a:cubicBezTo>
                  <a:cubicBezTo>
                    <a:pt x="11967" y="14158"/>
                    <a:pt x="12062" y="15277"/>
                    <a:pt x="12157" y="16349"/>
                  </a:cubicBezTo>
                  <a:cubicBezTo>
                    <a:pt x="12205" y="16896"/>
                    <a:pt x="12264" y="17432"/>
                    <a:pt x="12300" y="17992"/>
                  </a:cubicBezTo>
                  <a:cubicBezTo>
                    <a:pt x="12324" y="18182"/>
                    <a:pt x="12348" y="18373"/>
                    <a:pt x="12360" y="18563"/>
                  </a:cubicBezTo>
                  <a:cubicBezTo>
                    <a:pt x="12395" y="18849"/>
                    <a:pt x="12419" y="19159"/>
                    <a:pt x="12455" y="19444"/>
                  </a:cubicBezTo>
                  <a:cubicBezTo>
                    <a:pt x="12467" y="19587"/>
                    <a:pt x="12455" y="19623"/>
                    <a:pt x="12455" y="19623"/>
                  </a:cubicBezTo>
                  <a:cubicBezTo>
                    <a:pt x="12455" y="19623"/>
                    <a:pt x="12419" y="19659"/>
                    <a:pt x="12288" y="19659"/>
                  </a:cubicBezTo>
                  <a:cubicBezTo>
                    <a:pt x="12240" y="19659"/>
                    <a:pt x="12181" y="19659"/>
                    <a:pt x="12145" y="19635"/>
                  </a:cubicBezTo>
                  <a:lnTo>
                    <a:pt x="12086" y="19635"/>
                  </a:lnTo>
                  <a:cubicBezTo>
                    <a:pt x="11705" y="19599"/>
                    <a:pt x="11324" y="19552"/>
                    <a:pt x="10955" y="19516"/>
                  </a:cubicBezTo>
                  <a:cubicBezTo>
                    <a:pt x="10097" y="19432"/>
                    <a:pt x="9204" y="19325"/>
                    <a:pt x="8347" y="19242"/>
                  </a:cubicBezTo>
                  <a:cubicBezTo>
                    <a:pt x="6633" y="19040"/>
                    <a:pt x="4799" y="18825"/>
                    <a:pt x="2573" y="18539"/>
                  </a:cubicBezTo>
                  <a:cubicBezTo>
                    <a:pt x="2382" y="18504"/>
                    <a:pt x="2168" y="18492"/>
                    <a:pt x="2120" y="18444"/>
                  </a:cubicBezTo>
                  <a:cubicBezTo>
                    <a:pt x="2084" y="18409"/>
                    <a:pt x="2061" y="18182"/>
                    <a:pt x="2049" y="18028"/>
                  </a:cubicBezTo>
                  <a:cubicBezTo>
                    <a:pt x="2001" y="17480"/>
                    <a:pt x="1977" y="16932"/>
                    <a:pt x="1930" y="16396"/>
                  </a:cubicBezTo>
                  <a:cubicBezTo>
                    <a:pt x="1906" y="15872"/>
                    <a:pt x="1870" y="15337"/>
                    <a:pt x="1822" y="14813"/>
                  </a:cubicBezTo>
                  <a:lnTo>
                    <a:pt x="1430" y="10265"/>
                  </a:lnTo>
                  <a:cubicBezTo>
                    <a:pt x="1322" y="9062"/>
                    <a:pt x="1215" y="7836"/>
                    <a:pt x="1108" y="6633"/>
                  </a:cubicBezTo>
                  <a:cubicBezTo>
                    <a:pt x="1037" y="5800"/>
                    <a:pt x="977" y="4907"/>
                    <a:pt x="918" y="3907"/>
                  </a:cubicBezTo>
                  <a:cubicBezTo>
                    <a:pt x="906" y="3669"/>
                    <a:pt x="906" y="3419"/>
                    <a:pt x="906" y="3180"/>
                  </a:cubicBezTo>
                  <a:lnTo>
                    <a:pt x="906" y="2692"/>
                  </a:lnTo>
                  <a:cubicBezTo>
                    <a:pt x="906" y="2526"/>
                    <a:pt x="894" y="2359"/>
                    <a:pt x="894" y="2216"/>
                  </a:cubicBezTo>
                  <a:cubicBezTo>
                    <a:pt x="870" y="1978"/>
                    <a:pt x="858" y="1716"/>
                    <a:pt x="870" y="1478"/>
                  </a:cubicBezTo>
                  <a:cubicBezTo>
                    <a:pt x="870" y="1359"/>
                    <a:pt x="894" y="1335"/>
                    <a:pt x="894" y="1335"/>
                  </a:cubicBezTo>
                  <a:cubicBezTo>
                    <a:pt x="894" y="1335"/>
                    <a:pt x="918" y="1323"/>
                    <a:pt x="1037" y="1299"/>
                  </a:cubicBezTo>
                  <a:close/>
                  <a:moveTo>
                    <a:pt x="16506" y="1"/>
                  </a:moveTo>
                  <a:cubicBezTo>
                    <a:pt x="16320" y="1"/>
                    <a:pt x="16132" y="49"/>
                    <a:pt x="15955" y="144"/>
                  </a:cubicBezTo>
                  <a:cubicBezTo>
                    <a:pt x="15324" y="490"/>
                    <a:pt x="14729" y="883"/>
                    <a:pt x="14253" y="1240"/>
                  </a:cubicBezTo>
                  <a:cubicBezTo>
                    <a:pt x="13645" y="1692"/>
                    <a:pt x="13026" y="2133"/>
                    <a:pt x="12431" y="2585"/>
                  </a:cubicBezTo>
                  <a:cubicBezTo>
                    <a:pt x="12157" y="2788"/>
                    <a:pt x="11871" y="3014"/>
                    <a:pt x="11586" y="3216"/>
                  </a:cubicBezTo>
                  <a:cubicBezTo>
                    <a:pt x="11574" y="3240"/>
                    <a:pt x="11538" y="3252"/>
                    <a:pt x="11526" y="3264"/>
                  </a:cubicBezTo>
                  <a:cubicBezTo>
                    <a:pt x="11526" y="3133"/>
                    <a:pt x="11514" y="3014"/>
                    <a:pt x="11514" y="2895"/>
                  </a:cubicBezTo>
                  <a:cubicBezTo>
                    <a:pt x="11502" y="2347"/>
                    <a:pt x="11145" y="2168"/>
                    <a:pt x="10847" y="2109"/>
                  </a:cubicBezTo>
                  <a:cubicBezTo>
                    <a:pt x="10669" y="2073"/>
                    <a:pt x="10490" y="2026"/>
                    <a:pt x="10312" y="1990"/>
                  </a:cubicBezTo>
                  <a:cubicBezTo>
                    <a:pt x="10169" y="1954"/>
                    <a:pt x="10038" y="1930"/>
                    <a:pt x="9895" y="1895"/>
                  </a:cubicBezTo>
                  <a:cubicBezTo>
                    <a:pt x="8954" y="1704"/>
                    <a:pt x="8002" y="1525"/>
                    <a:pt x="7061" y="1335"/>
                  </a:cubicBezTo>
                  <a:cubicBezTo>
                    <a:pt x="7002" y="1311"/>
                    <a:pt x="6954" y="1311"/>
                    <a:pt x="6906" y="1299"/>
                  </a:cubicBezTo>
                  <a:cubicBezTo>
                    <a:pt x="6680" y="1252"/>
                    <a:pt x="6454" y="1216"/>
                    <a:pt x="6216" y="1192"/>
                  </a:cubicBezTo>
                  <a:cubicBezTo>
                    <a:pt x="4894" y="1121"/>
                    <a:pt x="3549" y="859"/>
                    <a:pt x="2382" y="633"/>
                  </a:cubicBezTo>
                  <a:cubicBezTo>
                    <a:pt x="1977" y="561"/>
                    <a:pt x="1584" y="513"/>
                    <a:pt x="1144" y="478"/>
                  </a:cubicBezTo>
                  <a:cubicBezTo>
                    <a:pt x="1104" y="475"/>
                    <a:pt x="1063" y="474"/>
                    <a:pt x="1022" y="474"/>
                  </a:cubicBezTo>
                  <a:cubicBezTo>
                    <a:pt x="879" y="474"/>
                    <a:pt x="729" y="491"/>
                    <a:pt x="572" y="537"/>
                  </a:cubicBezTo>
                  <a:cubicBezTo>
                    <a:pt x="72" y="680"/>
                    <a:pt x="1" y="859"/>
                    <a:pt x="13" y="1347"/>
                  </a:cubicBezTo>
                  <a:cubicBezTo>
                    <a:pt x="37" y="1883"/>
                    <a:pt x="60" y="2430"/>
                    <a:pt x="72" y="2966"/>
                  </a:cubicBezTo>
                  <a:cubicBezTo>
                    <a:pt x="84" y="3490"/>
                    <a:pt x="96" y="4026"/>
                    <a:pt x="132" y="4562"/>
                  </a:cubicBezTo>
                  <a:cubicBezTo>
                    <a:pt x="144" y="4931"/>
                    <a:pt x="191" y="5300"/>
                    <a:pt x="215" y="5657"/>
                  </a:cubicBezTo>
                  <a:lnTo>
                    <a:pt x="251" y="5943"/>
                  </a:lnTo>
                  <a:cubicBezTo>
                    <a:pt x="275" y="6169"/>
                    <a:pt x="298" y="6371"/>
                    <a:pt x="322" y="6598"/>
                  </a:cubicBezTo>
                  <a:cubicBezTo>
                    <a:pt x="358" y="6895"/>
                    <a:pt x="394" y="7193"/>
                    <a:pt x="429" y="7491"/>
                  </a:cubicBezTo>
                  <a:lnTo>
                    <a:pt x="501" y="8360"/>
                  </a:lnTo>
                  <a:cubicBezTo>
                    <a:pt x="632" y="9824"/>
                    <a:pt x="775" y="11348"/>
                    <a:pt x="894" y="12848"/>
                  </a:cubicBezTo>
                  <a:cubicBezTo>
                    <a:pt x="953" y="13682"/>
                    <a:pt x="1013" y="14551"/>
                    <a:pt x="1049" y="15384"/>
                  </a:cubicBezTo>
                  <a:cubicBezTo>
                    <a:pt x="1072" y="15718"/>
                    <a:pt x="1084" y="16063"/>
                    <a:pt x="1108" y="16408"/>
                  </a:cubicBezTo>
                  <a:cubicBezTo>
                    <a:pt x="1132" y="16611"/>
                    <a:pt x="1132" y="16813"/>
                    <a:pt x="1144" y="17015"/>
                  </a:cubicBezTo>
                  <a:cubicBezTo>
                    <a:pt x="1156" y="17420"/>
                    <a:pt x="1191" y="17825"/>
                    <a:pt x="1215" y="18218"/>
                  </a:cubicBezTo>
                  <a:cubicBezTo>
                    <a:pt x="1227" y="18397"/>
                    <a:pt x="1287" y="18575"/>
                    <a:pt x="1334" y="18742"/>
                  </a:cubicBezTo>
                  <a:cubicBezTo>
                    <a:pt x="1465" y="19135"/>
                    <a:pt x="1739" y="19337"/>
                    <a:pt x="2144" y="19373"/>
                  </a:cubicBezTo>
                  <a:cubicBezTo>
                    <a:pt x="2525" y="19397"/>
                    <a:pt x="2930" y="19456"/>
                    <a:pt x="3299" y="19504"/>
                  </a:cubicBezTo>
                  <a:cubicBezTo>
                    <a:pt x="3489" y="19528"/>
                    <a:pt x="3692" y="19552"/>
                    <a:pt x="3882" y="19575"/>
                  </a:cubicBezTo>
                  <a:lnTo>
                    <a:pt x="4954" y="19694"/>
                  </a:lnTo>
                  <a:cubicBezTo>
                    <a:pt x="5930" y="19813"/>
                    <a:pt x="6930" y="19921"/>
                    <a:pt x="7918" y="20040"/>
                  </a:cubicBezTo>
                  <a:cubicBezTo>
                    <a:pt x="9431" y="20206"/>
                    <a:pt x="10681" y="20349"/>
                    <a:pt x="11990" y="20468"/>
                  </a:cubicBezTo>
                  <a:cubicBezTo>
                    <a:pt x="12062" y="20468"/>
                    <a:pt x="12157" y="20480"/>
                    <a:pt x="12229" y="20480"/>
                  </a:cubicBezTo>
                  <a:cubicBezTo>
                    <a:pt x="12395" y="20480"/>
                    <a:pt x="12562" y="20468"/>
                    <a:pt x="12717" y="20456"/>
                  </a:cubicBezTo>
                  <a:cubicBezTo>
                    <a:pt x="12824" y="20444"/>
                    <a:pt x="12943" y="20444"/>
                    <a:pt x="13062" y="20421"/>
                  </a:cubicBezTo>
                  <a:lnTo>
                    <a:pt x="13276" y="20409"/>
                  </a:lnTo>
                  <a:lnTo>
                    <a:pt x="13276" y="20206"/>
                  </a:lnTo>
                  <a:lnTo>
                    <a:pt x="13276" y="20028"/>
                  </a:lnTo>
                  <a:lnTo>
                    <a:pt x="13276" y="19730"/>
                  </a:lnTo>
                  <a:lnTo>
                    <a:pt x="13169" y="18694"/>
                  </a:lnTo>
                  <a:cubicBezTo>
                    <a:pt x="13038" y="17349"/>
                    <a:pt x="12883" y="15944"/>
                    <a:pt x="12717" y="14575"/>
                  </a:cubicBezTo>
                  <a:cubicBezTo>
                    <a:pt x="12645" y="13932"/>
                    <a:pt x="12574" y="13301"/>
                    <a:pt x="12502" y="12670"/>
                  </a:cubicBezTo>
                  <a:cubicBezTo>
                    <a:pt x="12395" y="11777"/>
                    <a:pt x="12276" y="10872"/>
                    <a:pt x="12181" y="9967"/>
                  </a:cubicBezTo>
                  <a:cubicBezTo>
                    <a:pt x="12109" y="9229"/>
                    <a:pt x="12062" y="8491"/>
                    <a:pt x="12026" y="7764"/>
                  </a:cubicBezTo>
                  <a:cubicBezTo>
                    <a:pt x="11990" y="7348"/>
                    <a:pt x="11979" y="6931"/>
                    <a:pt x="11943" y="6514"/>
                  </a:cubicBezTo>
                  <a:cubicBezTo>
                    <a:pt x="11931" y="6240"/>
                    <a:pt x="12002" y="6074"/>
                    <a:pt x="12229" y="5931"/>
                  </a:cubicBezTo>
                  <a:cubicBezTo>
                    <a:pt x="13348" y="5145"/>
                    <a:pt x="14479" y="4335"/>
                    <a:pt x="15681" y="3442"/>
                  </a:cubicBezTo>
                  <a:cubicBezTo>
                    <a:pt x="16324" y="2978"/>
                    <a:pt x="16824" y="2585"/>
                    <a:pt x="17265" y="2192"/>
                  </a:cubicBezTo>
                  <a:cubicBezTo>
                    <a:pt x="17646" y="1883"/>
                    <a:pt x="17765" y="1418"/>
                    <a:pt x="17622" y="906"/>
                  </a:cubicBezTo>
                  <a:cubicBezTo>
                    <a:pt x="17515" y="525"/>
                    <a:pt x="17265" y="228"/>
                    <a:pt x="16920" y="85"/>
                  </a:cubicBezTo>
                  <a:cubicBezTo>
                    <a:pt x="16786" y="28"/>
                    <a:pt x="16647" y="1"/>
                    <a:pt x="16506" y="1"/>
                  </a:cubicBezTo>
                  <a:close/>
                </a:path>
              </a:pathLst>
            </a:custGeom>
            <a:solidFill>
              <a:schemeClr val="dk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3887" name="Google Shape;3887;p116"/>
            <p:cNvSpPr/>
            <p:nvPr/>
          </p:nvSpPr>
          <p:spPr>
            <a:xfrm>
              <a:off x="5527475" y="2424525"/>
              <a:ext cx="263725" cy="210775"/>
            </a:xfrm>
            <a:custGeom>
              <a:avLst/>
              <a:gdLst/>
              <a:ahLst/>
              <a:cxnLst/>
              <a:rect l="l" t="t" r="r" b="b"/>
              <a:pathLst>
                <a:path w="10549" h="8431" extrusionOk="0">
                  <a:moveTo>
                    <a:pt x="0" y="7002"/>
                  </a:moveTo>
                  <a:cubicBezTo>
                    <a:pt x="250" y="7526"/>
                    <a:pt x="453" y="7954"/>
                    <a:pt x="667" y="8431"/>
                  </a:cubicBezTo>
                  <a:cubicBezTo>
                    <a:pt x="822" y="8335"/>
                    <a:pt x="976" y="8276"/>
                    <a:pt x="1107" y="8180"/>
                  </a:cubicBezTo>
                  <a:cubicBezTo>
                    <a:pt x="2060" y="7430"/>
                    <a:pt x="2977" y="6668"/>
                    <a:pt x="3941" y="5942"/>
                  </a:cubicBezTo>
                  <a:cubicBezTo>
                    <a:pt x="4977" y="5168"/>
                    <a:pt x="6037" y="4454"/>
                    <a:pt x="7072" y="3692"/>
                  </a:cubicBezTo>
                  <a:cubicBezTo>
                    <a:pt x="8037" y="2977"/>
                    <a:pt x="9001" y="2251"/>
                    <a:pt x="9954" y="1537"/>
                  </a:cubicBezTo>
                  <a:cubicBezTo>
                    <a:pt x="10108" y="1418"/>
                    <a:pt x="10239" y="1275"/>
                    <a:pt x="10359" y="1120"/>
                  </a:cubicBezTo>
                  <a:cubicBezTo>
                    <a:pt x="10549" y="870"/>
                    <a:pt x="10549" y="584"/>
                    <a:pt x="10370" y="346"/>
                  </a:cubicBezTo>
                  <a:cubicBezTo>
                    <a:pt x="10216" y="108"/>
                    <a:pt x="9942" y="1"/>
                    <a:pt x="9632" y="108"/>
                  </a:cubicBezTo>
                  <a:cubicBezTo>
                    <a:pt x="9418" y="179"/>
                    <a:pt x="9216" y="299"/>
                    <a:pt x="9037" y="418"/>
                  </a:cubicBezTo>
                  <a:cubicBezTo>
                    <a:pt x="7537" y="1513"/>
                    <a:pt x="6048" y="2620"/>
                    <a:pt x="4536" y="3716"/>
                  </a:cubicBezTo>
                  <a:cubicBezTo>
                    <a:pt x="3393" y="4549"/>
                    <a:pt x="2215" y="5335"/>
                    <a:pt x="1060" y="6168"/>
                  </a:cubicBezTo>
                  <a:cubicBezTo>
                    <a:pt x="714" y="6430"/>
                    <a:pt x="345" y="6728"/>
                    <a:pt x="0" y="7002"/>
                  </a:cubicBezTo>
                  <a:close/>
                </a:path>
              </a:pathLst>
            </a:custGeom>
            <a:solidFill>
              <a:schemeClr val="accent3"/>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3888" name="Google Shape;3888;p116"/>
            <p:cNvSpPr/>
            <p:nvPr/>
          </p:nvSpPr>
          <p:spPr>
            <a:xfrm>
              <a:off x="5502450" y="2609075"/>
              <a:ext cx="33375" cy="39625"/>
            </a:xfrm>
            <a:custGeom>
              <a:avLst/>
              <a:gdLst/>
              <a:ahLst/>
              <a:cxnLst/>
              <a:rect l="l" t="t" r="r" b="b"/>
              <a:pathLst>
                <a:path w="1335" h="1585" extrusionOk="0">
                  <a:moveTo>
                    <a:pt x="692" y="1584"/>
                  </a:moveTo>
                  <a:cubicBezTo>
                    <a:pt x="763" y="1572"/>
                    <a:pt x="870" y="1537"/>
                    <a:pt x="977" y="1513"/>
                  </a:cubicBezTo>
                  <a:cubicBezTo>
                    <a:pt x="1287" y="1370"/>
                    <a:pt x="1334" y="1251"/>
                    <a:pt x="1215" y="941"/>
                  </a:cubicBezTo>
                  <a:cubicBezTo>
                    <a:pt x="1132" y="763"/>
                    <a:pt x="1061" y="584"/>
                    <a:pt x="953" y="417"/>
                  </a:cubicBezTo>
                  <a:cubicBezTo>
                    <a:pt x="715" y="36"/>
                    <a:pt x="453" y="1"/>
                    <a:pt x="144" y="334"/>
                  </a:cubicBezTo>
                  <a:cubicBezTo>
                    <a:pt x="84" y="394"/>
                    <a:pt x="49" y="465"/>
                    <a:pt x="1" y="525"/>
                  </a:cubicBezTo>
                  <a:cubicBezTo>
                    <a:pt x="227" y="858"/>
                    <a:pt x="441" y="1191"/>
                    <a:pt x="692" y="1584"/>
                  </a:cubicBezTo>
                  <a:close/>
                </a:path>
              </a:pathLst>
            </a:custGeom>
            <a:solidFill>
              <a:schemeClr val="lt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3889" name="Google Shape;3889;p116"/>
            <p:cNvSpPr/>
            <p:nvPr/>
          </p:nvSpPr>
          <p:spPr>
            <a:xfrm>
              <a:off x="5487575" y="2634975"/>
              <a:ext cx="20275" cy="22950"/>
            </a:xfrm>
            <a:custGeom>
              <a:avLst/>
              <a:gdLst/>
              <a:ahLst/>
              <a:cxnLst/>
              <a:rect l="l" t="t" r="r" b="b"/>
              <a:pathLst>
                <a:path w="811" h="918" extrusionOk="0">
                  <a:moveTo>
                    <a:pt x="382" y="1"/>
                  </a:moveTo>
                  <a:lnTo>
                    <a:pt x="1" y="739"/>
                  </a:lnTo>
                  <a:cubicBezTo>
                    <a:pt x="298" y="917"/>
                    <a:pt x="525" y="775"/>
                    <a:pt x="751" y="667"/>
                  </a:cubicBezTo>
                  <a:cubicBezTo>
                    <a:pt x="810" y="358"/>
                    <a:pt x="644" y="179"/>
                    <a:pt x="382" y="1"/>
                  </a:cubicBezTo>
                  <a:close/>
                </a:path>
              </a:pathLst>
            </a:custGeom>
            <a:solidFill>
              <a:schemeClr val="dk2"/>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3890" name="Google Shape;3890;p116"/>
            <p:cNvSpPr/>
            <p:nvPr/>
          </p:nvSpPr>
          <p:spPr>
            <a:xfrm>
              <a:off x="5378625" y="2437325"/>
              <a:ext cx="302150" cy="470025"/>
            </a:xfrm>
            <a:custGeom>
              <a:avLst/>
              <a:gdLst/>
              <a:ahLst/>
              <a:cxnLst/>
              <a:rect l="l" t="t" r="r" b="b"/>
              <a:pathLst>
                <a:path w="12086" h="18801" extrusionOk="0">
                  <a:moveTo>
                    <a:pt x="12074" y="18348"/>
                  </a:moveTo>
                  <a:cubicBezTo>
                    <a:pt x="12038" y="17860"/>
                    <a:pt x="11967" y="17384"/>
                    <a:pt x="11919" y="16896"/>
                  </a:cubicBezTo>
                  <a:cubicBezTo>
                    <a:pt x="11776" y="15253"/>
                    <a:pt x="11621" y="13622"/>
                    <a:pt x="11467" y="11979"/>
                  </a:cubicBezTo>
                  <a:cubicBezTo>
                    <a:pt x="11383" y="11252"/>
                    <a:pt x="11240" y="10538"/>
                    <a:pt x="11133" y="9812"/>
                  </a:cubicBezTo>
                  <a:cubicBezTo>
                    <a:pt x="11086" y="9478"/>
                    <a:pt x="11050" y="9169"/>
                    <a:pt x="11014" y="8835"/>
                  </a:cubicBezTo>
                  <a:cubicBezTo>
                    <a:pt x="10907" y="7776"/>
                    <a:pt x="10824" y="6728"/>
                    <a:pt x="10728" y="5668"/>
                  </a:cubicBezTo>
                  <a:cubicBezTo>
                    <a:pt x="10169" y="6085"/>
                    <a:pt x="9585" y="6502"/>
                    <a:pt x="9121" y="6835"/>
                  </a:cubicBezTo>
                  <a:lnTo>
                    <a:pt x="9121" y="6835"/>
                  </a:lnTo>
                  <a:cubicBezTo>
                    <a:pt x="9121" y="6835"/>
                    <a:pt x="8312" y="7454"/>
                    <a:pt x="7478" y="8109"/>
                  </a:cubicBezTo>
                  <a:cubicBezTo>
                    <a:pt x="7692" y="8145"/>
                    <a:pt x="8038" y="8169"/>
                    <a:pt x="8371" y="8169"/>
                  </a:cubicBezTo>
                  <a:cubicBezTo>
                    <a:pt x="8883" y="8157"/>
                    <a:pt x="9931" y="8049"/>
                    <a:pt x="10097" y="8240"/>
                  </a:cubicBezTo>
                  <a:cubicBezTo>
                    <a:pt x="10252" y="8454"/>
                    <a:pt x="10300" y="8704"/>
                    <a:pt x="10181" y="8740"/>
                  </a:cubicBezTo>
                  <a:cubicBezTo>
                    <a:pt x="10074" y="8764"/>
                    <a:pt x="7299" y="8740"/>
                    <a:pt x="6704" y="8740"/>
                  </a:cubicBezTo>
                  <a:cubicBezTo>
                    <a:pt x="5764" y="9478"/>
                    <a:pt x="3680" y="9431"/>
                    <a:pt x="3513" y="9133"/>
                  </a:cubicBezTo>
                  <a:cubicBezTo>
                    <a:pt x="3347" y="8835"/>
                    <a:pt x="4109" y="7549"/>
                    <a:pt x="4371" y="7085"/>
                  </a:cubicBezTo>
                  <a:cubicBezTo>
                    <a:pt x="4644" y="6621"/>
                    <a:pt x="5466" y="6025"/>
                    <a:pt x="5466" y="6025"/>
                  </a:cubicBezTo>
                  <a:lnTo>
                    <a:pt x="5621" y="5906"/>
                  </a:lnTo>
                  <a:cubicBezTo>
                    <a:pt x="4728" y="5835"/>
                    <a:pt x="2549" y="5621"/>
                    <a:pt x="1846" y="5454"/>
                  </a:cubicBezTo>
                  <a:cubicBezTo>
                    <a:pt x="1775" y="5454"/>
                    <a:pt x="1692" y="5430"/>
                    <a:pt x="1632" y="5394"/>
                  </a:cubicBezTo>
                  <a:lnTo>
                    <a:pt x="1632" y="5394"/>
                  </a:lnTo>
                  <a:cubicBezTo>
                    <a:pt x="1323" y="5204"/>
                    <a:pt x="1454" y="4835"/>
                    <a:pt x="1799" y="4751"/>
                  </a:cubicBezTo>
                  <a:cubicBezTo>
                    <a:pt x="2144" y="4668"/>
                    <a:pt x="4942" y="5168"/>
                    <a:pt x="5406" y="5132"/>
                  </a:cubicBezTo>
                  <a:cubicBezTo>
                    <a:pt x="5716" y="5121"/>
                    <a:pt x="6133" y="5192"/>
                    <a:pt x="6371" y="5252"/>
                  </a:cubicBezTo>
                  <a:lnTo>
                    <a:pt x="7680" y="4478"/>
                  </a:lnTo>
                  <a:cubicBezTo>
                    <a:pt x="7931" y="4287"/>
                    <a:pt x="8276" y="4037"/>
                    <a:pt x="8585" y="3811"/>
                  </a:cubicBezTo>
                  <a:cubicBezTo>
                    <a:pt x="7859" y="3704"/>
                    <a:pt x="5906" y="3442"/>
                    <a:pt x="4394" y="3275"/>
                  </a:cubicBezTo>
                  <a:cubicBezTo>
                    <a:pt x="3823" y="3216"/>
                    <a:pt x="3239" y="3168"/>
                    <a:pt x="2668" y="3120"/>
                  </a:cubicBezTo>
                  <a:cubicBezTo>
                    <a:pt x="1977" y="3096"/>
                    <a:pt x="1727" y="3085"/>
                    <a:pt x="1596" y="3037"/>
                  </a:cubicBezTo>
                  <a:cubicBezTo>
                    <a:pt x="1477" y="3013"/>
                    <a:pt x="1382" y="2989"/>
                    <a:pt x="1311" y="2870"/>
                  </a:cubicBezTo>
                  <a:lnTo>
                    <a:pt x="1311" y="2870"/>
                  </a:lnTo>
                  <a:cubicBezTo>
                    <a:pt x="1013" y="2704"/>
                    <a:pt x="1192" y="2561"/>
                    <a:pt x="1608" y="2406"/>
                  </a:cubicBezTo>
                  <a:cubicBezTo>
                    <a:pt x="2025" y="2263"/>
                    <a:pt x="9419" y="3227"/>
                    <a:pt x="9419" y="3227"/>
                  </a:cubicBezTo>
                  <a:cubicBezTo>
                    <a:pt x="9645" y="3061"/>
                    <a:pt x="9943" y="2858"/>
                    <a:pt x="10288" y="2620"/>
                  </a:cubicBezTo>
                  <a:cubicBezTo>
                    <a:pt x="10300" y="2358"/>
                    <a:pt x="10312" y="2108"/>
                    <a:pt x="10288" y="1858"/>
                  </a:cubicBezTo>
                  <a:cubicBezTo>
                    <a:pt x="10252" y="1584"/>
                    <a:pt x="10002" y="1584"/>
                    <a:pt x="9788" y="1525"/>
                  </a:cubicBezTo>
                  <a:cubicBezTo>
                    <a:pt x="8621" y="1263"/>
                    <a:pt x="7442" y="977"/>
                    <a:pt x="6264" y="739"/>
                  </a:cubicBezTo>
                  <a:cubicBezTo>
                    <a:pt x="5787" y="632"/>
                    <a:pt x="5299" y="608"/>
                    <a:pt x="4811" y="549"/>
                  </a:cubicBezTo>
                  <a:cubicBezTo>
                    <a:pt x="3537" y="382"/>
                    <a:pt x="2287" y="203"/>
                    <a:pt x="1025" y="37"/>
                  </a:cubicBezTo>
                  <a:cubicBezTo>
                    <a:pt x="822" y="13"/>
                    <a:pt x="608" y="1"/>
                    <a:pt x="382" y="1"/>
                  </a:cubicBezTo>
                  <a:cubicBezTo>
                    <a:pt x="108" y="13"/>
                    <a:pt x="1" y="96"/>
                    <a:pt x="1" y="382"/>
                  </a:cubicBezTo>
                  <a:cubicBezTo>
                    <a:pt x="1" y="787"/>
                    <a:pt x="25" y="1203"/>
                    <a:pt x="49" y="1608"/>
                  </a:cubicBezTo>
                  <a:cubicBezTo>
                    <a:pt x="60" y="2001"/>
                    <a:pt x="25" y="2418"/>
                    <a:pt x="60" y="2823"/>
                  </a:cubicBezTo>
                  <a:cubicBezTo>
                    <a:pt x="120" y="3728"/>
                    <a:pt x="180" y="4644"/>
                    <a:pt x="251" y="5549"/>
                  </a:cubicBezTo>
                  <a:cubicBezTo>
                    <a:pt x="489" y="8276"/>
                    <a:pt x="739" y="10990"/>
                    <a:pt x="965" y="13729"/>
                  </a:cubicBezTo>
                  <a:cubicBezTo>
                    <a:pt x="1061" y="14812"/>
                    <a:pt x="1096" y="15872"/>
                    <a:pt x="1192" y="16955"/>
                  </a:cubicBezTo>
                  <a:cubicBezTo>
                    <a:pt x="1251" y="17563"/>
                    <a:pt x="1275" y="17574"/>
                    <a:pt x="1906" y="17646"/>
                  </a:cubicBezTo>
                  <a:cubicBezTo>
                    <a:pt x="3823" y="17884"/>
                    <a:pt x="5764" y="18110"/>
                    <a:pt x="7680" y="18348"/>
                  </a:cubicBezTo>
                  <a:cubicBezTo>
                    <a:pt x="8931" y="18503"/>
                    <a:pt x="10169" y="18634"/>
                    <a:pt x="11419" y="18765"/>
                  </a:cubicBezTo>
                  <a:cubicBezTo>
                    <a:pt x="11490" y="18777"/>
                    <a:pt x="11574" y="18801"/>
                    <a:pt x="11657" y="18777"/>
                  </a:cubicBezTo>
                  <a:cubicBezTo>
                    <a:pt x="11979" y="18765"/>
                    <a:pt x="12086" y="18682"/>
                    <a:pt x="12074" y="18348"/>
                  </a:cubicBezTo>
                  <a:close/>
                  <a:moveTo>
                    <a:pt x="5490" y="12979"/>
                  </a:moveTo>
                  <a:cubicBezTo>
                    <a:pt x="4740" y="13741"/>
                    <a:pt x="4382" y="14717"/>
                    <a:pt x="3870" y="15646"/>
                  </a:cubicBezTo>
                  <a:cubicBezTo>
                    <a:pt x="3787" y="15800"/>
                    <a:pt x="3680" y="15967"/>
                    <a:pt x="3525" y="16122"/>
                  </a:cubicBezTo>
                  <a:cubicBezTo>
                    <a:pt x="3156" y="15372"/>
                    <a:pt x="3013" y="14586"/>
                    <a:pt x="2799" y="13824"/>
                  </a:cubicBezTo>
                  <a:cubicBezTo>
                    <a:pt x="2787" y="13764"/>
                    <a:pt x="2882" y="13693"/>
                    <a:pt x="2989" y="13526"/>
                  </a:cubicBezTo>
                  <a:cubicBezTo>
                    <a:pt x="3180" y="14181"/>
                    <a:pt x="3347" y="14753"/>
                    <a:pt x="3513" y="15312"/>
                  </a:cubicBezTo>
                  <a:cubicBezTo>
                    <a:pt x="3573" y="15312"/>
                    <a:pt x="3632" y="15324"/>
                    <a:pt x="3680" y="15324"/>
                  </a:cubicBezTo>
                  <a:cubicBezTo>
                    <a:pt x="3978" y="14836"/>
                    <a:pt x="4251" y="14336"/>
                    <a:pt x="4573" y="13836"/>
                  </a:cubicBezTo>
                  <a:cubicBezTo>
                    <a:pt x="4871" y="13360"/>
                    <a:pt x="5204" y="12919"/>
                    <a:pt x="5549" y="12443"/>
                  </a:cubicBezTo>
                  <a:cubicBezTo>
                    <a:pt x="5716" y="12693"/>
                    <a:pt x="5609" y="12836"/>
                    <a:pt x="5490" y="12979"/>
                  </a:cubicBezTo>
                  <a:close/>
                </a:path>
              </a:pathLst>
            </a:custGeom>
            <a:solidFill>
              <a:schemeClr val="lt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3891" name="Google Shape;3891;p116"/>
            <p:cNvSpPr/>
            <p:nvPr/>
          </p:nvSpPr>
          <p:spPr>
            <a:xfrm>
              <a:off x="5444425" y="2740950"/>
              <a:ext cx="82475" cy="103000"/>
            </a:xfrm>
            <a:custGeom>
              <a:avLst/>
              <a:gdLst/>
              <a:ahLst/>
              <a:cxnLst/>
              <a:rect l="l" t="t" r="r" b="b"/>
              <a:pathLst>
                <a:path w="3299" h="4120" extrusionOk="0">
                  <a:moveTo>
                    <a:pt x="3072" y="203"/>
                  </a:moveTo>
                  <a:lnTo>
                    <a:pt x="2953" y="0"/>
                  </a:lnTo>
                  <a:lnTo>
                    <a:pt x="2822" y="191"/>
                  </a:lnTo>
                  <a:cubicBezTo>
                    <a:pt x="2715" y="345"/>
                    <a:pt x="2608" y="488"/>
                    <a:pt x="2501" y="619"/>
                  </a:cubicBezTo>
                  <a:cubicBezTo>
                    <a:pt x="2262" y="953"/>
                    <a:pt x="2048" y="1262"/>
                    <a:pt x="1834" y="1596"/>
                  </a:cubicBezTo>
                  <a:cubicBezTo>
                    <a:pt x="1608" y="1929"/>
                    <a:pt x="1405" y="2286"/>
                    <a:pt x="1215" y="2631"/>
                  </a:cubicBezTo>
                  <a:cubicBezTo>
                    <a:pt x="1131" y="2751"/>
                    <a:pt x="1072" y="2870"/>
                    <a:pt x="1000" y="2977"/>
                  </a:cubicBezTo>
                  <a:cubicBezTo>
                    <a:pt x="857" y="2453"/>
                    <a:pt x="441" y="1012"/>
                    <a:pt x="441" y="1012"/>
                  </a:cubicBezTo>
                  <a:lnTo>
                    <a:pt x="238" y="1262"/>
                  </a:lnTo>
                  <a:cubicBezTo>
                    <a:pt x="215" y="1322"/>
                    <a:pt x="167" y="1369"/>
                    <a:pt x="143" y="1393"/>
                  </a:cubicBezTo>
                  <a:cubicBezTo>
                    <a:pt x="60" y="1488"/>
                    <a:pt x="0" y="1560"/>
                    <a:pt x="36" y="1679"/>
                  </a:cubicBezTo>
                  <a:cubicBezTo>
                    <a:pt x="60" y="1810"/>
                    <a:pt x="107" y="1941"/>
                    <a:pt x="143" y="2084"/>
                  </a:cubicBezTo>
                  <a:cubicBezTo>
                    <a:pt x="286" y="2727"/>
                    <a:pt x="453" y="3382"/>
                    <a:pt x="774" y="4001"/>
                  </a:cubicBezTo>
                  <a:cubicBezTo>
                    <a:pt x="774" y="4001"/>
                    <a:pt x="834" y="4096"/>
                    <a:pt x="893" y="4108"/>
                  </a:cubicBezTo>
                  <a:cubicBezTo>
                    <a:pt x="953" y="4120"/>
                    <a:pt x="1012" y="4048"/>
                    <a:pt x="1012" y="4048"/>
                  </a:cubicBezTo>
                  <a:cubicBezTo>
                    <a:pt x="1191" y="3870"/>
                    <a:pt x="1298" y="3691"/>
                    <a:pt x="1393" y="3536"/>
                  </a:cubicBezTo>
                  <a:cubicBezTo>
                    <a:pt x="1512" y="3322"/>
                    <a:pt x="1619" y="3084"/>
                    <a:pt x="1750" y="2858"/>
                  </a:cubicBezTo>
                  <a:cubicBezTo>
                    <a:pt x="2108" y="2143"/>
                    <a:pt x="2429" y="1477"/>
                    <a:pt x="2977" y="917"/>
                  </a:cubicBezTo>
                  <a:cubicBezTo>
                    <a:pt x="3036" y="846"/>
                    <a:pt x="3298" y="607"/>
                    <a:pt x="3072" y="203"/>
                  </a:cubicBezTo>
                  <a:close/>
                </a:path>
              </a:pathLst>
            </a:custGeom>
            <a:solidFill>
              <a:schemeClr val="dk1"/>
            </a:solidFill>
            <a:ln>
              <a:noFill/>
            </a:ln>
          </p:spPr>
          <p:txBody>
            <a:bodyPr spcFirstLastPara="1" wrap="square" lIns="91425" tIns="91425" rIns="91425" bIns="91425" anchor="ctr" anchorCtr="0">
              <a:noAutofit/>
            </a:bodyPr>
            <a:p>
              <a:pPr marL="0" lvl="0" indent="0" algn="l" rtl="0">
                <a:spcBef>
                  <a:spcPts val="0"/>
                </a:spcBef>
                <a:spcAft>
                  <a:spcPts val="0"/>
                </a:spcAft>
                <a:buNone/>
              </a:pPr>
            </a:p>
          </p:txBody>
        </p:sp>
      </p:grpSp>
      <p:sp>
        <p:nvSpPr>
          <p:cNvPr id="6" name="Google Shape;1687;p88"/>
          <p:cNvSpPr/>
          <p:nvPr/>
        </p:nvSpPr>
        <p:spPr>
          <a:xfrm>
            <a:off x="1440180" y="2853055"/>
            <a:ext cx="3319780" cy="1079500"/>
          </a:xfrm>
          <a:prstGeom prst="roundRect">
            <a:avLst>
              <a:gd name="adj" fmla="val 14960"/>
            </a:avLst>
          </a:prstGeom>
          <a:noFill/>
          <a:ln w="28575" cap="flat" cmpd="sng">
            <a:solidFill>
              <a:schemeClr val="accent2">
                <a:lumMod val="50000"/>
              </a:schemeClr>
            </a:solidFill>
            <a:prstDash val="dash"/>
            <a:round/>
            <a:headEnd type="none" w="sm" len="sm"/>
            <a:tailEnd type="none" w="sm" len="sm"/>
          </a:ln>
        </p:spPr>
        <p:txBody>
          <a:bodyPr spcFirstLastPara="1" wrap="square" lIns="121900" tIns="121900" rIns="121900" bIns="121900" anchor="ctr" anchorCtr="0">
            <a:noAutofit/>
          </a:bodyPr>
          <a:p>
            <a:pPr marL="0" lvl="0" indent="0" algn="l" rtl="0">
              <a:spcBef>
                <a:spcPts val="0"/>
              </a:spcBef>
              <a:spcAft>
                <a:spcPts val="0"/>
              </a:spcAft>
              <a:buNone/>
            </a:pPr>
            <a:endParaRPr sz="1865"/>
          </a:p>
        </p:txBody>
      </p:sp>
      <p:sp>
        <p:nvSpPr>
          <p:cNvPr id="1687" name="Google Shape;1687;p88"/>
          <p:cNvSpPr/>
          <p:nvPr/>
        </p:nvSpPr>
        <p:spPr>
          <a:xfrm>
            <a:off x="7199630" y="2853055"/>
            <a:ext cx="3204845" cy="1079500"/>
          </a:xfrm>
          <a:prstGeom prst="roundRect">
            <a:avLst>
              <a:gd name="adj" fmla="val 14960"/>
            </a:avLst>
          </a:prstGeom>
          <a:noFill/>
          <a:ln w="28575" cap="flat" cmpd="sng">
            <a:solidFill>
              <a:schemeClr val="accent2">
                <a:lumMod val="50000"/>
              </a:schemeClr>
            </a:solidFill>
            <a:prstDash val="dash"/>
            <a:round/>
            <a:headEnd type="none" w="sm" len="sm"/>
            <a:tailEnd type="none" w="sm" len="sm"/>
          </a:ln>
        </p:spPr>
        <p:txBody>
          <a:bodyPr spcFirstLastPara="1" wrap="square" lIns="121900" tIns="121900" rIns="121900" bIns="121900" anchor="ctr" anchorCtr="0">
            <a:noAutofit/>
          </a:bodyPr>
          <a:p>
            <a:pPr marL="0" lvl="0" indent="0" algn="l" rtl="0">
              <a:spcBef>
                <a:spcPts val="0"/>
              </a:spcBef>
              <a:spcAft>
                <a:spcPts val="0"/>
              </a:spcAft>
              <a:buNone/>
            </a:pPr>
            <a:endParaRPr sz="1865"/>
          </a:p>
        </p:txBody>
      </p:sp>
      <p:sp>
        <p:nvSpPr>
          <p:cNvPr id="3349" name="Google Shape;3349;p113">
            <a:hlinkClick r:id="" action="ppaction://noaction"/>
          </p:cNvPr>
          <p:cNvSpPr/>
          <p:nvPr/>
        </p:nvSpPr>
        <p:spPr>
          <a:xfrm rot="2102819">
            <a:off x="11267440" y="5875655"/>
            <a:ext cx="947420" cy="829310"/>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91425" tIns="91425" rIns="91425" bIns="91425" anchor="ctr" anchorCtr="0">
            <a:noAutofit/>
          </a:bodyPr>
          <a:p>
            <a:pPr marL="0" lvl="0" indent="0" algn="l" rtl="0">
              <a:spcBef>
                <a:spcPts val="0"/>
              </a:spcBef>
              <a:spcAft>
                <a:spcPts val="0"/>
              </a:spcAft>
              <a:buNone/>
            </a:pPr>
          </a:p>
        </p:txBody>
      </p:sp>
      <p:sp>
        <p:nvSpPr>
          <p:cNvPr id="3722" name="10'"/>
          <p:cNvSpPr/>
          <p:nvPr/>
        </p:nvSpPr>
        <p:spPr>
          <a:xfrm>
            <a:off x="3766820" y="3059430"/>
            <a:ext cx="667385" cy="667385"/>
          </a:xfrm>
          <a:custGeom>
            <a:avLst/>
            <a:gdLst/>
            <a:ahLst/>
            <a:cxnLst/>
            <a:rect l="l" t="t" r="r" b="b"/>
            <a:pathLst>
              <a:path w="47804" h="47804" extrusionOk="0">
                <a:moveTo>
                  <a:pt x="23908" y="0"/>
                </a:moveTo>
                <a:cubicBezTo>
                  <a:pt x="22372" y="0"/>
                  <a:pt x="21050" y="1917"/>
                  <a:pt x="19586" y="2203"/>
                </a:cubicBezTo>
                <a:cubicBezTo>
                  <a:pt x="19422" y="2235"/>
                  <a:pt x="19253" y="2249"/>
                  <a:pt x="19080" y="2249"/>
                </a:cubicBezTo>
                <a:cubicBezTo>
                  <a:pt x="17963" y="2249"/>
                  <a:pt x="16678" y="1664"/>
                  <a:pt x="15580" y="1664"/>
                </a:cubicBezTo>
                <a:cubicBezTo>
                  <a:pt x="15289" y="1664"/>
                  <a:pt x="15010" y="1705"/>
                  <a:pt x="14752" y="1810"/>
                </a:cubicBezTo>
                <a:cubicBezTo>
                  <a:pt x="13347" y="2393"/>
                  <a:pt x="12859" y="4667"/>
                  <a:pt x="11609" y="5501"/>
                </a:cubicBezTo>
                <a:cubicBezTo>
                  <a:pt x="10359" y="6334"/>
                  <a:pt x="8049" y="5929"/>
                  <a:pt x="7001" y="6989"/>
                </a:cubicBezTo>
                <a:cubicBezTo>
                  <a:pt x="5941" y="8049"/>
                  <a:pt x="6346" y="10358"/>
                  <a:pt x="5513" y="11609"/>
                </a:cubicBezTo>
                <a:cubicBezTo>
                  <a:pt x="4667" y="12859"/>
                  <a:pt x="2393" y="13347"/>
                  <a:pt x="1810" y="14740"/>
                </a:cubicBezTo>
                <a:cubicBezTo>
                  <a:pt x="1238" y="16133"/>
                  <a:pt x="2500" y="18074"/>
                  <a:pt x="2203" y="19586"/>
                </a:cubicBezTo>
                <a:cubicBezTo>
                  <a:pt x="1917" y="21026"/>
                  <a:pt x="0" y="22360"/>
                  <a:pt x="0" y="23896"/>
                </a:cubicBezTo>
                <a:cubicBezTo>
                  <a:pt x="0" y="25432"/>
                  <a:pt x="1917" y="26753"/>
                  <a:pt x="2203" y="28218"/>
                </a:cubicBezTo>
                <a:cubicBezTo>
                  <a:pt x="2500" y="29718"/>
                  <a:pt x="1250" y="31671"/>
                  <a:pt x="1810" y="33052"/>
                </a:cubicBezTo>
                <a:cubicBezTo>
                  <a:pt x="2393" y="34445"/>
                  <a:pt x="4679" y="34945"/>
                  <a:pt x="5513" y="36195"/>
                </a:cubicBezTo>
                <a:cubicBezTo>
                  <a:pt x="6346" y="37445"/>
                  <a:pt x="5941" y="39743"/>
                  <a:pt x="7001" y="40803"/>
                </a:cubicBezTo>
                <a:cubicBezTo>
                  <a:pt x="8049" y="41862"/>
                  <a:pt x="10359" y="41457"/>
                  <a:pt x="11609" y="42291"/>
                </a:cubicBezTo>
                <a:cubicBezTo>
                  <a:pt x="12859" y="43124"/>
                  <a:pt x="13347" y="45398"/>
                  <a:pt x="14752" y="45982"/>
                </a:cubicBezTo>
                <a:cubicBezTo>
                  <a:pt x="15017" y="46094"/>
                  <a:pt x="15304" y="46138"/>
                  <a:pt x="15604" y="46138"/>
                </a:cubicBezTo>
                <a:cubicBezTo>
                  <a:pt x="16698" y="46138"/>
                  <a:pt x="17975" y="45555"/>
                  <a:pt x="19084" y="45555"/>
                </a:cubicBezTo>
                <a:cubicBezTo>
                  <a:pt x="19256" y="45555"/>
                  <a:pt x="19424" y="45569"/>
                  <a:pt x="19586" y="45601"/>
                </a:cubicBezTo>
                <a:cubicBezTo>
                  <a:pt x="21027" y="45875"/>
                  <a:pt x="22372" y="47803"/>
                  <a:pt x="23908" y="47803"/>
                </a:cubicBezTo>
                <a:cubicBezTo>
                  <a:pt x="25432" y="47803"/>
                  <a:pt x="26754" y="45875"/>
                  <a:pt x="28218" y="45601"/>
                </a:cubicBezTo>
                <a:cubicBezTo>
                  <a:pt x="28382" y="45568"/>
                  <a:pt x="28551" y="45554"/>
                  <a:pt x="28724" y="45554"/>
                </a:cubicBezTo>
                <a:cubicBezTo>
                  <a:pt x="29835" y="45554"/>
                  <a:pt x="31114" y="46133"/>
                  <a:pt x="32208" y="46133"/>
                </a:cubicBezTo>
                <a:cubicBezTo>
                  <a:pt x="32505" y="46133"/>
                  <a:pt x="32789" y="46091"/>
                  <a:pt x="33052" y="45982"/>
                </a:cubicBezTo>
                <a:cubicBezTo>
                  <a:pt x="34457" y="45398"/>
                  <a:pt x="34945" y="43124"/>
                  <a:pt x="36195" y="42291"/>
                </a:cubicBezTo>
                <a:cubicBezTo>
                  <a:pt x="37445" y="41457"/>
                  <a:pt x="39755" y="41862"/>
                  <a:pt x="40815" y="40803"/>
                </a:cubicBezTo>
                <a:cubicBezTo>
                  <a:pt x="41863" y="39743"/>
                  <a:pt x="41470" y="37445"/>
                  <a:pt x="42303" y="36195"/>
                </a:cubicBezTo>
                <a:cubicBezTo>
                  <a:pt x="43137" y="34945"/>
                  <a:pt x="45411" y="34445"/>
                  <a:pt x="45994" y="33052"/>
                </a:cubicBezTo>
                <a:cubicBezTo>
                  <a:pt x="46566" y="31671"/>
                  <a:pt x="45303" y="29718"/>
                  <a:pt x="45601" y="28218"/>
                </a:cubicBezTo>
                <a:cubicBezTo>
                  <a:pt x="45887" y="26765"/>
                  <a:pt x="47804" y="25432"/>
                  <a:pt x="47804" y="23896"/>
                </a:cubicBezTo>
                <a:cubicBezTo>
                  <a:pt x="47804" y="22360"/>
                  <a:pt x="45887" y="21038"/>
                  <a:pt x="45601" y="19586"/>
                </a:cubicBezTo>
                <a:cubicBezTo>
                  <a:pt x="45303" y="18074"/>
                  <a:pt x="46554" y="16133"/>
                  <a:pt x="45994" y="14740"/>
                </a:cubicBezTo>
                <a:cubicBezTo>
                  <a:pt x="45411" y="13347"/>
                  <a:pt x="43137" y="12859"/>
                  <a:pt x="42303" y="11609"/>
                </a:cubicBezTo>
                <a:cubicBezTo>
                  <a:pt x="41470" y="10358"/>
                  <a:pt x="41863" y="8049"/>
                  <a:pt x="40815" y="6989"/>
                </a:cubicBezTo>
                <a:cubicBezTo>
                  <a:pt x="39755" y="5929"/>
                  <a:pt x="37445" y="6334"/>
                  <a:pt x="36195" y="5501"/>
                </a:cubicBezTo>
                <a:cubicBezTo>
                  <a:pt x="34945" y="4667"/>
                  <a:pt x="34457" y="2393"/>
                  <a:pt x="33052" y="1810"/>
                </a:cubicBezTo>
                <a:cubicBezTo>
                  <a:pt x="32789" y="1699"/>
                  <a:pt x="32505" y="1655"/>
                  <a:pt x="32207" y="1655"/>
                </a:cubicBezTo>
                <a:cubicBezTo>
                  <a:pt x="31110" y="1655"/>
                  <a:pt x="29828" y="2248"/>
                  <a:pt x="28715" y="2248"/>
                </a:cubicBezTo>
                <a:cubicBezTo>
                  <a:pt x="28545" y="2248"/>
                  <a:pt x="28379" y="2235"/>
                  <a:pt x="28218" y="2203"/>
                </a:cubicBezTo>
                <a:cubicBezTo>
                  <a:pt x="26777" y="1917"/>
                  <a:pt x="25432" y="0"/>
                  <a:pt x="23908" y="0"/>
                </a:cubicBezTo>
                <a:close/>
              </a:path>
            </a:pathLst>
          </a:custGeom>
        </p:spPr>
        <p:style>
          <a:lnRef idx="3">
            <a:schemeClr val="lt1"/>
          </a:lnRef>
          <a:fillRef idx="1">
            <a:schemeClr val="accent1"/>
          </a:fillRef>
          <a:effectRef idx="1">
            <a:schemeClr val="accent1"/>
          </a:effectRef>
          <a:fontRef idx="minor">
            <a:schemeClr val="lt1"/>
          </a:fontRef>
        </p:style>
        <p:txBody>
          <a:bodyPr spcFirstLastPara="1" wrap="square" lIns="91425" tIns="91425" rIns="91425" bIns="91425" anchor="ctr" anchorCtr="0">
            <a:noAutofit/>
          </a:bodyPr>
          <a:p>
            <a:pPr marL="0" lvl="0" indent="0" algn="ctr" rtl="0">
              <a:spcBef>
                <a:spcPts val="0"/>
              </a:spcBef>
              <a:spcAft>
                <a:spcPts val="0"/>
              </a:spcAft>
              <a:buNone/>
            </a:pPr>
            <a:r>
              <a:rPr lang="en-GB" sz="4000" b="1">
                <a:solidFill>
                  <a:schemeClr val="dk1"/>
                </a:solidFill>
                <a:latin typeface="Times New Roman" panose="02020603050405020304" charset="0"/>
                <a:ea typeface="Pangolin" panose="00000500000000000000"/>
                <a:cs typeface="Times New Roman" panose="02020603050405020304" charset="0"/>
                <a:sym typeface="Pangolin" panose="00000500000000000000"/>
              </a:rPr>
              <a:t>1</a:t>
            </a:r>
            <a:endParaRPr lang="en-GB" sz="4000" b="1">
              <a:solidFill>
                <a:schemeClr val="dk1"/>
              </a:solidFill>
              <a:latin typeface="Times New Roman" panose="02020603050405020304" charset="0"/>
              <a:ea typeface="Pangolin" panose="00000500000000000000"/>
              <a:cs typeface="Times New Roman" panose="02020603050405020304" charset="0"/>
              <a:sym typeface="Pangolin" panose="00000500000000000000"/>
            </a:endParaRPr>
          </a:p>
        </p:txBody>
      </p:sp>
      <p:sp>
        <p:nvSpPr>
          <p:cNvPr id="5" name="11'"/>
          <p:cNvSpPr/>
          <p:nvPr/>
        </p:nvSpPr>
        <p:spPr>
          <a:xfrm>
            <a:off x="9548495" y="3059430"/>
            <a:ext cx="667385" cy="667385"/>
          </a:xfrm>
          <a:custGeom>
            <a:avLst/>
            <a:gdLst/>
            <a:ahLst/>
            <a:cxnLst/>
            <a:rect l="l" t="t" r="r" b="b"/>
            <a:pathLst>
              <a:path w="47804" h="47804" extrusionOk="0">
                <a:moveTo>
                  <a:pt x="23908" y="0"/>
                </a:moveTo>
                <a:cubicBezTo>
                  <a:pt x="22372" y="0"/>
                  <a:pt x="21050" y="1917"/>
                  <a:pt x="19586" y="2203"/>
                </a:cubicBezTo>
                <a:cubicBezTo>
                  <a:pt x="19422" y="2235"/>
                  <a:pt x="19253" y="2249"/>
                  <a:pt x="19080" y="2249"/>
                </a:cubicBezTo>
                <a:cubicBezTo>
                  <a:pt x="17963" y="2249"/>
                  <a:pt x="16678" y="1664"/>
                  <a:pt x="15580" y="1664"/>
                </a:cubicBezTo>
                <a:cubicBezTo>
                  <a:pt x="15289" y="1664"/>
                  <a:pt x="15010" y="1705"/>
                  <a:pt x="14752" y="1810"/>
                </a:cubicBezTo>
                <a:cubicBezTo>
                  <a:pt x="13347" y="2393"/>
                  <a:pt x="12859" y="4667"/>
                  <a:pt x="11609" y="5501"/>
                </a:cubicBezTo>
                <a:cubicBezTo>
                  <a:pt x="10359" y="6334"/>
                  <a:pt x="8049" y="5929"/>
                  <a:pt x="7001" y="6989"/>
                </a:cubicBezTo>
                <a:cubicBezTo>
                  <a:pt x="5941" y="8049"/>
                  <a:pt x="6346" y="10358"/>
                  <a:pt x="5513" y="11609"/>
                </a:cubicBezTo>
                <a:cubicBezTo>
                  <a:pt x="4667" y="12859"/>
                  <a:pt x="2393" y="13347"/>
                  <a:pt x="1810" y="14740"/>
                </a:cubicBezTo>
                <a:cubicBezTo>
                  <a:pt x="1238" y="16133"/>
                  <a:pt x="2500" y="18074"/>
                  <a:pt x="2203" y="19586"/>
                </a:cubicBezTo>
                <a:cubicBezTo>
                  <a:pt x="1917" y="21026"/>
                  <a:pt x="0" y="22360"/>
                  <a:pt x="0" y="23896"/>
                </a:cubicBezTo>
                <a:cubicBezTo>
                  <a:pt x="0" y="25432"/>
                  <a:pt x="1917" y="26753"/>
                  <a:pt x="2203" y="28218"/>
                </a:cubicBezTo>
                <a:cubicBezTo>
                  <a:pt x="2500" y="29718"/>
                  <a:pt x="1250" y="31671"/>
                  <a:pt x="1810" y="33052"/>
                </a:cubicBezTo>
                <a:cubicBezTo>
                  <a:pt x="2393" y="34445"/>
                  <a:pt x="4679" y="34945"/>
                  <a:pt x="5513" y="36195"/>
                </a:cubicBezTo>
                <a:cubicBezTo>
                  <a:pt x="6346" y="37445"/>
                  <a:pt x="5941" y="39743"/>
                  <a:pt x="7001" y="40803"/>
                </a:cubicBezTo>
                <a:cubicBezTo>
                  <a:pt x="8049" y="41862"/>
                  <a:pt x="10359" y="41457"/>
                  <a:pt x="11609" y="42291"/>
                </a:cubicBezTo>
                <a:cubicBezTo>
                  <a:pt x="12859" y="43124"/>
                  <a:pt x="13347" y="45398"/>
                  <a:pt x="14752" y="45982"/>
                </a:cubicBezTo>
                <a:cubicBezTo>
                  <a:pt x="15017" y="46094"/>
                  <a:pt x="15304" y="46138"/>
                  <a:pt x="15604" y="46138"/>
                </a:cubicBezTo>
                <a:cubicBezTo>
                  <a:pt x="16698" y="46138"/>
                  <a:pt x="17975" y="45555"/>
                  <a:pt x="19084" y="45555"/>
                </a:cubicBezTo>
                <a:cubicBezTo>
                  <a:pt x="19256" y="45555"/>
                  <a:pt x="19424" y="45569"/>
                  <a:pt x="19586" y="45601"/>
                </a:cubicBezTo>
                <a:cubicBezTo>
                  <a:pt x="21027" y="45875"/>
                  <a:pt x="22372" y="47803"/>
                  <a:pt x="23908" y="47803"/>
                </a:cubicBezTo>
                <a:cubicBezTo>
                  <a:pt x="25432" y="47803"/>
                  <a:pt x="26754" y="45875"/>
                  <a:pt x="28218" y="45601"/>
                </a:cubicBezTo>
                <a:cubicBezTo>
                  <a:pt x="28382" y="45568"/>
                  <a:pt x="28551" y="45554"/>
                  <a:pt x="28724" y="45554"/>
                </a:cubicBezTo>
                <a:cubicBezTo>
                  <a:pt x="29835" y="45554"/>
                  <a:pt x="31114" y="46133"/>
                  <a:pt x="32208" y="46133"/>
                </a:cubicBezTo>
                <a:cubicBezTo>
                  <a:pt x="32505" y="46133"/>
                  <a:pt x="32789" y="46091"/>
                  <a:pt x="33052" y="45982"/>
                </a:cubicBezTo>
                <a:cubicBezTo>
                  <a:pt x="34457" y="45398"/>
                  <a:pt x="34945" y="43124"/>
                  <a:pt x="36195" y="42291"/>
                </a:cubicBezTo>
                <a:cubicBezTo>
                  <a:pt x="37445" y="41457"/>
                  <a:pt x="39755" y="41862"/>
                  <a:pt x="40815" y="40803"/>
                </a:cubicBezTo>
                <a:cubicBezTo>
                  <a:pt x="41863" y="39743"/>
                  <a:pt x="41470" y="37445"/>
                  <a:pt x="42303" y="36195"/>
                </a:cubicBezTo>
                <a:cubicBezTo>
                  <a:pt x="43137" y="34945"/>
                  <a:pt x="45411" y="34445"/>
                  <a:pt x="45994" y="33052"/>
                </a:cubicBezTo>
                <a:cubicBezTo>
                  <a:pt x="46566" y="31671"/>
                  <a:pt x="45303" y="29718"/>
                  <a:pt x="45601" y="28218"/>
                </a:cubicBezTo>
                <a:cubicBezTo>
                  <a:pt x="45887" y="26765"/>
                  <a:pt x="47804" y="25432"/>
                  <a:pt x="47804" y="23896"/>
                </a:cubicBezTo>
                <a:cubicBezTo>
                  <a:pt x="47804" y="22360"/>
                  <a:pt x="45887" y="21038"/>
                  <a:pt x="45601" y="19586"/>
                </a:cubicBezTo>
                <a:cubicBezTo>
                  <a:pt x="45303" y="18074"/>
                  <a:pt x="46554" y="16133"/>
                  <a:pt x="45994" y="14740"/>
                </a:cubicBezTo>
                <a:cubicBezTo>
                  <a:pt x="45411" y="13347"/>
                  <a:pt x="43137" y="12859"/>
                  <a:pt x="42303" y="11609"/>
                </a:cubicBezTo>
                <a:cubicBezTo>
                  <a:pt x="41470" y="10358"/>
                  <a:pt x="41863" y="8049"/>
                  <a:pt x="40815" y="6989"/>
                </a:cubicBezTo>
                <a:cubicBezTo>
                  <a:pt x="39755" y="5929"/>
                  <a:pt x="37445" y="6334"/>
                  <a:pt x="36195" y="5501"/>
                </a:cubicBezTo>
                <a:cubicBezTo>
                  <a:pt x="34945" y="4667"/>
                  <a:pt x="34457" y="2393"/>
                  <a:pt x="33052" y="1810"/>
                </a:cubicBezTo>
                <a:cubicBezTo>
                  <a:pt x="32789" y="1699"/>
                  <a:pt x="32505" y="1655"/>
                  <a:pt x="32207" y="1655"/>
                </a:cubicBezTo>
                <a:cubicBezTo>
                  <a:pt x="31110" y="1655"/>
                  <a:pt x="29828" y="2248"/>
                  <a:pt x="28715" y="2248"/>
                </a:cubicBezTo>
                <a:cubicBezTo>
                  <a:pt x="28545" y="2248"/>
                  <a:pt x="28379" y="2235"/>
                  <a:pt x="28218" y="2203"/>
                </a:cubicBezTo>
                <a:cubicBezTo>
                  <a:pt x="26777" y="1917"/>
                  <a:pt x="25432" y="0"/>
                  <a:pt x="23908" y="0"/>
                </a:cubicBezTo>
                <a:close/>
              </a:path>
            </a:pathLst>
          </a:custGeom>
        </p:spPr>
        <p:style>
          <a:lnRef idx="3">
            <a:schemeClr val="lt1"/>
          </a:lnRef>
          <a:fillRef idx="1">
            <a:schemeClr val="accent1"/>
          </a:fillRef>
          <a:effectRef idx="1">
            <a:schemeClr val="accent1"/>
          </a:effectRef>
          <a:fontRef idx="minor">
            <a:schemeClr val="lt1"/>
          </a:fontRef>
        </p:style>
        <p:txBody>
          <a:bodyPr spcFirstLastPara="1" wrap="square" lIns="91425" tIns="91425" rIns="91425" bIns="91425" anchor="ctr" anchorCtr="0">
            <a:noAutofit/>
          </a:bodyPr>
          <a:p>
            <a:pPr marL="0" lvl="0" indent="0" algn="ctr" rtl="0">
              <a:spcBef>
                <a:spcPts val="0"/>
              </a:spcBef>
              <a:spcAft>
                <a:spcPts val="0"/>
              </a:spcAft>
              <a:buNone/>
            </a:pPr>
            <a:r>
              <a:rPr lang="vi-VN" altLang="en-GB" sz="4000" b="1">
                <a:solidFill>
                  <a:schemeClr val="dk1"/>
                </a:solidFill>
                <a:latin typeface="Times New Roman" panose="02020603050405020304" charset="0"/>
                <a:ea typeface="Pangolin" panose="00000500000000000000"/>
                <a:cs typeface="Times New Roman" panose="02020603050405020304" charset="0"/>
                <a:sym typeface="Pangolin" panose="00000500000000000000"/>
              </a:rPr>
              <a:t>2</a:t>
            </a:r>
            <a:endParaRPr lang="vi-VN" altLang="en-GB" sz="4000" b="1">
              <a:solidFill>
                <a:schemeClr val="dk1"/>
              </a:solidFill>
              <a:latin typeface="Times New Roman" panose="02020603050405020304" charset="0"/>
              <a:ea typeface="Pangolin" panose="00000500000000000000"/>
              <a:cs typeface="Times New Roman" panose="02020603050405020304" charset="0"/>
              <a:sym typeface="Pangolin" panose="00000500000000000000"/>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000">
        <p159:morph option="byObject"/>
      </p:transition>
    </mc:Choice>
    <mc:Fallback>
      <p:transition spd="slow">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722"/>
                    </p:tgtEl>
                  </p:cond>
                </p:stCondLst>
                <p:endSync evt="end" delay="0">
                  <p:rtn val="all"/>
                </p:endSync>
                <p:childTnLst>
                  <p:par>
                    <p:cTn id="3" fill="hold">
                      <p:stCondLst>
                        <p:cond delay="0"/>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6"/>
                                        </p:tgtEl>
                                      </p:cBhvr>
                                    </p:animEffect>
                                    <p:set>
                                      <p:cBhvr>
                                        <p:cTn id="10" dur="1" fill="hold">
                                          <p:stCondLst>
                                            <p:cond delay="499"/>
                                          </p:stCondLst>
                                        </p:cTn>
                                        <p:tgtEl>
                                          <p:spTgt spid="6"/>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3722"/>
                                        </p:tgtEl>
                                      </p:cBhvr>
                                    </p:animEffect>
                                    <p:set>
                                      <p:cBhvr>
                                        <p:cTn id="13" dur="1" fill="hold">
                                          <p:stCondLst>
                                            <p:cond delay="499"/>
                                          </p:stCondLst>
                                        </p:cTn>
                                        <p:tgtEl>
                                          <p:spTgt spid="3722"/>
                                        </p:tgtEl>
                                        <p:attrNameLst>
                                          <p:attrName>style.visibility</p:attrName>
                                        </p:attrNameLst>
                                      </p:cBhvr>
                                      <p:to>
                                        <p:strVal val="hidden"/>
                                      </p:to>
                                    </p:set>
                                  </p:childTnLst>
                                </p:cTn>
                              </p:par>
                            </p:childTnLst>
                          </p:cTn>
                        </p:par>
                      </p:childTnLst>
                    </p:cTn>
                  </p:par>
                </p:childTnLst>
              </p:cTn>
              <p:nextCondLst>
                <p:cond evt="onClick" delay="0">
                  <p:tgtEl>
                    <p:spTgt spid="3722"/>
                  </p:tgtEl>
                </p:cond>
              </p:nextCondLst>
            </p:seq>
            <p:seq concurrent="1" nextAc="seek">
              <p:cTn id="14" restart="whenNotActive" fill="hold" evtFilter="cancelBubble" nodeType="interactiveSeq">
                <p:stCondLst>
                  <p:cond evt="onClick" delay="0">
                    <p:tgtEl>
                      <p:spTgt spid="5"/>
                    </p:tgtEl>
                  </p:cond>
                </p:stCondLst>
                <p:endSync evt="end" delay="0">
                  <p:rtn val="all"/>
                </p:endSync>
                <p:childTnLst>
                  <p:par>
                    <p:cTn id="15" fill="hold">
                      <p:stCondLst>
                        <p:cond delay="0"/>
                      </p:stCondLst>
                      <p:childTnLst>
                        <p:par>
                          <p:cTn id="16" fill="hold">
                            <p:stCondLst>
                              <p:cond delay="0"/>
                            </p:stCondLst>
                            <p:childTnLst>
                              <p:par>
                                <p:cTn id="17" presetID="3" presetClass="exit" presetSubtype="10" fill="hold" grpId="0" nodeType="clickEffect">
                                  <p:stCondLst>
                                    <p:cond delay="0"/>
                                  </p:stCondLst>
                                  <p:childTnLst>
                                    <p:animEffect transition="out" filter="blinds(horizontal)">
                                      <p:cBhvr>
                                        <p:cTn id="18" dur="500"/>
                                        <p:tgtEl>
                                          <p:spTgt spid="3"/>
                                        </p:tgtEl>
                                      </p:cBhvr>
                                    </p:animEffect>
                                    <p:set>
                                      <p:cBhvr>
                                        <p:cTn id="19" dur="1" fill="hold">
                                          <p:stCondLst>
                                            <p:cond delay="499"/>
                                          </p:stCondLst>
                                        </p:cTn>
                                        <p:tgtEl>
                                          <p:spTgt spid="3"/>
                                        </p:tgtEl>
                                        <p:attrNameLst>
                                          <p:attrName>style.visibility</p:attrName>
                                        </p:attrNameLst>
                                      </p:cBhvr>
                                      <p:to>
                                        <p:strVal val="hidden"/>
                                      </p:to>
                                    </p:set>
                                  </p:childTnLst>
                                </p:cTn>
                              </p:par>
                              <p:par>
                                <p:cTn id="20" presetID="3" presetClass="exit" presetSubtype="10" fill="hold" grpId="0" nodeType="withEffect">
                                  <p:stCondLst>
                                    <p:cond delay="0"/>
                                  </p:stCondLst>
                                  <p:childTnLst>
                                    <p:animEffect transition="out" filter="blinds(horizontal)">
                                      <p:cBhvr>
                                        <p:cTn id="21" dur="500"/>
                                        <p:tgtEl>
                                          <p:spTgt spid="1687"/>
                                        </p:tgtEl>
                                      </p:cBhvr>
                                    </p:animEffect>
                                    <p:set>
                                      <p:cBhvr>
                                        <p:cTn id="22" dur="1" fill="hold">
                                          <p:stCondLst>
                                            <p:cond delay="499"/>
                                          </p:stCondLst>
                                        </p:cTn>
                                        <p:tgtEl>
                                          <p:spTgt spid="1687"/>
                                        </p:tgtEl>
                                        <p:attrNameLst>
                                          <p:attrName>style.visibility</p:attrName>
                                        </p:attrNameLst>
                                      </p:cBhvr>
                                      <p:to>
                                        <p:strVal val="hidden"/>
                                      </p:to>
                                    </p:set>
                                  </p:childTnLst>
                                </p:cTn>
                              </p:par>
                              <p:par>
                                <p:cTn id="23" presetID="3" presetClass="exit" presetSubtype="10" fill="hold" grpId="0" nodeType="withEffect">
                                  <p:stCondLst>
                                    <p:cond delay="0"/>
                                  </p:stCondLst>
                                  <p:childTnLst>
                                    <p:animEffect transition="out" filter="blinds(horizontal)">
                                      <p:cBhvr>
                                        <p:cTn id="24" dur="500"/>
                                        <p:tgtEl>
                                          <p:spTgt spid="5"/>
                                        </p:tgtEl>
                                      </p:cBhvr>
                                    </p:animEffect>
                                    <p:set>
                                      <p:cBhvr>
                                        <p:cTn id="25"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2" grpId="0" bldLvl="0" animBg="1"/>
      <p:bldP spid="6" grpId="0" bldLvl="0" animBg="1"/>
      <p:bldP spid="3722" grpId="0" bldLvl="0" animBg="1"/>
      <p:bldP spid="2" grpId="1" animBg="1"/>
      <p:bldP spid="6" grpId="1" animBg="1"/>
      <p:bldP spid="3722" grpId="1" animBg="1"/>
      <p:bldP spid="3" grpId="0" bldLvl="0" animBg="1"/>
      <p:bldP spid="1687" grpId="0" bldLvl="0" animBg="1"/>
      <p:bldP spid="5" grpId="0" bldLvl="0" animBg="1"/>
      <p:bldP spid="3" grpId="1" animBg="1"/>
      <p:bldP spid="1687" grpId="1" animBg="1"/>
      <p:bldP spid="5"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563" name="Shape 563"/>
        <p:cNvGrpSpPr/>
        <p:nvPr/>
      </p:nvGrpSpPr>
      <p:grpSpPr>
        <a:xfrm>
          <a:off x="0" y="0"/>
          <a:ext cx="0" cy="0"/>
          <a:chOff x="0" y="0"/>
          <a:chExt cx="0" cy="0"/>
        </a:xfrm>
      </p:grpSpPr>
      <p:sp>
        <p:nvSpPr>
          <p:cNvPr id="567" name="Google Shape;567;p60"/>
          <p:cNvSpPr/>
          <p:nvPr/>
        </p:nvSpPr>
        <p:spPr>
          <a:xfrm>
            <a:off x="4663133" y="2480300"/>
            <a:ext cx="2069140" cy="156897"/>
          </a:xfrm>
          <a:custGeom>
            <a:avLst/>
            <a:gdLst/>
            <a:ahLst/>
            <a:cxnLst/>
            <a:rect l="l" t="t" r="r" b="b"/>
            <a:pathLst>
              <a:path w="17860" h="1727" fill="none" extrusionOk="0">
                <a:moveTo>
                  <a:pt x="17860" y="1465"/>
                </a:moveTo>
                <a:cubicBezTo>
                  <a:pt x="17550" y="989"/>
                  <a:pt x="16717" y="453"/>
                  <a:pt x="16110" y="429"/>
                </a:cubicBezTo>
                <a:cubicBezTo>
                  <a:pt x="15193" y="417"/>
                  <a:pt x="14871" y="1727"/>
                  <a:pt x="13979" y="1715"/>
                </a:cubicBezTo>
                <a:cubicBezTo>
                  <a:pt x="13133" y="1703"/>
                  <a:pt x="13074" y="512"/>
                  <a:pt x="12121" y="274"/>
                </a:cubicBezTo>
                <a:cubicBezTo>
                  <a:pt x="11002" y="1"/>
                  <a:pt x="10645" y="1536"/>
                  <a:pt x="9347" y="1417"/>
                </a:cubicBezTo>
                <a:cubicBezTo>
                  <a:pt x="8335" y="1322"/>
                  <a:pt x="8228" y="346"/>
                  <a:pt x="7263" y="405"/>
                </a:cubicBezTo>
                <a:cubicBezTo>
                  <a:pt x="6299" y="465"/>
                  <a:pt x="6192" y="1441"/>
                  <a:pt x="5251" y="1489"/>
                </a:cubicBezTo>
                <a:cubicBezTo>
                  <a:pt x="4203" y="1536"/>
                  <a:pt x="4120" y="310"/>
                  <a:pt x="3037" y="346"/>
                </a:cubicBezTo>
                <a:cubicBezTo>
                  <a:pt x="2215" y="370"/>
                  <a:pt x="1858" y="1084"/>
                  <a:pt x="691" y="1060"/>
                </a:cubicBezTo>
                <a:cubicBezTo>
                  <a:pt x="393" y="1060"/>
                  <a:pt x="155" y="1001"/>
                  <a:pt x="1" y="953"/>
                </a:cubicBezTo>
              </a:path>
            </a:pathLst>
          </a:custGeom>
          <a:noFill/>
          <a:ln w="28575" cap="flat" cmpd="sng">
            <a:solidFill>
              <a:schemeClr val="lt1"/>
            </a:solidFill>
            <a:prstDash val="solid"/>
            <a:miter lim="11906"/>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68" name="Google Shape;568;p60"/>
          <p:cNvSpPr/>
          <p:nvPr/>
        </p:nvSpPr>
        <p:spPr>
          <a:xfrm>
            <a:off x="3862328" y="5517607"/>
            <a:ext cx="622441" cy="598396"/>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69" name="Google Shape;569;p60">
            <a:hlinkClick r:id="rId1" action="ppaction://hlinksldjump"/>
          </p:cNvPr>
          <p:cNvSpPr/>
          <p:nvPr/>
        </p:nvSpPr>
        <p:spPr>
          <a:xfrm rot="2006702">
            <a:off x="143261" y="6051024"/>
            <a:ext cx="785101" cy="754793"/>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nvGrpSpPr>
          <p:cNvPr id="570" name="Google Shape;570;p60"/>
          <p:cNvGrpSpPr/>
          <p:nvPr/>
        </p:nvGrpSpPr>
        <p:grpSpPr>
          <a:xfrm rot="535505">
            <a:off x="1057600" y="620633"/>
            <a:ext cx="327129" cy="1400503"/>
            <a:chOff x="3869150" y="2093000"/>
            <a:chExt cx="108475" cy="464425"/>
          </a:xfrm>
        </p:grpSpPr>
        <p:sp>
          <p:nvSpPr>
            <p:cNvPr id="571" name="Google Shape;571;p60"/>
            <p:cNvSpPr/>
            <p:nvPr/>
          </p:nvSpPr>
          <p:spPr>
            <a:xfrm>
              <a:off x="3885775" y="2093000"/>
              <a:ext cx="91850" cy="297525"/>
            </a:xfrm>
            <a:custGeom>
              <a:avLst/>
              <a:gdLst/>
              <a:ahLst/>
              <a:cxnLst/>
              <a:rect l="l" t="t" r="r" b="b"/>
              <a:pathLst>
                <a:path w="3674" h="11901" extrusionOk="0">
                  <a:moveTo>
                    <a:pt x="3673" y="12"/>
                  </a:moveTo>
                  <a:cubicBezTo>
                    <a:pt x="3456" y="1906"/>
                    <a:pt x="3244" y="3717"/>
                    <a:pt x="3040" y="5531"/>
                  </a:cubicBezTo>
                  <a:cubicBezTo>
                    <a:pt x="2825" y="7454"/>
                    <a:pt x="2622" y="9379"/>
                    <a:pt x="2401" y="11302"/>
                  </a:cubicBezTo>
                  <a:cubicBezTo>
                    <a:pt x="2335" y="11892"/>
                    <a:pt x="2321" y="11901"/>
                    <a:pt x="1714" y="11901"/>
                  </a:cubicBezTo>
                  <a:cubicBezTo>
                    <a:pt x="1275" y="11901"/>
                    <a:pt x="834" y="11849"/>
                    <a:pt x="395" y="11861"/>
                  </a:cubicBezTo>
                  <a:cubicBezTo>
                    <a:pt x="49" y="11872"/>
                    <a:pt x="0" y="11706"/>
                    <a:pt x="9" y="11416"/>
                  </a:cubicBezTo>
                  <a:cubicBezTo>
                    <a:pt x="34" y="10626"/>
                    <a:pt x="40" y="9832"/>
                    <a:pt x="52" y="9041"/>
                  </a:cubicBezTo>
                  <a:cubicBezTo>
                    <a:pt x="89" y="6531"/>
                    <a:pt x="126" y="4021"/>
                    <a:pt x="163" y="1514"/>
                  </a:cubicBezTo>
                  <a:cubicBezTo>
                    <a:pt x="166" y="1250"/>
                    <a:pt x="203" y="986"/>
                    <a:pt x="229" y="726"/>
                  </a:cubicBezTo>
                  <a:cubicBezTo>
                    <a:pt x="298" y="41"/>
                    <a:pt x="301" y="29"/>
                    <a:pt x="1006" y="15"/>
                  </a:cubicBezTo>
                  <a:cubicBezTo>
                    <a:pt x="1883" y="1"/>
                    <a:pt x="2757" y="12"/>
                    <a:pt x="3673" y="12"/>
                  </a:cubicBezTo>
                  <a:close/>
                </a:path>
              </a:pathLst>
            </a:custGeom>
            <a:solidFill>
              <a:schemeClr val="accent3"/>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72" name="Google Shape;572;p60"/>
            <p:cNvSpPr/>
            <p:nvPr/>
          </p:nvSpPr>
          <p:spPr>
            <a:xfrm>
              <a:off x="3869150" y="2476675"/>
              <a:ext cx="78900" cy="80750"/>
            </a:xfrm>
            <a:custGeom>
              <a:avLst/>
              <a:gdLst/>
              <a:ahLst/>
              <a:cxnLst/>
              <a:rect l="l" t="t" r="r" b="b"/>
              <a:pathLst>
                <a:path w="3156" h="3230" extrusionOk="0">
                  <a:moveTo>
                    <a:pt x="3135" y="1528"/>
                  </a:moveTo>
                  <a:cubicBezTo>
                    <a:pt x="3155" y="2453"/>
                    <a:pt x="2485" y="3227"/>
                    <a:pt x="1665" y="3230"/>
                  </a:cubicBezTo>
                  <a:cubicBezTo>
                    <a:pt x="900" y="3230"/>
                    <a:pt x="69" y="2359"/>
                    <a:pt x="32" y="1516"/>
                  </a:cubicBezTo>
                  <a:cubicBezTo>
                    <a:pt x="0" y="757"/>
                    <a:pt x="791" y="24"/>
                    <a:pt x="1659" y="12"/>
                  </a:cubicBezTo>
                  <a:cubicBezTo>
                    <a:pt x="2350" y="1"/>
                    <a:pt x="3121" y="794"/>
                    <a:pt x="3135" y="1528"/>
                  </a:cubicBezTo>
                  <a:close/>
                </a:path>
              </a:pathLst>
            </a:custGeom>
            <a:solidFill>
              <a:schemeClr val="accent3"/>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grpSp>
        <p:nvGrpSpPr>
          <p:cNvPr id="2920" name="Google Shape;2920;p104"/>
          <p:cNvGrpSpPr/>
          <p:nvPr/>
        </p:nvGrpSpPr>
        <p:grpSpPr>
          <a:xfrm>
            <a:off x="612140" y="1541145"/>
            <a:ext cx="11410315" cy="3427730"/>
            <a:chOff x="1540350" y="826005"/>
            <a:chExt cx="6259025" cy="3378825"/>
          </a:xfrm>
        </p:grpSpPr>
        <p:sp>
          <p:nvSpPr>
            <p:cNvPr id="2921" name="Google Shape;2921;p104"/>
            <p:cNvSpPr/>
            <p:nvPr/>
          </p:nvSpPr>
          <p:spPr>
            <a:xfrm rot="-129175">
              <a:off x="1789023" y="1167494"/>
              <a:ext cx="5957405" cy="2926472"/>
            </a:xfrm>
            <a:prstGeom prst="roundRect">
              <a:avLst>
                <a:gd name="adj" fmla="val 24491"/>
              </a:avLst>
            </a:prstGeom>
            <a:noFill/>
            <a:ln w="28575" cap="flat" cmpd="sng">
              <a:solidFill>
                <a:schemeClr val="dk1"/>
              </a:solidFill>
              <a:prstDash val="dash"/>
              <a:round/>
              <a:headEnd type="none" w="sm" len="sm"/>
              <a:tailEnd type="none" w="sm" len="sm"/>
            </a:ln>
          </p:spPr>
          <p:txBody>
            <a:bodyPr spcFirstLastPara="1" wrap="square" lIns="121900" tIns="121900" rIns="121900" bIns="121900" anchor="ctr" anchorCtr="0">
              <a:noAutofit/>
            </a:bodyPr>
            <a:p>
              <a:pPr marL="0" lvl="0" indent="0" algn="l" rtl="0">
                <a:spcBef>
                  <a:spcPts val="0"/>
                </a:spcBef>
                <a:spcAft>
                  <a:spcPts val="0"/>
                </a:spcAft>
                <a:buNone/>
              </a:pPr>
              <a:endParaRPr sz="2400"/>
            </a:p>
          </p:txBody>
        </p:sp>
        <p:sp>
          <p:nvSpPr>
            <p:cNvPr id="2922" name="Google Shape;2922;p104"/>
            <p:cNvSpPr/>
            <p:nvPr/>
          </p:nvSpPr>
          <p:spPr>
            <a:xfrm rot="-129175">
              <a:off x="1593297" y="936869"/>
              <a:ext cx="5957405" cy="2926472"/>
            </a:xfrm>
            <a:prstGeom prst="roundRect">
              <a:avLst>
                <a:gd name="adj" fmla="val 24491"/>
              </a:avLst>
            </a:prstGeom>
            <a:solidFill>
              <a:schemeClr val="lt1"/>
            </a:solidFill>
            <a:ln>
              <a:noFill/>
            </a:ln>
          </p:spPr>
          <p:txBody>
            <a:bodyPr spcFirstLastPara="1" wrap="square" lIns="121900" tIns="121900" rIns="121900" bIns="121900" anchor="ctr" anchorCtr="0">
              <a:noAutofit/>
            </a:bodyPr>
            <a:p>
              <a:pPr marL="0" lvl="0" indent="0" algn="l" rtl="0">
                <a:spcBef>
                  <a:spcPts val="0"/>
                </a:spcBef>
                <a:spcAft>
                  <a:spcPts val="0"/>
                </a:spcAft>
                <a:buNone/>
              </a:pPr>
              <a:endParaRPr sz="2400"/>
            </a:p>
          </p:txBody>
        </p:sp>
      </p:grpSp>
      <p:sp>
        <p:nvSpPr>
          <p:cNvPr id="2924" name="Google Shape;2924;p104"/>
          <p:cNvSpPr txBox="1"/>
          <p:nvPr>
            <p:ph type="subTitle" idx="1"/>
          </p:nvPr>
        </p:nvSpPr>
        <p:spPr>
          <a:xfrm>
            <a:off x="834390" y="2629535"/>
            <a:ext cx="10762615" cy="1202690"/>
          </a:xfrm>
          <a:prstGeom prst="rect">
            <a:avLst/>
          </a:prstGeom>
        </p:spPr>
        <p:txBody>
          <a:bodyPr spcFirstLastPara="1" wrap="square" lIns="121900" tIns="121900" rIns="121900" bIns="121900" anchor="ctr" anchorCtr="0">
            <a:noAutofit/>
          </a:bodyPr>
          <a:p>
            <a:pPr marL="0" lvl="0" indent="0" algn="ctr" rtl="0">
              <a:spcBef>
                <a:spcPts val="0"/>
              </a:spcBef>
              <a:spcAft>
                <a:spcPts val="0"/>
              </a:spcAft>
              <a:buNone/>
            </a:pPr>
            <a:r>
              <a:rPr lang="vi-VN" altLang="en-GB" sz="6000">
                <a:latin typeface="Times New Roman" panose="02020603050405020304" charset="0"/>
                <a:cs typeface="Times New Roman" panose="02020603050405020304" charset="0"/>
              </a:rPr>
              <a:t>Câu 1. Đọc 1 đoạn yêu thích trong bài “Người công dân số Một” </a:t>
            </a:r>
            <a:endParaRPr lang="vi-VN" altLang="en-GB" sz="6000">
              <a:latin typeface="Times New Roman" panose="02020603050405020304" charset="0"/>
              <a:cs typeface="Times New Roman" panose="02020603050405020304" charset="0"/>
            </a:endParaRPr>
          </a:p>
          <a:p>
            <a:pPr marL="0" lvl="0" indent="0" algn="ctr" rtl="0">
              <a:spcBef>
                <a:spcPts val="0"/>
              </a:spcBef>
              <a:spcAft>
                <a:spcPts val="0"/>
              </a:spcAft>
              <a:buNone/>
            </a:pPr>
            <a:r>
              <a:rPr lang="vi-VN" altLang="en-GB" sz="6000">
                <a:latin typeface="Times New Roman" panose="02020603050405020304" charset="0"/>
                <a:cs typeface="Times New Roman" panose="02020603050405020304" charset="0"/>
              </a:rPr>
              <a:t>(tiếp </a:t>
            </a:r>
            <a:r>
              <a:rPr lang="vi-VN" altLang="en-GB" sz="6000">
                <a:latin typeface="Times New Roman" panose="02020603050405020304" charset="0"/>
                <a:cs typeface="Times New Roman" panose="02020603050405020304" charset="0"/>
              </a:rPr>
              <a:t>theo)</a:t>
            </a:r>
            <a:endParaRPr lang="vi-VN" altLang="en-GB" sz="600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563" name="Shape 563"/>
        <p:cNvGrpSpPr/>
        <p:nvPr/>
      </p:nvGrpSpPr>
      <p:grpSpPr>
        <a:xfrm>
          <a:off x="0" y="0"/>
          <a:ext cx="0" cy="0"/>
          <a:chOff x="0" y="0"/>
          <a:chExt cx="0" cy="0"/>
        </a:xfrm>
      </p:grpSpPr>
      <p:sp>
        <p:nvSpPr>
          <p:cNvPr id="567" name="Google Shape;567;p60"/>
          <p:cNvSpPr/>
          <p:nvPr/>
        </p:nvSpPr>
        <p:spPr>
          <a:xfrm>
            <a:off x="4663133" y="2480300"/>
            <a:ext cx="2069140" cy="156897"/>
          </a:xfrm>
          <a:custGeom>
            <a:avLst/>
            <a:gdLst/>
            <a:ahLst/>
            <a:cxnLst/>
            <a:rect l="l" t="t" r="r" b="b"/>
            <a:pathLst>
              <a:path w="17860" h="1727" fill="none" extrusionOk="0">
                <a:moveTo>
                  <a:pt x="17860" y="1465"/>
                </a:moveTo>
                <a:cubicBezTo>
                  <a:pt x="17550" y="989"/>
                  <a:pt x="16717" y="453"/>
                  <a:pt x="16110" y="429"/>
                </a:cubicBezTo>
                <a:cubicBezTo>
                  <a:pt x="15193" y="417"/>
                  <a:pt x="14871" y="1727"/>
                  <a:pt x="13979" y="1715"/>
                </a:cubicBezTo>
                <a:cubicBezTo>
                  <a:pt x="13133" y="1703"/>
                  <a:pt x="13074" y="512"/>
                  <a:pt x="12121" y="274"/>
                </a:cubicBezTo>
                <a:cubicBezTo>
                  <a:pt x="11002" y="1"/>
                  <a:pt x="10645" y="1536"/>
                  <a:pt x="9347" y="1417"/>
                </a:cubicBezTo>
                <a:cubicBezTo>
                  <a:pt x="8335" y="1322"/>
                  <a:pt x="8228" y="346"/>
                  <a:pt x="7263" y="405"/>
                </a:cubicBezTo>
                <a:cubicBezTo>
                  <a:pt x="6299" y="465"/>
                  <a:pt x="6192" y="1441"/>
                  <a:pt x="5251" y="1489"/>
                </a:cubicBezTo>
                <a:cubicBezTo>
                  <a:pt x="4203" y="1536"/>
                  <a:pt x="4120" y="310"/>
                  <a:pt x="3037" y="346"/>
                </a:cubicBezTo>
                <a:cubicBezTo>
                  <a:pt x="2215" y="370"/>
                  <a:pt x="1858" y="1084"/>
                  <a:pt x="691" y="1060"/>
                </a:cubicBezTo>
                <a:cubicBezTo>
                  <a:pt x="393" y="1060"/>
                  <a:pt x="155" y="1001"/>
                  <a:pt x="1" y="953"/>
                </a:cubicBezTo>
              </a:path>
            </a:pathLst>
          </a:custGeom>
          <a:noFill/>
          <a:ln w="28575" cap="flat" cmpd="sng">
            <a:solidFill>
              <a:schemeClr val="lt1"/>
            </a:solidFill>
            <a:prstDash val="solid"/>
            <a:miter lim="11906"/>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68" name="Google Shape;568;p60"/>
          <p:cNvSpPr/>
          <p:nvPr/>
        </p:nvSpPr>
        <p:spPr>
          <a:xfrm>
            <a:off x="3862328" y="5517607"/>
            <a:ext cx="622441" cy="598396"/>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69" name="Google Shape;569;p60">
            <a:hlinkClick r:id="rId1" action="ppaction://hlinksldjump"/>
          </p:cNvPr>
          <p:cNvSpPr/>
          <p:nvPr/>
        </p:nvSpPr>
        <p:spPr>
          <a:xfrm rot="2006702">
            <a:off x="143261" y="6051024"/>
            <a:ext cx="785101" cy="754793"/>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nvGrpSpPr>
          <p:cNvPr id="570" name="Google Shape;570;p60"/>
          <p:cNvGrpSpPr/>
          <p:nvPr/>
        </p:nvGrpSpPr>
        <p:grpSpPr>
          <a:xfrm rot="535505">
            <a:off x="1057600" y="620633"/>
            <a:ext cx="327129" cy="1400503"/>
            <a:chOff x="3869150" y="2093000"/>
            <a:chExt cx="108475" cy="464425"/>
          </a:xfrm>
        </p:grpSpPr>
        <p:sp>
          <p:nvSpPr>
            <p:cNvPr id="571" name="Google Shape;571;p60"/>
            <p:cNvSpPr/>
            <p:nvPr/>
          </p:nvSpPr>
          <p:spPr>
            <a:xfrm>
              <a:off x="3885775" y="2093000"/>
              <a:ext cx="91850" cy="297525"/>
            </a:xfrm>
            <a:custGeom>
              <a:avLst/>
              <a:gdLst/>
              <a:ahLst/>
              <a:cxnLst/>
              <a:rect l="l" t="t" r="r" b="b"/>
              <a:pathLst>
                <a:path w="3674" h="11901" extrusionOk="0">
                  <a:moveTo>
                    <a:pt x="3673" y="12"/>
                  </a:moveTo>
                  <a:cubicBezTo>
                    <a:pt x="3456" y="1906"/>
                    <a:pt x="3244" y="3717"/>
                    <a:pt x="3040" y="5531"/>
                  </a:cubicBezTo>
                  <a:cubicBezTo>
                    <a:pt x="2825" y="7454"/>
                    <a:pt x="2622" y="9379"/>
                    <a:pt x="2401" y="11302"/>
                  </a:cubicBezTo>
                  <a:cubicBezTo>
                    <a:pt x="2335" y="11892"/>
                    <a:pt x="2321" y="11901"/>
                    <a:pt x="1714" y="11901"/>
                  </a:cubicBezTo>
                  <a:cubicBezTo>
                    <a:pt x="1275" y="11901"/>
                    <a:pt x="834" y="11849"/>
                    <a:pt x="395" y="11861"/>
                  </a:cubicBezTo>
                  <a:cubicBezTo>
                    <a:pt x="49" y="11872"/>
                    <a:pt x="0" y="11706"/>
                    <a:pt x="9" y="11416"/>
                  </a:cubicBezTo>
                  <a:cubicBezTo>
                    <a:pt x="34" y="10626"/>
                    <a:pt x="40" y="9832"/>
                    <a:pt x="52" y="9041"/>
                  </a:cubicBezTo>
                  <a:cubicBezTo>
                    <a:pt x="89" y="6531"/>
                    <a:pt x="126" y="4021"/>
                    <a:pt x="163" y="1514"/>
                  </a:cubicBezTo>
                  <a:cubicBezTo>
                    <a:pt x="166" y="1250"/>
                    <a:pt x="203" y="986"/>
                    <a:pt x="229" y="726"/>
                  </a:cubicBezTo>
                  <a:cubicBezTo>
                    <a:pt x="298" y="41"/>
                    <a:pt x="301" y="29"/>
                    <a:pt x="1006" y="15"/>
                  </a:cubicBezTo>
                  <a:cubicBezTo>
                    <a:pt x="1883" y="1"/>
                    <a:pt x="2757" y="12"/>
                    <a:pt x="3673" y="12"/>
                  </a:cubicBezTo>
                  <a:close/>
                </a:path>
              </a:pathLst>
            </a:custGeom>
            <a:solidFill>
              <a:schemeClr val="accent3"/>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572" name="Google Shape;572;p60"/>
            <p:cNvSpPr/>
            <p:nvPr/>
          </p:nvSpPr>
          <p:spPr>
            <a:xfrm>
              <a:off x="3869150" y="2476675"/>
              <a:ext cx="78900" cy="80750"/>
            </a:xfrm>
            <a:custGeom>
              <a:avLst/>
              <a:gdLst/>
              <a:ahLst/>
              <a:cxnLst/>
              <a:rect l="l" t="t" r="r" b="b"/>
              <a:pathLst>
                <a:path w="3156" h="3230" extrusionOk="0">
                  <a:moveTo>
                    <a:pt x="3135" y="1528"/>
                  </a:moveTo>
                  <a:cubicBezTo>
                    <a:pt x="3155" y="2453"/>
                    <a:pt x="2485" y="3227"/>
                    <a:pt x="1665" y="3230"/>
                  </a:cubicBezTo>
                  <a:cubicBezTo>
                    <a:pt x="900" y="3230"/>
                    <a:pt x="69" y="2359"/>
                    <a:pt x="32" y="1516"/>
                  </a:cubicBezTo>
                  <a:cubicBezTo>
                    <a:pt x="0" y="757"/>
                    <a:pt x="791" y="24"/>
                    <a:pt x="1659" y="12"/>
                  </a:cubicBezTo>
                  <a:cubicBezTo>
                    <a:pt x="2350" y="1"/>
                    <a:pt x="3121" y="794"/>
                    <a:pt x="3135" y="1528"/>
                  </a:cubicBezTo>
                  <a:close/>
                </a:path>
              </a:pathLst>
            </a:custGeom>
            <a:solidFill>
              <a:schemeClr val="accent3"/>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grpSp>
        <p:nvGrpSpPr>
          <p:cNvPr id="2920" name="Google Shape;2920;p104"/>
          <p:cNvGrpSpPr/>
          <p:nvPr/>
        </p:nvGrpSpPr>
        <p:grpSpPr>
          <a:xfrm>
            <a:off x="-101600" y="0"/>
            <a:ext cx="12293600" cy="6857365"/>
            <a:chOff x="1540350" y="826005"/>
            <a:chExt cx="6259025" cy="3378825"/>
          </a:xfrm>
        </p:grpSpPr>
        <p:sp>
          <p:nvSpPr>
            <p:cNvPr id="2921" name="Google Shape;2921;p104"/>
            <p:cNvSpPr/>
            <p:nvPr/>
          </p:nvSpPr>
          <p:spPr>
            <a:xfrm rot="-129175">
              <a:off x="1789023" y="1167494"/>
              <a:ext cx="5957405" cy="2926472"/>
            </a:xfrm>
            <a:prstGeom prst="roundRect">
              <a:avLst>
                <a:gd name="adj" fmla="val 24491"/>
              </a:avLst>
            </a:prstGeom>
            <a:noFill/>
            <a:ln w="28575" cap="flat" cmpd="sng">
              <a:solidFill>
                <a:schemeClr val="dk1"/>
              </a:solidFill>
              <a:prstDash val="dash"/>
              <a:round/>
              <a:headEnd type="none" w="sm" len="sm"/>
              <a:tailEnd type="none" w="sm" len="sm"/>
            </a:ln>
          </p:spPr>
          <p:txBody>
            <a:bodyPr spcFirstLastPara="1" wrap="square" lIns="121900" tIns="121900" rIns="121900" bIns="121900" anchor="ctr" anchorCtr="0">
              <a:noAutofit/>
            </a:bodyPr>
            <a:p>
              <a:pPr marL="0" lvl="0" indent="0" algn="l" rtl="0">
                <a:spcBef>
                  <a:spcPts val="0"/>
                </a:spcBef>
                <a:spcAft>
                  <a:spcPts val="0"/>
                </a:spcAft>
                <a:buNone/>
              </a:pPr>
              <a:endParaRPr sz="2400"/>
            </a:p>
          </p:txBody>
        </p:sp>
        <p:sp>
          <p:nvSpPr>
            <p:cNvPr id="2922" name="Google Shape;2922;p104"/>
            <p:cNvSpPr/>
            <p:nvPr/>
          </p:nvSpPr>
          <p:spPr>
            <a:xfrm rot="-129175">
              <a:off x="1593297" y="936869"/>
              <a:ext cx="5957405" cy="2926472"/>
            </a:xfrm>
            <a:prstGeom prst="roundRect">
              <a:avLst>
                <a:gd name="adj" fmla="val 24491"/>
              </a:avLst>
            </a:prstGeom>
            <a:solidFill>
              <a:schemeClr val="lt1"/>
            </a:solidFill>
            <a:ln>
              <a:noFill/>
            </a:ln>
          </p:spPr>
          <p:txBody>
            <a:bodyPr spcFirstLastPara="1" wrap="square" lIns="121900" tIns="121900" rIns="121900" bIns="121900" anchor="ctr" anchorCtr="0">
              <a:noAutofit/>
            </a:bodyPr>
            <a:p>
              <a:pPr marL="0" lvl="0" indent="0" algn="ctr" rtl="0">
                <a:spcBef>
                  <a:spcPts val="0"/>
                </a:spcBef>
                <a:spcAft>
                  <a:spcPts val="0"/>
                </a:spcAft>
                <a:buNone/>
              </a:pPr>
              <a:endParaRPr sz="2400"/>
            </a:p>
          </p:txBody>
        </p:sp>
      </p:grpSp>
      <p:sp>
        <p:nvSpPr>
          <p:cNvPr id="2924" name="Google Shape;2924;p104"/>
          <p:cNvSpPr txBox="1"/>
          <p:nvPr>
            <p:ph type="subTitle" idx="1"/>
          </p:nvPr>
        </p:nvSpPr>
        <p:spPr>
          <a:xfrm>
            <a:off x="323850" y="863600"/>
            <a:ext cx="11895455" cy="5033645"/>
          </a:xfrm>
          <a:prstGeom prst="rect">
            <a:avLst/>
          </a:prstGeom>
        </p:spPr>
        <p:txBody>
          <a:bodyPr spcFirstLastPara="1" wrap="square" lIns="121900" tIns="121900" rIns="121900" bIns="121900" anchor="ctr" anchorCtr="0">
            <a:noAutofit/>
          </a:bodyPr>
          <a:p>
            <a:pPr marL="0" lvl="0" indent="0" algn="l" rtl="0">
              <a:lnSpc>
                <a:spcPct val="110000"/>
              </a:lnSpc>
              <a:spcBef>
                <a:spcPts val="0"/>
              </a:spcBef>
              <a:spcAft>
                <a:spcPts val="0"/>
              </a:spcAft>
              <a:buNone/>
            </a:pPr>
            <a:r>
              <a:rPr lang="vi-VN" altLang="en-GB" sz="4400">
                <a:latin typeface="Times New Roman" panose="02020603050405020304" charset="0"/>
                <a:cs typeface="Times New Roman" panose="02020603050405020304" charset="0"/>
              </a:rPr>
              <a:t>Câu </a:t>
            </a:r>
            <a:r>
              <a:rPr lang="vi-VN" altLang="en-GB" sz="4400">
                <a:latin typeface="Times New Roman" panose="02020603050405020304" charset="0"/>
                <a:cs typeface="Times New Roman" panose="02020603050405020304" charset="0"/>
              </a:rPr>
              <a:t>2. Chọn từ thích hợp trong ngoặc đơn điền vào chỗ chấm:</a:t>
            </a:r>
            <a:endParaRPr lang="vi-VN" altLang="en-GB" sz="4400">
              <a:latin typeface="Times New Roman" panose="02020603050405020304" charset="0"/>
              <a:cs typeface="Times New Roman" panose="02020603050405020304" charset="0"/>
            </a:endParaRPr>
          </a:p>
          <a:p>
            <a:pPr marL="0" lvl="0" indent="0" algn="ctr" rtl="0">
              <a:lnSpc>
                <a:spcPct val="110000"/>
              </a:lnSpc>
              <a:spcBef>
                <a:spcPts val="0"/>
              </a:spcBef>
              <a:spcAft>
                <a:spcPts val="0"/>
              </a:spcAft>
              <a:buNone/>
            </a:pPr>
            <a:r>
              <a:rPr lang="vi-VN" altLang="en-GB" sz="4400" i="1">
                <a:latin typeface="Times New Roman" panose="02020603050405020304" charset="0"/>
                <a:cs typeface="Times New Roman" panose="02020603050405020304" charset="0"/>
              </a:rPr>
              <a:t>(lòng yêu nước, Nguyễn Tất Thành, tình yêu)</a:t>
            </a:r>
            <a:endParaRPr lang="vi-VN" altLang="en-GB" sz="4400" i="1">
              <a:latin typeface="Times New Roman" panose="02020603050405020304" charset="0"/>
              <a:cs typeface="Times New Roman" panose="02020603050405020304" charset="0"/>
            </a:endParaRPr>
          </a:p>
          <a:p>
            <a:pPr marL="0" lvl="0" indent="0" algn="l" rtl="0">
              <a:lnSpc>
                <a:spcPct val="110000"/>
              </a:lnSpc>
              <a:spcBef>
                <a:spcPts val="0"/>
              </a:spcBef>
              <a:spcAft>
                <a:spcPts val="0"/>
              </a:spcAft>
              <a:buNone/>
            </a:pPr>
            <a:r>
              <a:rPr lang="vi-VN" altLang="en-GB" sz="4400">
                <a:latin typeface="Times New Roman" panose="02020603050405020304" charset="0"/>
                <a:cs typeface="Times New Roman" panose="02020603050405020304" charset="0"/>
              </a:rPr>
              <a:t>Người thanh niên yêu nước …………............... khẳng định quyết tâm ra nước ngoài tìm con đường cứu dân, cứu nước, ca ngợi …………….., tầm nhìn xa và quyết tâm cứu nước của anh.</a:t>
            </a:r>
            <a:endParaRPr lang="vi-VN" altLang="en-GB" sz="4400">
              <a:latin typeface="Times New Roman" panose="02020603050405020304" charset="0"/>
              <a:cs typeface="Times New Roman" panose="02020603050405020304" charset="0"/>
            </a:endParaRPr>
          </a:p>
        </p:txBody>
      </p:sp>
      <p:sp>
        <p:nvSpPr>
          <p:cNvPr id="3" name="Text Box 2"/>
          <p:cNvSpPr txBox="1"/>
          <p:nvPr/>
        </p:nvSpPr>
        <p:spPr>
          <a:xfrm>
            <a:off x="6841490" y="2958465"/>
            <a:ext cx="4992370" cy="706755"/>
          </a:xfrm>
          <a:prstGeom prst="rect">
            <a:avLst/>
          </a:prstGeom>
          <a:noFill/>
        </p:spPr>
        <p:txBody>
          <a:bodyPr wrap="square" rtlCol="0">
            <a:spAutoFit/>
          </a:bodyPr>
          <a:p>
            <a:r>
              <a:rPr lang="vi-VN" altLang="en-US" sz="4000" b="1">
                <a:solidFill>
                  <a:srgbClr val="FF0000"/>
                </a:solidFill>
                <a:latin typeface="Times New Roman" panose="02020603050405020304" charset="0"/>
                <a:cs typeface="Times New Roman" panose="02020603050405020304" charset="0"/>
              </a:rPr>
              <a:t>Nguyễn Tất </a:t>
            </a:r>
            <a:r>
              <a:rPr lang="vi-VN" altLang="en-US" sz="4000" b="1">
                <a:solidFill>
                  <a:srgbClr val="FF0000"/>
                </a:solidFill>
                <a:latin typeface="Times New Roman" panose="02020603050405020304" charset="0"/>
                <a:cs typeface="Times New Roman" panose="02020603050405020304" charset="0"/>
              </a:rPr>
              <a:t>Thành</a:t>
            </a:r>
            <a:endParaRPr lang="vi-VN" altLang="en-US" sz="4000" b="1">
              <a:solidFill>
                <a:srgbClr val="FF0000"/>
              </a:solidFill>
              <a:latin typeface="Times New Roman" panose="02020603050405020304" charset="0"/>
              <a:cs typeface="Times New Roman" panose="02020603050405020304" charset="0"/>
            </a:endParaRPr>
          </a:p>
        </p:txBody>
      </p:sp>
      <p:sp>
        <p:nvSpPr>
          <p:cNvPr id="2" name="Text Box 1"/>
          <p:cNvSpPr txBox="1"/>
          <p:nvPr/>
        </p:nvSpPr>
        <p:spPr>
          <a:xfrm>
            <a:off x="6607175" y="4443095"/>
            <a:ext cx="4064000" cy="706755"/>
          </a:xfrm>
          <a:prstGeom prst="rect">
            <a:avLst/>
          </a:prstGeom>
          <a:noFill/>
        </p:spPr>
        <p:txBody>
          <a:bodyPr wrap="square" rtlCol="0">
            <a:spAutoFit/>
          </a:bodyPr>
          <a:p>
            <a:r>
              <a:rPr lang="vi-VN" altLang="en-US" sz="4000" b="1">
                <a:solidFill>
                  <a:srgbClr val="FF0000"/>
                </a:solidFill>
                <a:latin typeface="Times New Roman" panose="02020603050405020304" charset="0"/>
                <a:cs typeface="Times New Roman" panose="02020603050405020304" charset="0"/>
              </a:rPr>
              <a:t>lòng yêu </a:t>
            </a:r>
            <a:r>
              <a:rPr lang="vi-VN" altLang="en-US" sz="4000" b="1">
                <a:solidFill>
                  <a:srgbClr val="FF0000"/>
                </a:solidFill>
                <a:latin typeface="Times New Roman" panose="02020603050405020304" charset="0"/>
                <a:cs typeface="Times New Roman" panose="02020603050405020304" charset="0"/>
              </a:rPr>
              <a:t>nước</a:t>
            </a:r>
            <a:endParaRPr lang="vi-VN" altLang="en-US" sz="4000" b="1">
              <a:solidFill>
                <a:srgbClr val="FF0000"/>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924">
                                            <p:txEl>
                                              <p:pRg st="0" end="0"/>
                                            </p:txEl>
                                          </p:spTgt>
                                        </p:tgtEl>
                                        <p:attrNameLst>
                                          <p:attrName>style.visibility</p:attrName>
                                        </p:attrNameLst>
                                      </p:cBhvr>
                                      <p:to>
                                        <p:strVal val="visible"/>
                                      </p:to>
                                    </p:set>
                                    <p:animEffect transition="in" filter="barn(inVertical)">
                                      <p:cBhvr>
                                        <p:cTn id="7" dur="500"/>
                                        <p:tgtEl>
                                          <p:spTgt spid="292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924">
                                            <p:txEl>
                                              <p:pRg st="1" end="1"/>
                                            </p:txEl>
                                          </p:spTgt>
                                        </p:tgtEl>
                                        <p:attrNameLst>
                                          <p:attrName>style.visibility</p:attrName>
                                        </p:attrNameLst>
                                      </p:cBhvr>
                                      <p:to>
                                        <p:strVal val="visible"/>
                                      </p:to>
                                    </p:set>
                                    <p:animEffect transition="in" filter="barn(inVertical)">
                                      <p:cBhvr>
                                        <p:cTn id="12" dur="500"/>
                                        <p:tgtEl>
                                          <p:spTgt spid="292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924">
                                            <p:txEl>
                                              <p:pRg st="2" end="2"/>
                                            </p:txEl>
                                          </p:spTgt>
                                        </p:tgtEl>
                                        <p:attrNameLst>
                                          <p:attrName>style.visibility</p:attrName>
                                        </p:attrNameLst>
                                      </p:cBhvr>
                                      <p:to>
                                        <p:strVal val="visible"/>
                                      </p:to>
                                    </p:set>
                                    <p:animEffect transition="in" filter="barn(inVertical)">
                                      <p:cBhvr>
                                        <p:cTn id="17" dur="500"/>
                                        <p:tgtEl>
                                          <p:spTgt spid="292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p:tgtEl>
                                          <p:spTgt spid="3"/>
                                        </p:tgtEl>
                                        <p:attrNameLst>
                                          <p:attrName>ppt_y</p:attrName>
                                        </p:attrNameLst>
                                      </p:cBhvr>
                                      <p:tavLst>
                                        <p:tav tm="0">
                                          <p:val>
                                            <p:strVal val="#ppt_y+#ppt_h*1.125000"/>
                                          </p:val>
                                        </p:tav>
                                        <p:tav tm="100000">
                                          <p:val>
                                            <p:strVal val="#ppt_y"/>
                                          </p:val>
                                        </p:tav>
                                      </p:tavLst>
                                    </p:anim>
                                    <p:animEffect transition="in" filter="wipe(up)">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additive="base">
                                        <p:cTn id="28" dur="500"/>
                                        <p:tgtEl>
                                          <p:spTgt spid="2"/>
                                        </p:tgtEl>
                                        <p:attrNameLst>
                                          <p:attrName>ppt_y</p:attrName>
                                        </p:attrNameLst>
                                      </p:cBhvr>
                                      <p:tavLst>
                                        <p:tav tm="0">
                                          <p:val>
                                            <p:strVal val="#ppt_y+#ppt_h*1.125000"/>
                                          </p:val>
                                        </p:tav>
                                        <p:tav tm="100000">
                                          <p:val>
                                            <p:strVal val="#ppt_y"/>
                                          </p:val>
                                        </p:tav>
                                      </p:tavLst>
                                    </p:anim>
                                    <p:animEffect transition="in" filter="wipe(up)">
                                      <p:cBhvr>
                                        <p:cTn id="2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4" grpId="0" build="p"/>
      <p:bldP spid="2924" grpId="1" build="p"/>
      <p:bldP spid="3" grpId="0"/>
      <p:bldP spid="3" grpId="1"/>
      <p:bldP spid="2" grpId="0"/>
      <p:bldP spid="2"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2030" name="Shape 2030"/>
        <p:cNvGrpSpPr/>
        <p:nvPr/>
      </p:nvGrpSpPr>
      <p:grpSpPr>
        <a:xfrm>
          <a:off x="0" y="0"/>
          <a:ext cx="0" cy="0"/>
          <a:chOff x="0" y="0"/>
          <a:chExt cx="0" cy="0"/>
        </a:xfrm>
      </p:grpSpPr>
      <p:grpSp>
        <p:nvGrpSpPr>
          <p:cNvPr id="2031" name="1'"/>
          <p:cNvGrpSpPr/>
          <p:nvPr/>
        </p:nvGrpSpPr>
        <p:grpSpPr>
          <a:xfrm>
            <a:off x="-197485" y="598805"/>
            <a:ext cx="12960985" cy="5705475"/>
            <a:chOff x="1540350" y="826005"/>
            <a:chExt cx="6259025" cy="3378825"/>
          </a:xfrm>
        </p:grpSpPr>
        <p:sp>
          <p:nvSpPr>
            <p:cNvPr id="2032" name="Google Shape;2032;p98"/>
            <p:cNvSpPr/>
            <p:nvPr/>
          </p:nvSpPr>
          <p:spPr>
            <a:xfrm rot="-129175">
              <a:off x="1789023" y="1167494"/>
              <a:ext cx="5957405" cy="2926472"/>
            </a:xfrm>
            <a:prstGeom prst="roundRect">
              <a:avLst>
                <a:gd name="adj" fmla="val 24491"/>
              </a:avLst>
            </a:prstGeom>
            <a:noFill/>
            <a:ln w="28575" cap="flat" cmpd="sng">
              <a:solidFill>
                <a:schemeClr val="dk1"/>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33" name="Google Shape;2033;p98"/>
            <p:cNvSpPr/>
            <p:nvPr/>
          </p:nvSpPr>
          <p:spPr>
            <a:xfrm rot="-129175">
              <a:off x="1593297" y="936869"/>
              <a:ext cx="5957405" cy="2926472"/>
            </a:xfrm>
            <a:prstGeom prst="roundRect">
              <a:avLst>
                <a:gd name="adj" fmla="val 24491"/>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
        <p:nvSpPr>
          <p:cNvPr id="2034" name="2'"/>
          <p:cNvSpPr txBox="1"/>
          <p:nvPr>
            <p:ph type="title"/>
          </p:nvPr>
        </p:nvSpPr>
        <p:spPr>
          <a:xfrm>
            <a:off x="-176530" y="560705"/>
            <a:ext cx="12512675" cy="5920105"/>
          </a:xfrm>
          <a:prstGeom prst="rect">
            <a:avLst/>
          </a:prstGeom>
        </p:spPr>
        <p:txBody>
          <a:bodyPr spcFirstLastPara="1" wrap="square" lIns="121900" tIns="121900" rIns="121900" bIns="121900" anchor="ctr" anchorCtr="0">
            <a:noAutofit/>
          </a:bodyPr>
          <a:lstStyle/>
          <a:p>
            <a:pPr marL="0" lvl="0" indent="0" algn="ctr" rtl="0">
              <a:lnSpc>
                <a:spcPct val="150000"/>
              </a:lnSpc>
              <a:spcBef>
                <a:spcPts val="0"/>
              </a:spcBef>
              <a:spcAft>
                <a:spcPts val="0"/>
              </a:spcAft>
              <a:buNone/>
            </a:pPr>
            <a:r>
              <a:rPr lang="vi-VN" sz="5200">
                <a:latin typeface="HP001 4 hàng" panose="020B0603050302020204" charset="0"/>
                <a:cs typeface="HP001 4 hàng" panose="020B0603050302020204" charset="0"/>
              </a:rPr>
              <a:t>Thứ Hai, ngày 15 tháng 01 năm 2024</a:t>
            </a:r>
            <a:br>
              <a:rPr lang="vi-VN" sz="5400">
                <a:latin typeface="HP001 4 hàng" panose="020B0603050302020204" charset="0"/>
                <a:cs typeface="HP001 4 hàng" panose="020B0603050302020204" charset="0"/>
              </a:rPr>
            </a:br>
            <a:r>
              <a:rPr lang="vi-VN" sz="6000" u="sng">
                <a:latin typeface="HP001 4 hàng" panose="020B0603050302020204" charset="0"/>
                <a:cs typeface="HP001 4 hàng" panose="020B0603050302020204" charset="0"/>
              </a:rPr>
              <a:t>Tập đọc</a:t>
            </a:r>
            <a:br>
              <a:rPr lang="vi-VN" sz="6000">
                <a:latin typeface="HP001 4 hàng" panose="020B0603050302020204" charset="0"/>
                <a:cs typeface="HP001 4 hàng" panose="020B0603050302020204" charset="0"/>
              </a:rPr>
            </a:br>
            <a:r>
              <a:rPr lang="vi-VN" sz="6000">
                <a:latin typeface="HP001 4 hàng" panose="020B0603050302020204" charset="0"/>
                <a:cs typeface="HP001 4 hàng" panose="020B0603050302020204" charset="0"/>
              </a:rPr>
              <a:t>Thái sư Trần Thủ </a:t>
            </a:r>
            <a:r>
              <a:rPr lang="vi-VN" sz="6000">
                <a:latin typeface="HP001 4 hàng" panose="020B0603050302020204" charset="0"/>
                <a:cs typeface="HP001 4 hàng" panose="020B0603050302020204" charset="0"/>
              </a:rPr>
              <a:t>Độ</a:t>
            </a:r>
            <a:endParaRPr lang="vi-VN" sz="6000">
              <a:latin typeface="HP001 4 hàng" panose="020B0603050302020204" charset="0"/>
              <a:cs typeface="HP001 4 hàng" panose="020B0603050302020204" charset="0"/>
            </a:endParaRPr>
          </a:p>
        </p:txBody>
      </p:sp>
      <p:grpSp>
        <p:nvGrpSpPr>
          <p:cNvPr id="2035" name="Google Shape;2035;p98"/>
          <p:cNvGrpSpPr/>
          <p:nvPr/>
        </p:nvGrpSpPr>
        <p:grpSpPr>
          <a:xfrm>
            <a:off x="9912744" y="4989341"/>
            <a:ext cx="1754085" cy="1491356"/>
            <a:chOff x="1168000" y="1750950"/>
            <a:chExt cx="405425" cy="344700"/>
          </a:xfrm>
        </p:grpSpPr>
        <p:sp>
          <p:nvSpPr>
            <p:cNvPr id="2036" name="Google Shape;2036;p98"/>
            <p:cNvSpPr/>
            <p:nvPr/>
          </p:nvSpPr>
          <p:spPr>
            <a:xfrm>
              <a:off x="1364750" y="1767600"/>
              <a:ext cx="190525" cy="258100"/>
            </a:xfrm>
            <a:custGeom>
              <a:avLst/>
              <a:gdLst/>
              <a:ahLst/>
              <a:cxnLst/>
              <a:rect l="l" t="t" r="r" b="b"/>
              <a:pathLst>
                <a:path w="7621" h="10324" extrusionOk="0">
                  <a:moveTo>
                    <a:pt x="5239" y="1"/>
                  </a:moveTo>
                  <a:cubicBezTo>
                    <a:pt x="5025" y="1"/>
                    <a:pt x="4810" y="60"/>
                    <a:pt x="4596" y="84"/>
                  </a:cubicBezTo>
                  <a:cubicBezTo>
                    <a:pt x="4251" y="132"/>
                    <a:pt x="3917" y="191"/>
                    <a:pt x="3572" y="239"/>
                  </a:cubicBezTo>
                  <a:cubicBezTo>
                    <a:pt x="3346" y="263"/>
                    <a:pt x="3120" y="334"/>
                    <a:pt x="2905" y="394"/>
                  </a:cubicBezTo>
                  <a:cubicBezTo>
                    <a:pt x="2489" y="513"/>
                    <a:pt x="2084" y="668"/>
                    <a:pt x="1691" y="858"/>
                  </a:cubicBezTo>
                  <a:cubicBezTo>
                    <a:pt x="1619" y="906"/>
                    <a:pt x="1536" y="906"/>
                    <a:pt x="1441" y="918"/>
                  </a:cubicBezTo>
                  <a:cubicBezTo>
                    <a:pt x="1238" y="953"/>
                    <a:pt x="1060" y="1049"/>
                    <a:pt x="905" y="1191"/>
                  </a:cubicBezTo>
                  <a:cubicBezTo>
                    <a:pt x="595" y="1501"/>
                    <a:pt x="238" y="1787"/>
                    <a:pt x="84" y="2227"/>
                  </a:cubicBezTo>
                  <a:cubicBezTo>
                    <a:pt x="72" y="2287"/>
                    <a:pt x="24" y="2323"/>
                    <a:pt x="0" y="2358"/>
                  </a:cubicBezTo>
                  <a:cubicBezTo>
                    <a:pt x="131" y="3227"/>
                    <a:pt x="262" y="4025"/>
                    <a:pt x="405" y="4835"/>
                  </a:cubicBezTo>
                  <a:cubicBezTo>
                    <a:pt x="441" y="5121"/>
                    <a:pt x="524" y="5406"/>
                    <a:pt x="595" y="5668"/>
                  </a:cubicBezTo>
                  <a:cubicBezTo>
                    <a:pt x="703" y="6037"/>
                    <a:pt x="786" y="6418"/>
                    <a:pt x="846" y="6799"/>
                  </a:cubicBezTo>
                  <a:cubicBezTo>
                    <a:pt x="893" y="7097"/>
                    <a:pt x="941" y="7395"/>
                    <a:pt x="1012" y="7692"/>
                  </a:cubicBezTo>
                  <a:cubicBezTo>
                    <a:pt x="1238" y="8514"/>
                    <a:pt x="1500" y="9312"/>
                    <a:pt x="1596" y="10169"/>
                  </a:cubicBezTo>
                  <a:cubicBezTo>
                    <a:pt x="1608" y="10240"/>
                    <a:pt x="1608" y="10312"/>
                    <a:pt x="1727" y="10324"/>
                  </a:cubicBezTo>
                  <a:cubicBezTo>
                    <a:pt x="2036" y="10085"/>
                    <a:pt x="2393" y="9907"/>
                    <a:pt x="2631" y="9573"/>
                  </a:cubicBezTo>
                  <a:cubicBezTo>
                    <a:pt x="2739" y="9419"/>
                    <a:pt x="2917" y="9312"/>
                    <a:pt x="3096" y="9276"/>
                  </a:cubicBezTo>
                  <a:cubicBezTo>
                    <a:pt x="3441" y="9181"/>
                    <a:pt x="3763" y="9050"/>
                    <a:pt x="4096" y="8883"/>
                  </a:cubicBezTo>
                  <a:cubicBezTo>
                    <a:pt x="4191" y="8835"/>
                    <a:pt x="4310" y="8811"/>
                    <a:pt x="4417" y="8800"/>
                  </a:cubicBezTo>
                  <a:cubicBezTo>
                    <a:pt x="5072" y="8692"/>
                    <a:pt x="5727" y="8597"/>
                    <a:pt x="6382" y="8514"/>
                  </a:cubicBezTo>
                  <a:cubicBezTo>
                    <a:pt x="6463" y="8506"/>
                    <a:pt x="6545" y="8486"/>
                    <a:pt x="6622" y="8486"/>
                  </a:cubicBezTo>
                  <a:cubicBezTo>
                    <a:pt x="6658" y="8486"/>
                    <a:pt x="6693" y="8491"/>
                    <a:pt x="6727" y="8502"/>
                  </a:cubicBezTo>
                  <a:cubicBezTo>
                    <a:pt x="6989" y="8573"/>
                    <a:pt x="7263" y="8526"/>
                    <a:pt x="7525" y="8585"/>
                  </a:cubicBezTo>
                  <a:cubicBezTo>
                    <a:pt x="7549" y="8585"/>
                    <a:pt x="7573" y="8561"/>
                    <a:pt x="7620" y="8526"/>
                  </a:cubicBezTo>
                  <a:cubicBezTo>
                    <a:pt x="7489" y="8180"/>
                    <a:pt x="7442" y="7788"/>
                    <a:pt x="7382" y="7383"/>
                  </a:cubicBezTo>
                  <a:cubicBezTo>
                    <a:pt x="7323" y="7026"/>
                    <a:pt x="7275" y="6668"/>
                    <a:pt x="7215" y="6311"/>
                  </a:cubicBezTo>
                  <a:cubicBezTo>
                    <a:pt x="7203" y="6156"/>
                    <a:pt x="7192" y="6014"/>
                    <a:pt x="7132" y="5894"/>
                  </a:cubicBezTo>
                  <a:cubicBezTo>
                    <a:pt x="6930" y="5406"/>
                    <a:pt x="6894" y="4882"/>
                    <a:pt x="6811" y="4370"/>
                  </a:cubicBezTo>
                  <a:cubicBezTo>
                    <a:pt x="6787" y="4228"/>
                    <a:pt x="6775" y="4061"/>
                    <a:pt x="6715" y="3918"/>
                  </a:cubicBezTo>
                  <a:cubicBezTo>
                    <a:pt x="6596" y="3597"/>
                    <a:pt x="6537" y="3275"/>
                    <a:pt x="6489" y="2942"/>
                  </a:cubicBezTo>
                  <a:lnTo>
                    <a:pt x="6358" y="1965"/>
                  </a:lnTo>
                  <a:cubicBezTo>
                    <a:pt x="6322" y="1811"/>
                    <a:pt x="6299" y="1644"/>
                    <a:pt x="6239" y="1501"/>
                  </a:cubicBezTo>
                  <a:cubicBezTo>
                    <a:pt x="6144" y="1311"/>
                    <a:pt x="6096" y="1096"/>
                    <a:pt x="6072" y="870"/>
                  </a:cubicBezTo>
                  <a:cubicBezTo>
                    <a:pt x="6060" y="703"/>
                    <a:pt x="6025" y="501"/>
                    <a:pt x="6001" y="322"/>
                  </a:cubicBezTo>
                  <a:cubicBezTo>
                    <a:pt x="5977" y="239"/>
                    <a:pt x="5941" y="144"/>
                    <a:pt x="5906" y="60"/>
                  </a:cubicBezTo>
                  <a:cubicBezTo>
                    <a:pt x="5668" y="25"/>
                    <a:pt x="5465" y="1"/>
                    <a:pt x="5239" y="1"/>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37" name="Google Shape;2037;p98"/>
            <p:cNvSpPr/>
            <p:nvPr/>
          </p:nvSpPr>
          <p:spPr>
            <a:xfrm>
              <a:off x="1182875" y="1809700"/>
              <a:ext cx="204525" cy="245175"/>
            </a:xfrm>
            <a:custGeom>
              <a:avLst/>
              <a:gdLst/>
              <a:ahLst/>
              <a:cxnLst/>
              <a:rect l="l" t="t" r="r" b="b"/>
              <a:pathLst>
                <a:path w="8181" h="9807" extrusionOk="0">
                  <a:moveTo>
                    <a:pt x="4383" y="1"/>
                  </a:moveTo>
                  <a:cubicBezTo>
                    <a:pt x="3995" y="1"/>
                    <a:pt x="3611" y="79"/>
                    <a:pt x="3227" y="139"/>
                  </a:cubicBezTo>
                  <a:cubicBezTo>
                    <a:pt x="2286" y="317"/>
                    <a:pt x="1382" y="615"/>
                    <a:pt x="501" y="948"/>
                  </a:cubicBezTo>
                  <a:cubicBezTo>
                    <a:pt x="322" y="1008"/>
                    <a:pt x="179" y="1115"/>
                    <a:pt x="0" y="1198"/>
                  </a:cubicBezTo>
                  <a:cubicBezTo>
                    <a:pt x="72" y="1317"/>
                    <a:pt x="108" y="1412"/>
                    <a:pt x="179" y="1484"/>
                  </a:cubicBezTo>
                  <a:cubicBezTo>
                    <a:pt x="322" y="1663"/>
                    <a:pt x="405" y="1853"/>
                    <a:pt x="417" y="2079"/>
                  </a:cubicBezTo>
                  <a:cubicBezTo>
                    <a:pt x="441" y="2341"/>
                    <a:pt x="524" y="2579"/>
                    <a:pt x="643" y="2817"/>
                  </a:cubicBezTo>
                  <a:cubicBezTo>
                    <a:pt x="679" y="2901"/>
                    <a:pt x="703" y="2984"/>
                    <a:pt x="715" y="3079"/>
                  </a:cubicBezTo>
                  <a:cubicBezTo>
                    <a:pt x="846" y="3627"/>
                    <a:pt x="977" y="4163"/>
                    <a:pt x="1096" y="4711"/>
                  </a:cubicBezTo>
                  <a:cubicBezTo>
                    <a:pt x="1239" y="5342"/>
                    <a:pt x="1370" y="5973"/>
                    <a:pt x="1501" y="6616"/>
                  </a:cubicBezTo>
                  <a:cubicBezTo>
                    <a:pt x="1536" y="6746"/>
                    <a:pt x="1560" y="6866"/>
                    <a:pt x="1596" y="6985"/>
                  </a:cubicBezTo>
                  <a:cubicBezTo>
                    <a:pt x="1751" y="7568"/>
                    <a:pt x="1905" y="8163"/>
                    <a:pt x="1965" y="8759"/>
                  </a:cubicBezTo>
                  <a:cubicBezTo>
                    <a:pt x="1977" y="8937"/>
                    <a:pt x="2013" y="9104"/>
                    <a:pt x="2036" y="9271"/>
                  </a:cubicBezTo>
                  <a:cubicBezTo>
                    <a:pt x="2072" y="9473"/>
                    <a:pt x="2191" y="9652"/>
                    <a:pt x="2286" y="9806"/>
                  </a:cubicBezTo>
                  <a:cubicBezTo>
                    <a:pt x="2584" y="9592"/>
                    <a:pt x="2846" y="9390"/>
                    <a:pt x="3120" y="9211"/>
                  </a:cubicBezTo>
                  <a:cubicBezTo>
                    <a:pt x="3763" y="8818"/>
                    <a:pt x="4453" y="8509"/>
                    <a:pt x="5203" y="8413"/>
                  </a:cubicBezTo>
                  <a:cubicBezTo>
                    <a:pt x="5584" y="8378"/>
                    <a:pt x="5954" y="8330"/>
                    <a:pt x="6323" y="8259"/>
                  </a:cubicBezTo>
                  <a:cubicBezTo>
                    <a:pt x="6453" y="8230"/>
                    <a:pt x="6581" y="8217"/>
                    <a:pt x="6707" y="8217"/>
                  </a:cubicBezTo>
                  <a:cubicBezTo>
                    <a:pt x="7108" y="8217"/>
                    <a:pt x="7487" y="8348"/>
                    <a:pt x="7859" y="8520"/>
                  </a:cubicBezTo>
                  <a:cubicBezTo>
                    <a:pt x="7930" y="8552"/>
                    <a:pt x="7996" y="8595"/>
                    <a:pt x="8068" y="8595"/>
                  </a:cubicBezTo>
                  <a:cubicBezTo>
                    <a:pt x="8103" y="8595"/>
                    <a:pt x="8140" y="8584"/>
                    <a:pt x="8180" y="8556"/>
                  </a:cubicBezTo>
                  <a:cubicBezTo>
                    <a:pt x="8180" y="8497"/>
                    <a:pt x="8180" y="8413"/>
                    <a:pt x="8168" y="8342"/>
                  </a:cubicBezTo>
                  <a:cubicBezTo>
                    <a:pt x="8121" y="7925"/>
                    <a:pt x="7990" y="7508"/>
                    <a:pt x="7870" y="7092"/>
                  </a:cubicBezTo>
                  <a:cubicBezTo>
                    <a:pt x="7680" y="6413"/>
                    <a:pt x="7489" y="5734"/>
                    <a:pt x="7406" y="5032"/>
                  </a:cubicBezTo>
                  <a:cubicBezTo>
                    <a:pt x="7394" y="4818"/>
                    <a:pt x="7335" y="4615"/>
                    <a:pt x="7275" y="4401"/>
                  </a:cubicBezTo>
                  <a:cubicBezTo>
                    <a:pt x="7156" y="3972"/>
                    <a:pt x="7049" y="3544"/>
                    <a:pt x="7013" y="3091"/>
                  </a:cubicBezTo>
                  <a:cubicBezTo>
                    <a:pt x="6918" y="2317"/>
                    <a:pt x="6835" y="1543"/>
                    <a:pt x="6751" y="770"/>
                  </a:cubicBezTo>
                  <a:cubicBezTo>
                    <a:pt x="6739" y="662"/>
                    <a:pt x="6716" y="543"/>
                    <a:pt x="6692" y="460"/>
                  </a:cubicBezTo>
                  <a:cubicBezTo>
                    <a:pt x="6561" y="424"/>
                    <a:pt x="6442" y="412"/>
                    <a:pt x="6335" y="365"/>
                  </a:cubicBezTo>
                  <a:cubicBezTo>
                    <a:pt x="5932" y="163"/>
                    <a:pt x="5510" y="37"/>
                    <a:pt x="5061" y="37"/>
                  </a:cubicBezTo>
                  <a:cubicBezTo>
                    <a:pt x="5006" y="37"/>
                    <a:pt x="4950" y="39"/>
                    <a:pt x="4894" y="43"/>
                  </a:cubicBezTo>
                  <a:lnTo>
                    <a:pt x="4846" y="43"/>
                  </a:lnTo>
                  <a:cubicBezTo>
                    <a:pt x="4691" y="13"/>
                    <a:pt x="4537" y="1"/>
                    <a:pt x="4383" y="1"/>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38" name="Google Shape;2038;p98"/>
            <p:cNvSpPr/>
            <p:nvPr/>
          </p:nvSpPr>
          <p:spPr>
            <a:xfrm>
              <a:off x="1247475" y="2032225"/>
              <a:ext cx="127700" cy="44675"/>
            </a:xfrm>
            <a:custGeom>
              <a:avLst/>
              <a:gdLst/>
              <a:ahLst/>
              <a:cxnLst/>
              <a:rect l="l" t="t" r="r" b="b"/>
              <a:pathLst>
                <a:path w="5108" h="1787" extrusionOk="0">
                  <a:moveTo>
                    <a:pt x="3977" y="0"/>
                  </a:moveTo>
                  <a:cubicBezTo>
                    <a:pt x="3608" y="36"/>
                    <a:pt x="3239" y="120"/>
                    <a:pt x="2858" y="143"/>
                  </a:cubicBezTo>
                  <a:cubicBezTo>
                    <a:pt x="2227" y="203"/>
                    <a:pt x="1631" y="429"/>
                    <a:pt x="1072" y="739"/>
                  </a:cubicBezTo>
                  <a:cubicBezTo>
                    <a:pt x="691" y="965"/>
                    <a:pt x="310" y="1203"/>
                    <a:pt x="0" y="1572"/>
                  </a:cubicBezTo>
                  <a:cubicBezTo>
                    <a:pt x="60" y="1644"/>
                    <a:pt x="119" y="1727"/>
                    <a:pt x="167" y="1786"/>
                  </a:cubicBezTo>
                  <a:cubicBezTo>
                    <a:pt x="333" y="1679"/>
                    <a:pt x="464" y="1548"/>
                    <a:pt x="631" y="1501"/>
                  </a:cubicBezTo>
                  <a:cubicBezTo>
                    <a:pt x="869" y="1429"/>
                    <a:pt x="1072" y="1310"/>
                    <a:pt x="1298" y="1203"/>
                  </a:cubicBezTo>
                  <a:cubicBezTo>
                    <a:pt x="1869" y="905"/>
                    <a:pt x="2477" y="739"/>
                    <a:pt x="3096" y="655"/>
                  </a:cubicBezTo>
                  <a:cubicBezTo>
                    <a:pt x="3215" y="632"/>
                    <a:pt x="3334" y="620"/>
                    <a:pt x="3429" y="572"/>
                  </a:cubicBezTo>
                  <a:cubicBezTo>
                    <a:pt x="3596" y="477"/>
                    <a:pt x="3786" y="453"/>
                    <a:pt x="3965" y="417"/>
                  </a:cubicBezTo>
                  <a:cubicBezTo>
                    <a:pt x="4322" y="358"/>
                    <a:pt x="4667" y="274"/>
                    <a:pt x="5108" y="203"/>
                  </a:cubicBezTo>
                  <a:cubicBezTo>
                    <a:pt x="4763" y="120"/>
                    <a:pt x="4524" y="60"/>
                    <a:pt x="4310" y="12"/>
                  </a:cubicBezTo>
                  <a:cubicBezTo>
                    <a:pt x="4203" y="0"/>
                    <a:pt x="4084" y="0"/>
                    <a:pt x="3977" y="0"/>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39" name="Google Shape;2039;p98"/>
            <p:cNvSpPr/>
            <p:nvPr/>
          </p:nvSpPr>
          <p:spPr>
            <a:xfrm>
              <a:off x="1416825" y="1995825"/>
              <a:ext cx="136350" cy="43425"/>
            </a:xfrm>
            <a:custGeom>
              <a:avLst/>
              <a:gdLst/>
              <a:ahLst/>
              <a:cxnLst/>
              <a:rect l="l" t="t" r="r" b="b"/>
              <a:pathLst>
                <a:path w="5454" h="1737" extrusionOk="0">
                  <a:moveTo>
                    <a:pt x="4423" y="0"/>
                  </a:moveTo>
                  <a:cubicBezTo>
                    <a:pt x="4303" y="0"/>
                    <a:pt x="4183" y="12"/>
                    <a:pt x="4061" y="40"/>
                  </a:cubicBezTo>
                  <a:cubicBezTo>
                    <a:pt x="3870" y="87"/>
                    <a:pt x="3668" y="99"/>
                    <a:pt x="3465" y="123"/>
                  </a:cubicBezTo>
                  <a:cubicBezTo>
                    <a:pt x="2787" y="206"/>
                    <a:pt x="2096" y="325"/>
                    <a:pt x="1477" y="647"/>
                  </a:cubicBezTo>
                  <a:cubicBezTo>
                    <a:pt x="1441" y="659"/>
                    <a:pt x="1418" y="683"/>
                    <a:pt x="1406" y="683"/>
                  </a:cubicBezTo>
                  <a:cubicBezTo>
                    <a:pt x="1025" y="778"/>
                    <a:pt x="703" y="1004"/>
                    <a:pt x="370" y="1218"/>
                  </a:cubicBezTo>
                  <a:cubicBezTo>
                    <a:pt x="191" y="1337"/>
                    <a:pt x="60" y="1492"/>
                    <a:pt x="1" y="1707"/>
                  </a:cubicBezTo>
                  <a:cubicBezTo>
                    <a:pt x="46" y="1727"/>
                    <a:pt x="86" y="1736"/>
                    <a:pt x="123" y="1736"/>
                  </a:cubicBezTo>
                  <a:cubicBezTo>
                    <a:pt x="211" y="1736"/>
                    <a:pt x="279" y="1686"/>
                    <a:pt x="346" y="1635"/>
                  </a:cubicBezTo>
                  <a:cubicBezTo>
                    <a:pt x="632" y="1421"/>
                    <a:pt x="941" y="1302"/>
                    <a:pt x="1263" y="1183"/>
                  </a:cubicBezTo>
                  <a:lnTo>
                    <a:pt x="1715" y="1052"/>
                  </a:lnTo>
                  <a:cubicBezTo>
                    <a:pt x="1787" y="1016"/>
                    <a:pt x="1894" y="1016"/>
                    <a:pt x="1953" y="980"/>
                  </a:cubicBezTo>
                  <a:cubicBezTo>
                    <a:pt x="2120" y="825"/>
                    <a:pt x="2311" y="814"/>
                    <a:pt x="2513" y="778"/>
                  </a:cubicBezTo>
                  <a:cubicBezTo>
                    <a:pt x="2739" y="754"/>
                    <a:pt x="2977" y="718"/>
                    <a:pt x="3204" y="683"/>
                  </a:cubicBezTo>
                  <a:cubicBezTo>
                    <a:pt x="3311" y="659"/>
                    <a:pt x="3406" y="659"/>
                    <a:pt x="3489" y="599"/>
                  </a:cubicBezTo>
                  <a:cubicBezTo>
                    <a:pt x="3680" y="456"/>
                    <a:pt x="3918" y="444"/>
                    <a:pt x="4144" y="409"/>
                  </a:cubicBezTo>
                  <a:cubicBezTo>
                    <a:pt x="4573" y="337"/>
                    <a:pt x="5001" y="266"/>
                    <a:pt x="5454" y="206"/>
                  </a:cubicBezTo>
                  <a:cubicBezTo>
                    <a:pt x="5108" y="100"/>
                    <a:pt x="4770" y="0"/>
                    <a:pt x="4423" y="0"/>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40" name="Google Shape;2040;p98"/>
            <p:cNvSpPr/>
            <p:nvPr/>
          </p:nvSpPr>
          <p:spPr>
            <a:xfrm>
              <a:off x="1168000" y="1750950"/>
              <a:ext cx="405425" cy="344700"/>
            </a:xfrm>
            <a:custGeom>
              <a:avLst/>
              <a:gdLst/>
              <a:ahLst/>
              <a:cxnLst/>
              <a:rect l="l" t="t" r="r" b="b"/>
              <a:pathLst>
                <a:path w="16217" h="13788" extrusionOk="0">
                  <a:moveTo>
                    <a:pt x="2739" y="13133"/>
                  </a:moveTo>
                  <a:cubicBezTo>
                    <a:pt x="2679" y="13121"/>
                    <a:pt x="2631" y="13097"/>
                    <a:pt x="2584" y="13097"/>
                  </a:cubicBezTo>
                  <a:cubicBezTo>
                    <a:pt x="2322" y="13061"/>
                    <a:pt x="2215" y="12895"/>
                    <a:pt x="2167" y="12656"/>
                  </a:cubicBezTo>
                  <a:cubicBezTo>
                    <a:pt x="2143" y="12478"/>
                    <a:pt x="2108" y="12287"/>
                    <a:pt x="1988" y="12144"/>
                  </a:cubicBezTo>
                  <a:cubicBezTo>
                    <a:pt x="1953" y="12061"/>
                    <a:pt x="1953" y="11978"/>
                    <a:pt x="1929" y="11883"/>
                  </a:cubicBezTo>
                  <a:cubicBezTo>
                    <a:pt x="1905" y="11704"/>
                    <a:pt x="1869" y="11513"/>
                    <a:pt x="1858" y="11335"/>
                  </a:cubicBezTo>
                  <a:cubicBezTo>
                    <a:pt x="1786" y="10835"/>
                    <a:pt x="1715" y="10311"/>
                    <a:pt x="1572" y="9799"/>
                  </a:cubicBezTo>
                  <a:cubicBezTo>
                    <a:pt x="1477" y="9418"/>
                    <a:pt x="1417" y="9013"/>
                    <a:pt x="1322" y="8632"/>
                  </a:cubicBezTo>
                  <a:cubicBezTo>
                    <a:pt x="1203" y="8061"/>
                    <a:pt x="1072" y="7501"/>
                    <a:pt x="941" y="6941"/>
                  </a:cubicBezTo>
                  <a:cubicBezTo>
                    <a:pt x="857" y="6608"/>
                    <a:pt x="774" y="6275"/>
                    <a:pt x="703" y="5929"/>
                  </a:cubicBezTo>
                  <a:cubicBezTo>
                    <a:pt x="667" y="5810"/>
                    <a:pt x="643" y="5679"/>
                    <a:pt x="595" y="5560"/>
                  </a:cubicBezTo>
                  <a:cubicBezTo>
                    <a:pt x="476" y="5239"/>
                    <a:pt x="381" y="4905"/>
                    <a:pt x="345" y="4560"/>
                  </a:cubicBezTo>
                  <a:cubicBezTo>
                    <a:pt x="322" y="4465"/>
                    <a:pt x="310" y="4358"/>
                    <a:pt x="250" y="4286"/>
                  </a:cubicBezTo>
                  <a:cubicBezTo>
                    <a:pt x="107" y="4024"/>
                    <a:pt x="83" y="3727"/>
                    <a:pt x="0" y="3465"/>
                  </a:cubicBezTo>
                  <a:cubicBezTo>
                    <a:pt x="238" y="3179"/>
                    <a:pt x="500" y="2989"/>
                    <a:pt x="834" y="2858"/>
                  </a:cubicBezTo>
                  <a:cubicBezTo>
                    <a:pt x="2036" y="2346"/>
                    <a:pt x="3262" y="1965"/>
                    <a:pt x="4548" y="1786"/>
                  </a:cubicBezTo>
                  <a:cubicBezTo>
                    <a:pt x="4632" y="1762"/>
                    <a:pt x="4703" y="1750"/>
                    <a:pt x="4763" y="1750"/>
                  </a:cubicBezTo>
                  <a:cubicBezTo>
                    <a:pt x="5287" y="1762"/>
                    <a:pt x="5798" y="1750"/>
                    <a:pt x="6310" y="1822"/>
                  </a:cubicBezTo>
                  <a:cubicBezTo>
                    <a:pt x="6668" y="1881"/>
                    <a:pt x="7037" y="1988"/>
                    <a:pt x="7346" y="2215"/>
                  </a:cubicBezTo>
                  <a:cubicBezTo>
                    <a:pt x="7430" y="2274"/>
                    <a:pt x="7525" y="2274"/>
                    <a:pt x="7620" y="2298"/>
                  </a:cubicBezTo>
                  <a:cubicBezTo>
                    <a:pt x="7930" y="1881"/>
                    <a:pt x="8275" y="1512"/>
                    <a:pt x="8680" y="1215"/>
                  </a:cubicBezTo>
                  <a:cubicBezTo>
                    <a:pt x="8811" y="1107"/>
                    <a:pt x="8977" y="1036"/>
                    <a:pt x="9156" y="1012"/>
                  </a:cubicBezTo>
                  <a:cubicBezTo>
                    <a:pt x="9275" y="988"/>
                    <a:pt x="9406" y="929"/>
                    <a:pt x="9525" y="893"/>
                  </a:cubicBezTo>
                  <a:cubicBezTo>
                    <a:pt x="9811" y="750"/>
                    <a:pt x="10073" y="595"/>
                    <a:pt x="10418" y="560"/>
                  </a:cubicBezTo>
                  <a:cubicBezTo>
                    <a:pt x="10430" y="560"/>
                    <a:pt x="10442" y="560"/>
                    <a:pt x="10466" y="548"/>
                  </a:cubicBezTo>
                  <a:cubicBezTo>
                    <a:pt x="10942" y="274"/>
                    <a:pt x="11490" y="274"/>
                    <a:pt x="12014" y="191"/>
                  </a:cubicBezTo>
                  <a:cubicBezTo>
                    <a:pt x="12264" y="143"/>
                    <a:pt x="12526" y="119"/>
                    <a:pt x="12787" y="72"/>
                  </a:cubicBezTo>
                  <a:cubicBezTo>
                    <a:pt x="13026" y="24"/>
                    <a:pt x="13264" y="0"/>
                    <a:pt x="13514" y="72"/>
                  </a:cubicBezTo>
                  <a:cubicBezTo>
                    <a:pt x="13597" y="95"/>
                    <a:pt x="13704" y="72"/>
                    <a:pt x="13811" y="72"/>
                  </a:cubicBezTo>
                  <a:cubicBezTo>
                    <a:pt x="14121" y="72"/>
                    <a:pt x="14335" y="238"/>
                    <a:pt x="14371" y="548"/>
                  </a:cubicBezTo>
                  <a:cubicBezTo>
                    <a:pt x="14419" y="786"/>
                    <a:pt x="14454" y="1036"/>
                    <a:pt x="14478" y="1274"/>
                  </a:cubicBezTo>
                  <a:cubicBezTo>
                    <a:pt x="14526" y="1548"/>
                    <a:pt x="14550" y="1810"/>
                    <a:pt x="14692" y="2060"/>
                  </a:cubicBezTo>
                  <a:cubicBezTo>
                    <a:pt x="14752" y="2179"/>
                    <a:pt x="14776" y="2334"/>
                    <a:pt x="14788" y="2477"/>
                  </a:cubicBezTo>
                  <a:cubicBezTo>
                    <a:pt x="14847" y="2810"/>
                    <a:pt x="14895" y="3131"/>
                    <a:pt x="14942" y="3465"/>
                  </a:cubicBezTo>
                  <a:cubicBezTo>
                    <a:pt x="14990" y="3786"/>
                    <a:pt x="15062" y="4120"/>
                    <a:pt x="15169" y="4429"/>
                  </a:cubicBezTo>
                  <a:cubicBezTo>
                    <a:pt x="15240" y="4655"/>
                    <a:pt x="15264" y="4905"/>
                    <a:pt x="15300" y="5144"/>
                  </a:cubicBezTo>
                  <a:cubicBezTo>
                    <a:pt x="15359" y="5572"/>
                    <a:pt x="15443" y="5989"/>
                    <a:pt x="15585" y="6406"/>
                  </a:cubicBezTo>
                  <a:cubicBezTo>
                    <a:pt x="15681" y="6691"/>
                    <a:pt x="15704" y="7001"/>
                    <a:pt x="15740" y="7299"/>
                  </a:cubicBezTo>
                  <a:cubicBezTo>
                    <a:pt x="15776" y="7501"/>
                    <a:pt x="15824" y="7692"/>
                    <a:pt x="15907" y="7882"/>
                  </a:cubicBezTo>
                  <a:cubicBezTo>
                    <a:pt x="16026" y="8168"/>
                    <a:pt x="16121" y="8477"/>
                    <a:pt x="16181" y="8787"/>
                  </a:cubicBezTo>
                  <a:cubicBezTo>
                    <a:pt x="16216" y="9061"/>
                    <a:pt x="16193" y="9323"/>
                    <a:pt x="16157" y="9608"/>
                  </a:cubicBezTo>
                  <a:cubicBezTo>
                    <a:pt x="16145" y="9704"/>
                    <a:pt x="16062" y="9775"/>
                    <a:pt x="16002" y="9882"/>
                  </a:cubicBezTo>
                  <a:cubicBezTo>
                    <a:pt x="16050" y="10132"/>
                    <a:pt x="16181" y="10382"/>
                    <a:pt x="16074" y="10656"/>
                  </a:cubicBezTo>
                  <a:cubicBezTo>
                    <a:pt x="15883" y="10740"/>
                    <a:pt x="15704" y="10740"/>
                    <a:pt x="15526" y="10668"/>
                  </a:cubicBezTo>
                  <a:cubicBezTo>
                    <a:pt x="15300" y="10573"/>
                    <a:pt x="15073" y="10561"/>
                    <a:pt x="14847" y="10620"/>
                  </a:cubicBezTo>
                  <a:cubicBezTo>
                    <a:pt x="14633" y="10668"/>
                    <a:pt x="14395" y="10680"/>
                    <a:pt x="14169" y="10728"/>
                  </a:cubicBezTo>
                  <a:cubicBezTo>
                    <a:pt x="14002" y="10751"/>
                    <a:pt x="13823" y="10775"/>
                    <a:pt x="13669" y="10870"/>
                  </a:cubicBezTo>
                  <a:cubicBezTo>
                    <a:pt x="13585" y="10930"/>
                    <a:pt x="13466" y="10954"/>
                    <a:pt x="13347" y="10966"/>
                  </a:cubicBezTo>
                  <a:cubicBezTo>
                    <a:pt x="13121" y="11013"/>
                    <a:pt x="12883" y="11025"/>
                    <a:pt x="12656" y="11073"/>
                  </a:cubicBezTo>
                  <a:cubicBezTo>
                    <a:pt x="12478" y="11097"/>
                    <a:pt x="12287" y="11097"/>
                    <a:pt x="12121" y="11228"/>
                  </a:cubicBezTo>
                  <a:cubicBezTo>
                    <a:pt x="12085" y="11263"/>
                    <a:pt x="12025" y="11287"/>
                    <a:pt x="11966" y="11287"/>
                  </a:cubicBezTo>
                  <a:cubicBezTo>
                    <a:pt x="11573" y="11287"/>
                    <a:pt x="11228" y="11466"/>
                    <a:pt x="10871" y="11561"/>
                  </a:cubicBezTo>
                  <a:cubicBezTo>
                    <a:pt x="10597" y="11632"/>
                    <a:pt x="10311" y="11763"/>
                    <a:pt x="10073" y="11966"/>
                  </a:cubicBezTo>
                  <a:cubicBezTo>
                    <a:pt x="9918" y="12085"/>
                    <a:pt x="9787" y="12121"/>
                    <a:pt x="9597" y="12049"/>
                  </a:cubicBezTo>
                  <a:cubicBezTo>
                    <a:pt x="9418" y="11978"/>
                    <a:pt x="9204" y="11918"/>
                    <a:pt x="9013" y="11966"/>
                  </a:cubicBezTo>
                  <a:cubicBezTo>
                    <a:pt x="8406" y="11799"/>
                    <a:pt x="7823" y="11990"/>
                    <a:pt x="7227" y="12121"/>
                  </a:cubicBezTo>
                  <a:cubicBezTo>
                    <a:pt x="6941" y="12180"/>
                    <a:pt x="6668" y="12264"/>
                    <a:pt x="6382" y="12299"/>
                  </a:cubicBezTo>
                  <a:cubicBezTo>
                    <a:pt x="5668" y="12442"/>
                    <a:pt x="5001" y="12692"/>
                    <a:pt x="4382" y="13073"/>
                  </a:cubicBezTo>
                  <a:cubicBezTo>
                    <a:pt x="4370" y="13097"/>
                    <a:pt x="4358" y="13097"/>
                    <a:pt x="4358" y="13109"/>
                  </a:cubicBezTo>
                  <a:cubicBezTo>
                    <a:pt x="4060" y="13240"/>
                    <a:pt x="3763" y="13359"/>
                    <a:pt x="3560" y="13645"/>
                  </a:cubicBezTo>
                  <a:cubicBezTo>
                    <a:pt x="3501" y="13716"/>
                    <a:pt x="3346" y="13752"/>
                    <a:pt x="3239" y="13764"/>
                  </a:cubicBezTo>
                  <a:cubicBezTo>
                    <a:pt x="3108" y="13788"/>
                    <a:pt x="2989" y="13716"/>
                    <a:pt x="2917" y="13597"/>
                  </a:cubicBezTo>
                  <a:cubicBezTo>
                    <a:pt x="2881" y="13407"/>
                    <a:pt x="2810" y="13276"/>
                    <a:pt x="2739" y="13133"/>
                  </a:cubicBezTo>
                  <a:close/>
                  <a:moveTo>
                    <a:pt x="7882" y="3024"/>
                  </a:moveTo>
                  <a:cubicBezTo>
                    <a:pt x="8013" y="3893"/>
                    <a:pt x="8156" y="4691"/>
                    <a:pt x="8287" y="5501"/>
                  </a:cubicBezTo>
                  <a:cubicBezTo>
                    <a:pt x="8335" y="5787"/>
                    <a:pt x="8406" y="6072"/>
                    <a:pt x="8477" y="6334"/>
                  </a:cubicBezTo>
                  <a:cubicBezTo>
                    <a:pt x="8585" y="6703"/>
                    <a:pt x="8680" y="7084"/>
                    <a:pt x="8727" y="7465"/>
                  </a:cubicBezTo>
                  <a:cubicBezTo>
                    <a:pt x="8775" y="7763"/>
                    <a:pt x="8823" y="8061"/>
                    <a:pt x="8894" y="8358"/>
                  </a:cubicBezTo>
                  <a:cubicBezTo>
                    <a:pt x="9120" y="9180"/>
                    <a:pt x="9394" y="9978"/>
                    <a:pt x="9478" y="10835"/>
                  </a:cubicBezTo>
                  <a:cubicBezTo>
                    <a:pt x="9489" y="10906"/>
                    <a:pt x="9489" y="10978"/>
                    <a:pt x="9608" y="10990"/>
                  </a:cubicBezTo>
                  <a:cubicBezTo>
                    <a:pt x="9918" y="10751"/>
                    <a:pt x="10275" y="10573"/>
                    <a:pt x="10513" y="10239"/>
                  </a:cubicBezTo>
                  <a:cubicBezTo>
                    <a:pt x="10621" y="10085"/>
                    <a:pt x="10799" y="9978"/>
                    <a:pt x="10978" y="9942"/>
                  </a:cubicBezTo>
                  <a:cubicBezTo>
                    <a:pt x="11323" y="9847"/>
                    <a:pt x="11656" y="9716"/>
                    <a:pt x="11978" y="9549"/>
                  </a:cubicBezTo>
                  <a:cubicBezTo>
                    <a:pt x="12085" y="9501"/>
                    <a:pt x="12204" y="9477"/>
                    <a:pt x="12311" y="9466"/>
                  </a:cubicBezTo>
                  <a:cubicBezTo>
                    <a:pt x="12954" y="9358"/>
                    <a:pt x="13621" y="9263"/>
                    <a:pt x="14264" y="9180"/>
                  </a:cubicBezTo>
                  <a:cubicBezTo>
                    <a:pt x="14395" y="9168"/>
                    <a:pt x="14514" y="9132"/>
                    <a:pt x="14609" y="9168"/>
                  </a:cubicBezTo>
                  <a:cubicBezTo>
                    <a:pt x="14883" y="9239"/>
                    <a:pt x="15145" y="9192"/>
                    <a:pt x="15419" y="9251"/>
                  </a:cubicBezTo>
                  <a:cubicBezTo>
                    <a:pt x="15431" y="9251"/>
                    <a:pt x="15454" y="9227"/>
                    <a:pt x="15502" y="9192"/>
                  </a:cubicBezTo>
                  <a:cubicBezTo>
                    <a:pt x="15335" y="8835"/>
                    <a:pt x="15300" y="8430"/>
                    <a:pt x="15240" y="8037"/>
                  </a:cubicBezTo>
                  <a:cubicBezTo>
                    <a:pt x="15181" y="7680"/>
                    <a:pt x="15133" y="7322"/>
                    <a:pt x="15073" y="6965"/>
                  </a:cubicBezTo>
                  <a:cubicBezTo>
                    <a:pt x="15062" y="6810"/>
                    <a:pt x="15038" y="6668"/>
                    <a:pt x="14978" y="6549"/>
                  </a:cubicBezTo>
                  <a:cubicBezTo>
                    <a:pt x="14788" y="6048"/>
                    <a:pt x="14740" y="5537"/>
                    <a:pt x="14669" y="5025"/>
                  </a:cubicBezTo>
                  <a:cubicBezTo>
                    <a:pt x="14645" y="4882"/>
                    <a:pt x="14621" y="4715"/>
                    <a:pt x="14561" y="4560"/>
                  </a:cubicBezTo>
                  <a:cubicBezTo>
                    <a:pt x="14442" y="4251"/>
                    <a:pt x="14383" y="3929"/>
                    <a:pt x="14347" y="3596"/>
                  </a:cubicBezTo>
                  <a:lnTo>
                    <a:pt x="14204" y="2619"/>
                  </a:lnTo>
                  <a:cubicBezTo>
                    <a:pt x="14180" y="2465"/>
                    <a:pt x="14145" y="2298"/>
                    <a:pt x="14085" y="2155"/>
                  </a:cubicBezTo>
                  <a:cubicBezTo>
                    <a:pt x="14002" y="1965"/>
                    <a:pt x="13954" y="1750"/>
                    <a:pt x="13930" y="1524"/>
                  </a:cubicBezTo>
                  <a:cubicBezTo>
                    <a:pt x="13907" y="1346"/>
                    <a:pt x="13883" y="1155"/>
                    <a:pt x="13847" y="976"/>
                  </a:cubicBezTo>
                  <a:cubicBezTo>
                    <a:pt x="13835" y="893"/>
                    <a:pt x="13788" y="798"/>
                    <a:pt x="13764" y="714"/>
                  </a:cubicBezTo>
                  <a:cubicBezTo>
                    <a:pt x="13526" y="679"/>
                    <a:pt x="13311" y="655"/>
                    <a:pt x="13097" y="655"/>
                  </a:cubicBezTo>
                  <a:cubicBezTo>
                    <a:pt x="12883" y="655"/>
                    <a:pt x="12656" y="714"/>
                    <a:pt x="12454" y="738"/>
                  </a:cubicBezTo>
                  <a:cubicBezTo>
                    <a:pt x="12109" y="786"/>
                    <a:pt x="11764" y="845"/>
                    <a:pt x="11430" y="893"/>
                  </a:cubicBezTo>
                  <a:cubicBezTo>
                    <a:pt x="11204" y="917"/>
                    <a:pt x="10978" y="988"/>
                    <a:pt x="10751" y="1048"/>
                  </a:cubicBezTo>
                  <a:cubicBezTo>
                    <a:pt x="10335" y="1167"/>
                    <a:pt x="9942" y="1322"/>
                    <a:pt x="9549" y="1512"/>
                  </a:cubicBezTo>
                  <a:cubicBezTo>
                    <a:pt x="9478" y="1560"/>
                    <a:pt x="9382" y="1560"/>
                    <a:pt x="9299" y="1572"/>
                  </a:cubicBezTo>
                  <a:cubicBezTo>
                    <a:pt x="9085" y="1607"/>
                    <a:pt x="8906" y="1703"/>
                    <a:pt x="8763" y="1846"/>
                  </a:cubicBezTo>
                  <a:cubicBezTo>
                    <a:pt x="8454" y="2155"/>
                    <a:pt x="8096" y="2429"/>
                    <a:pt x="7942" y="2881"/>
                  </a:cubicBezTo>
                  <a:cubicBezTo>
                    <a:pt x="7954" y="2953"/>
                    <a:pt x="7918" y="3000"/>
                    <a:pt x="7882" y="3024"/>
                  </a:cubicBezTo>
                  <a:close/>
                  <a:moveTo>
                    <a:pt x="584" y="3572"/>
                  </a:moveTo>
                  <a:cubicBezTo>
                    <a:pt x="655" y="3691"/>
                    <a:pt x="679" y="3774"/>
                    <a:pt x="762" y="3846"/>
                  </a:cubicBezTo>
                  <a:cubicBezTo>
                    <a:pt x="905" y="4024"/>
                    <a:pt x="976" y="4215"/>
                    <a:pt x="1000" y="4441"/>
                  </a:cubicBezTo>
                  <a:cubicBezTo>
                    <a:pt x="1024" y="4715"/>
                    <a:pt x="1096" y="4953"/>
                    <a:pt x="1215" y="5191"/>
                  </a:cubicBezTo>
                  <a:cubicBezTo>
                    <a:pt x="1262" y="5263"/>
                    <a:pt x="1274" y="5358"/>
                    <a:pt x="1298" y="5441"/>
                  </a:cubicBezTo>
                  <a:cubicBezTo>
                    <a:pt x="1429" y="5989"/>
                    <a:pt x="1560" y="6525"/>
                    <a:pt x="1679" y="7072"/>
                  </a:cubicBezTo>
                  <a:cubicBezTo>
                    <a:pt x="1810" y="7703"/>
                    <a:pt x="1953" y="8346"/>
                    <a:pt x="2084" y="8977"/>
                  </a:cubicBezTo>
                  <a:cubicBezTo>
                    <a:pt x="2108" y="9120"/>
                    <a:pt x="2143" y="9239"/>
                    <a:pt x="2167" y="9358"/>
                  </a:cubicBezTo>
                  <a:cubicBezTo>
                    <a:pt x="2334" y="9930"/>
                    <a:pt x="2489" y="10525"/>
                    <a:pt x="2548" y="11121"/>
                  </a:cubicBezTo>
                  <a:cubicBezTo>
                    <a:pt x="2560" y="11299"/>
                    <a:pt x="2584" y="11466"/>
                    <a:pt x="2620" y="11632"/>
                  </a:cubicBezTo>
                  <a:cubicBezTo>
                    <a:pt x="2643" y="11835"/>
                    <a:pt x="2762" y="12013"/>
                    <a:pt x="2870" y="12168"/>
                  </a:cubicBezTo>
                  <a:cubicBezTo>
                    <a:pt x="3167" y="11954"/>
                    <a:pt x="3417" y="11752"/>
                    <a:pt x="3703" y="11573"/>
                  </a:cubicBezTo>
                  <a:cubicBezTo>
                    <a:pt x="4346" y="11180"/>
                    <a:pt x="5025" y="10870"/>
                    <a:pt x="5787" y="10787"/>
                  </a:cubicBezTo>
                  <a:cubicBezTo>
                    <a:pt x="6156" y="10740"/>
                    <a:pt x="6537" y="10692"/>
                    <a:pt x="6906" y="10620"/>
                  </a:cubicBezTo>
                  <a:cubicBezTo>
                    <a:pt x="7453" y="10501"/>
                    <a:pt x="7942" y="10668"/>
                    <a:pt x="8442" y="10882"/>
                  </a:cubicBezTo>
                  <a:cubicBezTo>
                    <a:pt x="8537" y="10930"/>
                    <a:pt x="8644" y="11001"/>
                    <a:pt x="8763" y="10918"/>
                  </a:cubicBezTo>
                  <a:cubicBezTo>
                    <a:pt x="8763" y="10859"/>
                    <a:pt x="8763" y="10787"/>
                    <a:pt x="8751" y="10704"/>
                  </a:cubicBezTo>
                  <a:cubicBezTo>
                    <a:pt x="8704" y="10275"/>
                    <a:pt x="8585" y="9858"/>
                    <a:pt x="8465" y="9442"/>
                  </a:cubicBezTo>
                  <a:cubicBezTo>
                    <a:pt x="8275" y="8763"/>
                    <a:pt x="8084" y="8084"/>
                    <a:pt x="8001" y="7370"/>
                  </a:cubicBezTo>
                  <a:cubicBezTo>
                    <a:pt x="7989" y="7168"/>
                    <a:pt x="7930" y="6953"/>
                    <a:pt x="7870" y="6751"/>
                  </a:cubicBezTo>
                  <a:cubicBezTo>
                    <a:pt x="7751" y="6322"/>
                    <a:pt x="7644" y="5882"/>
                    <a:pt x="7608" y="5441"/>
                  </a:cubicBezTo>
                  <a:cubicBezTo>
                    <a:pt x="7513" y="4667"/>
                    <a:pt x="7430" y="3893"/>
                    <a:pt x="7346" y="3120"/>
                  </a:cubicBezTo>
                  <a:cubicBezTo>
                    <a:pt x="7334" y="3012"/>
                    <a:pt x="7311" y="2893"/>
                    <a:pt x="7287" y="2810"/>
                  </a:cubicBezTo>
                  <a:cubicBezTo>
                    <a:pt x="7156" y="2774"/>
                    <a:pt x="7037" y="2762"/>
                    <a:pt x="6930" y="2715"/>
                  </a:cubicBezTo>
                  <a:cubicBezTo>
                    <a:pt x="6477" y="2489"/>
                    <a:pt x="6001" y="2358"/>
                    <a:pt x="5489" y="2393"/>
                  </a:cubicBezTo>
                  <a:lnTo>
                    <a:pt x="5441" y="2393"/>
                  </a:lnTo>
                  <a:cubicBezTo>
                    <a:pt x="4894" y="2286"/>
                    <a:pt x="4358" y="2405"/>
                    <a:pt x="3822" y="2489"/>
                  </a:cubicBezTo>
                  <a:cubicBezTo>
                    <a:pt x="2881" y="2667"/>
                    <a:pt x="1977" y="2965"/>
                    <a:pt x="1096" y="3298"/>
                  </a:cubicBezTo>
                  <a:cubicBezTo>
                    <a:pt x="905" y="3370"/>
                    <a:pt x="762" y="3477"/>
                    <a:pt x="584" y="3572"/>
                  </a:cubicBezTo>
                  <a:close/>
                  <a:moveTo>
                    <a:pt x="8299" y="11454"/>
                  </a:moveTo>
                  <a:cubicBezTo>
                    <a:pt x="7954" y="11359"/>
                    <a:pt x="7727" y="11311"/>
                    <a:pt x="7501" y="11263"/>
                  </a:cubicBezTo>
                  <a:cubicBezTo>
                    <a:pt x="7394" y="11240"/>
                    <a:pt x="7275" y="11228"/>
                    <a:pt x="7156" y="11240"/>
                  </a:cubicBezTo>
                  <a:cubicBezTo>
                    <a:pt x="6787" y="11287"/>
                    <a:pt x="6418" y="11359"/>
                    <a:pt x="6037" y="11394"/>
                  </a:cubicBezTo>
                  <a:cubicBezTo>
                    <a:pt x="5406" y="11454"/>
                    <a:pt x="4810" y="11680"/>
                    <a:pt x="4251" y="11990"/>
                  </a:cubicBezTo>
                  <a:cubicBezTo>
                    <a:pt x="3870" y="12216"/>
                    <a:pt x="3489" y="12454"/>
                    <a:pt x="3179" y="12823"/>
                  </a:cubicBezTo>
                  <a:cubicBezTo>
                    <a:pt x="3239" y="12895"/>
                    <a:pt x="3298" y="12978"/>
                    <a:pt x="3346" y="13037"/>
                  </a:cubicBezTo>
                  <a:cubicBezTo>
                    <a:pt x="3512" y="12930"/>
                    <a:pt x="3643" y="12787"/>
                    <a:pt x="3810" y="12752"/>
                  </a:cubicBezTo>
                  <a:cubicBezTo>
                    <a:pt x="4048" y="12680"/>
                    <a:pt x="4251" y="12549"/>
                    <a:pt x="4477" y="12454"/>
                  </a:cubicBezTo>
                  <a:cubicBezTo>
                    <a:pt x="5048" y="12156"/>
                    <a:pt x="5656" y="11990"/>
                    <a:pt x="6275" y="11906"/>
                  </a:cubicBezTo>
                  <a:cubicBezTo>
                    <a:pt x="6394" y="11883"/>
                    <a:pt x="6513" y="11871"/>
                    <a:pt x="6608" y="11823"/>
                  </a:cubicBezTo>
                  <a:cubicBezTo>
                    <a:pt x="6775" y="11728"/>
                    <a:pt x="6965" y="11704"/>
                    <a:pt x="7144" y="11656"/>
                  </a:cubicBezTo>
                  <a:cubicBezTo>
                    <a:pt x="7501" y="11609"/>
                    <a:pt x="7858" y="11549"/>
                    <a:pt x="8299" y="11454"/>
                  </a:cubicBezTo>
                  <a:close/>
                  <a:moveTo>
                    <a:pt x="15383" y="9978"/>
                  </a:moveTo>
                  <a:cubicBezTo>
                    <a:pt x="14931" y="9858"/>
                    <a:pt x="14478" y="9727"/>
                    <a:pt x="14002" y="9835"/>
                  </a:cubicBezTo>
                  <a:cubicBezTo>
                    <a:pt x="13811" y="9882"/>
                    <a:pt x="13597" y="9894"/>
                    <a:pt x="13407" y="9918"/>
                  </a:cubicBezTo>
                  <a:cubicBezTo>
                    <a:pt x="12728" y="10001"/>
                    <a:pt x="12037" y="10120"/>
                    <a:pt x="11418" y="10442"/>
                  </a:cubicBezTo>
                  <a:cubicBezTo>
                    <a:pt x="11383" y="10454"/>
                    <a:pt x="11359" y="10478"/>
                    <a:pt x="11335" y="10478"/>
                  </a:cubicBezTo>
                  <a:cubicBezTo>
                    <a:pt x="10966" y="10573"/>
                    <a:pt x="10644" y="10799"/>
                    <a:pt x="10311" y="11013"/>
                  </a:cubicBezTo>
                  <a:cubicBezTo>
                    <a:pt x="10132" y="11132"/>
                    <a:pt x="10001" y="11287"/>
                    <a:pt x="9942" y="11502"/>
                  </a:cubicBezTo>
                  <a:cubicBezTo>
                    <a:pt x="10085" y="11573"/>
                    <a:pt x="10192" y="11502"/>
                    <a:pt x="10287" y="11430"/>
                  </a:cubicBezTo>
                  <a:cubicBezTo>
                    <a:pt x="10561" y="11216"/>
                    <a:pt x="10882" y="11097"/>
                    <a:pt x="11204" y="10978"/>
                  </a:cubicBezTo>
                  <a:lnTo>
                    <a:pt x="11656" y="10847"/>
                  </a:lnTo>
                  <a:cubicBezTo>
                    <a:pt x="11728" y="10811"/>
                    <a:pt x="11835" y="10811"/>
                    <a:pt x="11894" y="10775"/>
                  </a:cubicBezTo>
                  <a:cubicBezTo>
                    <a:pt x="12049" y="10620"/>
                    <a:pt x="12252" y="10609"/>
                    <a:pt x="12454" y="10573"/>
                  </a:cubicBezTo>
                  <a:cubicBezTo>
                    <a:pt x="12680" y="10549"/>
                    <a:pt x="12918" y="10513"/>
                    <a:pt x="13145" y="10478"/>
                  </a:cubicBezTo>
                  <a:cubicBezTo>
                    <a:pt x="13240" y="10454"/>
                    <a:pt x="13347" y="10454"/>
                    <a:pt x="13418" y="10394"/>
                  </a:cubicBezTo>
                  <a:cubicBezTo>
                    <a:pt x="13621" y="10251"/>
                    <a:pt x="13859" y="10239"/>
                    <a:pt x="14073" y="10204"/>
                  </a:cubicBezTo>
                  <a:cubicBezTo>
                    <a:pt x="14526" y="10132"/>
                    <a:pt x="14954" y="10061"/>
                    <a:pt x="15383" y="9978"/>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41" name="Google Shape;2041;p98"/>
            <p:cNvSpPr/>
            <p:nvPr/>
          </p:nvSpPr>
          <p:spPr>
            <a:xfrm>
              <a:off x="1404625" y="1833700"/>
              <a:ext cx="89925" cy="110150"/>
            </a:xfrm>
            <a:custGeom>
              <a:avLst/>
              <a:gdLst/>
              <a:ahLst/>
              <a:cxnLst/>
              <a:rect l="l" t="t" r="r" b="b"/>
              <a:pathLst>
                <a:path w="3597" h="4406" extrusionOk="0">
                  <a:moveTo>
                    <a:pt x="1679" y="1834"/>
                  </a:moveTo>
                  <a:cubicBezTo>
                    <a:pt x="1846" y="1488"/>
                    <a:pt x="2025" y="1167"/>
                    <a:pt x="2037" y="762"/>
                  </a:cubicBezTo>
                  <a:cubicBezTo>
                    <a:pt x="1906" y="762"/>
                    <a:pt x="1798" y="774"/>
                    <a:pt x="1679" y="774"/>
                  </a:cubicBezTo>
                  <a:cubicBezTo>
                    <a:pt x="1310" y="822"/>
                    <a:pt x="941" y="869"/>
                    <a:pt x="560" y="893"/>
                  </a:cubicBezTo>
                  <a:cubicBezTo>
                    <a:pt x="441" y="917"/>
                    <a:pt x="346" y="917"/>
                    <a:pt x="227" y="893"/>
                  </a:cubicBezTo>
                  <a:cubicBezTo>
                    <a:pt x="108" y="881"/>
                    <a:pt x="13" y="774"/>
                    <a:pt x="1" y="655"/>
                  </a:cubicBezTo>
                  <a:cubicBezTo>
                    <a:pt x="1" y="560"/>
                    <a:pt x="48" y="452"/>
                    <a:pt x="143" y="417"/>
                  </a:cubicBezTo>
                  <a:cubicBezTo>
                    <a:pt x="274" y="381"/>
                    <a:pt x="417" y="322"/>
                    <a:pt x="560" y="298"/>
                  </a:cubicBezTo>
                  <a:cubicBezTo>
                    <a:pt x="1072" y="214"/>
                    <a:pt x="1596" y="119"/>
                    <a:pt x="2096" y="60"/>
                  </a:cubicBezTo>
                  <a:cubicBezTo>
                    <a:pt x="2572" y="0"/>
                    <a:pt x="2906" y="357"/>
                    <a:pt x="2787" y="833"/>
                  </a:cubicBezTo>
                  <a:cubicBezTo>
                    <a:pt x="2703" y="1119"/>
                    <a:pt x="2608" y="1381"/>
                    <a:pt x="2501" y="1655"/>
                  </a:cubicBezTo>
                  <a:lnTo>
                    <a:pt x="2322" y="2096"/>
                  </a:lnTo>
                  <a:cubicBezTo>
                    <a:pt x="2394" y="2179"/>
                    <a:pt x="2465" y="2227"/>
                    <a:pt x="2513" y="2274"/>
                  </a:cubicBezTo>
                  <a:cubicBezTo>
                    <a:pt x="2644" y="2441"/>
                    <a:pt x="2584" y="2667"/>
                    <a:pt x="2394" y="2727"/>
                  </a:cubicBezTo>
                  <a:cubicBezTo>
                    <a:pt x="2287" y="2750"/>
                    <a:pt x="2168" y="2774"/>
                    <a:pt x="2048" y="2798"/>
                  </a:cubicBezTo>
                  <a:cubicBezTo>
                    <a:pt x="1977" y="3012"/>
                    <a:pt x="1810" y="3203"/>
                    <a:pt x="1906" y="3441"/>
                  </a:cubicBezTo>
                  <a:cubicBezTo>
                    <a:pt x="2037" y="3500"/>
                    <a:pt x="2144" y="3453"/>
                    <a:pt x="2227" y="3393"/>
                  </a:cubicBezTo>
                  <a:cubicBezTo>
                    <a:pt x="2549" y="3215"/>
                    <a:pt x="2906" y="3215"/>
                    <a:pt x="3239" y="3203"/>
                  </a:cubicBezTo>
                  <a:cubicBezTo>
                    <a:pt x="3418" y="3191"/>
                    <a:pt x="3572" y="3322"/>
                    <a:pt x="3584" y="3465"/>
                  </a:cubicBezTo>
                  <a:cubicBezTo>
                    <a:pt x="3596" y="3620"/>
                    <a:pt x="3513" y="3762"/>
                    <a:pt x="3334" y="3822"/>
                  </a:cubicBezTo>
                  <a:cubicBezTo>
                    <a:pt x="3275" y="3846"/>
                    <a:pt x="3227" y="3858"/>
                    <a:pt x="3168" y="3870"/>
                  </a:cubicBezTo>
                  <a:cubicBezTo>
                    <a:pt x="2727" y="3917"/>
                    <a:pt x="2322" y="4120"/>
                    <a:pt x="1906" y="4286"/>
                  </a:cubicBezTo>
                  <a:cubicBezTo>
                    <a:pt x="1727" y="4358"/>
                    <a:pt x="1513" y="4393"/>
                    <a:pt x="1310" y="4393"/>
                  </a:cubicBezTo>
                  <a:cubicBezTo>
                    <a:pt x="1060" y="4405"/>
                    <a:pt x="894" y="4215"/>
                    <a:pt x="953" y="3977"/>
                  </a:cubicBezTo>
                  <a:cubicBezTo>
                    <a:pt x="1001" y="3762"/>
                    <a:pt x="977" y="3548"/>
                    <a:pt x="1156" y="3381"/>
                  </a:cubicBezTo>
                  <a:cubicBezTo>
                    <a:pt x="1179" y="3370"/>
                    <a:pt x="1191" y="3322"/>
                    <a:pt x="1191" y="3310"/>
                  </a:cubicBezTo>
                  <a:cubicBezTo>
                    <a:pt x="1156" y="3084"/>
                    <a:pt x="1298" y="2893"/>
                    <a:pt x="1370" y="2691"/>
                  </a:cubicBezTo>
                  <a:cubicBezTo>
                    <a:pt x="1394" y="2631"/>
                    <a:pt x="1394" y="2560"/>
                    <a:pt x="1429" y="2477"/>
                  </a:cubicBezTo>
                  <a:cubicBezTo>
                    <a:pt x="1298" y="2417"/>
                    <a:pt x="1191" y="2369"/>
                    <a:pt x="1072" y="2310"/>
                  </a:cubicBezTo>
                  <a:cubicBezTo>
                    <a:pt x="1001" y="2274"/>
                    <a:pt x="905" y="2250"/>
                    <a:pt x="834" y="2203"/>
                  </a:cubicBezTo>
                  <a:cubicBezTo>
                    <a:pt x="727" y="2143"/>
                    <a:pt x="715" y="2000"/>
                    <a:pt x="786" y="1905"/>
                  </a:cubicBezTo>
                  <a:cubicBezTo>
                    <a:pt x="894" y="1774"/>
                    <a:pt x="1036" y="1715"/>
                    <a:pt x="1203" y="1762"/>
                  </a:cubicBezTo>
                  <a:cubicBezTo>
                    <a:pt x="1370" y="1762"/>
                    <a:pt x="1513" y="1786"/>
                    <a:pt x="1679" y="1834"/>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42" name="Google Shape;2042;p98"/>
            <p:cNvSpPr/>
            <p:nvPr/>
          </p:nvSpPr>
          <p:spPr>
            <a:xfrm>
              <a:off x="1254025" y="1863150"/>
              <a:ext cx="75025" cy="122375"/>
            </a:xfrm>
            <a:custGeom>
              <a:avLst/>
              <a:gdLst/>
              <a:ahLst/>
              <a:cxnLst/>
              <a:rect l="l" t="t" r="r" b="b"/>
              <a:pathLst>
                <a:path w="3001" h="4895" extrusionOk="0">
                  <a:moveTo>
                    <a:pt x="1786" y="2977"/>
                  </a:moveTo>
                  <a:cubicBezTo>
                    <a:pt x="1584" y="3037"/>
                    <a:pt x="1405" y="3096"/>
                    <a:pt x="1226" y="3144"/>
                  </a:cubicBezTo>
                  <a:cubicBezTo>
                    <a:pt x="1072" y="3192"/>
                    <a:pt x="893" y="3192"/>
                    <a:pt x="691" y="3215"/>
                  </a:cubicBezTo>
                  <a:cubicBezTo>
                    <a:pt x="679" y="3513"/>
                    <a:pt x="595" y="3799"/>
                    <a:pt x="631" y="4097"/>
                  </a:cubicBezTo>
                  <a:cubicBezTo>
                    <a:pt x="667" y="4323"/>
                    <a:pt x="679" y="4561"/>
                    <a:pt x="572" y="4775"/>
                  </a:cubicBezTo>
                  <a:cubicBezTo>
                    <a:pt x="536" y="4882"/>
                    <a:pt x="393" y="4894"/>
                    <a:pt x="333" y="4811"/>
                  </a:cubicBezTo>
                  <a:cubicBezTo>
                    <a:pt x="274" y="4739"/>
                    <a:pt x="214" y="4644"/>
                    <a:pt x="191" y="4561"/>
                  </a:cubicBezTo>
                  <a:cubicBezTo>
                    <a:pt x="83" y="4239"/>
                    <a:pt x="0" y="3930"/>
                    <a:pt x="71" y="3585"/>
                  </a:cubicBezTo>
                  <a:cubicBezTo>
                    <a:pt x="83" y="3501"/>
                    <a:pt x="83" y="3394"/>
                    <a:pt x="83" y="3287"/>
                  </a:cubicBezTo>
                  <a:lnTo>
                    <a:pt x="83" y="2775"/>
                  </a:lnTo>
                  <a:cubicBezTo>
                    <a:pt x="83" y="2668"/>
                    <a:pt x="95" y="2561"/>
                    <a:pt x="83" y="2477"/>
                  </a:cubicBezTo>
                  <a:cubicBezTo>
                    <a:pt x="12" y="1918"/>
                    <a:pt x="71" y="1382"/>
                    <a:pt x="95" y="834"/>
                  </a:cubicBezTo>
                  <a:cubicBezTo>
                    <a:pt x="119" y="596"/>
                    <a:pt x="191" y="394"/>
                    <a:pt x="333" y="191"/>
                  </a:cubicBezTo>
                  <a:cubicBezTo>
                    <a:pt x="488" y="1"/>
                    <a:pt x="691" y="1"/>
                    <a:pt x="857" y="167"/>
                  </a:cubicBezTo>
                  <a:cubicBezTo>
                    <a:pt x="929" y="239"/>
                    <a:pt x="976" y="334"/>
                    <a:pt x="1036" y="406"/>
                  </a:cubicBezTo>
                  <a:cubicBezTo>
                    <a:pt x="1453" y="989"/>
                    <a:pt x="1869" y="1584"/>
                    <a:pt x="2179" y="2239"/>
                  </a:cubicBezTo>
                  <a:cubicBezTo>
                    <a:pt x="2417" y="2727"/>
                    <a:pt x="2655" y="3215"/>
                    <a:pt x="2941" y="3680"/>
                  </a:cubicBezTo>
                  <a:cubicBezTo>
                    <a:pt x="3000" y="3763"/>
                    <a:pt x="3000" y="3906"/>
                    <a:pt x="3000" y="4001"/>
                  </a:cubicBezTo>
                  <a:cubicBezTo>
                    <a:pt x="3000" y="4168"/>
                    <a:pt x="2893" y="4287"/>
                    <a:pt x="2762" y="4335"/>
                  </a:cubicBezTo>
                  <a:cubicBezTo>
                    <a:pt x="2643" y="4358"/>
                    <a:pt x="2512" y="4299"/>
                    <a:pt x="2441" y="4180"/>
                  </a:cubicBezTo>
                  <a:cubicBezTo>
                    <a:pt x="2346" y="4025"/>
                    <a:pt x="2262" y="3858"/>
                    <a:pt x="2179" y="3692"/>
                  </a:cubicBezTo>
                  <a:cubicBezTo>
                    <a:pt x="2084" y="3430"/>
                    <a:pt x="1941" y="3192"/>
                    <a:pt x="1786" y="2977"/>
                  </a:cubicBezTo>
                  <a:close/>
                  <a:moveTo>
                    <a:pt x="738" y="2620"/>
                  </a:moveTo>
                  <a:cubicBezTo>
                    <a:pt x="1036" y="2608"/>
                    <a:pt x="1286" y="2549"/>
                    <a:pt x="1500" y="2322"/>
                  </a:cubicBezTo>
                  <a:cubicBezTo>
                    <a:pt x="1250" y="1906"/>
                    <a:pt x="1084" y="1465"/>
                    <a:pt x="714" y="1108"/>
                  </a:cubicBezTo>
                  <a:cubicBezTo>
                    <a:pt x="607" y="1584"/>
                    <a:pt x="619" y="2144"/>
                    <a:pt x="738" y="262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grpSp>
        <p:nvGrpSpPr>
          <p:cNvPr id="2053" name="Google Shape;2053;p98"/>
          <p:cNvGrpSpPr/>
          <p:nvPr/>
        </p:nvGrpSpPr>
        <p:grpSpPr>
          <a:xfrm>
            <a:off x="11497834" y="4673374"/>
            <a:ext cx="871488" cy="1193781"/>
            <a:chOff x="1731150" y="1748550"/>
            <a:chExt cx="228625" cy="313175"/>
          </a:xfrm>
        </p:grpSpPr>
        <p:sp>
          <p:nvSpPr>
            <p:cNvPr id="2054" name="Google Shape;2054;p98"/>
            <p:cNvSpPr/>
            <p:nvPr/>
          </p:nvSpPr>
          <p:spPr>
            <a:xfrm>
              <a:off x="1775500" y="1809575"/>
              <a:ext cx="134275" cy="179800"/>
            </a:xfrm>
            <a:custGeom>
              <a:avLst/>
              <a:gdLst/>
              <a:ahLst/>
              <a:cxnLst/>
              <a:rect l="l" t="t" r="r" b="b"/>
              <a:pathLst>
                <a:path w="5371" h="7192" extrusionOk="0">
                  <a:moveTo>
                    <a:pt x="5335" y="584"/>
                  </a:moveTo>
                  <a:cubicBezTo>
                    <a:pt x="5335" y="560"/>
                    <a:pt x="5335" y="548"/>
                    <a:pt x="5347" y="525"/>
                  </a:cubicBezTo>
                  <a:lnTo>
                    <a:pt x="5371" y="429"/>
                  </a:lnTo>
                  <a:lnTo>
                    <a:pt x="5299" y="370"/>
                  </a:lnTo>
                  <a:lnTo>
                    <a:pt x="5228" y="310"/>
                  </a:lnTo>
                  <a:cubicBezTo>
                    <a:pt x="5109" y="215"/>
                    <a:pt x="4954" y="108"/>
                    <a:pt x="4763" y="36"/>
                  </a:cubicBezTo>
                  <a:lnTo>
                    <a:pt x="4656" y="1"/>
                  </a:lnTo>
                  <a:lnTo>
                    <a:pt x="4585" y="72"/>
                  </a:lnTo>
                  <a:cubicBezTo>
                    <a:pt x="4573" y="108"/>
                    <a:pt x="4537" y="120"/>
                    <a:pt x="4525" y="132"/>
                  </a:cubicBezTo>
                  <a:cubicBezTo>
                    <a:pt x="4478" y="179"/>
                    <a:pt x="4442" y="227"/>
                    <a:pt x="4406" y="286"/>
                  </a:cubicBezTo>
                  <a:lnTo>
                    <a:pt x="4228" y="548"/>
                  </a:lnTo>
                  <a:cubicBezTo>
                    <a:pt x="4168" y="655"/>
                    <a:pt x="4097" y="751"/>
                    <a:pt x="4037" y="834"/>
                  </a:cubicBezTo>
                  <a:lnTo>
                    <a:pt x="2394" y="3156"/>
                  </a:lnTo>
                  <a:cubicBezTo>
                    <a:pt x="1656" y="4215"/>
                    <a:pt x="929" y="5251"/>
                    <a:pt x="179" y="6311"/>
                  </a:cubicBezTo>
                  <a:cubicBezTo>
                    <a:pt x="132" y="6370"/>
                    <a:pt x="120" y="6418"/>
                    <a:pt x="96" y="6478"/>
                  </a:cubicBezTo>
                  <a:cubicBezTo>
                    <a:pt x="72" y="6501"/>
                    <a:pt x="72" y="6525"/>
                    <a:pt x="60" y="6549"/>
                  </a:cubicBezTo>
                  <a:lnTo>
                    <a:pt x="1" y="6668"/>
                  </a:lnTo>
                  <a:lnTo>
                    <a:pt x="608" y="7097"/>
                  </a:lnTo>
                  <a:lnTo>
                    <a:pt x="703" y="6978"/>
                  </a:lnTo>
                  <a:lnTo>
                    <a:pt x="703" y="6978"/>
                  </a:lnTo>
                  <a:lnTo>
                    <a:pt x="608" y="7097"/>
                  </a:lnTo>
                  <a:lnTo>
                    <a:pt x="727" y="7192"/>
                  </a:lnTo>
                  <a:lnTo>
                    <a:pt x="822" y="7073"/>
                  </a:lnTo>
                  <a:cubicBezTo>
                    <a:pt x="2323" y="4930"/>
                    <a:pt x="3799" y="2834"/>
                    <a:pt x="5275" y="727"/>
                  </a:cubicBezTo>
                  <a:cubicBezTo>
                    <a:pt x="5311" y="667"/>
                    <a:pt x="5335" y="608"/>
                    <a:pt x="5335" y="584"/>
                  </a:cubicBezTo>
                  <a:close/>
                </a:path>
              </a:pathLst>
            </a:custGeom>
            <a:solidFill>
              <a:srgbClr val="66CEF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55" name="Google Shape;2055;p98"/>
            <p:cNvSpPr/>
            <p:nvPr/>
          </p:nvSpPr>
          <p:spPr>
            <a:xfrm>
              <a:off x="1760925" y="1797675"/>
              <a:ext cx="126825" cy="174450"/>
            </a:xfrm>
            <a:custGeom>
              <a:avLst/>
              <a:gdLst/>
              <a:ahLst/>
              <a:cxnLst/>
              <a:rect l="l" t="t" r="r" b="b"/>
              <a:pathLst>
                <a:path w="5073" h="6978" extrusionOk="0">
                  <a:moveTo>
                    <a:pt x="2477" y="4060"/>
                  </a:moveTo>
                  <a:lnTo>
                    <a:pt x="3858" y="2096"/>
                  </a:lnTo>
                  <a:cubicBezTo>
                    <a:pt x="4025" y="1858"/>
                    <a:pt x="4203" y="1620"/>
                    <a:pt x="4382" y="1382"/>
                  </a:cubicBezTo>
                  <a:cubicBezTo>
                    <a:pt x="4560" y="1143"/>
                    <a:pt x="4727" y="905"/>
                    <a:pt x="4882" y="667"/>
                  </a:cubicBezTo>
                  <a:cubicBezTo>
                    <a:pt x="4930" y="608"/>
                    <a:pt x="4965" y="536"/>
                    <a:pt x="4989" y="477"/>
                  </a:cubicBezTo>
                  <a:cubicBezTo>
                    <a:pt x="5001" y="441"/>
                    <a:pt x="5001" y="429"/>
                    <a:pt x="5013" y="405"/>
                  </a:cubicBezTo>
                  <a:lnTo>
                    <a:pt x="5072" y="286"/>
                  </a:lnTo>
                  <a:lnTo>
                    <a:pt x="4680" y="0"/>
                  </a:lnTo>
                  <a:lnTo>
                    <a:pt x="4584" y="60"/>
                  </a:lnTo>
                  <a:cubicBezTo>
                    <a:pt x="4572" y="72"/>
                    <a:pt x="4560" y="72"/>
                    <a:pt x="4560" y="84"/>
                  </a:cubicBezTo>
                  <a:cubicBezTo>
                    <a:pt x="4525" y="108"/>
                    <a:pt x="4477" y="131"/>
                    <a:pt x="4441" y="179"/>
                  </a:cubicBezTo>
                  <a:cubicBezTo>
                    <a:pt x="4299" y="369"/>
                    <a:pt x="4156" y="548"/>
                    <a:pt x="4001" y="727"/>
                  </a:cubicBezTo>
                  <a:cubicBezTo>
                    <a:pt x="3810" y="965"/>
                    <a:pt x="3608" y="1203"/>
                    <a:pt x="3441" y="1489"/>
                  </a:cubicBezTo>
                  <a:cubicBezTo>
                    <a:pt x="3227" y="1834"/>
                    <a:pt x="2989" y="2155"/>
                    <a:pt x="2775" y="2477"/>
                  </a:cubicBezTo>
                  <a:lnTo>
                    <a:pt x="2667" y="2632"/>
                  </a:lnTo>
                  <a:cubicBezTo>
                    <a:pt x="2429" y="2977"/>
                    <a:pt x="2144" y="3382"/>
                    <a:pt x="1965" y="3822"/>
                  </a:cubicBezTo>
                  <a:cubicBezTo>
                    <a:pt x="1941" y="3918"/>
                    <a:pt x="1882" y="3989"/>
                    <a:pt x="1822" y="4084"/>
                  </a:cubicBezTo>
                  <a:cubicBezTo>
                    <a:pt x="1501" y="4513"/>
                    <a:pt x="1203" y="4953"/>
                    <a:pt x="893" y="5394"/>
                  </a:cubicBezTo>
                  <a:lnTo>
                    <a:pt x="155" y="6465"/>
                  </a:lnTo>
                  <a:cubicBezTo>
                    <a:pt x="119" y="6501"/>
                    <a:pt x="108" y="6537"/>
                    <a:pt x="96" y="6585"/>
                  </a:cubicBezTo>
                  <a:cubicBezTo>
                    <a:pt x="96" y="6596"/>
                    <a:pt x="72" y="6608"/>
                    <a:pt x="60" y="6620"/>
                  </a:cubicBezTo>
                  <a:lnTo>
                    <a:pt x="0" y="6763"/>
                  </a:lnTo>
                  <a:lnTo>
                    <a:pt x="393" y="6977"/>
                  </a:lnTo>
                  <a:lnTo>
                    <a:pt x="465" y="6906"/>
                  </a:lnTo>
                  <a:lnTo>
                    <a:pt x="512" y="6858"/>
                  </a:lnTo>
                  <a:cubicBezTo>
                    <a:pt x="536" y="6835"/>
                    <a:pt x="572" y="6799"/>
                    <a:pt x="596" y="6763"/>
                  </a:cubicBezTo>
                  <a:cubicBezTo>
                    <a:pt x="750" y="6549"/>
                    <a:pt x="893" y="6346"/>
                    <a:pt x="1048" y="6144"/>
                  </a:cubicBezTo>
                  <a:cubicBezTo>
                    <a:pt x="1251" y="5823"/>
                    <a:pt x="2477" y="4060"/>
                    <a:pt x="2477" y="4060"/>
                  </a:cubicBezTo>
                  <a:close/>
                </a:path>
              </a:pathLst>
            </a:custGeom>
            <a:solidFill>
              <a:srgbClr val="66CEF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56" name="Google Shape;2056;p98"/>
            <p:cNvSpPr/>
            <p:nvPr/>
          </p:nvSpPr>
          <p:spPr>
            <a:xfrm>
              <a:off x="1799625" y="1824750"/>
              <a:ext cx="126525" cy="172075"/>
            </a:xfrm>
            <a:custGeom>
              <a:avLst/>
              <a:gdLst/>
              <a:ahLst/>
              <a:cxnLst/>
              <a:rect l="l" t="t" r="r" b="b"/>
              <a:pathLst>
                <a:path w="5061" h="6883" extrusionOk="0">
                  <a:moveTo>
                    <a:pt x="4667" y="1"/>
                  </a:moveTo>
                  <a:lnTo>
                    <a:pt x="4572" y="60"/>
                  </a:lnTo>
                  <a:cubicBezTo>
                    <a:pt x="4560" y="72"/>
                    <a:pt x="4548" y="72"/>
                    <a:pt x="4525" y="96"/>
                  </a:cubicBezTo>
                  <a:cubicBezTo>
                    <a:pt x="4501" y="120"/>
                    <a:pt x="4453" y="132"/>
                    <a:pt x="4429" y="179"/>
                  </a:cubicBezTo>
                  <a:cubicBezTo>
                    <a:pt x="3548" y="1501"/>
                    <a:pt x="2620" y="2835"/>
                    <a:pt x="1715" y="4097"/>
                  </a:cubicBezTo>
                  <a:cubicBezTo>
                    <a:pt x="1215" y="4811"/>
                    <a:pt x="691" y="5561"/>
                    <a:pt x="179" y="6287"/>
                  </a:cubicBezTo>
                  <a:cubicBezTo>
                    <a:pt x="143" y="6347"/>
                    <a:pt x="107" y="6418"/>
                    <a:pt x="84" y="6478"/>
                  </a:cubicBezTo>
                  <a:cubicBezTo>
                    <a:pt x="60" y="6502"/>
                    <a:pt x="48" y="6525"/>
                    <a:pt x="48" y="6549"/>
                  </a:cubicBezTo>
                  <a:lnTo>
                    <a:pt x="0" y="6621"/>
                  </a:lnTo>
                  <a:lnTo>
                    <a:pt x="48" y="6704"/>
                  </a:lnTo>
                  <a:cubicBezTo>
                    <a:pt x="84" y="6752"/>
                    <a:pt x="155" y="6883"/>
                    <a:pt x="298" y="6883"/>
                  </a:cubicBezTo>
                  <a:cubicBezTo>
                    <a:pt x="345" y="6883"/>
                    <a:pt x="381" y="6859"/>
                    <a:pt x="417" y="6847"/>
                  </a:cubicBezTo>
                  <a:lnTo>
                    <a:pt x="465" y="6835"/>
                  </a:lnTo>
                  <a:lnTo>
                    <a:pt x="917" y="6192"/>
                  </a:lnTo>
                  <a:cubicBezTo>
                    <a:pt x="1310" y="5609"/>
                    <a:pt x="1727" y="5037"/>
                    <a:pt x="2131" y="4454"/>
                  </a:cubicBezTo>
                  <a:lnTo>
                    <a:pt x="2167" y="4418"/>
                  </a:lnTo>
                  <a:cubicBezTo>
                    <a:pt x="2250" y="4299"/>
                    <a:pt x="2322" y="4180"/>
                    <a:pt x="2429" y="4097"/>
                  </a:cubicBezTo>
                  <a:cubicBezTo>
                    <a:pt x="2715" y="3847"/>
                    <a:pt x="2941" y="3525"/>
                    <a:pt x="3155" y="3227"/>
                  </a:cubicBezTo>
                  <a:lnTo>
                    <a:pt x="3239" y="3132"/>
                  </a:lnTo>
                  <a:lnTo>
                    <a:pt x="3453" y="2811"/>
                  </a:lnTo>
                  <a:cubicBezTo>
                    <a:pt x="3667" y="2513"/>
                    <a:pt x="3882" y="2204"/>
                    <a:pt x="4132" y="1906"/>
                  </a:cubicBezTo>
                  <a:cubicBezTo>
                    <a:pt x="4322" y="1656"/>
                    <a:pt x="4477" y="1382"/>
                    <a:pt x="4644" y="1120"/>
                  </a:cubicBezTo>
                  <a:cubicBezTo>
                    <a:pt x="4763" y="930"/>
                    <a:pt x="4870" y="751"/>
                    <a:pt x="5001" y="549"/>
                  </a:cubicBezTo>
                  <a:cubicBezTo>
                    <a:pt x="5037" y="513"/>
                    <a:pt x="5048" y="453"/>
                    <a:pt x="5048" y="406"/>
                  </a:cubicBezTo>
                  <a:lnTo>
                    <a:pt x="5048" y="358"/>
                  </a:lnTo>
                  <a:lnTo>
                    <a:pt x="5060" y="251"/>
                  </a:lnTo>
                  <a:close/>
                </a:path>
              </a:pathLst>
            </a:custGeom>
            <a:solidFill>
              <a:srgbClr val="66CEF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57" name="Google Shape;2057;p98"/>
            <p:cNvSpPr/>
            <p:nvPr/>
          </p:nvSpPr>
          <p:spPr>
            <a:xfrm>
              <a:off x="1749900" y="1968525"/>
              <a:ext cx="51225" cy="58075"/>
            </a:xfrm>
            <a:custGeom>
              <a:avLst/>
              <a:gdLst/>
              <a:ahLst/>
              <a:cxnLst/>
              <a:rect l="l" t="t" r="r" b="b"/>
              <a:pathLst>
                <a:path w="2049" h="2323" extrusionOk="0">
                  <a:moveTo>
                    <a:pt x="346" y="1"/>
                  </a:moveTo>
                  <a:lnTo>
                    <a:pt x="287" y="191"/>
                  </a:lnTo>
                  <a:cubicBezTo>
                    <a:pt x="263" y="227"/>
                    <a:pt x="251" y="251"/>
                    <a:pt x="251" y="286"/>
                  </a:cubicBezTo>
                  <a:cubicBezTo>
                    <a:pt x="227" y="358"/>
                    <a:pt x="203" y="417"/>
                    <a:pt x="191" y="477"/>
                  </a:cubicBezTo>
                  <a:cubicBezTo>
                    <a:pt x="144" y="655"/>
                    <a:pt x="120" y="846"/>
                    <a:pt x="72" y="1024"/>
                  </a:cubicBezTo>
                  <a:lnTo>
                    <a:pt x="60" y="1132"/>
                  </a:lnTo>
                  <a:cubicBezTo>
                    <a:pt x="48" y="1203"/>
                    <a:pt x="25" y="1275"/>
                    <a:pt x="25" y="1358"/>
                  </a:cubicBezTo>
                  <a:cubicBezTo>
                    <a:pt x="1" y="1572"/>
                    <a:pt x="72" y="1775"/>
                    <a:pt x="263" y="1894"/>
                  </a:cubicBezTo>
                  <a:cubicBezTo>
                    <a:pt x="382" y="1965"/>
                    <a:pt x="906" y="2322"/>
                    <a:pt x="906" y="2322"/>
                  </a:cubicBezTo>
                  <a:lnTo>
                    <a:pt x="1120" y="2167"/>
                  </a:lnTo>
                  <a:cubicBezTo>
                    <a:pt x="1203" y="2108"/>
                    <a:pt x="1299" y="2048"/>
                    <a:pt x="1382" y="1977"/>
                  </a:cubicBezTo>
                  <a:cubicBezTo>
                    <a:pt x="1477" y="1906"/>
                    <a:pt x="1561" y="1846"/>
                    <a:pt x="1656" y="1775"/>
                  </a:cubicBezTo>
                  <a:lnTo>
                    <a:pt x="1715" y="1715"/>
                  </a:lnTo>
                  <a:cubicBezTo>
                    <a:pt x="1811" y="1620"/>
                    <a:pt x="1953" y="1489"/>
                    <a:pt x="2025" y="1263"/>
                  </a:cubicBezTo>
                  <a:lnTo>
                    <a:pt x="2049" y="1155"/>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58" name="Google Shape;2058;p98"/>
            <p:cNvSpPr/>
            <p:nvPr/>
          </p:nvSpPr>
          <p:spPr>
            <a:xfrm>
              <a:off x="1896950" y="1757775"/>
              <a:ext cx="53900" cy="48550"/>
            </a:xfrm>
            <a:custGeom>
              <a:avLst/>
              <a:gdLst/>
              <a:ahLst/>
              <a:cxnLst/>
              <a:rect l="l" t="t" r="r" b="b"/>
              <a:pathLst>
                <a:path w="2156" h="1942" extrusionOk="0">
                  <a:moveTo>
                    <a:pt x="2120" y="977"/>
                  </a:moveTo>
                  <a:cubicBezTo>
                    <a:pt x="1727" y="382"/>
                    <a:pt x="1429" y="168"/>
                    <a:pt x="751" y="25"/>
                  </a:cubicBezTo>
                  <a:lnTo>
                    <a:pt x="691" y="1"/>
                  </a:lnTo>
                  <a:lnTo>
                    <a:pt x="655" y="37"/>
                  </a:lnTo>
                  <a:cubicBezTo>
                    <a:pt x="417" y="156"/>
                    <a:pt x="132" y="299"/>
                    <a:pt x="24" y="656"/>
                  </a:cubicBezTo>
                  <a:lnTo>
                    <a:pt x="1" y="751"/>
                  </a:lnTo>
                  <a:lnTo>
                    <a:pt x="72" y="811"/>
                  </a:lnTo>
                  <a:cubicBezTo>
                    <a:pt x="513" y="1227"/>
                    <a:pt x="1036" y="1584"/>
                    <a:pt x="1620" y="1894"/>
                  </a:cubicBezTo>
                  <a:lnTo>
                    <a:pt x="1703" y="1942"/>
                  </a:lnTo>
                  <a:lnTo>
                    <a:pt x="1786" y="1882"/>
                  </a:lnTo>
                  <a:cubicBezTo>
                    <a:pt x="2108" y="1644"/>
                    <a:pt x="2144" y="1299"/>
                    <a:pt x="2156" y="1049"/>
                  </a:cubicBezTo>
                  <a:lnTo>
                    <a:pt x="2156" y="989"/>
                  </a:ln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59" name="Google Shape;2059;p98"/>
            <p:cNvSpPr/>
            <p:nvPr/>
          </p:nvSpPr>
          <p:spPr>
            <a:xfrm>
              <a:off x="1878200" y="1780700"/>
              <a:ext cx="62825" cy="50625"/>
            </a:xfrm>
            <a:custGeom>
              <a:avLst/>
              <a:gdLst/>
              <a:ahLst/>
              <a:cxnLst/>
              <a:rect l="l" t="t" r="r" b="b"/>
              <a:pathLst>
                <a:path w="2513" h="2025" extrusionOk="0">
                  <a:moveTo>
                    <a:pt x="2394" y="1346"/>
                  </a:moveTo>
                  <a:cubicBezTo>
                    <a:pt x="2334" y="1203"/>
                    <a:pt x="2251" y="1096"/>
                    <a:pt x="2120" y="989"/>
                  </a:cubicBezTo>
                  <a:cubicBezTo>
                    <a:pt x="1834" y="798"/>
                    <a:pt x="1560" y="608"/>
                    <a:pt x="1286" y="417"/>
                  </a:cubicBezTo>
                  <a:lnTo>
                    <a:pt x="905" y="144"/>
                  </a:lnTo>
                  <a:cubicBezTo>
                    <a:pt x="893" y="144"/>
                    <a:pt x="893" y="132"/>
                    <a:pt x="882" y="120"/>
                  </a:cubicBezTo>
                  <a:cubicBezTo>
                    <a:pt x="834" y="84"/>
                    <a:pt x="774" y="36"/>
                    <a:pt x="703" y="25"/>
                  </a:cubicBezTo>
                  <a:cubicBezTo>
                    <a:pt x="608" y="13"/>
                    <a:pt x="524" y="1"/>
                    <a:pt x="429" y="1"/>
                  </a:cubicBezTo>
                  <a:cubicBezTo>
                    <a:pt x="393" y="1"/>
                    <a:pt x="334" y="1"/>
                    <a:pt x="286" y="13"/>
                  </a:cubicBezTo>
                  <a:cubicBezTo>
                    <a:pt x="120" y="36"/>
                    <a:pt x="0" y="203"/>
                    <a:pt x="0" y="394"/>
                  </a:cubicBezTo>
                  <a:lnTo>
                    <a:pt x="0" y="489"/>
                  </a:lnTo>
                  <a:lnTo>
                    <a:pt x="72" y="537"/>
                  </a:lnTo>
                  <a:cubicBezTo>
                    <a:pt x="96" y="548"/>
                    <a:pt x="108" y="548"/>
                    <a:pt x="131" y="560"/>
                  </a:cubicBezTo>
                  <a:cubicBezTo>
                    <a:pt x="179" y="596"/>
                    <a:pt x="239" y="620"/>
                    <a:pt x="298" y="656"/>
                  </a:cubicBezTo>
                  <a:cubicBezTo>
                    <a:pt x="584" y="775"/>
                    <a:pt x="774" y="906"/>
                    <a:pt x="953" y="1072"/>
                  </a:cubicBezTo>
                  <a:cubicBezTo>
                    <a:pt x="1108" y="1203"/>
                    <a:pt x="1286" y="1310"/>
                    <a:pt x="1465" y="1394"/>
                  </a:cubicBezTo>
                  <a:lnTo>
                    <a:pt x="1548" y="1441"/>
                  </a:lnTo>
                  <a:cubicBezTo>
                    <a:pt x="1655" y="1501"/>
                    <a:pt x="1763" y="1620"/>
                    <a:pt x="1858" y="1739"/>
                  </a:cubicBezTo>
                  <a:cubicBezTo>
                    <a:pt x="1917" y="1799"/>
                    <a:pt x="1965" y="1858"/>
                    <a:pt x="2025" y="1918"/>
                  </a:cubicBezTo>
                  <a:lnTo>
                    <a:pt x="2120" y="2025"/>
                  </a:lnTo>
                  <a:lnTo>
                    <a:pt x="2215" y="1930"/>
                  </a:lnTo>
                  <a:cubicBezTo>
                    <a:pt x="2358" y="1822"/>
                    <a:pt x="2513" y="1644"/>
                    <a:pt x="2394" y="1346"/>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sp>
          <p:nvSpPr>
            <p:cNvPr id="2060" name="Google Shape;2060;p98"/>
            <p:cNvSpPr/>
            <p:nvPr/>
          </p:nvSpPr>
          <p:spPr>
            <a:xfrm>
              <a:off x="1731150" y="1748550"/>
              <a:ext cx="228625" cy="313175"/>
            </a:xfrm>
            <a:custGeom>
              <a:avLst/>
              <a:gdLst/>
              <a:ahLst/>
              <a:cxnLst/>
              <a:rect l="l" t="t" r="r" b="b"/>
              <a:pathLst>
                <a:path w="9145" h="12527" extrusionOk="0">
                  <a:moveTo>
                    <a:pt x="7609" y="1"/>
                  </a:moveTo>
                  <a:cubicBezTo>
                    <a:pt x="8097" y="346"/>
                    <a:pt x="8573" y="691"/>
                    <a:pt x="9050" y="1013"/>
                  </a:cubicBezTo>
                  <a:cubicBezTo>
                    <a:pt x="9145" y="1311"/>
                    <a:pt x="9109" y="1584"/>
                    <a:pt x="9038" y="1858"/>
                  </a:cubicBezTo>
                  <a:cubicBezTo>
                    <a:pt x="8990" y="2037"/>
                    <a:pt x="8883" y="2156"/>
                    <a:pt x="8799" y="2299"/>
                  </a:cubicBezTo>
                  <a:cubicBezTo>
                    <a:pt x="8692" y="2454"/>
                    <a:pt x="8561" y="2608"/>
                    <a:pt x="8609" y="2835"/>
                  </a:cubicBezTo>
                  <a:cubicBezTo>
                    <a:pt x="8621" y="2918"/>
                    <a:pt x="8561" y="3025"/>
                    <a:pt x="8514" y="3096"/>
                  </a:cubicBezTo>
                  <a:cubicBezTo>
                    <a:pt x="7716" y="4228"/>
                    <a:pt x="7002" y="5430"/>
                    <a:pt x="6192" y="6561"/>
                  </a:cubicBezTo>
                  <a:cubicBezTo>
                    <a:pt x="6013" y="6823"/>
                    <a:pt x="5823" y="7061"/>
                    <a:pt x="5609" y="7276"/>
                  </a:cubicBezTo>
                  <a:cubicBezTo>
                    <a:pt x="5418" y="7490"/>
                    <a:pt x="5240" y="7692"/>
                    <a:pt x="5097" y="7930"/>
                  </a:cubicBezTo>
                  <a:cubicBezTo>
                    <a:pt x="4704" y="8502"/>
                    <a:pt x="4299" y="9062"/>
                    <a:pt x="3918" y="9633"/>
                  </a:cubicBezTo>
                  <a:cubicBezTo>
                    <a:pt x="3739" y="9883"/>
                    <a:pt x="3561" y="10133"/>
                    <a:pt x="3382" y="10371"/>
                  </a:cubicBezTo>
                  <a:cubicBezTo>
                    <a:pt x="3335" y="10431"/>
                    <a:pt x="3275" y="10490"/>
                    <a:pt x="3227" y="10514"/>
                  </a:cubicBezTo>
                  <a:cubicBezTo>
                    <a:pt x="3037" y="10538"/>
                    <a:pt x="2965" y="10693"/>
                    <a:pt x="2846" y="10812"/>
                  </a:cubicBezTo>
                  <a:cubicBezTo>
                    <a:pt x="2739" y="10907"/>
                    <a:pt x="2596" y="10990"/>
                    <a:pt x="2489" y="11086"/>
                  </a:cubicBezTo>
                  <a:cubicBezTo>
                    <a:pt x="2013" y="11538"/>
                    <a:pt x="1465" y="11907"/>
                    <a:pt x="965" y="12336"/>
                  </a:cubicBezTo>
                  <a:cubicBezTo>
                    <a:pt x="751" y="12526"/>
                    <a:pt x="227" y="12431"/>
                    <a:pt x="60" y="12169"/>
                  </a:cubicBezTo>
                  <a:cubicBezTo>
                    <a:pt x="13" y="12098"/>
                    <a:pt x="1" y="12014"/>
                    <a:pt x="13" y="11931"/>
                  </a:cubicBezTo>
                  <a:cubicBezTo>
                    <a:pt x="36" y="11752"/>
                    <a:pt x="48" y="11562"/>
                    <a:pt x="96" y="11395"/>
                  </a:cubicBezTo>
                  <a:cubicBezTo>
                    <a:pt x="239" y="10919"/>
                    <a:pt x="334" y="10419"/>
                    <a:pt x="417" y="9931"/>
                  </a:cubicBezTo>
                  <a:cubicBezTo>
                    <a:pt x="477" y="9633"/>
                    <a:pt x="548" y="9335"/>
                    <a:pt x="644" y="9038"/>
                  </a:cubicBezTo>
                  <a:cubicBezTo>
                    <a:pt x="703" y="8823"/>
                    <a:pt x="810" y="8621"/>
                    <a:pt x="929" y="8419"/>
                  </a:cubicBezTo>
                  <a:cubicBezTo>
                    <a:pt x="1430" y="7561"/>
                    <a:pt x="2072" y="6799"/>
                    <a:pt x="2620" y="5966"/>
                  </a:cubicBezTo>
                  <a:cubicBezTo>
                    <a:pt x="2751" y="5775"/>
                    <a:pt x="2858" y="5549"/>
                    <a:pt x="2977" y="5347"/>
                  </a:cubicBezTo>
                  <a:cubicBezTo>
                    <a:pt x="3132" y="5109"/>
                    <a:pt x="3251" y="4847"/>
                    <a:pt x="3406" y="4632"/>
                  </a:cubicBezTo>
                  <a:cubicBezTo>
                    <a:pt x="4037" y="3739"/>
                    <a:pt x="4680" y="2846"/>
                    <a:pt x="5359" y="1977"/>
                  </a:cubicBezTo>
                  <a:cubicBezTo>
                    <a:pt x="5537" y="1751"/>
                    <a:pt x="5704" y="1501"/>
                    <a:pt x="5871" y="1251"/>
                  </a:cubicBezTo>
                  <a:cubicBezTo>
                    <a:pt x="5942" y="1144"/>
                    <a:pt x="6013" y="1037"/>
                    <a:pt x="6168" y="1025"/>
                  </a:cubicBezTo>
                  <a:cubicBezTo>
                    <a:pt x="6323" y="1001"/>
                    <a:pt x="6418" y="858"/>
                    <a:pt x="6502" y="739"/>
                  </a:cubicBezTo>
                  <a:cubicBezTo>
                    <a:pt x="6621" y="596"/>
                    <a:pt x="6716" y="429"/>
                    <a:pt x="6883" y="299"/>
                  </a:cubicBezTo>
                  <a:cubicBezTo>
                    <a:pt x="7073" y="132"/>
                    <a:pt x="7311" y="48"/>
                    <a:pt x="7609" y="1"/>
                  </a:cubicBezTo>
                  <a:close/>
                  <a:moveTo>
                    <a:pt x="2477" y="9407"/>
                  </a:moveTo>
                  <a:cubicBezTo>
                    <a:pt x="3977" y="7264"/>
                    <a:pt x="5454" y="5168"/>
                    <a:pt x="6918" y="3073"/>
                  </a:cubicBezTo>
                  <a:cubicBezTo>
                    <a:pt x="6942" y="3037"/>
                    <a:pt x="6954" y="2989"/>
                    <a:pt x="6966" y="2918"/>
                  </a:cubicBezTo>
                  <a:cubicBezTo>
                    <a:pt x="6823" y="2799"/>
                    <a:pt x="6692" y="2680"/>
                    <a:pt x="6478" y="2608"/>
                  </a:cubicBezTo>
                  <a:cubicBezTo>
                    <a:pt x="6418" y="2680"/>
                    <a:pt x="6359" y="2739"/>
                    <a:pt x="6311" y="2799"/>
                  </a:cubicBezTo>
                  <a:cubicBezTo>
                    <a:pt x="6180" y="2977"/>
                    <a:pt x="6061" y="3168"/>
                    <a:pt x="5942" y="3370"/>
                  </a:cubicBezTo>
                  <a:cubicBezTo>
                    <a:pt x="4656" y="5192"/>
                    <a:pt x="3370" y="7014"/>
                    <a:pt x="2084" y="8847"/>
                  </a:cubicBezTo>
                  <a:cubicBezTo>
                    <a:pt x="2037" y="8907"/>
                    <a:pt x="2013" y="8978"/>
                    <a:pt x="1965" y="9050"/>
                  </a:cubicBezTo>
                  <a:cubicBezTo>
                    <a:pt x="2144" y="9169"/>
                    <a:pt x="2299" y="9276"/>
                    <a:pt x="2477" y="9407"/>
                  </a:cubicBezTo>
                  <a:close/>
                  <a:moveTo>
                    <a:pt x="1537" y="8740"/>
                  </a:moveTo>
                  <a:cubicBezTo>
                    <a:pt x="1584" y="8692"/>
                    <a:pt x="1632" y="8669"/>
                    <a:pt x="1656" y="8621"/>
                  </a:cubicBezTo>
                  <a:cubicBezTo>
                    <a:pt x="1811" y="8407"/>
                    <a:pt x="1953" y="8216"/>
                    <a:pt x="2108" y="8014"/>
                  </a:cubicBezTo>
                  <a:lnTo>
                    <a:pt x="3358" y="6228"/>
                  </a:lnTo>
                  <a:cubicBezTo>
                    <a:pt x="3870" y="5478"/>
                    <a:pt x="4394" y="4740"/>
                    <a:pt x="4930" y="3989"/>
                  </a:cubicBezTo>
                  <a:lnTo>
                    <a:pt x="5954" y="2561"/>
                  </a:lnTo>
                  <a:cubicBezTo>
                    <a:pt x="6013" y="2489"/>
                    <a:pt x="6049" y="2394"/>
                    <a:pt x="6073" y="2311"/>
                  </a:cubicBezTo>
                  <a:cubicBezTo>
                    <a:pt x="5990" y="2251"/>
                    <a:pt x="5930" y="2204"/>
                    <a:pt x="5859" y="2156"/>
                  </a:cubicBezTo>
                  <a:cubicBezTo>
                    <a:pt x="5811" y="2192"/>
                    <a:pt x="5763" y="2204"/>
                    <a:pt x="5740" y="2227"/>
                  </a:cubicBezTo>
                  <a:cubicBezTo>
                    <a:pt x="5418" y="2680"/>
                    <a:pt x="5037" y="3073"/>
                    <a:pt x="4739" y="3525"/>
                  </a:cubicBezTo>
                  <a:cubicBezTo>
                    <a:pt x="4501" y="3918"/>
                    <a:pt x="4227" y="4299"/>
                    <a:pt x="3966" y="4668"/>
                  </a:cubicBezTo>
                  <a:cubicBezTo>
                    <a:pt x="3716" y="5049"/>
                    <a:pt x="3454" y="5418"/>
                    <a:pt x="3275" y="5835"/>
                  </a:cubicBezTo>
                  <a:cubicBezTo>
                    <a:pt x="3239" y="5942"/>
                    <a:pt x="3180" y="6025"/>
                    <a:pt x="3096" y="6121"/>
                  </a:cubicBezTo>
                  <a:cubicBezTo>
                    <a:pt x="2549" y="6906"/>
                    <a:pt x="1989" y="7692"/>
                    <a:pt x="1430" y="8502"/>
                  </a:cubicBezTo>
                  <a:cubicBezTo>
                    <a:pt x="1406" y="8538"/>
                    <a:pt x="1394" y="8585"/>
                    <a:pt x="1358" y="8645"/>
                  </a:cubicBezTo>
                  <a:cubicBezTo>
                    <a:pt x="1430" y="8681"/>
                    <a:pt x="1477" y="8704"/>
                    <a:pt x="1537" y="8740"/>
                  </a:cubicBezTo>
                  <a:close/>
                  <a:moveTo>
                    <a:pt x="7418" y="3227"/>
                  </a:moveTo>
                  <a:cubicBezTo>
                    <a:pt x="7371" y="3275"/>
                    <a:pt x="7323" y="3287"/>
                    <a:pt x="7299" y="3323"/>
                  </a:cubicBezTo>
                  <a:cubicBezTo>
                    <a:pt x="5930" y="5394"/>
                    <a:pt x="4466" y="7383"/>
                    <a:pt x="3061" y="9419"/>
                  </a:cubicBezTo>
                  <a:cubicBezTo>
                    <a:pt x="3001" y="9502"/>
                    <a:pt x="2965" y="9585"/>
                    <a:pt x="2918" y="9657"/>
                  </a:cubicBezTo>
                  <a:cubicBezTo>
                    <a:pt x="2965" y="9752"/>
                    <a:pt x="3013" y="9800"/>
                    <a:pt x="3120" y="9752"/>
                  </a:cubicBezTo>
                  <a:cubicBezTo>
                    <a:pt x="3656" y="8978"/>
                    <a:pt x="4216" y="8192"/>
                    <a:pt x="4763" y="7395"/>
                  </a:cubicBezTo>
                  <a:cubicBezTo>
                    <a:pt x="4870" y="7264"/>
                    <a:pt x="4966" y="7121"/>
                    <a:pt x="5085" y="7014"/>
                  </a:cubicBezTo>
                  <a:cubicBezTo>
                    <a:pt x="5394" y="6740"/>
                    <a:pt x="5621" y="6406"/>
                    <a:pt x="5859" y="6073"/>
                  </a:cubicBezTo>
                  <a:cubicBezTo>
                    <a:pt x="6156" y="5656"/>
                    <a:pt x="6430" y="5240"/>
                    <a:pt x="6752" y="4859"/>
                  </a:cubicBezTo>
                  <a:cubicBezTo>
                    <a:pt x="7073" y="4442"/>
                    <a:pt x="7311" y="3966"/>
                    <a:pt x="7621" y="3513"/>
                  </a:cubicBezTo>
                  <a:cubicBezTo>
                    <a:pt x="7645" y="3489"/>
                    <a:pt x="7645" y="3442"/>
                    <a:pt x="7656" y="3382"/>
                  </a:cubicBezTo>
                  <a:cubicBezTo>
                    <a:pt x="7561" y="3335"/>
                    <a:pt x="7490" y="3275"/>
                    <a:pt x="7418" y="3227"/>
                  </a:cubicBezTo>
                  <a:close/>
                  <a:moveTo>
                    <a:pt x="1632" y="10943"/>
                  </a:moveTo>
                  <a:cubicBezTo>
                    <a:pt x="1775" y="10836"/>
                    <a:pt x="1894" y="10764"/>
                    <a:pt x="2013" y="10669"/>
                  </a:cubicBezTo>
                  <a:cubicBezTo>
                    <a:pt x="2120" y="10585"/>
                    <a:pt x="2239" y="10490"/>
                    <a:pt x="2346" y="10407"/>
                  </a:cubicBezTo>
                  <a:cubicBezTo>
                    <a:pt x="2465" y="10300"/>
                    <a:pt x="2549" y="10193"/>
                    <a:pt x="2596" y="10026"/>
                  </a:cubicBezTo>
                  <a:cubicBezTo>
                    <a:pt x="2120" y="9693"/>
                    <a:pt x="1644" y="9359"/>
                    <a:pt x="1156" y="9014"/>
                  </a:cubicBezTo>
                  <a:cubicBezTo>
                    <a:pt x="1120" y="9121"/>
                    <a:pt x="1072" y="9216"/>
                    <a:pt x="1060" y="9300"/>
                  </a:cubicBezTo>
                  <a:cubicBezTo>
                    <a:pt x="1013" y="9526"/>
                    <a:pt x="965" y="9728"/>
                    <a:pt x="929" y="9954"/>
                  </a:cubicBezTo>
                  <a:cubicBezTo>
                    <a:pt x="918" y="10026"/>
                    <a:pt x="894" y="10085"/>
                    <a:pt x="894" y="10169"/>
                  </a:cubicBezTo>
                  <a:cubicBezTo>
                    <a:pt x="882" y="10324"/>
                    <a:pt x="929" y="10466"/>
                    <a:pt x="1072" y="10562"/>
                  </a:cubicBezTo>
                  <a:cubicBezTo>
                    <a:pt x="1275" y="10693"/>
                    <a:pt x="1453" y="10824"/>
                    <a:pt x="1632" y="10943"/>
                  </a:cubicBezTo>
                  <a:close/>
                  <a:moveTo>
                    <a:pt x="6811" y="1084"/>
                  </a:moveTo>
                  <a:cubicBezTo>
                    <a:pt x="7264" y="1501"/>
                    <a:pt x="7776" y="1858"/>
                    <a:pt x="8323" y="2156"/>
                  </a:cubicBezTo>
                  <a:cubicBezTo>
                    <a:pt x="8597" y="1965"/>
                    <a:pt x="8621" y="1703"/>
                    <a:pt x="8633" y="1430"/>
                  </a:cubicBezTo>
                  <a:cubicBezTo>
                    <a:pt x="8252" y="858"/>
                    <a:pt x="7978" y="680"/>
                    <a:pt x="7359" y="549"/>
                  </a:cubicBezTo>
                  <a:cubicBezTo>
                    <a:pt x="7121" y="656"/>
                    <a:pt x="6894" y="787"/>
                    <a:pt x="6811" y="1084"/>
                  </a:cubicBezTo>
                  <a:close/>
                  <a:moveTo>
                    <a:pt x="8002" y="3108"/>
                  </a:moveTo>
                  <a:cubicBezTo>
                    <a:pt x="8157" y="2966"/>
                    <a:pt x="8192" y="2846"/>
                    <a:pt x="8133" y="2692"/>
                  </a:cubicBezTo>
                  <a:cubicBezTo>
                    <a:pt x="8085" y="2573"/>
                    <a:pt x="8014" y="2489"/>
                    <a:pt x="7895" y="2418"/>
                  </a:cubicBezTo>
                  <a:lnTo>
                    <a:pt x="6680" y="1561"/>
                  </a:lnTo>
                  <a:cubicBezTo>
                    <a:pt x="6644" y="1537"/>
                    <a:pt x="6597" y="1489"/>
                    <a:pt x="6549" y="1477"/>
                  </a:cubicBezTo>
                  <a:cubicBezTo>
                    <a:pt x="6430" y="1465"/>
                    <a:pt x="6299" y="1442"/>
                    <a:pt x="6180" y="1465"/>
                  </a:cubicBezTo>
                  <a:cubicBezTo>
                    <a:pt x="6085" y="1477"/>
                    <a:pt x="6013" y="1561"/>
                    <a:pt x="6013" y="1703"/>
                  </a:cubicBezTo>
                  <a:cubicBezTo>
                    <a:pt x="6073" y="1727"/>
                    <a:pt x="6144" y="1787"/>
                    <a:pt x="6228" y="1823"/>
                  </a:cubicBezTo>
                  <a:cubicBezTo>
                    <a:pt x="6478" y="1942"/>
                    <a:pt x="6716" y="2061"/>
                    <a:pt x="6906" y="2251"/>
                  </a:cubicBezTo>
                  <a:cubicBezTo>
                    <a:pt x="7073" y="2394"/>
                    <a:pt x="7275" y="2489"/>
                    <a:pt x="7478" y="2608"/>
                  </a:cubicBezTo>
                  <a:cubicBezTo>
                    <a:pt x="7680" y="2715"/>
                    <a:pt x="7823" y="2918"/>
                    <a:pt x="8002" y="3108"/>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5"/>
            </a:p>
          </p:txBody>
        </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34"/>
                                        </p:tgtEl>
                                        <p:attrNameLst>
                                          <p:attrName>style.visibility</p:attrName>
                                        </p:attrNameLst>
                                      </p:cBhvr>
                                      <p:to>
                                        <p:strVal val="visible"/>
                                      </p:to>
                                    </p:set>
                                    <p:animEffect transition="in" filter="fade">
                                      <p:cBhvr>
                                        <p:cTn id="7" dur="1000"/>
                                        <p:tgtEl>
                                          <p:spTgt spid="203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492" name="Shape 492"/>
        <p:cNvGrpSpPr/>
        <p:nvPr/>
      </p:nvGrpSpPr>
      <p:grpSpPr>
        <a:xfrm>
          <a:off x="0" y="0"/>
          <a:ext cx="0" cy="0"/>
          <a:chOff x="0" y="0"/>
          <a:chExt cx="0" cy="0"/>
        </a:xfrm>
      </p:grpSpPr>
      <p:sp>
        <p:nvSpPr>
          <p:cNvPr id="3" name="Title 2"/>
          <p:cNvSpPr/>
          <p:nvPr>
            <p:ph type="title"/>
          </p:nvPr>
        </p:nvSpPr>
        <p:spPr>
          <a:xfrm>
            <a:off x="2910840" y="940435"/>
            <a:ext cx="6370320" cy="743585"/>
          </a:xfrm>
        </p:spPr>
        <p:txBody>
          <a:bodyPr/>
          <a:p>
            <a:pPr algn="ctr"/>
            <a:r>
              <a:rPr lang="vi-VN" altLang="en-US" sz="5400">
                <a:latin typeface="Times New Roman" panose="02020603050405020304" charset="0"/>
                <a:cs typeface="Times New Roman" panose="02020603050405020304" charset="0"/>
              </a:rPr>
              <a:t>Chia thành 3 đoạn:</a:t>
            </a:r>
            <a:endParaRPr lang="vi-VN" altLang="en-US" sz="5400">
              <a:latin typeface="Times New Roman" panose="02020603050405020304" charset="0"/>
              <a:cs typeface="Times New Roman" panose="02020603050405020304" charset="0"/>
            </a:endParaRPr>
          </a:p>
        </p:txBody>
      </p:sp>
      <p:sp>
        <p:nvSpPr>
          <p:cNvPr id="2" name="Subtitle 1"/>
          <p:cNvSpPr/>
          <p:nvPr>
            <p:ph type="subTitle" idx="1"/>
          </p:nvPr>
        </p:nvSpPr>
        <p:spPr>
          <a:xfrm>
            <a:off x="815975" y="2443480"/>
            <a:ext cx="11081385" cy="2750820"/>
          </a:xfrm>
        </p:spPr>
        <p:txBody>
          <a:bodyPr/>
          <a:p>
            <a:pPr marL="169545" indent="0">
              <a:lnSpc>
                <a:spcPct val="120000"/>
              </a:lnSpc>
              <a:buNone/>
            </a:pPr>
            <a:r>
              <a:rPr lang="vi-VN" altLang="en-US" sz="4400">
                <a:latin typeface="Times New Roman" panose="02020603050405020304" charset="0"/>
                <a:cs typeface="Times New Roman" panose="02020603050405020304" charset="0"/>
              </a:rPr>
              <a:t>+ Đoạn 1: Từ đầu.... “mới tha </a:t>
            </a:r>
            <a:r>
              <a:rPr lang="vi-VN" altLang="en-US" sz="4400">
                <a:latin typeface="Times New Roman" panose="02020603050405020304" charset="0"/>
                <a:cs typeface="Times New Roman" panose="02020603050405020304" charset="0"/>
              </a:rPr>
              <a:t>cho”.</a:t>
            </a:r>
            <a:endParaRPr lang="vi-VN" altLang="en-US" sz="4400">
              <a:latin typeface="Times New Roman" panose="02020603050405020304" charset="0"/>
              <a:cs typeface="Times New Roman" panose="02020603050405020304" charset="0"/>
            </a:endParaRPr>
          </a:p>
          <a:p>
            <a:pPr marL="169545" indent="0">
              <a:lnSpc>
                <a:spcPct val="120000"/>
              </a:lnSpc>
              <a:buNone/>
            </a:pPr>
            <a:r>
              <a:rPr lang="vi-VN" altLang="en-US" sz="4400">
                <a:latin typeface="Times New Roman" panose="02020603050405020304" charset="0"/>
                <a:cs typeface="Times New Roman" panose="02020603050405020304" charset="0"/>
              </a:rPr>
              <a:t>+ Đoạn 2: Tiếp theo.... “thưởng </a:t>
            </a:r>
            <a:r>
              <a:rPr lang="vi-VN" altLang="en-US" sz="4400">
                <a:latin typeface="Times New Roman" panose="02020603050405020304" charset="0"/>
                <a:cs typeface="Times New Roman" panose="02020603050405020304" charset="0"/>
              </a:rPr>
              <a:t>cho”.</a:t>
            </a:r>
            <a:endParaRPr lang="vi-VN" altLang="en-US" sz="4400">
              <a:latin typeface="Times New Roman" panose="02020603050405020304" charset="0"/>
              <a:cs typeface="Times New Roman" panose="02020603050405020304" charset="0"/>
            </a:endParaRPr>
          </a:p>
          <a:p>
            <a:pPr marL="169545" indent="0">
              <a:lnSpc>
                <a:spcPct val="120000"/>
              </a:lnSpc>
              <a:buNone/>
            </a:pPr>
            <a:r>
              <a:rPr lang="vi-VN" altLang="en-US" sz="4400">
                <a:latin typeface="Times New Roman" panose="02020603050405020304" charset="0"/>
                <a:cs typeface="Times New Roman" panose="02020603050405020304" charset="0"/>
              </a:rPr>
              <a:t>+ Đoạn 3: Còn lại</a:t>
            </a:r>
            <a:endParaRPr lang="vi-VN" altLang="en-US" sz="4400">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000">
        <p159:morph option="byObject"/>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657" name="Shape 657"/>
        <p:cNvGrpSpPr/>
        <p:nvPr/>
      </p:nvGrpSpPr>
      <p:grpSpPr>
        <a:xfrm>
          <a:off x="0" y="0"/>
          <a:ext cx="0" cy="0"/>
          <a:chOff x="0" y="0"/>
          <a:chExt cx="0" cy="0"/>
        </a:xfrm>
      </p:grpSpPr>
      <p:grpSp>
        <p:nvGrpSpPr>
          <p:cNvPr id="658" name="1'"/>
          <p:cNvGrpSpPr/>
          <p:nvPr/>
        </p:nvGrpSpPr>
        <p:grpSpPr>
          <a:xfrm>
            <a:off x="2104390" y="1528445"/>
            <a:ext cx="7707630" cy="3058795"/>
            <a:chOff x="1448913" y="909170"/>
            <a:chExt cx="6173500" cy="3217445"/>
          </a:xfrm>
        </p:grpSpPr>
        <p:sp>
          <p:nvSpPr>
            <p:cNvPr id="659" name="Google Shape;659;p64"/>
            <p:cNvSpPr/>
            <p:nvPr/>
          </p:nvSpPr>
          <p:spPr>
            <a:xfrm rot="-57798">
              <a:off x="1448492" y="1150914"/>
              <a:ext cx="5960042" cy="2925600"/>
            </a:xfrm>
            <a:prstGeom prst="roundRect">
              <a:avLst>
                <a:gd name="adj" fmla="val 24491"/>
              </a:avLst>
            </a:prstGeom>
            <a:noFill/>
            <a:ln w="28575" cap="flat" cmpd="sng">
              <a:solidFill>
                <a:schemeClr val="dk1"/>
              </a:solidFill>
              <a:prstDash val="dash"/>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60" name="Google Shape;660;p64"/>
            <p:cNvSpPr/>
            <p:nvPr/>
          </p:nvSpPr>
          <p:spPr>
            <a:xfrm rot="33568">
              <a:off x="1591821" y="936578"/>
              <a:ext cx="5960384" cy="2927183"/>
            </a:xfrm>
            <a:prstGeom prst="roundRect">
              <a:avLst>
                <a:gd name="adj" fmla="val 24491"/>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
        <p:nvSpPr>
          <p:cNvPr id="664" name="2'"/>
          <p:cNvSpPr txBox="1"/>
          <p:nvPr>
            <p:ph type="subTitle" idx="3"/>
          </p:nvPr>
        </p:nvSpPr>
        <p:spPr>
          <a:xfrm>
            <a:off x="3064510" y="3062605"/>
            <a:ext cx="5934075" cy="597535"/>
          </a:xfrm>
          <a:prstGeom prst="rect">
            <a:avLst/>
          </a:prstGeom>
        </p:spPr>
        <p:txBody>
          <a:bodyPr spcFirstLastPara="1" wrap="square" lIns="121900" tIns="121900" rIns="121900" bIns="121900" anchor="b" anchorCtr="0">
            <a:noAutofit/>
          </a:bodyPr>
          <a:lstStyle/>
          <a:p>
            <a:pPr marL="0" lvl="0" indent="0" algn="ctr" rtl="0">
              <a:spcBef>
                <a:spcPts val="0"/>
              </a:spcBef>
              <a:spcAft>
                <a:spcPts val="0"/>
              </a:spcAft>
              <a:buNone/>
            </a:pPr>
            <a:r>
              <a:rPr lang="vi-VN" altLang="en-GB" sz="7200">
                <a:latin typeface="Times New Roman" panose="02020603050405020304" charset="0"/>
                <a:cs typeface="Times New Roman" panose="02020603050405020304" charset="0"/>
              </a:rPr>
              <a:t>LUYỆN ĐỌC</a:t>
            </a:r>
            <a:endParaRPr lang="vi-VN" altLang="en-GB" sz="7200">
              <a:latin typeface="Times New Roman" panose="02020603050405020304" charset="0"/>
              <a:cs typeface="Times New Roman" panose="02020603050405020304" charset="0"/>
            </a:endParaRPr>
          </a:p>
        </p:txBody>
      </p:sp>
      <p:sp>
        <p:nvSpPr>
          <p:cNvPr id="666" name="Google Shape;666;p64"/>
          <p:cNvSpPr/>
          <p:nvPr/>
        </p:nvSpPr>
        <p:spPr>
          <a:xfrm>
            <a:off x="8998467" y="1701933"/>
            <a:ext cx="1156379" cy="1156379"/>
          </a:xfrm>
          <a:custGeom>
            <a:avLst/>
            <a:gdLst/>
            <a:ahLst/>
            <a:cxnLst/>
            <a:rect l="l" t="t" r="r" b="b"/>
            <a:pathLst>
              <a:path w="47804" h="47804" extrusionOk="0">
                <a:moveTo>
                  <a:pt x="23908" y="0"/>
                </a:moveTo>
                <a:cubicBezTo>
                  <a:pt x="22372" y="0"/>
                  <a:pt x="21050" y="1917"/>
                  <a:pt x="19586" y="2203"/>
                </a:cubicBezTo>
                <a:cubicBezTo>
                  <a:pt x="19422" y="2235"/>
                  <a:pt x="19253" y="2249"/>
                  <a:pt x="19080" y="2249"/>
                </a:cubicBezTo>
                <a:cubicBezTo>
                  <a:pt x="17963" y="2249"/>
                  <a:pt x="16678" y="1664"/>
                  <a:pt x="15580" y="1664"/>
                </a:cubicBezTo>
                <a:cubicBezTo>
                  <a:pt x="15289" y="1664"/>
                  <a:pt x="15010" y="1705"/>
                  <a:pt x="14752" y="1810"/>
                </a:cubicBezTo>
                <a:cubicBezTo>
                  <a:pt x="13347" y="2393"/>
                  <a:pt x="12859" y="4667"/>
                  <a:pt x="11609" y="5501"/>
                </a:cubicBezTo>
                <a:cubicBezTo>
                  <a:pt x="10359" y="6334"/>
                  <a:pt x="8049" y="5929"/>
                  <a:pt x="7001" y="6989"/>
                </a:cubicBezTo>
                <a:cubicBezTo>
                  <a:pt x="5941" y="8049"/>
                  <a:pt x="6346" y="10358"/>
                  <a:pt x="5513" y="11609"/>
                </a:cubicBezTo>
                <a:cubicBezTo>
                  <a:pt x="4667" y="12859"/>
                  <a:pt x="2393" y="13347"/>
                  <a:pt x="1810" y="14740"/>
                </a:cubicBezTo>
                <a:cubicBezTo>
                  <a:pt x="1238" y="16133"/>
                  <a:pt x="2500" y="18074"/>
                  <a:pt x="2203" y="19586"/>
                </a:cubicBezTo>
                <a:cubicBezTo>
                  <a:pt x="1917" y="21026"/>
                  <a:pt x="0" y="22360"/>
                  <a:pt x="0" y="23896"/>
                </a:cubicBezTo>
                <a:cubicBezTo>
                  <a:pt x="0" y="25432"/>
                  <a:pt x="1917" y="26753"/>
                  <a:pt x="2203" y="28218"/>
                </a:cubicBezTo>
                <a:cubicBezTo>
                  <a:pt x="2500" y="29718"/>
                  <a:pt x="1250" y="31671"/>
                  <a:pt x="1810" y="33052"/>
                </a:cubicBezTo>
                <a:cubicBezTo>
                  <a:pt x="2393" y="34445"/>
                  <a:pt x="4679" y="34945"/>
                  <a:pt x="5513" y="36195"/>
                </a:cubicBezTo>
                <a:cubicBezTo>
                  <a:pt x="6346" y="37445"/>
                  <a:pt x="5941" y="39743"/>
                  <a:pt x="7001" y="40803"/>
                </a:cubicBezTo>
                <a:cubicBezTo>
                  <a:pt x="8049" y="41862"/>
                  <a:pt x="10359" y="41457"/>
                  <a:pt x="11609" y="42291"/>
                </a:cubicBezTo>
                <a:cubicBezTo>
                  <a:pt x="12859" y="43124"/>
                  <a:pt x="13347" y="45398"/>
                  <a:pt x="14752" y="45982"/>
                </a:cubicBezTo>
                <a:cubicBezTo>
                  <a:pt x="15017" y="46094"/>
                  <a:pt x="15304" y="46138"/>
                  <a:pt x="15604" y="46138"/>
                </a:cubicBezTo>
                <a:cubicBezTo>
                  <a:pt x="16698" y="46138"/>
                  <a:pt x="17975" y="45555"/>
                  <a:pt x="19084" y="45555"/>
                </a:cubicBezTo>
                <a:cubicBezTo>
                  <a:pt x="19256" y="45555"/>
                  <a:pt x="19424" y="45569"/>
                  <a:pt x="19586" y="45601"/>
                </a:cubicBezTo>
                <a:cubicBezTo>
                  <a:pt x="21027" y="45875"/>
                  <a:pt x="22372" y="47803"/>
                  <a:pt x="23908" y="47803"/>
                </a:cubicBezTo>
                <a:cubicBezTo>
                  <a:pt x="25432" y="47803"/>
                  <a:pt x="26754" y="45875"/>
                  <a:pt x="28218" y="45601"/>
                </a:cubicBezTo>
                <a:cubicBezTo>
                  <a:pt x="28382" y="45568"/>
                  <a:pt x="28551" y="45554"/>
                  <a:pt x="28724" y="45554"/>
                </a:cubicBezTo>
                <a:cubicBezTo>
                  <a:pt x="29835" y="45554"/>
                  <a:pt x="31114" y="46133"/>
                  <a:pt x="32208" y="46133"/>
                </a:cubicBezTo>
                <a:cubicBezTo>
                  <a:pt x="32505" y="46133"/>
                  <a:pt x="32789" y="46091"/>
                  <a:pt x="33052" y="45982"/>
                </a:cubicBezTo>
                <a:cubicBezTo>
                  <a:pt x="34457" y="45398"/>
                  <a:pt x="34945" y="43124"/>
                  <a:pt x="36195" y="42291"/>
                </a:cubicBezTo>
                <a:cubicBezTo>
                  <a:pt x="37445" y="41457"/>
                  <a:pt x="39755" y="41862"/>
                  <a:pt x="40815" y="40803"/>
                </a:cubicBezTo>
                <a:cubicBezTo>
                  <a:pt x="41863" y="39743"/>
                  <a:pt x="41470" y="37445"/>
                  <a:pt x="42303" y="36195"/>
                </a:cubicBezTo>
                <a:cubicBezTo>
                  <a:pt x="43137" y="34945"/>
                  <a:pt x="45411" y="34445"/>
                  <a:pt x="45994" y="33052"/>
                </a:cubicBezTo>
                <a:cubicBezTo>
                  <a:pt x="46566" y="31671"/>
                  <a:pt x="45303" y="29718"/>
                  <a:pt x="45601" y="28218"/>
                </a:cubicBezTo>
                <a:cubicBezTo>
                  <a:pt x="45887" y="26765"/>
                  <a:pt x="47804" y="25432"/>
                  <a:pt x="47804" y="23896"/>
                </a:cubicBezTo>
                <a:cubicBezTo>
                  <a:pt x="47804" y="22360"/>
                  <a:pt x="45887" y="21038"/>
                  <a:pt x="45601" y="19586"/>
                </a:cubicBezTo>
                <a:cubicBezTo>
                  <a:pt x="45303" y="18074"/>
                  <a:pt x="46554" y="16133"/>
                  <a:pt x="45994" y="14740"/>
                </a:cubicBezTo>
                <a:cubicBezTo>
                  <a:pt x="45411" y="13347"/>
                  <a:pt x="43137" y="12859"/>
                  <a:pt x="42303" y="11609"/>
                </a:cubicBezTo>
                <a:cubicBezTo>
                  <a:pt x="41470" y="10358"/>
                  <a:pt x="41863" y="8049"/>
                  <a:pt x="40815" y="6989"/>
                </a:cubicBezTo>
                <a:cubicBezTo>
                  <a:pt x="39755" y="5929"/>
                  <a:pt x="37445" y="6334"/>
                  <a:pt x="36195" y="5501"/>
                </a:cubicBezTo>
                <a:cubicBezTo>
                  <a:pt x="34945" y="4667"/>
                  <a:pt x="34457" y="2393"/>
                  <a:pt x="33052" y="1810"/>
                </a:cubicBezTo>
                <a:cubicBezTo>
                  <a:pt x="32789" y="1699"/>
                  <a:pt x="32505" y="1655"/>
                  <a:pt x="32207" y="1655"/>
                </a:cubicBezTo>
                <a:cubicBezTo>
                  <a:pt x="31110" y="1655"/>
                  <a:pt x="29828" y="2248"/>
                  <a:pt x="28715" y="2248"/>
                </a:cubicBezTo>
                <a:cubicBezTo>
                  <a:pt x="28545" y="2248"/>
                  <a:pt x="28379" y="2235"/>
                  <a:pt x="28218" y="2203"/>
                </a:cubicBezTo>
                <a:cubicBezTo>
                  <a:pt x="26777" y="1917"/>
                  <a:pt x="25432" y="0"/>
                  <a:pt x="23908" y="0"/>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67" name="Google Shape;667;p64"/>
          <p:cNvGrpSpPr/>
          <p:nvPr/>
        </p:nvGrpSpPr>
        <p:grpSpPr>
          <a:xfrm>
            <a:off x="9927457" y="4931351"/>
            <a:ext cx="908396" cy="1137655"/>
            <a:chOff x="5936575" y="4424950"/>
            <a:chExt cx="599100" cy="750300"/>
          </a:xfrm>
        </p:grpSpPr>
        <p:sp>
          <p:nvSpPr>
            <p:cNvPr id="668" name="Google Shape;668;p64"/>
            <p:cNvSpPr/>
            <p:nvPr/>
          </p:nvSpPr>
          <p:spPr>
            <a:xfrm>
              <a:off x="5936575" y="4424950"/>
              <a:ext cx="599100" cy="630550"/>
            </a:xfrm>
            <a:custGeom>
              <a:avLst/>
              <a:gdLst/>
              <a:ahLst/>
              <a:cxnLst/>
              <a:rect l="l" t="t" r="r" b="b"/>
              <a:pathLst>
                <a:path w="23964" h="25222" extrusionOk="0">
                  <a:moveTo>
                    <a:pt x="10680" y="712"/>
                  </a:moveTo>
                  <a:cubicBezTo>
                    <a:pt x="12738" y="712"/>
                    <a:pt x="14770" y="1100"/>
                    <a:pt x="16379" y="1750"/>
                  </a:cubicBezTo>
                  <a:cubicBezTo>
                    <a:pt x="20829" y="3546"/>
                    <a:pt x="23963" y="8226"/>
                    <a:pt x="21390" y="12862"/>
                  </a:cubicBezTo>
                  <a:lnTo>
                    <a:pt x="21387" y="12862"/>
                  </a:lnTo>
                  <a:cubicBezTo>
                    <a:pt x="20935" y="13684"/>
                    <a:pt x="20330" y="14418"/>
                    <a:pt x="19605" y="15019"/>
                  </a:cubicBezTo>
                  <a:cubicBezTo>
                    <a:pt x="18714" y="15750"/>
                    <a:pt x="17703" y="15974"/>
                    <a:pt x="16705" y="16481"/>
                  </a:cubicBezTo>
                  <a:cubicBezTo>
                    <a:pt x="14969" y="17366"/>
                    <a:pt x="15459" y="19423"/>
                    <a:pt x="15479" y="21091"/>
                  </a:cubicBezTo>
                  <a:cubicBezTo>
                    <a:pt x="15029" y="21240"/>
                    <a:pt x="14582" y="21375"/>
                    <a:pt x="14138" y="21489"/>
                  </a:cubicBezTo>
                  <a:cubicBezTo>
                    <a:pt x="13946" y="18197"/>
                    <a:pt x="14124" y="15014"/>
                    <a:pt x="14854" y="11850"/>
                  </a:cubicBezTo>
                  <a:cubicBezTo>
                    <a:pt x="15241" y="11951"/>
                    <a:pt x="15629" y="12025"/>
                    <a:pt x="16032" y="12025"/>
                  </a:cubicBezTo>
                  <a:cubicBezTo>
                    <a:pt x="16285" y="12025"/>
                    <a:pt x="16544" y="11996"/>
                    <a:pt x="16814" y="11925"/>
                  </a:cubicBezTo>
                  <a:cubicBezTo>
                    <a:pt x="17161" y="11832"/>
                    <a:pt x="17053" y="11332"/>
                    <a:pt x="16737" y="11332"/>
                  </a:cubicBezTo>
                  <a:cubicBezTo>
                    <a:pt x="16711" y="11332"/>
                    <a:pt x="16683" y="11336"/>
                    <a:pt x="16654" y="11343"/>
                  </a:cubicBezTo>
                  <a:cubicBezTo>
                    <a:pt x="16427" y="11400"/>
                    <a:pt x="16203" y="11424"/>
                    <a:pt x="15981" y="11424"/>
                  </a:cubicBezTo>
                  <a:cubicBezTo>
                    <a:pt x="15645" y="11424"/>
                    <a:pt x="15314" y="11369"/>
                    <a:pt x="14986" y="11292"/>
                  </a:cubicBezTo>
                  <a:cubicBezTo>
                    <a:pt x="15147" y="10655"/>
                    <a:pt x="15324" y="10022"/>
                    <a:pt x="15533" y="9386"/>
                  </a:cubicBezTo>
                  <a:cubicBezTo>
                    <a:pt x="15613" y="9137"/>
                    <a:pt x="15409" y="8974"/>
                    <a:pt x="15207" y="8974"/>
                  </a:cubicBezTo>
                  <a:cubicBezTo>
                    <a:pt x="15074" y="8974"/>
                    <a:pt x="14941" y="9044"/>
                    <a:pt x="14889" y="9206"/>
                  </a:cubicBezTo>
                  <a:cubicBezTo>
                    <a:pt x="14682" y="9833"/>
                    <a:pt x="14499" y="10469"/>
                    <a:pt x="14333" y="11114"/>
                  </a:cubicBezTo>
                  <a:cubicBezTo>
                    <a:pt x="13860" y="10976"/>
                    <a:pt x="13384" y="10833"/>
                    <a:pt x="12897" y="10776"/>
                  </a:cubicBezTo>
                  <a:cubicBezTo>
                    <a:pt x="12630" y="10746"/>
                    <a:pt x="12362" y="10732"/>
                    <a:pt x="12095" y="10732"/>
                  </a:cubicBezTo>
                  <a:cubicBezTo>
                    <a:pt x="11425" y="10732"/>
                    <a:pt x="10757" y="10824"/>
                    <a:pt x="10112" y="11008"/>
                  </a:cubicBezTo>
                  <a:cubicBezTo>
                    <a:pt x="9628" y="11143"/>
                    <a:pt x="9075" y="11337"/>
                    <a:pt x="8576" y="11610"/>
                  </a:cubicBezTo>
                  <a:cubicBezTo>
                    <a:pt x="8470" y="11340"/>
                    <a:pt x="8361" y="11074"/>
                    <a:pt x="8233" y="10807"/>
                  </a:cubicBezTo>
                  <a:cubicBezTo>
                    <a:pt x="8174" y="10685"/>
                    <a:pt x="8078" y="10634"/>
                    <a:pt x="7979" y="10634"/>
                  </a:cubicBezTo>
                  <a:cubicBezTo>
                    <a:pt x="7761" y="10634"/>
                    <a:pt x="7528" y="10880"/>
                    <a:pt x="7654" y="11148"/>
                  </a:cubicBezTo>
                  <a:cubicBezTo>
                    <a:pt x="7780" y="11423"/>
                    <a:pt x="7889" y="11701"/>
                    <a:pt x="7995" y="11985"/>
                  </a:cubicBezTo>
                  <a:cubicBezTo>
                    <a:pt x="7516" y="12360"/>
                    <a:pt x="7161" y="12847"/>
                    <a:pt x="7112" y="13478"/>
                  </a:cubicBezTo>
                  <a:cubicBezTo>
                    <a:pt x="7104" y="13587"/>
                    <a:pt x="7199" y="13648"/>
                    <a:pt x="7291" y="13648"/>
                  </a:cubicBezTo>
                  <a:cubicBezTo>
                    <a:pt x="7364" y="13648"/>
                    <a:pt x="7435" y="13610"/>
                    <a:pt x="7453" y="13526"/>
                  </a:cubicBezTo>
                  <a:cubicBezTo>
                    <a:pt x="7542" y="13105"/>
                    <a:pt x="7814" y="12759"/>
                    <a:pt x="8167" y="12478"/>
                  </a:cubicBezTo>
                  <a:cubicBezTo>
                    <a:pt x="8637" y="13931"/>
                    <a:pt x="8834" y="15441"/>
                    <a:pt x="8897" y="16996"/>
                  </a:cubicBezTo>
                  <a:cubicBezTo>
                    <a:pt x="8957" y="18481"/>
                    <a:pt x="8786" y="20039"/>
                    <a:pt x="8986" y="21518"/>
                  </a:cubicBezTo>
                  <a:cubicBezTo>
                    <a:pt x="8445" y="21395"/>
                    <a:pt x="7903" y="21266"/>
                    <a:pt x="7347" y="21168"/>
                  </a:cubicBezTo>
                  <a:cubicBezTo>
                    <a:pt x="7424" y="19911"/>
                    <a:pt x="7447" y="18653"/>
                    <a:pt x="7459" y="17392"/>
                  </a:cubicBezTo>
                  <a:cubicBezTo>
                    <a:pt x="7459" y="17254"/>
                    <a:pt x="7350" y="17074"/>
                    <a:pt x="7201" y="17051"/>
                  </a:cubicBezTo>
                  <a:cubicBezTo>
                    <a:pt x="4330" y="16627"/>
                    <a:pt x="2310" y="14446"/>
                    <a:pt x="1516" y="11727"/>
                  </a:cubicBezTo>
                  <a:cubicBezTo>
                    <a:pt x="846" y="9415"/>
                    <a:pt x="768" y="6317"/>
                    <a:pt x="2204" y="4266"/>
                  </a:cubicBezTo>
                  <a:cubicBezTo>
                    <a:pt x="3984" y="1720"/>
                    <a:pt x="7365" y="712"/>
                    <a:pt x="10680" y="712"/>
                  </a:cubicBezTo>
                  <a:close/>
                  <a:moveTo>
                    <a:pt x="12038" y="11312"/>
                  </a:moveTo>
                  <a:cubicBezTo>
                    <a:pt x="12464" y="11312"/>
                    <a:pt x="12891" y="11352"/>
                    <a:pt x="13313" y="11438"/>
                  </a:cubicBezTo>
                  <a:cubicBezTo>
                    <a:pt x="13617" y="11501"/>
                    <a:pt x="13909" y="11581"/>
                    <a:pt x="14195" y="11664"/>
                  </a:cubicBezTo>
                  <a:cubicBezTo>
                    <a:pt x="13425" y="14910"/>
                    <a:pt x="13195" y="18300"/>
                    <a:pt x="13688" y="21595"/>
                  </a:cubicBezTo>
                  <a:cubicBezTo>
                    <a:pt x="12949" y="21760"/>
                    <a:pt x="12202" y="21862"/>
                    <a:pt x="11420" y="21862"/>
                  </a:cubicBezTo>
                  <a:cubicBezTo>
                    <a:pt x="11398" y="21862"/>
                    <a:pt x="11377" y="21862"/>
                    <a:pt x="11356" y="21862"/>
                  </a:cubicBezTo>
                  <a:cubicBezTo>
                    <a:pt x="10685" y="21853"/>
                    <a:pt x="10049" y="21747"/>
                    <a:pt x="9425" y="21615"/>
                  </a:cubicBezTo>
                  <a:cubicBezTo>
                    <a:pt x="9745" y="19807"/>
                    <a:pt x="9608" y="17753"/>
                    <a:pt x="9488" y="15951"/>
                  </a:cubicBezTo>
                  <a:cubicBezTo>
                    <a:pt x="9402" y="14627"/>
                    <a:pt x="9178" y="13335"/>
                    <a:pt x="8757" y="12094"/>
                  </a:cubicBezTo>
                  <a:cubicBezTo>
                    <a:pt x="9261" y="11824"/>
                    <a:pt x="9820" y="11644"/>
                    <a:pt x="10258" y="11535"/>
                  </a:cubicBezTo>
                  <a:cubicBezTo>
                    <a:pt x="10841" y="11391"/>
                    <a:pt x="11439" y="11312"/>
                    <a:pt x="12038" y="11312"/>
                  </a:cubicBezTo>
                  <a:close/>
                  <a:moveTo>
                    <a:pt x="6935" y="21415"/>
                  </a:moveTo>
                  <a:cubicBezTo>
                    <a:pt x="6959" y="21510"/>
                    <a:pt x="7043" y="21568"/>
                    <a:pt x="7131" y="21568"/>
                  </a:cubicBezTo>
                  <a:cubicBezTo>
                    <a:pt x="7168" y="21568"/>
                    <a:pt x="7206" y="21557"/>
                    <a:pt x="7241" y="21535"/>
                  </a:cubicBezTo>
                  <a:cubicBezTo>
                    <a:pt x="8348" y="22276"/>
                    <a:pt x="9781" y="22581"/>
                    <a:pt x="11240" y="22581"/>
                  </a:cubicBezTo>
                  <a:cubicBezTo>
                    <a:pt x="12869" y="22581"/>
                    <a:pt x="14530" y="22200"/>
                    <a:pt x="15806" y="21621"/>
                  </a:cubicBezTo>
                  <a:cubicBezTo>
                    <a:pt x="15860" y="21595"/>
                    <a:pt x="15903" y="21552"/>
                    <a:pt x="15929" y="21498"/>
                  </a:cubicBezTo>
                  <a:cubicBezTo>
                    <a:pt x="15946" y="21492"/>
                    <a:pt x="15960" y="21486"/>
                    <a:pt x="15978" y="21481"/>
                  </a:cubicBezTo>
                  <a:lnTo>
                    <a:pt x="15978" y="21481"/>
                  </a:lnTo>
                  <a:cubicBezTo>
                    <a:pt x="16574" y="22787"/>
                    <a:pt x="15433" y="24008"/>
                    <a:pt x="14198" y="24406"/>
                  </a:cubicBezTo>
                  <a:cubicBezTo>
                    <a:pt x="13600" y="24599"/>
                    <a:pt x="12944" y="24641"/>
                    <a:pt x="12300" y="24641"/>
                  </a:cubicBezTo>
                  <a:cubicBezTo>
                    <a:pt x="12034" y="24641"/>
                    <a:pt x="11770" y="24634"/>
                    <a:pt x="11513" y="24627"/>
                  </a:cubicBezTo>
                  <a:cubicBezTo>
                    <a:pt x="10826" y="24613"/>
                    <a:pt x="10132" y="24575"/>
                    <a:pt x="9447" y="24498"/>
                  </a:cubicBezTo>
                  <a:cubicBezTo>
                    <a:pt x="8221" y="24360"/>
                    <a:pt x="5121" y="23114"/>
                    <a:pt x="6935" y="21415"/>
                  </a:cubicBezTo>
                  <a:close/>
                  <a:moveTo>
                    <a:pt x="11002" y="0"/>
                  </a:moveTo>
                  <a:cubicBezTo>
                    <a:pt x="9279" y="0"/>
                    <a:pt x="7562" y="279"/>
                    <a:pt x="5980" y="824"/>
                  </a:cubicBezTo>
                  <a:cubicBezTo>
                    <a:pt x="1857" y="2251"/>
                    <a:pt x="0" y="5532"/>
                    <a:pt x="424" y="9824"/>
                  </a:cubicBezTo>
                  <a:cubicBezTo>
                    <a:pt x="651" y="12137"/>
                    <a:pt x="1528" y="14441"/>
                    <a:pt x="3293" y="16014"/>
                  </a:cubicBezTo>
                  <a:cubicBezTo>
                    <a:pt x="4043" y="16676"/>
                    <a:pt x="4914" y="17194"/>
                    <a:pt x="5871" y="17495"/>
                  </a:cubicBezTo>
                  <a:cubicBezTo>
                    <a:pt x="6714" y="17753"/>
                    <a:pt x="6765" y="17922"/>
                    <a:pt x="6791" y="18810"/>
                  </a:cubicBezTo>
                  <a:cubicBezTo>
                    <a:pt x="6814" y="19598"/>
                    <a:pt x="6851" y="20380"/>
                    <a:pt x="6909" y="21166"/>
                  </a:cubicBezTo>
                  <a:cubicBezTo>
                    <a:pt x="6892" y="21157"/>
                    <a:pt x="6874" y="21152"/>
                    <a:pt x="6857" y="21152"/>
                  </a:cubicBezTo>
                  <a:cubicBezTo>
                    <a:pt x="6834" y="21152"/>
                    <a:pt x="6812" y="21160"/>
                    <a:pt x="6794" y="21174"/>
                  </a:cubicBezTo>
                  <a:cubicBezTo>
                    <a:pt x="5932" y="21736"/>
                    <a:pt x="5757" y="22767"/>
                    <a:pt x="6307" y="23656"/>
                  </a:cubicBezTo>
                  <a:cubicBezTo>
                    <a:pt x="6361" y="23744"/>
                    <a:pt x="6424" y="23830"/>
                    <a:pt x="6490" y="23911"/>
                  </a:cubicBezTo>
                  <a:cubicBezTo>
                    <a:pt x="7450" y="25060"/>
                    <a:pt x="9399" y="25088"/>
                    <a:pt x="10740" y="25163"/>
                  </a:cubicBezTo>
                  <a:cubicBezTo>
                    <a:pt x="11228" y="25190"/>
                    <a:pt x="11755" y="25222"/>
                    <a:pt x="12289" y="25222"/>
                  </a:cubicBezTo>
                  <a:cubicBezTo>
                    <a:pt x="13534" y="25222"/>
                    <a:pt x="14819" y="25050"/>
                    <a:pt x="15751" y="24252"/>
                  </a:cubicBezTo>
                  <a:cubicBezTo>
                    <a:pt x="15783" y="24223"/>
                    <a:pt x="15811" y="24194"/>
                    <a:pt x="15843" y="24163"/>
                  </a:cubicBezTo>
                  <a:lnTo>
                    <a:pt x="16009" y="23997"/>
                  </a:lnTo>
                  <a:cubicBezTo>
                    <a:pt x="16777" y="23163"/>
                    <a:pt x="16983" y="21985"/>
                    <a:pt x="16382" y="20974"/>
                  </a:cubicBezTo>
                  <a:cubicBezTo>
                    <a:pt x="16344" y="20908"/>
                    <a:pt x="16278" y="20859"/>
                    <a:pt x="16204" y="20842"/>
                  </a:cubicBezTo>
                  <a:cubicBezTo>
                    <a:pt x="16181" y="19197"/>
                    <a:pt x="15975" y="17759"/>
                    <a:pt x="17817" y="16859"/>
                  </a:cubicBezTo>
                  <a:cubicBezTo>
                    <a:pt x="18574" y="16486"/>
                    <a:pt x="19296" y="16203"/>
                    <a:pt x="19966" y="15667"/>
                  </a:cubicBezTo>
                  <a:cubicBezTo>
                    <a:pt x="21373" y="14552"/>
                    <a:pt x="22390" y="12953"/>
                    <a:pt x="22837" y="11217"/>
                  </a:cubicBezTo>
                  <a:cubicBezTo>
                    <a:pt x="23763" y="7587"/>
                    <a:pt x="21866" y="4188"/>
                    <a:pt x="18849" y="2214"/>
                  </a:cubicBezTo>
                  <a:cubicBezTo>
                    <a:pt x="16570" y="722"/>
                    <a:pt x="13777" y="0"/>
                    <a:pt x="11002"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69" name="Google Shape;669;p64"/>
            <p:cNvSpPr/>
            <p:nvPr/>
          </p:nvSpPr>
          <p:spPr>
            <a:xfrm>
              <a:off x="5955775" y="4442750"/>
              <a:ext cx="579900" cy="520100"/>
            </a:xfrm>
            <a:custGeom>
              <a:avLst/>
              <a:gdLst/>
              <a:ahLst/>
              <a:cxnLst/>
              <a:rect l="l" t="t" r="r" b="b"/>
              <a:pathLst>
                <a:path w="23196" h="20804" extrusionOk="0">
                  <a:moveTo>
                    <a:pt x="9907" y="1"/>
                  </a:moveTo>
                  <a:cubicBezTo>
                    <a:pt x="6594" y="1"/>
                    <a:pt x="3216" y="1009"/>
                    <a:pt x="1436" y="3554"/>
                  </a:cubicBezTo>
                  <a:cubicBezTo>
                    <a:pt x="0" y="5605"/>
                    <a:pt x="81" y="8703"/>
                    <a:pt x="751" y="11015"/>
                  </a:cubicBezTo>
                  <a:cubicBezTo>
                    <a:pt x="1542" y="13734"/>
                    <a:pt x="3562" y="15915"/>
                    <a:pt x="6433" y="16339"/>
                  </a:cubicBezTo>
                  <a:cubicBezTo>
                    <a:pt x="6585" y="16359"/>
                    <a:pt x="6691" y="16542"/>
                    <a:pt x="6691" y="16680"/>
                  </a:cubicBezTo>
                  <a:cubicBezTo>
                    <a:pt x="6679" y="17941"/>
                    <a:pt x="6656" y="19199"/>
                    <a:pt x="6579" y="20454"/>
                  </a:cubicBezTo>
                  <a:cubicBezTo>
                    <a:pt x="7135" y="20551"/>
                    <a:pt x="7679" y="20683"/>
                    <a:pt x="8218" y="20803"/>
                  </a:cubicBezTo>
                  <a:cubicBezTo>
                    <a:pt x="8018" y="19325"/>
                    <a:pt x="8189" y="17769"/>
                    <a:pt x="8129" y="16282"/>
                  </a:cubicBezTo>
                  <a:cubicBezTo>
                    <a:pt x="8069" y="14729"/>
                    <a:pt x="7869" y="13219"/>
                    <a:pt x="7401" y="11763"/>
                  </a:cubicBezTo>
                  <a:cubicBezTo>
                    <a:pt x="7049" y="12044"/>
                    <a:pt x="6777" y="12390"/>
                    <a:pt x="6685" y="12812"/>
                  </a:cubicBezTo>
                  <a:cubicBezTo>
                    <a:pt x="6667" y="12896"/>
                    <a:pt x="6596" y="12935"/>
                    <a:pt x="6523" y="12935"/>
                  </a:cubicBezTo>
                  <a:cubicBezTo>
                    <a:pt x="6431" y="12935"/>
                    <a:pt x="6336" y="12873"/>
                    <a:pt x="6344" y="12766"/>
                  </a:cubicBezTo>
                  <a:cubicBezTo>
                    <a:pt x="6396" y="12135"/>
                    <a:pt x="6748" y="11648"/>
                    <a:pt x="7230" y="11270"/>
                  </a:cubicBezTo>
                  <a:cubicBezTo>
                    <a:pt x="7124" y="10989"/>
                    <a:pt x="7015" y="10708"/>
                    <a:pt x="6886" y="10433"/>
                  </a:cubicBezTo>
                  <a:cubicBezTo>
                    <a:pt x="6762" y="10166"/>
                    <a:pt x="6993" y="9920"/>
                    <a:pt x="7210" y="9920"/>
                  </a:cubicBezTo>
                  <a:cubicBezTo>
                    <a:pt x="7310" y="9920"/>
                    <a:pt x="7406" y="9971"/>
                    <a:pt x="7465" y="10095"/>
                  </a:cubicBezTo>
                  <a:cubicBezTo>
                    <a:pt x="7593" y="10359"/>
                    <a:pt x="7702" y="10628"/>
                    <a:pt x="7808" y="10898"/>
                  </a:cubicBezTo>
                  <a:cubicBezTo>
                    <a:pt x="8310" y="10625"/>
                    <a:pt x="8860" y="10431"/>
                    <a:pt x="9344" y="10293"/>
                  </a:cubicBezTo>
                  <a:cubicBezTo>
                    <a:pt x="9990" y="10111"/>
                    <a:pt x="10655" y="10018"/>
                    <a:pt x="11324" y="10018"/>
                  </a:cubicBezTo>
                  <a:cubicBezTo>
                    <a:pt x="11593" y="10018"/>
                    <a:pt x="11863" y="10033"/>
                    <a:pt x="12132" y="10064"/>
                  </a:cubicBezTo>
                  <a:cubicBezTo>
                    <a:pt x="12619" y="10118"/>
                    <a:pt x="13092" y="10261"/>
                    <a:pt x="13568" y="10399"/>
                  </a:cubicBezTo>
                  <a:cubicBezTo>
                    <a:pt x="13731" y="9757"/>
                    <a:pt x="13917" y="9121"/>
                    <a:pt x="14121" y="8494"/>
                  </a:cubicBezTo>
                  <a:cubicBezTo>
                    <a:pt x="14173" y="8332"/>
                    <a:pt x="14306" y="8262"/>
                    <a:pt x="14439" y="8262"/>
                  </a:cubicBezTo>
                  <a:cubicBezTo>
                    <a:pt x="14642" y="8262"/>
                    <a:pt x="14845" y="8424"/>
                    <a:pt x="14765" y="8671"/>
                  </a:cubicBezTo>
                  <a:cubicBezTo>
                    <a:pt x="14556" y="9307"/>
                    <a:pt x="14379" y="9943"/>
                    <a:pt x="14221" y="10580"/>
                  </a:cubicBezTo>
                  <a:cubicBezTo>
                    <a:pt x="14546" y="10655"/>
                    <a:pt x="14876" y="10709"/>
                    <a:pt x="15211" y="10709"/>
                  </a:cubicBezTo>
                  <a:cubicBezTo>
                    <a:pt x="15433" y="10709"/>
                    <a:pt x="15658" y="10685"/>
                    <a:pt x="15886" y="10628"/>
                  </a:cubicBezTo>
                  <a:cubicBezTo>
                    <a:pt x="15915" y="10621"/>
                    <a:pt x="15943" y="10617"/>
                    <a:pt x="15969" y="10617"/>
                  </a:cubicBezTo>
                  <a:cubicBezTo>
                    <a:pt x="16286" y="10617"/>
                    <a:pt x="16395" y="11120"/>
                    <a:pt x="16046" y="11213"/>
                  </a:cubicBezTo>
                  <a:cubicBezTo>
                    <a:pt x="15778" y="11283"/>
                    <a:pt x="15520" y="11312"/>
                    <a:pt x="15268" y="11312"/>
                  </a:cubicBezTo>
                  <a:cubicBezTo>
                    <a:pt x="14864" y="11312"/>
                    <a:pt x="14475" y="11237"/>
                    <a:pt x="14086" y="11138"/>
                  </a:cubicBezTo>
                  <a:cubicBezTo>
                    <a:pt x="13359" y="14302"/>
                    <a:pt x="13181" y="17485"/>
                    <a:pt x="13370" y="20777"/>
                  </a:cubicBezTo>
                  <a:cubicBezTo>
                    <a:pt x="13817" y="20663"/>
                    <a:pt x="14261" y="20528"/>
                    <a:pt x="14711" y="20379"/>
                  </a:cubicBezTo>
                  <a:cubicBezTo>
                    <a:pt x="14694" y="18711"/>
                    <a:pt x="14204" y="16651"/>
                    <a:pt x="15937" y="15769"/>
                  </a:cubicBezTo>
                  <a:cubicBezTo>
                    <a:pt x="16935" y="15259"/>
                    <a:pt x="17946" y="15038"/>
                    <a:pt x="18840" y="14304"/>
                  </a:cubicBezTo>
                  <a:cubicBezTo>
                    <a:pt x="19562" y="13703"/>
                    <a:pt x="20167" y="12972"/>
                    <a:pt x="20622" y="12150"/>
                  </a:cubicBezTo>
                  <a:cubicBezTo>
                    <a:pt x="23195" y="7514"/>
                    <a:pt x="20061" y="2834"/>
                    <a:pt x="15611" y="1041"/>
                  </a:cubicBezTo>
                  <a:cubicBezTo>
                    <a:pt x="14000" y="390"/>
                    <a:pt x="11966" y="1"/>
                    <a:pt x="9907" y="1"/>
                  </a:cubicBezTo>
                  <a:close/>
                </a:path>
              </a:pathLst>
            </a:custGeom>
            <a:solidFill>
              <a:schemeClr val="accent1"/>
            </a:solidFill>
            <a:ln w="952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0" name="Google Shape;670;p64"/>
            <p:cNvSpPr/>
            <p:nvPr/>
          </p:nvSpPr>
          <p:spPr>
            <a:xfrm>
              <a:off x="6078275" y="5024075"/>
              <a:ext cx="272725" cy="151175"/>
            </a:xfrm>
            <a:custGeom>
              <a:avLst/>
              <a:gdLst/>
              <a:ahLst/>
              <a:cxnLst/>
              <a:rect l="l" t="t" r="r" b="b"/>
              <a:pathLst>
                <a:path w="10909" h="6047" extrusionOk="0">
                  <a:moveTo>
                    <a:pt x="1095" y="2711"/>
                  </a:moveTo>
                  <a:cubicBezTo>
                    <a:pt x="2206" y="3519"/>
                    <a:pt x="4089" y="3851"/>
                    <a:pt x="5166" y="3966"/>
                  </a:cubicBezTo>
                  <a:cubicBezTo>
                    <a:pt x="5443" y="3995"/>
                    <a:pt x="5734" y="4011"/>
                    <a:pt x="6032" y="4011"/>
                  </a:cubicBezTo>
                  <a:cubicBezTo>
                    <a:pt x="7172" y="4011"/>
                    <a:pt x="8414" y="3780"/>
                    <a:pt x="9338" y="3212"/>
                  </a:cubicBezTo>
                  <a:lnTo>
                    <a:pt x="9338" y="3212"/>
                  </a:lnTo>
                  <a:cubicBezTo>
                    <a:pt x="8386" y="4775"/>
                    <a:pt x="6951" y="5483"/>
                    <a:pt x="5505" y="5483"/>
                  </a:cubicBezTo>
                  <a:cubicBezTo>
                    <a:pt x="3782" y="5483"/>
                    <a:pt x="2045" y="4477"/>
                    <a:pt x="1095" y="2711"/>
                  </a:cubicBezTo>
                  <a:close/>
                  <a:moveTo>
                    <a:pt x="604" y="1"/>
                  </a:moveTo>
                  <a:cubicBezTo>
                    <a:pt x="561" y="1"/>
                    <a:pt x="519" y="21"/>
                    <a:pt x="493" y="69"/>
                  </a:cubicBezTo>
                  <a:cubicBezTo>
                    <a:pt x="0" y="1029"/>
                    <a:pt x="155" y="1759"/>
                    <a:pt x="650" y="2318"/>
                  </a:cubicBezTo>
                  <a:cubicBezTo>
                    <a:pt x="610" y="2352"/>
                    <a:pt x="593" y="2410"/>
                    <a:pt x="607" y="2464"/>
                  </a:cubicBezTo>
                  <a:cubicBezTo>
                    <a:pt x="1235" y="4868"/>
                    <a:pt x="3223" y="6046"/>
                    <a:pt x="5273" y="6046"/>
                  </a:cubicBezTo>
                  <a:cubicBezTo>
                    <a:pt x="7051" y="6046"/>
                    <a:pt x="8876" y="5160"/>
                    <a:pt x="9900" y="3418"/>
                  </a:cubicBezTo>
                  <a:cubicBezTo>
                    <a:pt x="10020" y="3206"/>
                    <a:pt x="9854" y="3012"/>
                    <a:pt x="9665" y="2989"/>
                  </a:cubicBezTo>
                  <a:cubicBezTo>
                    <a:pt x="10441" y="2387"/>
                    <a:pt x="10908" y="1490"/>
                    <a:pt x="10725" y="215"/>
                  </a:cubicBezTo>
                  <a:cubicBezTo>
                    <a:pt x="10706" y="74"/>
                    <a:pt x="10590" y="10"/>
                    <a:pt x="10467" y="10"/>
                  </a:cubicBezTo>
                  <a:cubicBezTo>
                    <a:pt x="10422" y="10"/>
                    <a:pt x="10377" y="18"/>
                    <a:pt x="10335" y="34"/>
                  </a:cubicBezTo>
                  <a:lnTo>
                    <a:pt x="10169" y="201"/>
                  </a:lnTo>
                  <a:cubicBezTo>
                    <a:pt x="10161" y="229"/>
                    <a:pt x="10158" y="258"/>
                    <a:pt x="10158" y="289"/>
                  </a:cubicBezTo>
                  <a:cubicBezTo>
                    <a:pt x="10361" y="2662"/>
                    <a:pt x="8112" y="3455"/>
                    <a:pt x="6174" y="3455"/>
                  </a:cubicBezTo>
                  <a:cubicBezTo>
                    <a:pt x="6012" y="3455"/>
                    <a:pt x="5852" y="3449"/>
                    <a:pt x="5696" y="3438"/>
                  </a:cubicBezTo>
                  <a:cubicBezTo>
                    <a:pt x="3874" y="3315"/>
                    <a:pt x="6" y="2923"/>
                    <a:pt x="754" y="181"/>
                  </a:cubicBezTo>
                  <a:cubicBezTo>
                    <a:pt x="768" y="129"/>
                    <a:pt x="751" y="75"/>
                    <a:pt x="708" y="43"/>
                  </a:cubicBezTo>
                  <a:cubicBezTo>
                    <a:pt x="680" y="16"/>
                    <a:pt x="642" y="1"/>
                    <a:pt x="604"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1" name="Google Shape;671;p64"/>
            <p:cNvSpPr/>
            <p:nvPr/>
          </p:nvSpPr>
          <p:spPr>
            <a:xfrm>
              <a:off x="6064575" y="4960300"/>
              <a:ext cx="286350" cy="80700"/>
            </a:xfrm>
            <a:custGeom>
              <a:avLst/>
              <a:gdLst/>
              <a:ahLst/>
              <a:cxnLst/>
              <a:rect l="l" t="t" r="r" b="b"/>
              <a:pathLst>
                <a:path w="11454" h="3228" extrusionOk="0">
                  <a:moveTo>
                    <a:pt x="1815" y="1"/>
                  </a:moveTo>
                  <a:lnTo>
                    <a:pt x="1815" y="1"/>
                  </a:lnTo>
                  <a:cubicBezTo>
                    <a:pt x="1" y="1700"/>
                    <a:pt x="3098" y="2946"/>
                    <a:pt x="4325" y="3084"/>
                  </a:cubicBezTo>
                  <a:cubicBezTo>
                    <a:pt x="5012" y="3161"/>
                    <a:pt x="5706" y="3199"/>
                    <a:pt x="6390" y="3216"/>
                  </a:cubicBezTo>
                  <a:cubicBezTo>
                    <a:pt x="6640" y="3221"/>
                    <a:pt x="6897" y="3228"/>
                    <a:pt x="7155" y="3228"/>
                  </a:cubicBezTo>
                  <a:cubicBezTo>
                    <a:pt x="7807" y="3228"/>
                    <a:pt x="8473" y="3187"/>
                    <a:pt x="9078" y="2992"/>
                  </a:cubicBezTo>
                  <a:cubicBezTo>
                    <a:pt x="10310" y="2594"/>
                    <a:pt x="11454" y="1373"/>
                    <a:pt x="10858" y="67"/>
                  </a:cubicBezTo>
                  <a:lnTo>
                    <a:pt x="10858" y="67"/>
                  </a:lnTo>
                  <a:cubicBezTo>
                    <a:pt x="10840" y="72"/>
                    <a:pt x="10823" y="78"/>
                    <a:pt x="10806" y="84"/>
                  </a:cubicBezTo>
                  <a:cubicBezTo>
                    <a:pt x="10783" y="138"/>
                    <a:pt x="10740" y="181"/>
                    <a:pt x="10686" y="207"/>
                  </a:cubicBezTo>
                  <a:cubicBezTo>
                    <a:pt x="9410" y="786"/>
                    <a:pt x="7748" y="1167"/>
                    <a:pt x="6118" y="1167"/>
                  </a:cubicBezTo>
                  <a:cubicBezTo>
                    <a:pt x="4659" y="1167"/>
                    <a:pt x="3225" y="862"/>
                    <a:pt x="2118" y="121"/>
                  </a:cubicBezTo>
                  <a:cubicBezTo>
                    <a:pt x="2084" y="143"/>
                    <a:pt x="2047" y="154"/>
                    <a:pt x="2010" y="154"/>
                  </a:cubicBezTo>
                  <a:cubicBezTo>
                    <a:pt x="1923" y="154"/>
                    <a:pt x="1839" y="96"/>
                    <a:pt x="1815" y="1"/>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2" name="Google Shape;672;p64"/>
            <p:cNvSpPr/>
            <p:nvPr/>
          </p:nvSpPr>
          <p:spPr>
            <a:xfrm>
              <a:off x="6078475" y="5022625"/>
              <a:ext cx="258925" cy="87825"/>
            </a:xfrm>
            <a:custGeom>
              <a:avLst/>
              <a:gdLst/>
              <a:ahLst/>
              <a:cxnLst/>
              <a:rect l="l" t="t" r="r" b="b"/>
              <a:pathLst>
                <a:path w="10357" h="3513" extrusionOk="0">
                  <a:moveTo>
                    <a:pt x="812" y="1"/>
                  </a:moveTo>
                  <a:lnTo>
                    <a:pt x="703" y="98"/>
                  </a:lnTo>
                  <a:cubicBezTo>
                    <a:pt x="743" y="133"/>
                    <a:pt x="760" y="187"/>
                    <a:pt x="746" y="236"/>
                  </a:cubicBezTo>
                  <a:cubicBezTo>
                    <a:pt x="1" y="2981"/>
                    <a:pt x="3866" y="3373"/>
                    <a:pt x="5688" y="3496"/>
                  </a:cubicBezTo>
                  <a:cubicBezTo>
                    <a:pt x="5844" y="3507"/>
                    <a:pt x="6003" y="3513"/>
                    <a:pt x="6165" y="3513"/>
                  </a:cubicBezTo>
                  <a:cubicBezTo>
                    <a:pt x="8106" y="3513"/>
                    <a:pt x="10356" y="2717"/>
                    <a:pt x="10150" y="347"/>
                  </a:cubicBezTo>
                  <a:cubicBezTo>
                    <a:pt x="10150" y="316"/>
                    <a:pt x="10153" y="284"/>
                    <a:pt x="10164" y="256"/>
                  </a:cubicBezTo>
                  <a:lnTo>
                    <a:pt x="10164" y="256"/>
                  </a:lnTo>
                  <a:cubicBezTo>
                    <a:pt x="10133" y="287"/>
                    <a:pt x="10104" y="316"/>
                    <a:pt x="10072" y="345"/>
                  </a:cubicBezTo>
                  <a:cubicBezTo>
                    <a:pt x="9142" y="1141"/>
                    <a:pt x="7860" y="1313"/>
                    <a:pt x="6618" y="1313"/>
                  </a:cubicBezTo>
                  <a:cubicBezTo>
                    <a:pt x="6081" y="1313"/>
                    <a:pt x="5551" y="1281"/>
                    <a:pt x="5061" y="1253"/>
                  </a:cubicBezTo>
                  <a:cubicBezTo>
                    <a:pt x="3720" y="1178"/>
                    <a:pt x="1771" y="1150"/>
                    <a:pt x="812" y="1"/>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3" name="Google Shape;673;p64"/>
            <p:cNvSpPr/>
            <p:nvPr/>
          </p:nvSpPr>
          <p:spPr>
            <a:xfrm>
              <a:off x="6155425" y="4707725"/>
              <a:ext cx="136050" cy="263725"/>
            </a:xfrm>
            <a:custGeom>
              <a:avLst/>
              <a:gdLst/>
              <a:ahLst/>
              <a:cxnLst/>
              <a:rect l="l" t="t" r="r" b="b"/>
              <a:pathLst>
                <a:path w="5442" h="10549" extrusionOk="0">
                  <a:moveTo>
                    <a:pt x="3283" y="1"/>
                  </a:moveTo>
                  <a:cubicBezTo>
                    <a:pt x="2685" y="1"/>
                    <a:pt x="2086" y="80"/>
                    <a:pt x="1501" y="224"/>
                  </a:cubicBezTo>
                  <a:cubicBezTo>
                    <a:pt x="1066" y="333"/>
                    <a:pt x="507" y="513"/>
                    <a:pt x="0" y="783"/>
                  </a:cubicBezTo>
                  <a:cubicBezTo>
                    <a:pt x="421" y="2024"/>
                    <a:pt x="645" y="3316"/>
                    <a:pt x="731" y="4640"/>
                  </a:cubicBezTo>
                  <a:cubicBezTo>
                    <a:pt x="854" y="6442"/>
                    <a:pt x="991" y="8496"/>
                    <a:pt x="668" y="10302"/>
                  </a:cubicBezTo>
                  <a:cubicBezTo>
                    <a:pt x="1292" y="10436"/>
                    <a:pt x="1928" y="10542"/>
                    <a:pt x="2602" y="10548"/>
                  </a:cubicBezTo>
                  <a:cubicBezTo>
                    <a:pt x="2633" y="10548"/>
                    <a:pt x="2664" y="10548"/>
                    <a:pt x="2695" y="10548"/>
                  </a:cubicBezTo>
                  <a:cubicBezTo>
                    <a:pt x="3466" y="10548"/>
                    <a:pt x="4204" y="10447"/>
                    <a:pt x="4931" y="10284"/>
                  </a:cubicBezTo>
                  <a:cubicBezTo>
                    <a:pt x="4441" y="6989"/>
                    <a:pt x="4671" y="3599"/>
                    <a:pt x="5441" y="353"/>
                  </a:cubicBezTo>
                  <a:cubicBezTo>
                    <a:pt x="5152" y="270"/>
                    <a:pt x="4860" y="190"/>
                    <a:pt x="4556" y="127"/>
                  </a:cubicBezTo>
                  <a:cubicBezTo>
                    <a:pt x="4135" y="41"/>
                    <a:pt x="3710" y="1"/>
                    <a:pt x="3283" y="1"/>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4" name="Google Shape;674;p64"/>
            <p:cNvSpPr/>
            <p:nvPr/>
          </p:nvSpPr>
          <p:spPr>
            <a:xfrm>
              <a:off x="6105625" y="5091825"/>
              <a:ext cx="206125" cy="69350"/>
            </a:xfrm>
            <a:custGeom>
              <a:avLst/>
              <a:gdLst/>
              <a:ahLst/>
              <a:cxnLst/>
              <a:rect l="l" t="t" r="r" b="b"/>
              <a:pathLst>
                <a:path w="8245" h="2774" extrusionOk="0">
                  <a:moveTo>
                    <a:pt x="1" y="1"/>
                  </a:moveTo>
                  <a:lnTo>
                    <a:pt x="1" y="1"/>
                  </a:lnTo>
                  <a:cubicBezTo>
                    <a:pt x="951" y="1767"/>
                    <a:pt x="2688" y="2773"/>
                    <a:pt x="4411" y="2773"/>
                  </a:cubicBezTo>
                  <a:cubicBezTo>
                    <a:pt x="5857" y="2773"/>
                    <a:pt x="7292" y="2065"/>
                    <a:pt x="8244" y="502"/>
                  </a:cubicBezTo>
                  <a:lnTo>
                    <a:pt x="8244" y="502"/>
                  </a:lnTo>
                  <a:cubicBezTo>
                    <a:pt x="7320" y="1070"/>
                    <a:pt x="6078" y="1301"/>
                    <a:pt x="4938" y="1301"/>
                  </a:cubicBezTo>
                  <a:cubicBezTo>
                    <a:pt x="4640" y="1301"/>
                    <a:pt x="4349" y="1285"/>
                    <a:pt x="4072" y="1256"/>
                  </a:cubicBezTo>
                  <a:cubicBezTo>
                    <a:pt x="2995" y="1141"/>
                    <a:pt x="1112" y="809"/>
                    <a:pt x="1" y="1"/>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675" name="Google Shape;675;p64"/>
          <p:cNvGrpSpPr/>
          <p:nvPr/>
        </p:nvGrpSpPr>
        <p:grpSpPr>
          <a:xfrm>
            <a:off x="1116353" y="2683711"/>
            <a:ext cx="908455" cy="1000389"/>
            <a:chOff x="3640200" y="4397100"/>
            <a:chExt cx="755200" cy="831625"/>
          </a:xfrm>
        </p:grpSpPr>
        <p:sp>
          <p:nvSpPr>
            <p:cNvPr id="676" name="Google Shape;676;p64"/>
            <p:cNvSpPr/>
            <p:nvPr/>
          </p:nvSpPr>
          <p:spPr>
            <a:xfrm>
              <a:off x="3640200" y="4397100"/>
              <a:ext cx="755200" cy="831625"/>
            </a:xfrm>
            <a:custGeom>
              <a:avLst/>
              <a:gdLst/>
              <a:ahLst/>
              <a:cxnLst/>
              <a:rect l="l" t="t" r="r" b="b"/>
              <a:pathLst>
                <a:path w="30208" h="33265" extrusionOk="0">
                  <a:moveTo>
                    <a:pt x="19705" y="1161"/>
                  </a:moveTo>
                  <a:cubicBezTo>
                    <a:pt x="19978" y="1161"/>
                    <a:pt x="20259" y="1209"/>
                    <a:pt x="20562" y="1319"/>
                  </a:cubicBezTo>
                  <a:cubicBezTo>
                    <a:pt x="21720" y="1741"/>
                    <a:pt x="22588" y="3531"/>
                    <a:pt x="21746" y="4629"/>
                  </a:cubicBezTo>
                  <a:cubicBezTo>
                    <a:pt x="21576" y="4847"/>
                    <a:pt x="21806" y="5180"/>
                    <a:pt x="22057" y="5180"/>
                  </a:cubicBezTo>
                  <a:cubicBezTo>
                    <a:pt x="22090" y="5180"/>
                    <a:pt x="22123" y="5174"/>
                    <a:pt x="22156" y="5162"/>
                  </a:cubicBezTo>
                  <a:cubicBezTo>
                    <a:pt x="22668" y="4966"/>
                    <a:pt x="23090" y="4862"/>
                    <a:pt x="23516" y="4862"/>
                  </a:cubicBezTo>
                  <a:cubicBezTo>
                    <a:pt x="23921" y="4862"/>
                    <a:pt x="24330" y="4956"/>
                    <a:pt x="24826" y="5156"/>
                  </a:cubicBezTo>
                  <a:cubicBezTo>
                    <a:pt x="25941" y="5603"/>
                    <a:pt x="27637" y="7451"/>
                    <a:pt x="25978" y="8615"/>
                  </a:cubicBezTo>
                  <a:cubicBezTo>
                    <a:pt x="25568" y="8635"/>
                    <a:pt x="25167" y="8744"/>
                    <a:pt x="24800" y="8933"/>
                  </a:cubicBezTo>
                  <a:cubicBezTo>
                    <a:pt x="24565" y="9056"/>
                    <a:pt x="24603" y="9360"/>
                    <a:pt x="24766" y="9511"/>
                  </a:cubicBezTo>
                  <a:cubicBezTo>
                    <a:pt x="24797" y="9658"/>
                    <a:pt x="24908" y="9784"/>
                    <a:pt x="25074" y="9784"/>
                  </a:cubicBezTo>
                  <a:cubicBezTo>
                    <a:pt x="25108" y="9784"/>
                    <a:pt x="25145" y="9778"/>
                    <a:pt x="25184" y="9767"/>
                  </a:cubicBezTo>
                  <a:cubicBezTo>
                    <a:pt x="25456" y="9678"/>
                    <a:pt x="25717" y="9554"/>
                    <a:pt x="25958" y="9397"/>
                  </a:cubicBezTo>
                  <a:cubicBezTo>
                    <a:pt x="26026" y="9392"/>
                    <a:pt x="26093" y="9390"/>
                    <a:pt x="26159" y="9390"/>
                  </a:cubicBezTo>
                  <a:cubicBezTo>
                    <a:pt x="29325" y="9390"/>
                    <a:pt x="29502" y="14956"/>
                    <a:pt x="26749" y="16050"/>
                  </a:cubicBezTo>
                  <a:cubicBezTo>
                    <a:pt x="26608" y="16042"/>
                    <a:pt x="26471" y="16033"/>
                    <a:pt x="26330" y="16033"/>
                  </a:cubicBezTo>
                  <a:cubicBezTo>
                    <a:pt x="26328" y="16033"/>
                    <a:pt x="26325" y="16033"/>
                    <a:pt x="26323" y="16033"/>
                  </a:cubicBezTo>
                  <a:cubicBezTo>
                    <a:pt x="26194" y="16033"/>
                    <a:pt x="26077" y="16107"/>
                    <a:pt x="26018" y="16222"/>
                  </a:cubicBezTo>
                  <a:cubicBezTo>
                    <a:pt x="25987" y="16228"/>
                    <a:pt x="25955" y="16234"/>
                    <a:pt x="25921" y="16234"/>
                  </a:cubicBezTo>
                  <a:cubicBezTo>
                    <a:pt x="25647" y="16251"/>
                    <a:pt x="25643" y="16664"/>
                    <a:pt x="25915" y="16664"/>
                  </a:cubicBezTo>
                  <a:cubicBezTo>
                    <a:pt x="25917" y="16664"/>
                    <a:pt x="25919" y="16663"/>
                    <a:pt x="25921" y="16663"/>
                  </a:cubicBezTo>
                  <a:cubicBezTo>
                    <a:pt x="25975" y="16663"/>
                    <a:pt x="26027" y="16655"/>
                    <a:pt x="26084" y="16652"/>
                  </a:cubicBezTo>
                  <a:cubicBezTo>
                    <a:pt x="26150" y="16721"/>
                    <a:pt x="26236" y="16761"/>
                    <a:pt x="26330" y="16769"/>
                  </a:cubicBezTo>
                  <a:cubicBezTo>
                    <a:pt x="27729" y="16878"/>
                    <a:pt x="29674" y="17437"/>
                    <a:pt x="29199" y="19282"/>
                  </a:cubicBezTo>
                  <a:cubicBezTo>
                    <a:pt x="28806" y="20818"/>
                    <a:pt x="27196" y="21380"/>
                    <a:pt x="25780" y="21578"/>
                  </a:cubicBezTo>
                  <a:cubicBezTo>
                    <a:pt x="25687" y="21566"/>
                    <a:pt x="25596" y="21560"/>
                    <a:pt x="25504" y="21560"/>
                  </a:cubicBezTo>
                  <a:cubicBezTo>
                    <a:pt x="25485" y="21560"/>
                    <a:pt x="25466" y="21560"/>
                    <a:pt x="25448" y="21560"/>
                  </a:cubicBezTo>
                  <a:cubicBezTo>
                    <a:pt x="25439" y="21085"/>
                    <a:pt x="25259" y="20618"/>
                    <a:pt x="24892" y="20449"/>
                  </a:cubicBezTo>
                  <a:cubicBezTo>
                    <a:pt x="24850" y="20429"/>
                    <a:pt x="24805" y="20420"/>
                    <a:pt x="24759" y="20420"/>
                  </a:cubicBezTo>
                  <a:cubicBezTo>
                    <a:pt x="24575" y="20420"/>
                    <a:pt x="24389" y="20567"/>
                    <a:pt x="24462" y="20781"/>
                  </a:cubicBezTo>
                  <a:cubicBezTo>
                    <a:pt x="24560" y="21073"/>
                    <a:pt x="24780" y="21277"/>
                    <a:pt x="24829" y="21598"/>
                  </a:cubicBezTo>
                  <a:cubicBezTo>
                    <a:pt x="24883" y="21936"/>
                    <a:pt x="24734" y="22199"/>
                    <a:pt x="24668" y="22517"/>
                  </a:cubicBezTo>
                  <a:cubicBezTo>
                    <a:pt x="24643" y="22645"/>
                    <a:pt x="24745" y="22772"/>
                    <a:pt x="24865" y="22772"/>
                  </a:cubicBezTo>
                  <a:cubicBezTo>
                    <a:pt x="24896" y="22772"/>
                    <a:pt x="24929" y="22763"/>
                    <a:pt x="24961" y="22744"/>
                  </a:cubicBezTo>
                  <a:cubicBezTo>
                    <a:pt x="25124" y="22641"/>
                    <a:pt x="25250" y="22466"/>
                    <a:pt x="25333" y="22260"/>
                  </a:cubicBezTo>
                  <a:cubicBezTo>
                    <a:pt x="26422" y="22460"/>
                    <a:pt x="27459" y="22893"/>
                    <a:pt x="27852" y="24047"/>
                  </a:cubicBezTo>
                  <a:cubicBezTo>
                    <a:pt x="28362" y="25546"/>
                    <a:pt x="27210" y="26967"/>
                    <a:pt x="25706" y="27108"/>
                  </a:cubicBezTo>
                  <a:cubicBezTo>
                    <a:pt x="25646" y="27108"/>
                    <a:pt x="25588" y="27133"/>
                    <a:pt x="25551" y="27182"/>
                  </a:cubicBezTo>
                  <a:cubicBezTo>
                    <a:pt x="25550" y="27182"/>
                    <a:pt x="25548" y="27182"/>
                    <a:pt x="25547" y="27182"/>
                  </a:cubicBezTo>
                  <a:cubicBezTo>
                    <a:pt x="25306" y="27182"/>
                    <a:pt x="25153" y="27438"/>
                    <a:pt x="25264" y="27652"/>
                  </a:cubicBezTo>
                  <a:cubicBezTo>
                    <a:pt x="25548" y="28234"/>
                    <a:pt x="25689" y="28913"/>
                    <a:pt x="25153" y="29423"/>
                  </a:cubicBezTo>
                  <a:cubicBezTo>
                    <a:pt x="24902" y="29660"/>
                    <a:pt x="24607" y="29756"/>
                    <a:pt x="24306" y="29756"/>
                  </a:cubicBezTo>
                  <a:cubicBezTo>
                    <a:pt x="23962" y="29756"/>
                    <a:pt x="23610" y="29632"/>
                    <a:pt x="23305" y="29452"/>
                  </a:cubicBezTo>
                  <a:cubicBezTo>
                    <a:pt x="23280" y="29436"/>
                    <a:pt x="23253" y="29429"/>
                    <a:pt x="23226" y="29429"/>
                  </a:cubicBezTo>
                  <a:cubicBezTo>
                    <a:pt x="23102" y="29429"/>
                    <a:pt x="22977" y="29572"/>
                    <a:pt x="23067" y="29689"/>
                  </a:cubicBezTo>
                  <a:cubicBezTo>
                    <a:pt x="23090" y="29712"/>
                    <a:pt x="23113" y="29732"/>
                    <a:pt x="23133" y="29758"/>
                  </a:cubicBezTo>
                  <a:cubicBezTo>
                    <a:pt x="23129" y="29758"/>
                    <a:pt x="23126" y="29758"/>
                    <a:pt x="23122" y="29758"/>
                  </a:cubicBezTo>
                  <a:cubicBezTo>
                    <a:pt x="22931" y="29758"/>
                    <a:pt x="22733" y="29917"/>
                    <a:pt x="22817" y="30142"/>
                  </a:cubicBezTo>
                  <a:cubicBezTo>
                    <a:pt x="23166" y="31098"/>
                    <a:pt x="22312" y="31673"/>
                    <a:pt x="21410" y="31673"/>
                  </a:cubicBezTo>
                  <a:cubicBezTo>
                    <a:pt x="21326" y="31673"/>
                    <a:pt x="21240" y="31668"/>
                    <a:pt x="21156" y="31658"/>
                  </a:cubicBezTo>
                  <a:cubicBezTo>
                    <a:pt x="20697" y="31601"/>
                    <a:pt x="20264" y="31409"/>
                    <a:pt x="19860" y="31199"/>
                  </a:cubicBezTo>
                  <a:cubicBezTo>
                    <a:pt x="19176" y="30853"/>
                    <a:pt x="18562" y="30357"/>
                    <a:pt x="18041" y="29790"/>
                  </a:cubicBezTo>
                  <a:cubicBezTo>
                    <a:pt x="17115" y="28778"/>
                    <a:pt x="16525" y="27546"/>
                    <a:pt x="16219" y="26222"/>
                  </a:cubicBezTo>
                  <a:cubicBezTo>
                    <a:pt x="16276" y="25729"/>
                    <a:pt x="16304" y="25234"/>
                    <a:pt x="16313" y="24747"/>
                  </a:cubicBezTo>
                  <a:cubicBezTo>
                    <a:pt x="16365" y="20970"/>
                    <a:pt x="15645" y="17182"/>
                    <a:pt x="15600" y="13391"/>
                  </a:cubicBezTo>
                  <a:cubicBezTo>
                    <a:pt x="15580" y="11474"/>
                    <a:pt x="16047" y="8102"/>
                    <a:pt x="15683" y="5222"/>
                  </a:cubicBezTo>
                  <a:cubicBezTo>
                    <a:pt x="15671" y="3603"/>
                    <a:pt x="16812" y="2142"/>
                    <a:pt x="18296" y="1511"/>
                  </a:cubicBezTo>
                  <a:cubicBezTo>
                    <a:pt x="18789" y="1303"/>
                    <a:pt x="19235" y="1161"/>
                    <a:pt x="19705" y="1161"/>
                  </a:cubicBezTo>
                  <a:close/>
                  <a:moveTo>
                    <a:pt x="11099" y="1"/>
                  </a:moveTo>
                  <a:cubicBezTo>
                    <a:pt x="9656" y="1"/>
                    <a:pt x="8159" y="814"/>
                    <a:pt x="7952" y="2365"/>
                  </a:cubicBezTo>
                  <a:cubicBezTo>
                    <a:pt x="7846" y="3170"/>
                    <a:pt x="8101" y="3915"/>
                    <a:pt x="8582" y="4454"/>
                  </a:cubicBezTo>
                  <a:cubicBezTo>
                    <a:pt x="8256" y="4402"/>
                    <a:pt x="7925" y="4374"/>
                    <a:pt x="7596" y="4374"/>
                  </a:cubicBezTo>
                  <a:cubicBezTo>
                    <a:pt x="6298" y="4374"/>
                    <a:pt x="5029" y="4809"/>
                    <a:pt x="4213" y="5913"/>
                  </a:cubicBezTo>
                  <a:cubicBezTo>
                    <a:pt x="3322" y="7128"/>
                    <a:pt x="3579" y="8801"/>
                    <a:pt x="4648" y="9669"/>
                  </a:cubicBezTo>
                  <a:cubicBezTo>
                    <a:pt x="2892" y="9996"/>
                    <a:pt x="981" y="10726"/>
                    <a:pt x="789" y="12726"/>
                  </a:cubicBezTo>
                  <a:cubicBezTo>
                    <a:pt x="593" y="14781"/>
                    <a:pt x="2500" y="16059"/>
                    <a:pt x="4327" y="16059"/>
                  </a:cubicBezTo>
                  <a:cubicBezTo>
                    <a:pt x="4347" y="16059"/>
                    <a:pt x="4367" y="16059"/>
                    <a:pt x="4387" y="16059"/>
                  </a:cubicBezTo>
                  <a:lnTo>
                    <a:pt x="4387" y="16059"/>
                  </a:lnTo>
                  <a:cubicBezTo>
                    <a:pt x="4350" y="16219"/>
                    <a:pt x="4339" y="16383"/>
                    <a:pt x="4350" y="16543"/>
                  </a:cubicBezTo>
                  <a:cubicBezTo>
                    <a:pt x="4379" y="16970"/>
                    <a:pt x="4574" y="17374"/>
                    <a:pt x="4969" y="17600"/>
                  </a:cubicBezTo>
                  <a:cubicBezTo>
                    <a:pt x="5013" y="17627"/>
                    <a:pt x="5057" y="17638"/>
                    <a:pt x="5097" y="17638"/>
                  </a:cubicBezTo>
                  <a:cubicBezTo>
                    <a:pt x="5284" y="17638"/>
                    <a:pt x="5408" y="17389"/>
                    <a:pt x="5264" y="17216"/>
                  </a:cubicBezTo>
                  <a:cubicBezTo>
                    <a:pt x="4920" y="16807"/>
                    <a:pt x="4820" y="16237"/>
                    <a:pt x="5201" y="15807"/>
                  </a:cubicBezTo>
                  <a:cubicBezTo>
                    <a:pt x="5412" y="15572"/>
                    <a:pt x="5202" y="15251"/>
                    <a:pt x="4963" y="15251"/>
                  </a:cubicBezTo>
                  <a:cubicBezTo>
                    <a:pt x="4891" y="15251"/>
                    <a:pt x="4815" y="15280"/>
                    <a:pt x="4749" y="15351"/>
                  </a:cubicBezTo>
                  <a:cubicBezTo>
                    <a:pt x="4665" y="15440"/>
                    <a:pt x="4597" y="15540"/>
                    <a:pt x="4539" y="15646"/>
                  </a:cubicBezTo>
                  <a:cubicBezTo>
                    <a:pt x="4529" y="15646"/>
                    <a:pt x="4519" y="15646"/>
                    <a:pt x="4508" y="15646"/>
                  </a:cubicBezTo>
                  <a:cubicBezTo>
                    <a:pt x="3892" y="15646"/>
                    <a:pt x="3284" y="15478"/>
                    <a:pt x="2757" y="15153"/>
                  </a:cubicBezTo>
                  <a:cubicBezTo>
                    <a:pt x="1233" y="13067"/>
                    <a:pt x="1259" y="11692"/>
                    <a:pt x="2834" y="11033"/>
                  </a:cubicBezTo>
                  <a:cubicBezTo>
                    <a:pt x="3740" y="10405"/>
                    <a:pt x="4714" y="10317"/>
                    <a:pt x="5789" y="10191"/>
                  </a:cubicBezTo>
                  <a:cubicBezTo>
                    <a:pt x="6144" y="10148"/>
                    <a:pt x="6293" y="9609"/>
                    <a:pt x="5877" y="9514"/>
                  </a:cubicBezTo>
                  <a:cubicBezTo>
                    <a:pt x="3198" y="8904"/>
                    <a:pt x="4539" y="5875"/>
                    <a:pt x="6359" y="5262"/>
                  </a:cubicBezTo>
                  <a:cubicBezTo>
                    <a:pt x="6801" y="5111"/>
                    <a:pt x="7249" y="5045"/>
                    <a:pt x="7696" y="5045"/>
                  </a:cubicBezTo>
                  <a:cubicBezTo>
                    <a:pt x="8456" y="5045"/>
                    <a:pt x="9212" y="5237"/>
                    <a:pt x="9926" y="5534"/>
                  </a:cubicBezTo>
                  <a:cubicBezTo>
                    <a:pt x="9866" y="5683"/>
                    <a:pt x="9835" y="5838"/>
                    <a:pt x="9835" y="5999"/>
                  </a:cubicBezTo>
                  <a:cubicBezTo>
                    <a:pt x="9839" y="6163"/>
                    <a:pt x="9977" y="6257"/>
                    <a:pt x="10111" y="6257"/>
                  </a:cubicBezTo>
                  <a:cubicBezTo>
                    <a:pt x="10217" y="6257"/>
                    <a:pt x="10322" y="6198"/>
                    <a:pt x="10356" y="6067"/>
                  </a:cubicBezTo>
                  <a:cubicBezTo>
                    <a:pt x="10496" y="5560"/>
                    <a:pt x="10835" y="5208"/>
                    <a:pt x="11376" y="5159"/>
                  </a:cubicBezTo>
                  <a:cubicBezTo>
                    <a:pt x="11794" y="5122"/>
                    <a:pt x="11812" y="4503"/>
                    <a:pt x="11376" y="4500"/>
                  </a:cubicBezTo>
                  <a:cubicBezTo>
                    <a:pt x="11370" y="4500"/>
                    <a:pt x="11364" y="4500"/>
                    <a:pt x="11357" y="4500"/>
                  </a:cubicBezTo>
                  <a:cubicBezTo>
                    <a:pt x="10994" y="4500"/>
                    <a:pt x="10635" y="4662"/>
                    <a:pt x="10356" y="4913"/>
                  </a:cubicBezTo>
                  <a:cubicBezTo>
                    <a:pt x="10330" y="4861"/>
                    <a:pt x="10282" y="4821"/>
                    <a:pt x="10224" y="4809"/>
                  </a:cubicBezTo>
                  <a:cubicBezTo>
                    <a:pt x="8674" y="4457"/>
                    <a:pt x="8124" y="2546"/>
                    <a:pt x="9161" y="1411"/>
                  </a:cubicBezTo>
                  <a:cubicBezTo>
                    <a:pt x="9620" y="910"/>
                    <a:pt x="10307" y="698"/>
                    <a:pt x="11000" y="698"/>
                  </a:cubicBezTo>
                  <a:cubicBezTo>
                    <a:pt x="11548" y="698"/>
                    <a:pt x="12100" y="831"/>
                    <a:pt x="12545" y="1059"/>
                  </a:cubicBezTo>
                  <a:cubicBezTo>
                    <a:pt x="14325" y="1967"/>
                    <a:pt x="14895" y="4185"/>
                    <a:pt x="15006" y="6007"/>
                  </a:cubicBezTo>
                  <a:cubicBezTo>
                    <a:pt x="15201" y="9228"/>
                    <a:pt x="14772" y="12497"/>
                    <a:pt x="14903" y="15732"/>
                  </a:cubicBezTo>
                  <a:cubicBezTo>
                    <a:pt x="15035" y="18858"/>
                    <a:pt x="15663" y="22013"/>
                    <a:pt x="15539" y="25139"/>
                  </a:cubicBezTo>
                  <a:cubicBezTo>
                    <a:pt x="15471" y="26944"/>
                    <a:pt x="15084" y="28704"/>
                    <a:pt x="14004" y="30182"/>
                  </a:cubicBezTo>
                  <a:cubicBezTo>
                    <a:pt x="13376" y="31042"/>
                    <a:pt x="12643" y="31641"/>
                    <a:pt x="11643" y="32042"/>
                  </a:cubicBezTo>
                  <a:cubicBezTo>
                    <a:pt x="11088" y="32318"/>
                    <a:pt x="10475" y="32461"/>
                    <a:pt x="9855" y="32461"/>
                  </a:cubicBezTo>
                  <a:cubicBezTo>
                    <a:pt x="9831" y="32461"/>
                    <a:pt x="9807" y="32461"/>
                    <a:pt x="9783" y="32460"/>
                  </a:cubicBezTo>
                  <a:cubicBezTo>
                    <a:pt x="9691" y="32468"/>
                    <a:pt x="9603" y="32472"/>
                    <a:pt x="9517" y="32472"/>
                  </a:cubicBezTo>
                  <a:cubicBezTo>
                    <a:pt x="8244" y="32472"/>
                    <a:pt x="7621" y="31574"/>
                    <a:pt x="7648" y="29772"/>
                  </a:cubicBezTo>
                  <a:cubicBezTo>
                    <a:pt x="7825" y="29533"/>
                    <a:pt x="7562" y="29232"/>
                    <a:pt x="7315" y="29232"/>
                  </a:cubicBezTo>
                  <a:cubicBezTo>
                    <a:pt x="7234" y="29232"/>
                    <a:pt x="7154" y="29265"/>
                    <a:pt x="7092" y="29343"/>
                  </a:cubicBezTo>
                  <a:cubicBezTo>
                    <a:pt x="7081" y="29357"/>
                    <a:pt x="7069" y="29368"/>
                    <a:pt x="7064" y="29383"/>
                  </a:cubicBezTo>
                  <a:cubicBezTo>
                    <a:pt x="7001" y="29383"/>
                    <a:pt x="6941" y="29411"/>
                    <a:pt x="6903" y="29463"/>
                  </a:cubicBezTo>
                  <a:cubicBezTo>
                    <a:pt x="6643" y="29816"/>
                    <a:pt x="6167" y="30035"/>
                    <a:pt x="5707" y="30035"/>
                  </a:cubicBezTo>
                  <a:cubicBezTo>
                    <a:pt x="5347" y="30035"/>
                    <a:pt x="4996" y="29900"/>
                    <a:pt x="4769" y="29592"/>
                  </a:cubicBezTo>
                  <a:cubicBezTo>
                    <a:pt x="4505" y="29237"/>
                    <a:pt x="4562" y="28761"/>
                    <a:pt x="4780" y="28397"/>
                  </a:cubicBezTo>
                  <a:cubicBezTo>
                    <a:pt x="5024" y="27990"/>
                    <a:pt x="5339" y="27884"/>
                    <a:pt x="5734" y="27775"/>
                  </a:cubicBezTo>
                  <a:cubicBezTo>
                    <a:pt x="6072" y="27718"/>
                    <a:pt x="6402" y="27626"/>
                    <a:pt x="6717" y="27500"/>
                  </a:cubicBezTo>
                  <a:cubicBezTo>
                    <a:pt x="6900" y="27427"/>
                    <a:pt x="6903" y="27122"/>
                    <a:pt x="6681" y="27122"/>
                  </a:cubicBezTo>
                  <a:cubicBezTo>
                    <a:pt x="6677" y="27122"/>
                    <a:pt x="6672" y="27122"/>
                    <a:pt x="6668" y="27122"/>
                  </a:cubicBezTo>
                  <a:cubicBezTo>
                    <a:pt x="6445" y="27139"/>
                    <a:pt x="6201" y="27151"/>
                    <a:pt x="5958" y="27165"/>
                  </a:cubicBezTo>
                  <a:cubicBezTo>
                    <a:pt x="5943" y="27154"/>
                    <a:pt x="5929" y="27145"/>
                    <a:pt x="5915" y="27139"/>
                  </a:cubicBezTo>
                  <a:cubicBezTo>
                    <a:pt x="5808" y="27099"/>
                    <a:pt x="5699" y="27081"/>
                    <a:pt x="5590" y="27081"/>
                  </a:cubicBezTo>
                  <a:cubicBezTo>
                    <a:pt x="5441" y="27081"/>
                    <a:pt x="5291" y="27115"/>
                    <a:pt x="5144" y="27171"/>
                  </a:cubicBezTo>
                  <a:cubicBezTo>
                    <a:pt x="3992" y="27131"/>
                    <a:pt x="2846" y="26844"/>
                    <a:pt x="2387" y="25689"/>
                  </a:cubicBezTo>
                  <a:cubicBezTo>
                    <a:pt x="1843" y="25133"/>
                    <a:pt x="1892" y="24555"/>
                    <a:pt x="2531" y="23947"/>
                  </a:cubicBezTo>
                  <a:cubicBezTo>
                    <a:pt x="2568" y="23239"/>
                    <a:pt x="2880" y="22804"/>
                    <a:pt x="3462" y="22632"/>
                  </a:cubicBezTo>
                  <a:cubicBezTo>
                    <a:pt x="3866" y="22371"/>
                    <a:pt x="4419" y="22248"/>
                    <a:pt x="4880" y="22113"/>
                  </a:cubicBezTo>
                  <a:cubicBezTo>
                    <a:pt x="5310" y="21982"/>
                    <a:pt x="5196" y="21400"/>
                    <a:pt x="4777" y="21360"/>
                  </a:cubicBezTo>
                  <a:cubicBezTo>
                    <a:pt x="3766" y="21259"/>
                    <a:pt x="2812" y="20916"/>
                    <a:pt x="2064" y="20199"/>
                  </a:cubicBezTo>
                  <a:cubicBezTo>
                    <a:pt x="1852" y="19941"/>
                    <a:pt x="1642" y="19684"/>
                    <a:pt x="1430" y="19420"/>
                  </a:cubicBezTo>
                  <a:cubicBezTo>
                    <a:pt x="1574" y="17756"/>
                    <a:pt x="2307" y="16925"/>
                    <a:pt x="3627" y="16925"/>
                  </a:cubicBezTo>
                  <a:cubicBezTo>
                    <a:pt x="3734" y="16925"/>
                    <a:pt x="3845" y="16930"/>
                    <a:pt x="3961" y="16941"/>
                  </a:cubicBezTo>
                  <a:cubicBezTo>
                    <a:pt x="4161" y="16918"/>
                    <a:pt x="4310" y="16749"/>
                    <a:pt x="4304" y="16549"/>
                  </a:cubicBezTo>
                  <a:cubicBezTo>
                    <a:pt x="4304" y="16380"/>
                    <a:pt x="4197" y="16224"/>
                    <a:pt x="3983" y="16224"/>
                  </a:cubicBezTo>
                  <a:cubicBezTo>
                    <a:pt x="3976" y="16224"/>
                    <a:pt x="3968" y="16225"/>
                    <a:pt x="3961" y="16225"/>
                  </a:cubicBezTo>
                  <a:cubicBezTo>
                    <a:pt x="2367" y="16317"/>
                    <a:pt x="1" y="16927"/>
                    <a:pt x="450" y="19036"/>
                  </a:cubicBezTo>
                  <a:cubicBezTo>
                    <a:pt x="754" y="20463"/>
                    <a:pt x="2058" y="21388"/>
                    <a:pt x="3422" y="21835"/>
                  </a:cubicBezTo>
                  <a:cubicBezTo>
                    <a:pt x="2029" y="22460"/>
                    <a:pt x="875" y="23477"/>
                    <a:pt x="1287" y="25260"/>
                  </a:cubicBezTo>
                  <a:cubicBezTo>
                    <a:pt x="1642" y="26815"/>
                    <a:pt x="2909" y="27629"/>
                    <a:pt x="4316" y="27807"/>
                  </a:cubicBezTo>
                  <a:cubicBezTo>
                    <a:pt x="4270" y="27864"/>
                    <a:pt x="4224" y="27921"/>
                    <a:pt x="4187" y="27979"/>
                  </a:cubicBezTo>
                  <a:cubicBezTo>
                    <a:pt x="3806" y="28586"/>
                    <a:pt x="3734" y="29397"/>
                    <a:pt x="4175" y="29996"/>
                  </a:cubicBezTo>
                  <a:cubicBezTo>
                    <a:pt x="4506" y="30446"/>
                    <a:pt x="5052" y="30664"/>
                    <a:pt x="5598" y="30664"/>
                  </a:cubicBezTo>
                  <a:cubicBezTo>
                    <a:pt x="5947" y="30664"/>
                    <a:pt x="6296" y="30575"/>
                    <a:pt x="6588" y="30400"/>
                  </a:cubicBezTo>
                  <a:lnTo>
                    <a:pt x="6588" y="30400"/>
                  </a:lnTo>
                  <a:cubicBezTo>
                    <a:pt x="6387" y="31400"/>
                    <a:pt x="6920" y="32400"/>
                    <a:pt x="8018" y="32907"/>
                  </a:cubicBezTo>
                  <a:cubicBezTo>
                    <a:pt x="8551" y="33154"/>
                    <a:pt x="9132" y="33264"/>
                    <a:pt x="9724" y="33264"/>
                  </a:cubicBezTo>
                  <a:cubicBezTo>
                    <a:pt x="11202" y="33264"/>
                    <a:pt x="12745" y="32577"/>
                    <a:pt x="13769" y="31638"/>
                  </a:cubicBezTo>
                  <a:cubicBezTo>
                    <a:pt x="15027" y="30483"/>
                    <a:pt x="15717" y="28924"/>
                    <a:pt x="16052" y="27288"/>
                  </a:cubicBezTo>
                  <a:cubicBezTo>
                    <a:pt x="16560" y="29340"/>
                    <a:pt x="17966" y="31056"/>
                    <a:pt x="19883" y="31953"/>
                  </a:cubicBezTo>
                  <a:cubicBezTo>
                    <a:pt x="20418" y="32203"/>
                    <a:pt x="21056" y="32413"/>
                    <a:pt x="21672" y="32413"/>
                  </a:cubicBezTo>
                  <a:cubicBezTo>
                    <a:pt x="22115" y="32413"/>
                    <a:pt x="22547" y="32304"/>
                    <a:pt x="22921" y="32022"/>
                  </a:cubicBezTo>
                  <a:cubicBezTo>
                    <a:pt x="23557" y="31543"/>
                    <a:pt x="23803" y="30732"/>
                    <a:pt x="23471" y="30036"/>
                  </a:cubicBezTo>
                  <a:lnTo>
                    <a:pt x="23471" y="30036"/>
                  </a:lnTo>
                  <a:cubicBezTo>
                    <a:pt x="23744" y="30205"/>
                    <a:pt x="24069" y="30288"/>
                    <a:pt x="24395" y="30288"/>
                  </a:cubicBezTo>
                  <a:cubicBezTo>
                    <a:pt x="24808" y="30288"/>
                    <a:pt x="25224" y="30155"/>
                    <a:pt x="25540" y="29896"/>
                  </a:cubicBezTo>
                  <a:cubicBezTo>
                    <a:pt x="26179" y="29377"/>
                    <a:pt x="26428" y="28283"/>
                    <a:pt x="25989" y="27558"/>
                  </a:cubicBezTo>
                  <a:cubicBezTo>
                    <a:pt x="27545" y="27549"/>
                    <a:pt x="28820" y="26013"/>
                    <a:pt x="28691" y="24469"/>
                  </a:cubicBezTo>
                  <a:cubicBezTo>
                    <a:pt x="28600" y="23374"/>
                    <a:pt x="27800" y="22366"/>
                    <a:pt x="26789" y="21876"/>
                  </a:cubicBezTo>
                  <a:cubicBezTo>
                    <a:pt x="28310" y="21580"/>
                    <a:pt x="29743" y="20798"/>
                    <a:pt x="29981" y="19093"/>
                  </a:cubicBezTo>
                  <a:cubicBezTo>
                    <a:pt x="30207" y="17463"/>
                    <a:pt x="28935" y="16503"/>
                    <a:pt x="27531" y="16173"/>
                  </a:cubicBezTo>
                  <a:cubicBezTo>
                    <a:pt x="28949" y="15239"/>
                    <a:pt x="29714" y="13179"/>
                    <a:pt x="29445" y="11566"/>
                  </a:cubicBezTo>
                  <a:cubicBezTo>
                    <a:pt x="29207" y="10145"/>
                    <a:pt x="28058" y="8950"/>
                    <a:pt x="26714" y="8669"/>
                  </a:cubicBezTo>
                  <a:cubicBezTo>
                    <a:pt x="27247" y="7933"/>
                    <a:pt x="27388" y="6958"/>
                    <a:pt x="26941" y="5981"/>
                  </a:cubicBezTo>
                  <a:cubicBezTo>
                    <a:pt x="26336" y="4647"/>
                    <a:pt x="25106" y="4111"/>
                    <a:pt x="23810" y="4111"/>
                  </a:cubicBezTo>
                  <a:cubicBezTo>
                    <a:pt x="23467" y="4111"/>
                    <a:pt x="23119" y="4149"/>
                    <a:pt x="22777" y="4219"/>
                  </a:cubicBezTo>
                  <a:cubicBezTo>
                    <a:pt x="23425" y="2483"/>
                    <a:pt x="22201" y="649"/>
                    <a:pt x="20153" y="448"/>
                  </a:cubicBezTo>
                  <a:cubicBezTo>
                    <a:pt x="20035" y="437"/>
                    <a:pt x="19917" y="431"/>
                    <a:pt x="19799" y="431"/>
                  </a:cubicBezTo>
                  <a:cubicBezTo>
                    <a:pt x="17930" y="431"/>
                    <a:pt x="15934" y="1860"/>
                    <a:pt x="15373" y="3646"/>
                  </a:cubicBezTo>
                  <a:cubicBezTo>
                    <a:pt x="14835" y="1718"/>
                    <a:pt x="13720" y="251"/>
                    <a:pt x="11494" y="21"/>
                  </a:cubicBezTo>
                  <a:cubicBezTo>
                    <a:pt x="11363" y="8"/>
                    <a:pt x="11231" y="1"/>
                    <a:pt x="11099" y="1"/>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7" name="Google Shape;677;p64"/>
            <p:cNvSpPr/>
            <p:nvPr/>
          </p:nvSpPr>
          <p:spPr>
            <a:xfrm>
              <a:off x="4029750" y="4426100"/>
              <a:ext cx="352325" cy="762850"/>
            </a:xfrm>
            <a:custGeom>
              <a:avLst/>
              <a:gdLst/>
              <a:ahLst/>
              <a:cxnLst/>
              <a:rect l="l" t="t" r="r" b="b"/>
              <a:pathLst>
                <a:path w="14093" h="30514" extrusionOk="0">
                  <a:moveTo>
                    <a:pt x="4257" y="6211"/>
                  </a:moveTo>
                  <a:cubicBezTo>
                    <a:pt x="4422" y="6211"/>
                    <a:pt x="4496" y="6479"/>
                    <a:pt x="4341" y="6575"/>
                  </a:cubicBezTo>
                  <a:cubicBezTo>
                    <a:pt x="2726" y="7531"/>
                    <a:pt x="3139" y="9846"/>
                    <a:pt x="5064" y="9846"/>
                  </a:cubicBezTo>
                  <a:cubicBezTo>
                    <a:pt x="5147" y="9846"/>
                    <a:pt x="5233" y="9842"/>
                    <a:pt x="5321" y="9833"/>
                  </a:cubicBezTo>
                  <a:cubicBezTo>
                    <a:pt x="5334" y="9832"/>
                    <a:pt x="5347" y="9831"/>
                    <a:pt x="5359" y="9831"/>
                  </a:cubicBezTo>
                  <a:cubicBezTo>
                    <a:pt x="5698" y="9831"/>
                    <a:pt x="5751" y="10320"/>
                    <a:pt x="5496" y="10486"/>
                  </a:cubicBezTo>
                  <a:cubicBezTo>
                    <a:pt x="4717" y="11002"/>
                    <a:pt x="4379" y="11403"/>
                    <a:pt x="4221" y="12309"/>
                  </a:cubicBezTo>
                  <a:cubicBezTo>
                    <a:pt x="4043" y="13358"/>
                    <a:pt x="4679" y="14121"/>
                    <a:pt x="5725" y="14121"/>
                  </a:cubicBezTo>
                  <a:cubicBezTo>
                    <a:pt x="5756" y="14121"/>
                    <a:pt x="5786" y="14121"/>
                    <a:pt x="5817" y="14119"/>
                  </a:cubicBezTo>
                  <a:cubicBezTo>
                    <a:pt x="5823" y="14119"/>
                    <a:pt x="5829" y="14119"/>
                    <a:pt x="5834" y="14119"/>
                  </a:cubicBezTo>
                  <a:cubicBezTo>
                    <a:pt x="5863" y="14119"/>
                    <a:pt x="5891" y="14125"/>
                    <a:pt x="5917" y="14137"/>
                  </a:cubicBezTo>
                  <a:cubicBezTo>
                    <a:pt x="5886" y="13842"/>
                    <a:pt x="5880" y="13544"/>
                    <a:pt x="5906" y="13246"/>
                  </a:cubicBezTo>
                  <a:cubicBezTo>
                    <a:pt x="5924" y="13016"/>
                    <a:pt x="6088" y="12913"/>
                    <a:pt x="6253" y="12913"/>
                  </a:cubicBezTo>
                  <a:cubicBezTo>
                    <a:pt x="6457" y="12913"/>
                    <a:pt x="6663" y="13070"/>
                    <a:pt x="6599" y="13340"/>
                  </a:cubicBezTo>
                  <a:cubicBezTo>
                    <a:pt x="6459" y="13910"/>
                    <a:pt x="6511" y="14472"/>
                    <a:pt x="6634" y="15036"/>
                  </a:cubicBezTo>
                  <a:cubicBezTo>
                    <a:pt x="6670" y="15206"/>
                    <a:pt x="6518" y="15346"/>
                    <a:pt x="6378" y="15346"/>
                  </a:cubicBezTo>
                  <a:cubicBezTo>
                    <a:pt x="6308" y="15346"/>
                    <a:pt x="6240" y="15309"/>
                    <a:pt x="6201" y="15223"/>
                  </a:cubicBezTo>
                  <a:lnTo>
                    <a:pt x="6201" y="15220"/>
                  </a:lnTo>
                  <a:cubicBezTo>
                    <a:pt x="6118" y="15034"/>
                    <a:pt x="6052" y="14839"/>
                    <a:pt x="6003" y="14638"/>
                  </a:cubicBezTo>
                  <a:cubicBezTo>
                    <a:pt x="5995" y="14647"/>
                    <a:pt x="5978" y="14650"/>
                    <a:pt x="5972" y="14658"/>
                  </a:cubicBezTo>
                  <a:cubicBezTo>
                    <a:pt x="4708" y="15770"/>
                    <a:pt x="3402" y="18564"/>
                    <a:pt x="6012" y="19068"/>
                  </a:cubicBezTo>
                  <a:cubicBezTo>
                    <a:pt x="6396" y="19142"/>
                    <a:pt x="6330" y="19678"/>
                    <a:pt x="6012" y="19787"/>
                  </a:cubicBezTo>
                  <a:cubicBezTo>
                    <a:pt x="4247" y="21120"/>
                    <a:pt x="4284" y="22197"/>
                    <a:pt x="6121" y="23019"/>
                  </a:cubicBezTo>
                  <a:cubicBezTo>
                    <a:pt x="6507" y="23142"/>
                    <a:pt x="6391" y="23682"/>
                    <a:pt x="6030" y="23682"/>
                  </a:cubicBezTo>
                  <a:cubicBezTo>
                    <a:pt x="6002" y="23682"/>
                    <a:pt x="5973" y="23679"/>
                    <a:pt x="5943" y="23673"/>
                  </a:cubicBezTo>
                  <a:cubicBezTo>
                    <a:pt x="5702" y="23618"/>
                    <a:pt x="5470" y="23535"/>
                    <a:pt x="5250" y="23420"/>
                  </a:cubicBezTo>
                  <a:cubicBezTo>
                    <a:pt x="4740" y="23547"/>
                    <a:pt x="4290" y="23913"/>
                    <a:pt x="4218" y="24475"/>
                  </a:cubicBezTo>
                  <a:cubicBezTo>
                    <a:pt x="4124" y="25151"/>
                    <a:pt x="4582" y="25489"/>
                    <a:pt x="5046" y="25867"/>
                  </a:cubicBezTo>
                  <a:cubicBezTo>
                    <a:pt x="5228" y="26016"/>
                    <a:pt x="5095" y="26374"/>
                    <a:pt x="4866" y="26374"/>
                  </a:cubicBezTo>
                  <a:cubicBezTo>
                    <a:pt x="4856" y="26374"/>
                    <a:pt x="4847" y="26373"/>
                    <a:pt x="4837" y="26372"/>
                  </a:cubicBezTo>
                  <a:cubicBezTo>
                    <a:pt x="3915" y="26251"/>
                    <a:pt x="3361" y="25125"/>
                    <a:pt x="3591" y="24271"/>
                  </a:cubicBezTo>
                  <a:cubicBezTo>
                    <a:pt x="3751" y="23687"/>
                    <a:pt x="4235" y="23257"/>
                    <a:pt x="4797" y="23108"/>
                  </a:cubicBezTo>
                  <a:cubicBezTo>
                    <a:pt x="3694" y="22163"/>
                    <a:pt x="3800" y="20423"/>
                    <a:pt x="5012" y="19495"/>
                  </a:cubicBezTo>
                  <a:cubicBezTo>
                    <a:pt x="4233" y="19062"/>
                    <a:pt x="3731" y="18251"/>
                    <a:pt x="3731" y="17283"/>
                  </a:cubicBezTo>
                  <a:cubicBezTo>
                    <a:pt x="3731" y="16183"/>
                    <a:pt x="4361" y="15372"/>
                    <a:pt x="5184" y="14767"/>
                  </a:cubicBezTo>
                  <a:cubicBezTo>
                    <a:pt x="4359" y="14687"/>
                    <a:pt x="3637" y="14056"/>
                    <a:pt x="3416" y="13191"/>
                  </a:cubicBezTo>
                  <a:cubicBezTo>
                    <a:pt x="3138" y="12125"/>
                    <a:pt x="3657" y="11177"/>
                    <a:pt x="4399" y="10469"/>
                  </a:cubicBezTo>
                  <a:cubicBezTo>
                    <a:pt x="2410" y="9962"/>
                    <a:pt x="1940" y="7137"/>
                    <a:pt x="4190" y="6225"/>
                  </a:cubicBezTo>
                  <a:cubicBezTo>
                    <a:pt x="4213" y="6216"/>
                    <a:pt x="4236" y="6211"/>
                    <a:pt x="4257" y="6211"/>
                  </a:cubicBezTo>
                  <a:close/>
                  <a:moveTo>
                    <a:pt x="4127" y="0"/>
                  </a:moveTo>
                  <a:cubicBezTo>
                    <a:pt x="3656" y="0"/>
                    <a:pt x="3209" y="142"/>
                    <a:pt x="2717" y="349"/>
                  </a:cubicBezTo>
                  <a:cubicBezTo>
                    <a:pt x="1233" y="982"/>
                    <a:pt x="89" y="2443"/>
                    <a:pt x="101" y="4062"/>
                  </a:cubicBezTo>
                  <a:cubicBezTo>
                    <a:pt x="467" y="6942"/>
                    <a:pt x="0" y="10314"/>
                    <a:pt x="20" y="12231"/>
                  </a:cubicBezTo>
                  <a:cubicBezTo>
                    <a:pt x="63" y="16019"/>
                    <a:pt x="786" y="19810"/>
                    <a:pt x="734" y="23587"/>
                  </a:cubicBezTo>
                  <a:cubicBezTo>
                    <a:pt x="725" y="24074"/>
                    <a:pt x="697" y="24569"/>
                    <a:pt x="639" y="25062"/>
                  </a:cubicBezTo>
                  <a:cubicBezTo>
                    <a:pt x="946" y="26386"/>
                    <a:pt x="1536" y="27618"/>
                    <a:pt x="2462" y="28630"/>
                  </a:cubicBezTo>
                  <a:cubicBezTo>
                    <a:pt x="2980" y="29194"/>
                    <a:pt x="3596" y="29690"/>
                    <a:pt x="4281" y="30039"/>
                  </a:cubicBezTo>
                  <a:cubicBezTo>
                    <a:pt x="4685" y="30249"/>
                    <a:pt x="5115" y="30441"/>
                    <a:pt x="5574" y="30498"/>
                  </a:cubicBezTo>
                  <a:cubicBezTo>
                    <a:pt x="5659" y="30508"/>
                    <a:pt x="5744" y="30513"/>
                    <a:pt x="5829" y="30513"/>
                  </a:cubicBezTo>
                  <a:cubicBezTo>
                    <a:pt x="6733" y="30513"/>
                    <a:pt x="7587" y="29938"/>
                    <a:pt x="7238" y="28982"/>
                  </a:cubicBezTo>
                  <a:cubicBezTo>
                    <a:pt x="7154" y="28757"/>
                    <a:pt x="7349" y="28598"/>
                    <a:pt x="7543" y="28598"/>
                  </a:cubicBezTo>
                  <a:cubicBezTo>
                    <a:pt x="7547" y="28598"/>
                    <a:pt x="7550" y="28598"/>
                    <a:pt x="7554" y="28598"/>
                  </a:cubicBezTo>
                  <a:cubicBezTo>
                    <a:pt x="7533" y="28572"/>
                    <a:pt x="7508" y="28552"/>
                    <a:pt x="7488" y="28527"/>
                  </a:cubicBezTo>
                  <a:cubicBezTo>
                    <a:pt x="7398" y="28409"/>
                    <a:pt x="7523" y="28266"/>
                    <a:pt x="7647" y="28266"/>
                  </a:cubicBezTo>
                  <a:cubicBezTo>
                    <a:pt x="7674" y="28266"/>
                    <a:pt x="7701" y="28273"/>
                    <a:pt x="7725" y="28289"/>
                  </a:cubicBezTo>
                  <a:cubicBezTo>
                    <a:pt x="8030" y="28470"/>
                    <a:pt x="8383" y="28595"/>
                    <a:pt x="8727" y="28595"/>
                  </a:cubicBezTo>
                  <a:cubicBezTo>
                    <a:pt x="9029" y="28595"/>
                    <a:pt x="9324" y="28499"/>
                    <a:pt x="9574" y="28260"/>
                  </a:cubicBezTo>
                  <a:cubicBezTo>
                    <a:pt x="10107" y="27753"/>
                    <a:pt x="9966" y="27074"/>
                    <a:pt x="9685" y="26492"/>
                  </a:cubicBezTo>
                  <a:cubicBezTo>
                    <a:pt x="9574" y="26277"/>
                    <a:pt x="9728" y="26019"/>
                    <a:pt x="9972" y="26019"/>
                  </a:cubicBezTo>
                  <a:cubicBezTo>
                    <a:pt x="10009" y="25973"/>
                    <a:pt x="10066" y="25948"/>
                    <a:pt x="10127" y="25948"/>
                  </a:cubicBezTo>
                  <a:cubicBezTo>
                    <a:pt x="11628" y="25807"/>
                    <a:pt x="12780" y="24386"/>
                    <a:pt x="12273" y="22887"/>
                  </a:cubicBezTo>
                  <a:cubicBezTo>
                    <a:pt x="11880" y="21730"/>
                    <a:pt x="10843" y="21300"/>
                    <a:pt x="9754" y="21100"/>
                  </a:cubicBezTo>
                  <a:cubicBezTo>
                    <a:pt x="9671" y="21306"/>
                    <a:pt x="9545" y="21481"/>
                    <a:pt x="9382" y="21584"/>
                  </a:cubicBezTo>
                  <a:cubicBezTo>
                    <a:pt x="9349" y="21603"/>
                    <a:pt x="9316" y="21612"/>
                    <a:pt x="9285" y="21612"/>
                  </a:cubicBezTo>
                  <a:cubicBezTo>
                    <a:pt x="9164" y="21612"/>
                    <a:pt x="9064" y="21485"/>
                    <a:pt x="9089" y="21357"/>
                  </a:cubicBezTo>
                  <a:cubicBezTo>
                    <a:pt x="9155" y="21039"/>
                    <a:pt x="9304" y="20776"/>
                    <a:pt x="9250" y="20438"/>
                  </a:cubicBezTo>
                  <a:cubicBezTo>
                    <a:pt x="9201" y="20117"/>
                    <a:pt x="8980" y="19913"/>
                    <a:pt x="8880" y="19621"/>
                  </a:cubicBezTo>
                  <a:cubicBezTo>
                    <a:pt x="8809" y="19407"/>
                    <a:pt x="8994" y="19260"/>
                    <a:pt x="9177" y="19260"/>
                  </a:cubicBezTo>
                  <a:cubicBezTo>
                    <a:pt x="9223" y="19260"/>
                    <a:pt x="9268" y="19269"/>
                    <a:pt x="9310" y="19289"/>
                  </a:cubicBezTo>
                  <a:cubicBezTo>
                    <a:pt x="9680" y="19458"/>
                    <a:pt x="9860" y="19925"/>
                    <a:pt x="9869" y="20400"/>
                  </a:cubicBezTo>
                  <a:cubicBezTo>
                    <a:pt x="9887" y="20400"/>
                    <a:pt x="9905" y="20400"/>
                    <a:pt x="9923" y="20400"/>
                  </a:cubicBezTo>
                  <a:cubicBezTo>
                    <a:pt x="10015" y="20400"/>
                    <a:pt x="10108" y="20406"/>
                    <a:pt x="10201" y="20418"/>
                  </a:cubicBezTo>
                  <a:cubicBezTo>
                    <a:pt x="11614" y="20220"/>
                    <a:pt x="13221" y="19658"/>
                    <a:pt x="13617" y="18122"/>
                  </a:cubicBezTo>
                  <a:cubicBezTo>
                    <a:pt x="14092" y="16277"/>
                    <a:pt x="12147" y="15718"/>
                    <a:pt x="10748" y="15609"/>
                  </a:cubicBezTo>
                  <a:cubicBezTo>
                    <a:pt x="10657" y="15601"/>
                    <a:pt x="10568" y="15558"/>
                    <a:pt x="10505" y="15492"/>
                  </a:cubicBezTo>
                  <a:cubicBezTo>
                    <a:pt x="10448" y="15495"/>
                    <a:pt x="10393" y="15503"/>
                    <a:pt x="10341" y="15503"/>
                  </a:cubicBezTo>
                  <a:cubicBezTo>
                    <a:pt x="10340" y="15503"/>
                    <a:pt x="10338" y="15504"/>
                    <a:pt x="10336" y="15504"/>
                  </a:cubicBezTo>
                  <a:cubicBezTo>
                    <a:pt x="10064" y="15504"/>
                    <a:pt x="10068" y="15091"/>
                    <a:pt x="10341" y="15074"/>
                  </a:cubicBezTo>
                  <a:cubicBezTo>
                    <a:pt x="10373" y="15071"/>
                    <a:pt x="10407" y="15068"/>
                    <a:pt x="10439" y="15062"/>
                  </a:cubicBezTo>
                  <a:cubicBezTo>
                    <a:pt x="10498" y="14947"/>
                    <a:pt x="10615" y="14873"/>
                    <a:pt x="10744" y="14873"/>
                  </a:cubicBezTo>
                  <a:cubicBezTo>
                    <a:pt x="10746" y="14873"/>
                    <a:pt x="10749" y="14873"/>
                    <a:pt x="10751" y="14873"/>
                  </a:cubicBezTo>
                  <a:cubicBezTo>
                    <a:pt x="10889" y="14873"/>
                    <a:pt x="11029" y="14882"/>
                    <a:pt x="11170" y="14890"/>
                  </a:cubicBezTo>
                  <a:cubicBezTo>
                    <a:pt x="13920" y="13793"/>
                    <a:pt x="13746" y="8229"/>
                    <a:pt x="10582" y="8229"/>
                  </a:cubicBezTo>
                  <a:cubicBezTo>
                    <a:pt x="10516" y="8229"/>
                    <a:pt x="10448" y="8232"/>
                    <a:pt x="10379" y="8237"/>
                  </a:cubicBezTo>
                  <a:cubicBezTo>
                    <a:pt x="10138" y="8394"/>
                    <a:pt x="9877" y="8518"/>
                    <a:pt x="9602" y="8604"/>
                  </a:cubicBezTo>
                  <a:cubicBezTo>
                    <a:pt x="9564" y="8616"/>
                    <a:pt x="9527" y="8621"/>
                    <a:pt x="9492" y="8621"/>
                  </a:cubicBezTo>
                  <a:cubicBezTo>
                    <a:pt x="9328" y="8621"/>
                    <a:pt x="9215" y="8496"/>
                    <a:pt x="9187" y="8351"/>
                  </a:cubicBezTo>
                  <a:cubicBezTo>
                    <a:pt x="9021" y="8200"/>
                    <a:pt x="8983" y="7896"/>
                    <a:pt x="9221" y="7773"/>
                  </a:cubicBezTo>
                  <a:cubicBezTo>
                    <a:pt x="9585" y="7584"/>
                    <a:pt x="9986" y="7475"/>
                    <a:pt x="10396" y="7455"/>
                  </a:cubicBezTo>
                  <a:cubicBezTo>
                    <a:pt x="12055" y="6291"/>
                    <a:pt x="10362" y="4443"/>
                    <a:pt x="9247" y="3996"/>
                  </a:cubicBezTo>
                  <a:cubicBezTo>
                    <a:pt x="8749" y="3796"/>
                    <a:pt x="8338" y="3701"/>
                    <a:pt x="7931" y="3701"/>
                  </a:cubicBezTo>
                  <a:cubicBezTo>
                    <a:pt x="7506" y="3701"/>
                    <a:pt x="7086" y="3804"/>
                    <a:pt x="6576" y="3999"/>
                  </a:cubicBezTo>
                  <a:cubicBezTo>
                    <a:pt x="6543" y="4012"/>
                    <a:pt x="6510" y="4018"/>
                    <a:pt x="6476" y="4018"/>
                  </a:cubicBezTo>
                  <a:cubicBezTo>
                    <a:pt x="6225" y="4018"/>
                    <a:pt x="5995" y="3684"/>
                    <a:pt x="6167" y="3469"/>
                  </a:cubicBezTo>
                  <a:cubicBezTo>
                    <a:pt x="7009" y="2369"/>
                    <a:pt x="6141" y="581"/>
                    <a:pt x="4980" y="157"/>
                  </a:cubicBezTo>
                  <a:cubicBezTo>
                    <a:pt x="4679" y="47"/>
                    <a:pt x="4399" y="0"/>
                    <a:pt x="4127"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8" name="Google Shape;678;p64"/>
            <p:cNvSpPr/>
            <p:nvPr/>
          </p:nvSpPr>
          <p:spPr>
            <a:xfrm>
              <a:off x="4078250" y="4581300"/>
              <a:ext cx="118275" cy="504075"/>
            </a:xfrm>
            <a:custGeom>
              <a:avLst/>
              <a:gdLst/>
              <a:ahLst/>
              <a:cxnLst/>
              <a:rect l="l" t="t" r="r" b="b"/>
              <a:pathLst>
                <a:path w="4731" h="20163" extrusionOk="0">
                  <a:moveTo>
                    <a:pt x="2317" y="0"/>
                  </a:moveTo>
                  <a:cubicBezTo>
                    <a:pt x="2296" y="0"/>
                    <a:pt x="2273" y="5"/>
                    <a:pt x="2250" y="15"/>
                  </a:cubicBezTo>
                  <a:cubicBezTo>
                    <a:pt x="0" y="926"/>
                    <a:pt x="473" y="3751"/>
                    <a:pt x="2459" y="4261"/>
                  </a:cubicBezTo>
                  <a:cubicBezTo>
                    <a:pt x="1719" y="4966"/>
                    <a:pt x="1198" y="5917"/>
                    <a:pt x="1476" y="6983"/>
                  </a:cubicBezTo>
                  <a:cubicBezTo>
                    <a:pt x="1697" y="7846"/>
                    <a:pt x="2419" y="8476"/>
                    <a:pt x="3247" y="8559"/>
                  </a:cubicBezTo>
                  <a:cubicBezTo>
                    <a:pt x="2421" y="9161"/>
                    <a:pt x="1791" y="9972"/>
                    <a:pt x="1791" y="11072"/>
                  </a:cubicBezTo>
                  <a:cubicBezTo>
                    <a:pt x="1791" y="12040"/>
                    <a:pt x="2293" y="12851"/>
                    <a:pt x="3075" y="13284"/>
                  </a:cubicBezTo>
                  <a:cubicBezTo>
                    <a:pt x="1863" y="14212"/>
                    <a:pt x="1754" y="15952"/>
                    <a:pt x="2857" y="16897"/>
                  </a:cubicBezTo>
                  <a:cubicBezTo>
                    <a:pt x="2295" y="17046"/>
                    <a:pt x="1814" y="17476"/>
                    <a:pt x="1654" y="18061"/>
                  </a:cubicBezTo>
                  <a:cubicBezTo>
                    <a:pt x="1424" y="18914"/>
                    <a:pt x="1977" y="20041"/>
                    <a:pt x="2897" y="20161"/>
                  </a:cubicBezTo>
                  <a:cubicBezTo>
                    <a:pt x="2907" y="20162"/>
                    <a:pt x="2916" y="20163"/>
                    <a:pt x="2926" y="20163"/>
                  </a:cubicBezTo>
                  <a:cubicBezTo>
                    <a:pt x="3155" y="20163"/>
                    <a:pt x="3288" y="19805"/>
                    <a:pt x="3106" y="19657"/>
                  </a:cubicBezTo>
                  <a:cubicBezTo>
                    <a:pt x="2645" y="19278"/>
                    <a:pt x="2187" y="18940"/>
                    <a:pt x="2281" y="18264"/>
                  </a:cubicBezTo>
                  <a:cubicBezTo>
                    <a:pt x="2353" y="17702"/>
                    <a:pt x="2800" y="17336"/>
                    <a:pt x="3313" y="17210"/>
                  </a:cubicBezTo>
                  <a:cubicBezTo>
                    <a:pt x="3530" y="17324"/>
                    <a:pt x="3762" y="17407"/>
                    <a:pt x="4003" y="17462"/>
                  </a:cubicBezTo>
                  <a:cubicBezTo>
                    <a:pt x="4033" y="17468"/>
                    <a:pt x="4062" y="17472"/>
                    <a:pt x="4090" y="17472"/>
                  </a:cubicBezTo>
                  <a:cubicBezTo>
                    <a:pt x="4451" y="17472"/>
                    <a:pt x="4567" y="16931"/>
                    <a:pt x="4184" y="16808"/>
                  </a:cubicBezTo>
                  <a:cubicBezTo>
                    <a:pt x="2344" y="15986"/>
                    <a:pt x="2307" y="14909"/>
                    <a:pt x="4072" y="13576"/>
                  </a:cubicBezTo>
                  <a:cubicBezTo>
                    <a:pt x="4393" y="13465"/>
                    <a:pt x="4459" y="12934"/>
                    <a:pt x="4072" y="12857"/>
                  </a:cubicBezTo>
                  <a:cubicBezTo>
                    <a:pt x="1464" y="12353"/>
                    <a:pt x="2771" y="9559"/>
                    <a:pt x="4032" y="8447"/>
                  </a:cubicBezTo>
                  <a:cubicBezTo>
                    <a:pt x="4040" y="8439"/>
                    <a:pt x="4058" y="8436"/>
                    <a:pt x="4063" y="8427"/>
                  </a:cubicBezTo>
                  <a:cubicBezTo>
                    <a:pt x="4112" y="8628"/>
                    <a:pt x="4178" y="8826"/>
                    <a:pt x="4261" y="9015"/>
                  </a:cubicBezTo>
                  <a:cubicBezTo>
                    <a:pt x="4300" y="9101"/>
                    <a:pt x="4368" y="9138"/>
                    <a:pt x="4439" y="9138"/>
                  </a:cubicBezTo>
                  <a:cubicBezTo>
                    <a:pt x="4578" y="9138"/>
                    <a:pt x="4731" y="8998"/>
                    <a:pt x="4697" y="8828"/>
                  </a:cubicBezTo>
                  <a:cubicBezTo>
                    <a:pt x="4573" y="8264"/>
                    <a:pt x="4519" y="7702"/>
                    <a:pt x="4659" y="7129"/>
                  </a:cubicBezTo>
                  <a:cubicBezTo>
                    <a:pt x="4723" y="6858"/>
                    <a:pt x="4517" y="6701"/>
                    <a:pt x="4314" y="6701"/>
                  </a:cubicBezTo>
                  <a:cubicBezTo>
                    <a:pt x="4149" y="6701"/>
                    <a:pt x="3985" y="6804"/>
                    <a:pt x="3966" y="7035"/>
                  </a:cubicBezTo>
                  <a:cubicBezTo>
                    <a:pt x="3943" y="7333"/>
                    <a:pt x="3946" y="7631"/>
                    <a:pt x="3980" y="7926"/>
                  </a:cubicBezTo>
                  <a:cubicBezTo>
                    <a:pt x="3952" y="7914"/>
                    <a:pt x="3923" y="7908"/>
                    <a:pt x="3894" y="7908"/>
                  </a:cubicBezTo>
                  <a:cubicBezTo>
                    <a:pt x="3889" y="7908"/>
                    <a:pt x="3883" y="7908"/>
                    <a:pt x="3877" y="7909"/>
                  </a:cubicBezTo>
                  <a:cubicBezTo>
                    <a:pt x="3846" y="7910"/>
                    <a:pt x="3816" y="7911"/>
                    <a:pt x="3786" y="7911"/>
                  </a:cubicBezTo>
                  <a:cubicBezTo>
                    <a:pt x="2742" y="7911"/>
                    <a:pt x="2103" y="7148"/>
                    <a:pt x="2284" y="6098"/>
                  </a:cubicBezTo>
                  <a:cubicBezTo>
                    <a:pt x="2439" y="5192"/>
                    <a:pt x="2780" y="4791"/>
                    <a:pt x="3556" y="4275"/>
                  </a:cubicBezTo>
                  <a:cubicBezTo>
                    <a:pt x="3811" y="4109"/>
                    <a:pt x="3758" y="3620"/>
                    <a:pt x="3416" y="3620"/>
                  </a:cubicBezTo>
                  <a:cubicBezTo>
                    <a:pt x="3405" y="3620"/>
                    <a:pt x="3393" y="3621"/>
                    <a:pt x="3381" y="3622"/>
                  </a:cubicBezTo>
                  <a:cubicBezTo>
                    <a:pt x="3293" y="3631"/>
                    <a:pt x="3207" y="3635"/>
                    <a:pt x="3124" y="3635"/>
                  </a:cubicBezTo>
                  <a:cubicBezTo>
                    <a:pt x="1199" y="3635"/>
                    <a:pt x="789" y="1323"/>
                    <a:pt x="2401" y="364"/>
                  </a:cubicBezTo>
                  <a:cubicBezTo>
                    <a:pt x="2559" y="270"/>
                    <a:pt x="2482" y="0"/>
                    <a:pt x="2317"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9" name="Google Shape;679;p64"/>
            <p:cNvSpPr/>
            <p:nvPr/>
          </p:nvSpPr>
          <p:spPr>
            <a:xfrm>
              <a:off x="3671075" y="4414600"/>
              <a:ext cx="360700" cy="794375"/>
            </a:xfrm>
            <a:custGeom>
              <a:avLst/>
              <a:gdLst/>
              <a:ahLst/>
              <a:cxnLst/>
              <a:rect l="l" t="t" r="r" b="b"/>
              <a:pathLst>
                <a:path w="14428" h="31775" extrusionOk="0">
                  <a:moveTo>
                    <a:pt x="9050" y="8453"/>
                  </a:moveTo>
                  <a:cubicBezTo>
                    <a:pt x="10011" y="8453"/>
                    <a:pt x="10908" y="9628"/>
                    <a:pt x="10963" y="10525"/>
                  </a:cubicBezTo>
                  <a:cubicBezTo>
                    <a:pt x="11058" y="12041"/>
                    <a:pt x="9554" y="13138"/>
                    <a:pt x="8216" y="13416"/>
                  </a:cubicBezTo>
                  <a:cubicBezTo>
                    <a:pt x="9657" y="13433"/>
                    <a:pt x="11055" y="14482"/>
                    <a:pt x="11067" y="16055"/>
                  </a:cubicBezTo>
                  <a:cubicBezTo>
                    <a:pt x="11078" y="17155"/>
                    <a:pt x="10428" y="17972"/>
                    <a:pt x="9554" y="18402"/>
                  </a:cubicBezTo>
                  <a:cubicBezTo>
                    <a:pt x="10459" y="18849"/>
                    <a:pt x="11147" y="19671"/>
                    <a:pt x="11115" y="20786"/>
                  </a:cubicBezTo>
                  <a:cubicBezTo>
                    <a:pt x="11071" y="22159"/>
                    <a:pt x="9935" y="23109"/>
                    <a:pt x="8674" y="23109"/>
                  </a:cubicBezTo>
                  <a:cubicBezTo>
                    <a:pt x="8474" y="23109"/>
                    <a:pt x="8272" y="23085"/>
                    <a:pt x="8069" y="23035"/>
                  </a:cubicBezTo>
                  <a:cubicBezTo>
                    <a:pt x="8009" y="23021"/>
                    <a:pt x="7961" y="22984"/>
                    <a:pt x="7929" y="22932"/>
                  </a:cubicBezTo>
                  <a:cubicBezTo>
                    <a:pt x="7926" y="23049"/>
                    <a:pt x="7918" y="23170"/>
                    <a:pt x="7906" y="23287"/>
                  </a:cubicBezTo>
                  <a:cubicBezTo>
                    <a:pt x="8078" y="23251"/>
                    <a:pt x="8249" y="23233"/>
                    <a:pt x="8417" y="23233"/>
                  </a:cubicBezTo>
                  <a:cubicBezTo>
                    <a:pt x="9797" y="23233"/>
                    <a:pt x="11015" y="24401"/>
                    <a:pt x="11058" y="25820"/>
                  </a:cubicBezTo>
                  <a:cubicBezTo>
                    <a:pt x="11089" y="26987"/>
                    <a:pt x="10205" y="28198"/>
                    <a:pt x="9065" y="28198"/>
                  </a:cubicBezTo>
                  <a:cubicBezTo>
                    <a:pt x="8845" y="28198"/>
                    <a:pt x="8614" y="28152"/>
                    <a:pt x="8379" y="28052"/>
                  </a:cubicBezTo>
                  <a:cubicBezTo>
                    <a:pt x="8216" y="27985"/>
                    <a:pt x="8308" y="27737"/>
                    <a:pt x="8456" y="27737"/>
                  </a:cubicBezTo>
                  <a:cubicBezTo>
                    <a:pt x="8472" y="27737"/>
                    <a:pt x="8488" y="27740"/>
                    <a:pt x="8505" y="27746"/>
                  </a:cubicBezTo>
                  <a:cubicBezTo>
                    <a:pt x="8666" y="27800"/>
                    <a:pt x="8818" y="27824"/>
                    <a:pt x="8961" y="27824"/>
                  </a:cubicBezTo>
                  <a:cubicBezTo>
                    <a:pt x="10047" y="27824"/>
                    <a:pt x="10605" y="26401"/>
                    <a:pt x="10342" y="25416"/>
                  </a:cubicBezTo>
                  <a:cubicBezTo>
                    <a:pt x="10049" y="24339"/>
                    <a:pt x="9113" y="23944"/>
                    <a:pt x="8112" y="23944"/>
                  </a:cubicBezTo>
                  <a:cubicBezTo>
                    <a:pt x="8045" y="23944"/>
                    <a:pt x="7979" y="23946"/>
                    <a:pt x="7912" y="23949"/>
                  </a:cubicBezTo>
                  <a:cubicBezTo>
                    <a:pt x="7869" y="23949"/>
                    <a:pt x="7826" y="23941"/>
                    <a:pt x="7783" y="23929"/>
                  </a:cubicBezTo>
                  <a:cubicBezTo>
                    <a:pt x="7760" y="24027"/>
                    <a:pt x="7731" y="24121"/>
                    <a:pt x="7694" y="24216"/>
                  </a:cubicBezTo>
                  <a:cubicBezTo>
                    <a:pt x="7666" y="24289"/>
                    <a:pt x="7605" y="24321"/>
                    <a:pt x="7545" y="24321"/>
                  </a:cubicBezTo>
                  <a:cubicBezTo>
                    <a:pt x="7456" y="24321"/>
                    <a:pt x="7370" y="24250"/>
                    <a:pt x="7399" y="24133"/>
                  </a:cubicBezTo>
                  <a:cubicBezTo>
                    <a:pt x="7522" y="23654"/>
                    <a:pt x="7597" y="23061"/>
                    <a:pt x="7399" y="22588"/>
                  </a:cubicBezTo>
                  <a:cubicBezTo>
                    <a:pt x="7309" y="22377"/>
                    <a:pt x="7505" y="22243"/>
                    <a:pt x="7689" y="22243"/>
                  </a:cubicBezTo>
                  <a:cubicBezTo>
                    <a:pt x="7832" y="22243"/>
                    <a:pt x="7967" y="22324"/>
                    <a:pt x="7955" y="22514"/>
                  </a:cubicBezTo>
                  <a:cubicBezTo>
                    <a:pt x="7952" y="22588"/>
                    <a:pt x="7949" y="22663"/>
                    <a:pt x="7943" y="22731"/>
                  </a:cubicBezTo>
                  <a:cubicBezTo>
                    <a:pt x="7983" y="22652"/>
                    <a:pt x="8064" y="22605"/>
                    <a:pt x="8150" y="22605"/>
                  </a:cubicBezTo>
                  <a:cubicBezTo>
                    <a:pt x="8163" y="22605"/>
                    <a:pt x="8176" y="22606"/>
                    <a:pt x="8190" y="22608"/>
                  </a:cubicBezTo>
                  <a:cubicBezTo>
                    <a:pt x="8362" y="22637"/>
                    <a:pt x="8523" y="22651"/>
                    <a:pt x="8672" y="22651"/>
                  </a:cubicBezTo>
                  <a:cubicBezTo>
                    <a:pt x="10563" y="22651"/>
                    <a:pt x="10575" y="20440"/>
                    <a:pt x="9789" y="19462"/>
                  </a:cubicBezTo>
                  <a:cubicBezTo>
                    <a:pt x="9399" y="18981"/>
                    <a:pt x="8869" y="18783"/>
                    <a:pt x="8302" y="18734"/>
                  </a:cubicBezTo>
                  <a:cubicBezTo>
                    <a:pt x="8250" y="18737"/>
                    <a:pt x="8199" y="18738"/>
                    <a:pt x="8147" y="18738"/>
                  </a:cubicBezTo>
                  <a:cubicBezTo>
                    <a:pt x="8033" y="18738"/>
                    <a:pt x="7919" y="18732"/>
                    <a:pt x="7806" y="18720"/>
                  </a:cubicBezTo>
                  <a:lnTo>
                    <a:pt x="7760" y="18720"/>
                  </a:lnTo>
                  <a:lnTo>
                    <a:pt x="7760" y="18717"/>
                  </a:lnTo>
                  <a:cubicBezTo>
                    <a:pt x="7726" y="18714"/>
                    <a:pt x="7697" y="18714"/>
                    <a:pt x="7665" y="18708"/>
                  </a:cubicBezTo>
                  <a:cubicBezTo>
                    <a:pt x="7256" y="18657"/>
                    <a:pt x="7387" y="18038"/>
                    <a:pt x="7760" y="18021"/>
                  </a:cubicBezTo>
                  <a:cubicBezTo>
                    <a:pt x="7807" y="18019"/>
                    <a:pt x="7855" y="18018"/>
                    <a:pt x="7902" y="18018"/>
                  </a:cubicBezTo>
                  <a:cubicBezTo>
                    <a:pt x="8017" y="18018"/>
                    <a:pt x="8131" y="18024"/>
                    <a:pt x="8247" y="18038"/>
                  </a:cubicBezTo>
                  <a:cubicBezTo>
                    <a:pt x="9327" y="17966"/>
                    <a:pt x="10161" y="17181"/>
                    <a:pt x="10345" y="16055"/>
                  </a:cubicBezTo>
                  <a:cubicBezTo>
                    <a:pt x="10568" y="14677"/>
                    <a:pt x="9006" y="14131"/>
                    <a:pt x="7981" y="14131"/>
                  </a:cubicBezTo>
                  <a:cubicBezTo>
                    <a:pt x="7902" y="14131"/>
                    <a:pt x="7826" y="14135"/>
                    <a:pt x="7754" y="14141"/>
                  </a:cubicBezTo>
                  <a:cubicBezTo>
                    <a:pt x="7614" y="14430"/>
                    <a:pt x="7408" y="14683"/>
                    <a:pt x="7153" y="14877"/>
                  </a:cubicBezTo>
                  <a:cubicBezTo>
                    <a:pt x="7115" y="14906"/>
                    <a:pt x="7078" y="14918"/>
                    <a:pt x="7043" y="14918"/>
                  </a:cubicBezTo>
                  <a:cubicBezTo>
                    <a:pt x="6889" y="14918"/>
                    <a:pt x="6777" y="14684"/>
                    <a:pt x="6900" y="14551"/>
                  </a:cubicBezTo>
                  <a:cubicBezTo>
                    <a:pt x="7327" y="14081"/>
                    <a:pt x="7516" y="13425"/>
                    <a:pt x="7256" y="12823"/>
                  </a:cubicBezTo>
                  <a:cubicBezTo>
                    <a:pt x="7134" y="12537"/>
                    <a:pt x="7354" y="12328"/>
                    <a:pt x="7568" y="12328"/>
                  </a:cubicBezTo>
                  <a:cubicBezTo>
                    <a:pt x="7692" y="12328"/>
                    <a:pt x="7814" y="12399"/>
                    <a:pt x="7866" y="12565"/>
                  </a:cubicBezTo>
                  <a:cubicBezTo>
                    <a:pt x="7912" y="12714"/>
                    <a:pt x="7940" y="12866"/>
                    <a:pt x="7952" y="13024"/>
                  </a:cubicBezTo>
                  <a:cubicBezTo>
                    <a:pt x="7975" y="13001"/>
                    <a:pt x="8004" y="12986"/>
                    <a:pt x="8035" y="12978"/>
                  </a:cubicBezTo>
                  <a:cubicBezTo>
                    <a:pt x="8961" y="12665"/>
                    <a:pt x="9975" y="12138"/>
                    <a:pt x="10256" y="11110"/>
                  </a:cubicBezTo>
                  <a:cubicBezTo>
                    <a:pt x="10402" y="10565"/>
                    <a:pt x="10221" y="9983"/>
                    <a:pt x="9829" y="9577"/>
                  </a:cubicBezTo>
                  <a:cubicBezTo>
                    <a:pt x="9436" y="9173"/>
                    <a:pt x="9038" y="9187"/>
                    <a:pt x="8531" y="9181"/>
                  </a:cubicBezTo>
                  <a:cubicBezTo>
                    <a:pt x="8244" y="9173"/>
                    <a:pt x="8158" y="8806"/>
                    <a:pt x="8387" y="8657"/>
                  </a:cubicBezTo>
                  <a:cubicBezTo>
                    <a:pt x="8605" y="8515"/>
                    <a:pt x="8830" y="8453"/>
                    <a:pt x="9050" y="8453"/>
                  </a:cubicBezTo>
                  <a:close/>
                  <a:moveTo>
                    <a:pt x="9766" y="1"/>
                  </a:moveTo>
                  <a:cubicBezTo>
                    <a:pt x="9074" y="1"/>
                    <a:pt x="8387" y="213"/>
                    <a:pt x="7926" y="714"/>
                  </a:cubicBezTo>
                  <a:cubicBezTo>
                    <a:pt x="6889" y="1849"/>
                    <a:pt x="7439" y="3763"/>
                    <a:pt x="8992" y="4115"/>
                  </a:cubicBezTo>
                  <a:cubicBezTo>
                    <a:pt x="9049" y="4127"/>
                    <a:pt x="9098" y="4164"/>
                    <a:pt x="9124" y="4215"/>
                  </a:cubicBezTo>
                  <a:cubicBezTo>
                    <a:pt x="9402" y="3965"/>
                    <a:pt x="9768" y="3803"/>
                    <a:pt x="10134" y="3803"/>
                  </a:cubicBezTo>
                  <a:cubicBezTo>
                    <a:pt x="10138" y="3803"/>
                    <a:pt x="10141" y="3803"/>
                    <a:pt x="10144" y="3803"/>
                  </a:cubicBezTo>
                  <a:cubicBezTo>
                    <a:pt x="10577" y="3806"/>
                    <a:pt x="10562" y="4427"/>
                    <a:pt x="10144" y="4462"/>
                  </a:cubicBezTo>
                  <a:cubicBezTo>
                    <a:pt x="9602" y="4513"/>
                    <a:pt x="9261" y="4863"/>
                    <a:pt x="9124" y="5373"/>
                  </a:cubicBezTo>
                  <a:cubicBezTo>
                    <a:pt x="9090" y="5502"/>
                    <a:pt x="8986" y="5561"/>
                    <a:pt x="8880" y="5561"/>
                  </a:cubicBezTo>
                  <a:cubicBezTo>
                    <a:pt x="8745" y="5561"/>
                    <a:pt x="8607" y="5466"/>
                    <a:pt x="8602" y="5301"/>
                  </a:cubicBezTo>
                  <a:cubicBezTo>
                    <a:pt x="8602" y="5144"/>
                    <a:pt x="8631" y="4986"/>
                    <a:pt x="8694" y="4840"/>
                  </a:cubicBezTo>
                  <a:cubicBezTo>
                    <a:pt x="7979" y="4541"/>
                    <a:pt x="7222" y="4348"/>
                    <a:pt x="6461" y="4348"/>
                  </a:cubicBezTo>
                  <a:cubicBezTo>
                    <a:pt x="6013" y="4348"/>
                    <a:pt x="5565" y="4414"/>
                    <a:pt x="5124" y="4565"/>
                  </a:cubicBezTo>
                  <a:cubicBezTo>
                    <a:pt x="3304" y="5178"/>
                    <a:pt x="1966" y="8207"/>
                    <a:pt x="4645" y="8817"/>
                  </a:cubicBezTo>
                  <a:cubicBezTo>
                    <a:pt x="5058" y="8912"/>
                    <a:pt x="4915" y="9453"/>
                    <a:pt x="4556" y="9493"/>
                  </a:cubicBezTo>
                  <a:cubicBezTo>
                    <a:pt x="3482" y="9620"/>
                    <a:pt x="2508" y="9711"/>
                    <a:pt x="1602" y="10336"/>
                  </a:cubicBezTo>
                  <a:cubicBezTo>
                    <a:pt x="26" y="10995"/>
                    <a:pt x="1" y="12370"/>
                    <a:pt x="1525" y="14459"/>
                  </a:cubicBezTo>
                  <a:cubicBezTo>
                    <a:pt x="2052" y="14780"/>
                    <a:pt x="2657" y="14949"/>
                    <a:pt x="3273" y="14949"/>
                  </a:cubicBezTo>
                  <a:cubicBezTo>
                    <a:pt x="3284" y="14949"/>
                    <a:pt x="3294" y="14949"/>
                    <a:pt x="3304" y="14949"/>
                  </a:cubicBezTo>
                  <a:cubicBezTo>
                    <a:pt x="3362" y="14843"/>
                    <a:pt x="3433" y="14743"/>
                    <a:pt x="3514" y="14654"/>
                  </a:cubicBezTo>
                  <a:cubicBezTo>
                    <a:pt x="3580" y="14584"/>
                    <a:pt x="3655" y="14555"/>
                    <a:pt x="3728" y="14555"/>
                  </a:cubicBezTo>
                  <a:cubicBezTo>
                    <a:pt x="3968" y="14555"/>
                    <a:pt x="4180" y="14874"/>
                    <a:pt x="3969" y="15110"/>
                  </a:cubicBezTo>
                  <a:cubicBezTo>
                    <a:pt x="3588" y="15539"/>
                    <a:pt x="3685" y="16110"/>
                    <a:pt x="4032" y="16519"/>
                  </a:cubicBezTo>
                  <a:cubicBezTo>
                    <a:pt x="4176" y="16691"/>
                    <a:pt x="4052" y="16941"/>
                    <a:pt x="3865" y="16941"/>
                  </a:cubicBezTo>
                  <a:cubicBezTo>
                    <a:pt x="3824" y="16941"/>
                    <a:pt x="3781" y="16930"/>
                    <a:pt x="3737" y="16903"/>
                  </a:cubicBezTo>
                  <a:cubicBezTo>
                    <a:pt x="3342" y="16680"/>
                    <a:pt x="3147" y="16273"/>
                    <a:pt x="3118" y="15846"/>
                  </a:cubicBezTo>
                  <a:lnTo>
                    <a:pt x="3072" y="15852"/>
                  </a:lnTo>
                  <a:cubicBezTo>
                    <a:pt x="3075" y="16052"/>
                    <a:pt x="2926" y="16221"/>
                    <a:pt x="2728" y="16244"/>
                  </a:cubicBezTo>
                  <a:cubicBezTo>
                    <a:pt x="2613" y="16233"/>
                    <a:pt x="2502" y="16228"/>
                    <a:pt x="2395" y="16228"/>
                  </a:cubicBezTo>
                  <a:cubicBezTo>
                    <a:pt x="1073" y="16228"/>
                    <a:pt x="339" y="17061"/>
                    <a:pt x="195" y="18723"/>
                  </a:cubicBezTo>
                  <a:cubicBezTo>
                    <a:pt x="410" y="18986"/>
                    <a:pt x="617" y="19244"/>
                    <a:pt x="832" y="19502"/>
                  </a:cubicBezTo>
                  <a:cubicBezTo>
                    <a:pt x="1577" y="20219"/>
                    <a:pt x="2531" y="20562"/>
                    <a:pt x="3542" y="20663"/>
                  </a:cubicBezTo>
                  <a:cubicBezTo>
                    <a:pt x="3961" y="20703"/>
                    <a:pt x="4075" y="21284"/>
                    <a:pt x="3645" y="21416"/>
                  </a:cubicBezTo>
                  <a:cubicBezTo>
                    <a:pt x="3187" y="21551"/>
                    <a:pt x="2634" y="21674"/>
                    <a:pt x="2227" y="21935"/>
                  </a:cubicBezTo>
                  <a:cubicBezTo>
                    <a:pt x="1645" y="22107"/>
                    <a:pt x="1333" y="22542"/>
                    <a:pt x="1296" y="23250"/>
                  </a:cubicBezTo>
                  <a:cubicBezTo>
                    <a:pt x="657" y="23858"/>
                    <a:pt x="608" y="24439"/>
                    <a:pt x="1152" y="24992"/>
                  </a:cubicBezTo>
                  <a:cubicBezTo>
                    <a:pt x="1614" y="26147"/>
                    <a:pt x="2760" y="26433"/>
                    <a:pt x="3912" y="26474"/>
                  </a:cubicBezTo>
                  <a:cubicBezTo>
                    <a:pt x="4059" y="26417"/>
                    <a:pt x="4208" y="26384"/>
                    <a:pt x="4357" y="26384"/>
                  </a:cubicBezTo>
                  <a:cubicBezTo>
                    <a:pt x="4466" y="26384"/>
                    <a:pt x="4575" y="26402"/>
                    <a:pt x="4683" y="26442"/>
                  </a:cubicBezTo>
                  <a:cubicBezTo>
                    <a:pt x="4697" y="26448"/>
                    <a:pt x="4708" y="26456"/>
                    <a:pt x="4723" y="26468"/>
                  </a:cubicBezTo>
                  <a:cubicBezTo>
                    <a:pt x="4969" y="26454"/>
                    <a:pt x="5210" y="26442"/>
                    <a:pt x="5436" y="26425"/>
                  </a:cubicBezTo>
                  <a:cubicBezTo>
                    <a:pt x="5440" y="26425"/>
                    <a:pt x="5444" y="26425"/>
                    <a:pt x="5448" y="26425"/>
                  </a:cubicBezTo>
                  <a:cubicBezTo>
                    <a:pt x="5668" y="26425"/>
                    <a:pt x="5665" y="26730"/>
                    <a:pt x="5485" y="26803"/>
                  </a:cubicBezTo>
                  <a:cubicBezTo>
                    <a:pt x="5167" y="26929"/>
                    <a:pt x="4837" y="27021"/>
                    <a:pt x="4502" y="27078"/>
                  </a:cubicBezTo>
                  <a:cubicBezTo>
                    <a:pt x="4104" y="27187"/>
                    <a:pt x="3789" y="27293"/>
                    <a:pt x="3548" y="27700"/>
                  </a:cubicBezTo>
                  <a:cubicBezTo>
                    <a:pt x="3330" y="28064"/>
                    <a:pt x="3273" y="28540"/>
                    <a:pt x="3534" y="28895"/>
                  </a:cubicBezTo>
                  <a:cubicBezTo>
                    <a:pt x="3763" y="29203"/>
                    <a:pt x="4114" y="29338"/>
                    <a:pt x="4474" y="29338"/>
                  </a:cubicBezTo>
                  <a:cubicBezTo>
                    <a:pt x="4934" y="29338"/>
                    <a:pt x="5410" y="29119"/>
                    <a:pt x="5668" y="28766"/>
                  </a:cubicBezTo>
                  <a:cubicBezTo>
                    <a:pt x="5706" y="28714"/>
                    <a:pt x="5766" y="28686"/>
                    <a:pt x="5829" y="28686"/>
                  </a:cubicBezTo>
                  <a:cubicBezTo>
                    <a:pt x="5837" y="28671"/>
                    <a:pt x="5846" y="28660"/>
                    <a:pt x="5857" y="28646"/>
                  </a:cubicBezTo>
                  <a:cubicBezTo>
                    <a:pt x="5919" y="28568"/>
                    <a:pt x="5999" y="28535"/>
                    <a:pt x="6080" y="28535"/>
                  </a:cubicBezTo>
                  <a:cubicBezTo>
                    <a:pt x="6327" y="28535"/>
                    <a:pt x="6591" y="28836"/>
                    <a:pt x="6416" y="29075"/>
                  </a:cubicBezTo>
                  <a:cubicBezTo>
                    <a:pt x="6389" y="30877"/>
                    <a:pt x="7013" y="31775"/>
                    <a:pt x="8288" y="31775"/>
                  </a:cubicBezTo>
                  <a:cubicBezTo>
                    <a:pt x="8372" y="31775"/>
                    <a:pt x="8458" y="31771"/>
                    <a:pt x="8548" y="31763"/>
                  </a:cubicBezTo>
                  <a:cubicBezTo>
                    <a:pt x="8572" y="31763"/>
                    <a:pt x="8596" y="31764"/>
                    <a:pt x="8620" y="31764"/>
                  </a:cubicBezTo>
                  <a:cubicBezTo>
                    <a:pt x="9240" y="31764"/>
                    <a:pt x="9853" y="31621"/>
                    <a:pt x="10410" y="31345"/>
                  </a:cubicBezTo>
                  <a:cubicBezTo>
                    <a:pt x="11408" y="30944"/>
                    <a:pt x="12141" y="30345"/>
                    <a:pt x="12769" y="29485"/>
                  </a:cubicBezTo>
                  <a:cubicBezTo>
                    <a:pt x="13849" y="28007"/>
                    <a:pt x="14236" y="26247"/>
                    <a:pt x="14304" y="24442"/>
                  </a:cubicBezTo>
                  <a:cubicBezTo>
                    <a:pt x="14428" y="21316"/>
                    <a:pt x="13800" y="18161"/>
                    <a:pt x="13671" y="15035"/>
                  </a:cubicBezTo>
                  <a:cubicBezTo>
                    <a:pt x="13539" y="11797"/>
                    <a:pt x="13969" y="8528"/>
                    <a:pt x="13771" y="5310"/>
                  </a:cubicBezTo>
                  <a:cubicBezTo>
                    <a:pt x="13663" y="3488"/>
                    <a:pt x="13092" y="1270"/>
                    <a:pt x="11310" y="362"/>
                  </a:cubicBezTo>
                  <a:cubicBezTo>
                    <a:pt x="10865" y="134"/>
                    <a:pt x="10314" y="1"/>
                    <a:pt x="9766"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0" name="Google Shape;680;p64"/>
            <p:cNvSpPr/>
            <p:nvPr/>
          </p:nvSpPr>
          <p:spPr>
            <a:xfrm>
              <a:off x="3840475" y="4625825"/>
              <a:ext cx="109275" cy="493650"/>
            </a:xfrm>
            <a:custGeom>
              <a:avLst/>
              <a:gdLst/>
              <a:ahLst/>
              <a:cxnLst/>
              <a:rect l="l" t="t" r="r" b="b"/>
              <a:pathLst>
                <a:path w="4371" h="19746" extrusionOk="0">
                  <a:moveTo>
                    <a:pt x="2274" y="1"/>
                  </a:moveTo>
                  <a:cubicBezTo>
                    <a:pt x="2054" y="1"/>
                    <a:pt x="1829" y="63"/>
                    <a:pt x="1611" y="205"/>
                  </a:cubicBezTo>
                  <a:cubicBezTo>
                    <a:pt x="1382" y="354"/>
                    <a:pt x="1468" y="721"/>
                    <a:pt x="1755" y="729"/>
                  </a:cubicBezTo>
                  <a:cubicBezTo>
                    <a:pt x="2262" y="735"/>
                    <a:pt x="2660" y="724"/>
                    <a:pt x="3053" y="1125"/>
                  </a:cubicBezTo>
                  <a:cubicBezTo>
                    <a:pt x="3445" y="1526"/>
                    <a:pt x="3626" y="2113"/>
                    <a:pt x="3480" y="2658"/>
                  </a:cubicBezTo>
                  <a:cubicBezTo>
                    <a:pt x="3199" y="3686"/>
                    <a:pt x="2185" y="4214"/>
                    <a:pt x="1259" y="4526"/>
                  </a:cubicBezTo>
                  <a:cubicBezTo>
                    <a:pt x="1228" y="4534"/>
                    <a:pt x="1199" y="4549"/>
                    <a:pt x="1176" y="4572"/>
                  </a:cubicBezTo>
                  <a:cubicBezTo>
                    <a:pt x="1164" y="4414"/>
                    <a:pt x="1136" y="4262"/>
                    <a:pt x="1090" y="4113"/>
                  </a:cubicBezTo>
                  <a:cubicBezTo>
                    <a:pt x="1038" y="3947"/>
                    <a:pt x="916" y="3876"/>
                    <a:pt x="792" y="3876"/>
                  </a:cubicBezTo>
                  <a:cubicBezTo>
                    <a:pt x="578" y="3876"/>
                    <a:pt x="358" y="4085"/>
                    <a:pt x="480" y="4371"/>
                  </a:cubicBezTo>
                  <a:cubicBezTo>
                    <a:pt x="740" y="4973"/>
                    <a:pt x="548" y="5629"/>
                    <a:pt x="124" y="6099"/>
                  </a:cubicBezTo>
                  <a:cubicBezTo>
                    <a:pt x="1" y="6232"/>
                    <a:pt x="113" y="6466"/>
                    <a:pt x="267" y="6466"/>
                  </a:cubicBezTo>
                  <a:cubicBezTo>
                    <a:pt x="302" y="6466"/>
                    <a:pt x="339" y="6454"/>
                    <a:pt x="377" y="6426"/>
                  </a:cubicBezTo>
                  <a:cubicBezTo>
                    <a:pt x="632" y="6231"/>
                    <a:pt x="838" y="5979"/>
                    <a:pt x="978" y="5689"/>
                  </a:cubicBezTo>
                  <a:cubicBezTo>
                    <a:pt x="1050" y="5683"/>
                    <a:pt x="1126" y="5680"/>
                    <a:pt x="1205" y="5680"/>
                  </a:cubicBezTo>
                  <a:cubicBezTo>
                    <a:pt x="2230" y="5680"/>
                    <a:pt x="3792" y="6225"/>
                    <a:pt x="3569" y="7603"/>
                  </a:cubicBezTo>
                  <a:cubicBezTo>
                    <a:pt x="3385" y="8729"/>
                    <a:pt x="2551" y="9514"/>
                    <a:pt x="1471" y="9586"/>
                  </a:cubicBezTo>
                  <a:cubicBezTo>
                    <a:pt x="1355" y="9572"/>
                    <a:pt x="1241" y="9566"/>
                    <a:pt x="1126" y="9566"/>
                  </a:cubicBezTo>
                  <a:cubicBezTo>
                    <a:pt x="1079" y="9566"/>
                    <a:pt x="1031" y="9567"/>
                    <a:pt x="984" y="9569"/>
                  </a:cubicBezTo>
                  <a:cubicBezTo>
                    <a:pt x="611" y="9586"/>
                    <a:pt x="480" y="10205"/>
                    <a:pt x="889" y="10257"/>
                  </a:cubicBezTo>
                  <a:cubicBezTo>
                    <a:pt x="921" y="10262"/>
                    <a:pt x="950" y="10262"/>
                    <a:pt x="984" y="10265"/>
                  </a:cubicBezTo>
                  <a:lnTo>
                    <a:pt x="984" y="10268"/>
                  </a:lnTo>
                  <a:lnTo>
                    <a:pt x="1030" y="10268"/>
                  </a:lnTo>
                  <a:cubicBezTo>
                    <a:pt x="1143" y="10280"/>
                    <a:pt x="1257" y="10286"/>
                    <a:pt x="1371" y="10286"/>
                  </a:cubicBezTo>
                  <a:cubicBezTo>
                    <a:pt x="1423" y="10286"/>
                    <a:pt x="1474" y="10285"/>
                    <a:pt x="1526" y="10282"/>
                  </a:cubicBezTo>
                  <a:cubicBezTo>
                    <a:pt x="2093" y="10331"/>
                    <a:pt x="2623" y="10529"/>
                    <a:pt x="3013" y="11010"/>
                  </a:cubicBezTo>
                  <a:cubicBezTo>
                    <a:pt x="3799" y="11988"/>
                    <a:pt x="3787" y="14199"/>
                    <a:pt x="1896" y="14199"/>
                  </a:cubicBezTo>
                  <a:cubicBezTo>
                    <a:pt x="1747" y="14199"/>
                    <a:pt x="1586" y="14185"/>
                    <a:pt x="1414" y="14156"/>
                  </a:cubicBezTo>
                  <a:cubicBezTo>
                    <a:pt x="1400" y="14154"/>
                    <a:pt x="1387" y="14153"/>
                    <a:pt x="1374" y="14153"/>
                  </a:cubicBezTo>
                  <a:cubicBezTo>
                    <a:pt x="1288" y="14153"/>
                    <a:pt x="1207" y="14200"/>
                    <a:pt x="1167" y="14280"/>
                  </a:cubicBezTo>
                  <a:cubicBezTo>
                    <a:pt x="1173" y="14211"/>
                    <a:pt x="1176" y="14136"/>
                    <a:pt x="1179" y="14062"/>
                  </a:cubicBezTo>
                  <a:cubicBezTo>
                    <a:pt x="1191" y="13872"/>
                    <a:pt x="1056" y="13791"/>
                    <a:pt x="913" y="13791"/>
                  </a:cubicBezTo>
                  <a:cubicBezTo>
                    <a:pt x="729" y="13791"/>
                    <a:pt x="533" y="13925"/>
                    <a:pt x="623" y="14136"/>
                  </a:cubicBezTo>
                  <a:cubicBezTo>
                    <a:pt x="821" y="14606"/>
                    <a:pt x="746" y="15202"/>
                    <a:pt x="623" y="15681"/>
                  </a:cubicBezTo>
                  <a:cubicBezTo>
                    <a:pt x="594" y="15798"/>
                    <a:pt x="680" y="15868"/>
                    <a:pt x="768" y="15868"/>
                  </a:cubicBezTo>
                  <a:cubicBezTo>
                    <a:pt x="828" y="15868"/>
                    <a:pt x="890" y="15836"/>
                    <a:pt x="918" y="15764"/>
                  </a:cubicBezTo>
                  <a:cubicBezTo>
                    <a:pt x="955" y="15669"/>
                    <a:pt x="984" y="15575"/>
                    <a:pt x="1007" y="15477"/>
                  </a:cubicBezTo>
                  <a:cubicBezTo>
                    <a:pt x="1050" y="15489"/>
                    <a:pt x="1093" y="15497"/>
                    <a:pt x="1136" y="15497"/>
                  </a:cubicBezTo>
                  <a:cubicBezTo>
                    <a:pt x="1199" y="15494"/>
                    <a:pt x="1263" y="15493"/>
                    <a:pt x="1326" y="15493"/>
                  </a:cubicBezTo>
                  <a:cubicBezTo>
                    <a:pt x="2329" y="15493"/>
                    <a:pt x="3272" y="15886"/>
                    <a:pt x="3563" y="16964"/>
                  </a:cubicBezTo>
                  <a:cubicBezTo>
                    <a:pt x="3829" y="17952"/>
                    <a:pt x="3271" y="19373"/>
                    <a:pt x="2186" y="19373"/>
                  </a:cubicBezTo>
                  <a:cubicBezTo>
                    <a:pt x="2043" y="19373"/>
                    <a:pt x="1890" y="19348"/>
                    <a:pt x="1729" y="19294"/>
                  </a:cubicBezTo>
                  <a:cubicBezTo>
                    <a:pt x="1712" y="19288"/>
                    <a:pt x="1696" y="19285"/>
                    <a:pt x="1680" y="19285"/>
                  </a:cubicBezTo>
                  <a:cubicBezTo>
                    <a:pt x="1532" y="19285"/>
                    <a:pt x="1440" y="19533"/>
                    <a:pt x="1603" y="19601"/>
                  </a:cubicBezTo>
                  <a:cubicBezTo>
                    <a:pt x="1838" y="19701"/>
                    <a:pt x="2068" y="19746"/>
                    <a:pt x="2289" y="19746"/>
                  </a:cubicBezTo>
                  <a:cubicBezTo>
                    <a:pt x="3429" y="19746"/>
                    <a:pt x="4311" y="18535"/>
                    <a:pt x="4282" y="17368"/>
                  </a:cubicBezTo>
                  <a:cubicBezTo>
                    <a:pt x="4236" y="15949"/>
                    <a:pt x="3018" y="14782"/>
                    <a:pt x="1640" y="14782"/>
                  </a:cubicBezTo>
                  <a:cubicBezTo>
                    <a:pt x="1472" y="14782"/>
                    <a:pt x="1301" y="14799"/>
                    <a:pt x="1130" y="14835"/>
                  </a:cubicBezTo>
                  <a:cubicBezTo>
                    <a:pt x="1142" y="14718"/>
                    <a:pt x="1150" y="14598"/>
                    <a:pt x="1153" y="14480"/>
                  </a:cubicBezTo>
                  <a:cubicBezTo>
                    <a:pt x="1185" y="14532"/>
                    <a:pt x="1233" y="14569"/>
                    <a:pt x="1293" y="14583"/>
                  </a:cubicBezTo>
                  <a:cubicBezTo>
                    <a:pt x="1498" y="14634"/>
                    <a:pt x="1703" y="14659"/>
                    <a:pt x="1904" y="14659"/>
                  </a:cubicBezTo>
                  <a:cubicBezTo>
                    <a:pt x="3163" y="14659"/>
                    <a:pt x="4294" y="13707"/>
                    <a:pt x="4336" y="12337"/>
                  </a:cubicBezTo>
                  <a:cubicBezTo>
                    <a:pt x="4371" y="11222"/>
                    <a:pt x="3683" y="10400"/>
                    <a:pt x="2778" y="9953"/>
                  </a:cubicBezTo>
                  <a:cubicBezTo>
                    <a:pt x="3649" y="9523"/>
                    <a:pt x="4302" y="8706"/>
                    <a:pt x="4291" y="7603"/>
                  </a:cubicBezTo>
                  <a:cubicBezTo>
                    <a:pt x="4279" y="6030"/>
                    <a:pt x="2881" y="4981"/>
                    <a:pt x="1440" y="4964"/>
                  </a:cubicBezTo>
                  <a:cubicBezTo>
                    <a:pt x="2778" y="4686"/>
                    <a:pt x="4282" y="3589"/>
                    <a:pt x="4187" y="2073"/>
                  </a:cubicBezTo>
                  <a:cubicBezTo>
                    <a:pt x="4132" y="1176"/>
                    <a:pt x="3235" y="1"/>
                    <a:pt x="2274"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
        <p:nvSpPr>
          <p:cNvPr id="681" name="Google Shape;681;p64"/>
          <p:cNvSpPr/>
          <p:nvPr/>
        </p:nvSpPr>
        <p:spPr>
          <a:xfrm>
            <a:off x="425263" y="4009776"/>
            <a:ext cx="786368" cy="755989"/>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2" name="Google Shape;682;p64"/>
          <p:cNvSpPr/>
          <p:nvPr/>
        </p:nvSpPr>
        <p:spPr>
          <a:xfrm rot="-1177723">
            <a:off x="10650595" y="4246792"/>
            <a:ext cx="416227" cy="400147"/>
          </a:xfrm>
          <a:custGeom>
            <a:avLst/>
            <a:gdLst/>
            <a:ahLst/>
            <a:cxnLst/>
            <a:rect l="l" t="t" r="r" b="b"/>
            <a:pathLst>
              <a:path w="7895" h="7590" extrusionOk="0">
                <a:moveTo>
                  <a:pt x="3087" y="1"/>
                </a:moveTo>
                <a:cubicBezTo>
                  <a:pt x="3078" y="1"/>
                  <a:pt x="3069" y="1"/>
                  <a:pt x="3061" y="1"/>
                </a:cubicBezTo>
                <a:cubicBezTo>
                  <a:pt x="2441" y="61"/>
                  <a:pt x="2334" y="2585"/>
                  <a:pt x="2334" y="2585"/>
                </a:cubicBezTo>
                <a:cubicBezTo>
                  <a:pt x="2334" y="2585"/>
                  <a:pt x="120" y="3216"/>
                  <a:pt x="36" y="3811"/>
                </a:cubicBezTo>
                <a:cubicBezTo>
                  <a:pt x="1" y="4407"/>
                  <a:pt x="2322" y="4907"/>
                  <a:pt x="2322" y="4907"/>
                </a:cubicBezTo>
                <a:cubicBezTo>
                  <a:pt x="2322" y="4907"/>
                  <a:pt x="1906" y="7526"/>
                  <a:pt x="2322" y="7586"/>
                </a:cubicBezTo>
                <a:cubicBezTo>
                  <a:pt x="2338" y="7588"/>
                  <a:pt x="2355" y="7589"/>
                  <a:pt x="2372" y="7589"/>
                </a:cubicBezTo>
                <a:cubicBezTo>
                  <a:pt x="3065" y="7589"/>
                  <a:pt x="4597" y="5728"/>
                  <a:pt x="4597" y="5728"/>
                </a:cubicBezTo>
                <a:cubicBezTo>
                  <a:pt x="4597" y="5728"/>
                  <a:pt x="6353" y="6457"/>
                  <a:pt x="7163" y="6457"/>
                </a:cubicBezTo>
                <a:cubicBezTo>
                  <a:pt x="7325" y="6457"/>
                  <a:pt x="7448" y="6429"/>
                  <a:pt x="7514" y="6359"/>
                </a:cubicBezTo>
                <a:cubicBezTo>
                  <a:pt x="7895" y="5943"/>
                  <a:pt x="6156" y="3871"/>
                  <a:pt x="6156" y="3871"/>
                </a:cubicBezTo>
                <a:cubicBezTo>
                  <a:pt x="6156" y="3871"/>
                  <a:pt x="7704" y="2573"/>
                  <a:pt x="7502" y="2014"/>
                </a:cubicBezTo>
                <a:cubicBezTo>
                  <a:pt x="7386" y="1687"/>
                  <a:pt x="6528" y="1617"/>
                  <a:pt x="5813" y="1617"/>
                </a:cubicBezTo>
                <a:cubicBezTo>
                  <a:pt x="5278" y="1617"/>
                  <a:pt x="4823" y="1656"/>
                  <a:pt x="4823" y="1656"/>
                </a:cubicBezTo>
                <a:cubicBezTo>
                  <a:pt x="4823" y="1656"/>
                  <a:pt x="3723" y="1"/>
                  <a:pt x="3087" y="1"/>
                </a:cubicBezTo>
                <a:close/>
              </a:path>
            </a:pathLst>
          </a:custGeom>
          <a:solidFill>
            <a:schemeClr val="lt1"/>
          </a:solidFill>
          <a:ln w="3810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83" name="Google Shape;683;p64"/>
          <p:cNvGrpSpPr/>
          <p:nvPr/>
        </p:nvGrpSpPr>
        <p:grpSpPr>
          <a:xfrm>
            <a:off x="9313428" y="2021819"/>
            <a:ext cx="526468" cy="516579"/>
            <a:chOff x="1652700" y="3233600"/>
            <a:chExt cx="243525" cy="238950"/>
          </a:xfrm>
        </p:grpSpPr>
        <p:sp>
          <p:nvSpPr>
            <p:cNvPr id="684" name="Google Shape;684;p64"/>
            <p:cNvSpPr/>
            <p:nvPr/>
          </p:nvSpPr>
          <p:spPr>
            <a:xfrm>
              <a:off x="1703900" y="3244775"/>
              <a:ext cx="183975" cy="176100"/>
            </a:xfrm>
            <a:custGeom>
              <a:avLst/>
              <a:gdLst/>
              <a:ahLst/>
              <a:cxnLst/>
              <a:rect l="l" t="t" r="r" b="b"/>
              <a:pathLst>
                <a:path w="7359" h="7044" extrusionOk="0">
                  <a:moveTo>
                    <a:pt x="4124" y="2368"/>
                  </a:moveTo>
                  <a:cubicBezTo>
                    <a:pt x="4220" y="2368"/>
                    <a:pt x="4330" y="2395"/>
                    <a:pt x="4426" y="2395"/>
                  </a:cubicBezTo>
                  <a:cubicBezTo>
                    <a:pt x="4461" y="2395"/>
                    <a:pt x="4495" y="2392"/>
                    <a:pt x="4525" y="2382"/>
                  </a:cubicBezTo>
                  <a:cubicBezTo>
                    <a:pt x="4573" y="2453"/>
                    <a:pt x="4620" y="2525"/>
                    <a:pt x="4692" y="2572"/>
                  </a:cubicBezTo>
                  <a:lnTo>
                    <a:pt x="4739" y="2596"/>
                  </a:lnTo>
                  <a:cubicBezTo>
                    <a:pt x="4763" y="2691"/>
                    <a:pt x="4811" y="2787"/>
                    <a:pt x="4811" y="2882"/>
                  </a:cubicBezTo>
                  <a:lnTo>
                    <a:pt x="4811" y="2906"/>
                  </a:lnTo>
                  <a:cubicBezTo>
                    <a:pt x="4811" y="2953"/>
                    <a:pt x="4811" y="2977"/>
                    <a:pt x="4811" y="3025"/>
                  </a:cubicBezTo>
                  <a:cubicBezTo>
                    <a:pt x="4763" y="3120"/>
                    <a:pt x="4692" y="3239"/>
                    <a:pt x="4620" y="3334"/>
                  </a:cubicBezTo>
                  <a:cubicBezTo>
                    <a:pt x="4573" y="3382"/>
                    <a:pt x="4763" y="3430"/>
                    <a:pt x="4739" y="3477"/>
                  </a:cubicBezTo>
                  <a:cubicBezTo>
                    <a:pt x="4752" y="3452"/>
                    <a:pt x="4758" y="3442"/>
                    <a:pt x="4759" y="3442"/>
                  </a:cubicBezTo>
                  <a:lnTo>
                    <a:pt x="4759" y="3442"/>
                  </a:lnTo>
                  <a:cubicBezTo>
                    <a:pt x="4764" y="3442"/>
                    <a:pt x="4664" y="3672"/>
                    <a:pt x="4644" y="3691"/>
                  </a:cubicBezTo>
                  <a:cubicBezTo>
                    <a:pt x="4596" y="3715"/>
                    <a:pt x="4477" y="3811"/>
                    <a:pt x="4454" y="3858"/>
                  </a:cubicBezTo>
                  <a:cubicBezTo>
                    <a:pt x="4406" y="3906"/>
                    <a:pt x="4340" y="3906"/>
                    <a:pt x="4275" y="3906"/>
                  </a:cubicBezTo>
                  <a:cubicBezTo>
                    <a:pt x="4209" y="3906"/>
                    <a:pt x="4144" y="3906"/>
                    <a:pt x="4096" y="3953"/>
                  </a:cubicBezTo>
                  <a:cubicBezTo>
                    <a:pt x="4049" y="4025"/>
                    <a:pt x="3977" y="4073"/>
                    <a:pt x="3930" y="4120"/>
                  </a:cubicBezTo>
                  <a:lnTo>
                    <a:pt x="3882" y="4144"/>
                  </a:lnTo>
                  <a:lnTo>
                    <a:pt x="3787" y="4168"/>
                  </a:lnTo>
                  <a:cubicBezTo>
                    <a:pt x="3692" y="4168"/>
                    <a:pt x="3787" y="4025"/>
                    <a:pt x="3692" y="4025"/>
                  </a:cubicBezTo>
                  <a:cubicBezTo>
                    <a:pt x="3668" y="4001"/>
                    <a:pt x="3525" y="4001"/>
                    <a:pt x="3525" y="3977"/>
                  </a:cubicBezTo>
                  <a:cubicBezTo>
                    <a:pt x="3501" y="3953"/>
                    <a:pt x="3310" y="3644"/>
                    <a:pt x="3287" y="3620"/>
                  </a:cubicBezTo>
                  <a:cubicBezTo>
                    <a:pt x="3215" y="3334"/>
                    <a:pt x="3239" y="3453"/>
                    <a:pt x="3168" y="3168"/>
                  </a:cubicBezTo>
                  <a:cubicBezTo>
                    <a:pt x="3168" y="3144"/>
                    <a:pt x="3168" y="3144"/>
                    <a:pt x="3144" y="3120"/>
                  </a:cubicBezTo>
                  <a:lnTo>
                    <a:pt x="3168" y="3096"/>
                  </a:lnTo>
                  <a:cubicBezTo>
                    <a:pt x="3215" y="3072"/>
                    <a:pt x="3239" y="3048"/>
                    <a:pt x="3287" y="3025"/>
                  </a:cubicBezTo>
                  <a:cubicBezTo>
                    <a:pt x="3287" y="3025"/>
                    <a:pt x="3453" y="2667"/>
                    <a:pt x="3453" y="2667"/>
                  </a:cubicBezTo>
                  <a:cubicBezTo>
                    <a:pt x="3620" y="2548"/>
                    <a:pt x="3811" y="2453"/>
                    <a:pt x="4025" y="2382"/>
                  </a:cubicBezTo>
                  <a:cubicBezTo>
                    <a:pt x="4055" y="2372"/>
                    <a:pt x="4088" y="2368"/>
                    <a:pt x="4124" y="2368"/>
                  </a:cubicBezTo>
                  <a:close/>
                  <a:moveTo>
                    <a:pt x="6549" y="0"/>
                  </a:moveTo>
                  <a:cubicBezTo>
                    <a:pt x="5144" y="119"/>
                    <a:pt x="3811" y="619"/>
                    <a:pt x="2691" y="1453"/>
                  </a:cubicBezTo>
                  <a:cubicBezTo>
                    <a:pt x="2120" y="1882"/>
                    <a:pt x="1548" y="2358"/>
                    <a:pt x="1024" y="2858"/>
                  </a:cubicBezTo>
                  <a:cubicBezTo>
                    <a:pt x="786" y="3096"/>
                    <a:pt x="548" y="3334"/>
                    <a:pt x="334" y="3596"/>
                  </a:cubicBezTo>
                  <a:cubicBezTo>
                    <a:pt x="143" y="3787"/>
                    <a:pt x="24" y="4049"/>
                    <a:pt x="0" y="4334"/>
                  </a:cubicBezTo>
                  <a:cubicBezTo>
                    <a:pt x="24" y="4525"/>
                    <a:pt x="96" y="4715"/>
                    <a:pt x="238" y="4858"/>
                  </a:cubicBezTo>
                  <a:cubicBezTo>
                    <a:pt x="286" y="4930"/>
                    <a:pt x="357" y="5001"/>
                    <a:pt x="429" y="5049"/>
                  </a:cubicBezTo>
                  <a:lnTo>
                    <a:pt x="2167" y="6883"/>
                  </a:lnTo>
                  <a:cubicBezTo>
                    <a:pt x="2286" y="6990"/>
                    <a:pt x="2435" y="7043"/>
                    <a:pt x="2584" y="7043"/>
                  </a:cubicBezTo>
                  <a:cubicBezTo>
                    <a:pt x="2733" y="7043"/>
                    <a:pt x="2882" y="6990"/>
                    <a:pt x="3001" y="6883"/>
                  </a:cubicBezTo>
                  <a:cubicBezTo>
                    <a:pt x="3692" y="6240"/>
                    <a:pt x="4358" y="5573"/>
                    <a:pt x="5025" y="4882"/>
                  </a:cubicBezTo>
                  <a:cubicBezTo>
                    <a:pt x="5359" y="4549"/>
                    <a:pt x="5692" y="4168"/>
                    <a:pt x="5978" y="3811"/>
                  </a:cubicBezTo>
                  <a:cubicBezTo>
                    <a:pt x="6263" y="3406"/>
                    <a:pt x="6502" y="2977"/>
                    <a:pt x="6668" y="2501"/>
                  </a:cubicBezTo>
                  <a:lnTo>
                    <a:pt x="7311" y="1000"/>
                  </a:lnTo>
                  <a:cubicBezTo>
                    <a:pt x="7359" y="786"/>
                    <a:pt x="7311" y="572"/>
                    <a:pt x="7145" y="429"/>
                  </a:cubicBezTo>
                  <a:lnTo>
                    <a:pt x="7168" y="429"/>
                  </a:lnTo>
                  <a:cubicBezTo>
                    <a:pt x="7121" y="405"/>
                    <a:pt x="7097" y="381"/>
                    <a:pt x="7073" y="357"/>
                  </a:cubicBezTo>
                  <a:cubicBezTo>
                    <a:pt x="6978" y="143"/>
                    <a:pt x="6764" y="0"/>
                    <a:pt x="6549" y="0"/>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5" name="Google Shape;685;p64"/>
            <p:cNvSpPr/>
            <p:nvPr/>
          </p:nvSpPr>
          <p:spPr>
            <a:xfrm>
              <a:off x="1655675" y="3382875"/>
              <a:ext cx="89325" cy="89675"/>
            </a:xfrm>
            <a:custGeom>
              <a:avLst/>
              <a:gdLst/>
              <a:ahLst/>
              <a:cxnLst/>
              <a:rect l="l" t="t" r="r" b="b"/>
              <a:pathLst>
                <a:path w="3573" h="3587" extrusionOk="0">
                  <a:moveTo>
                    <a:pt x="1795" y="0"/>
                  </a:moveTo>
                  <a:cubicBezTo>
                    <a:pt x="1698" y="0"/>
                    <a:pt x="1601" y="26"/>
                    <a:pt x="1524" y="73"/>
                  </a:cubicBezTo>
                  <a:cubicBezTo>
                    <a:pt x="1286" y="239"/>
                    <a:pt x="1096" y="430"/>
                    <a:pt x="929" y="668"/>
                  </a:cubicBezTo>
                  <a:cubicBezTo>
                    <a:pt x="786" y="882"/>
                    <a:pt x="691" y="1097"/>
                    <a:pt x="596" y="1335"/>
                  </a:cubicBezTo>
                  <a:cubicBezTo>
                    <a:pt x="453" y="1740"/>
                    <a:pt x="381" y="2168"/>
                    <a:pt x="215" y="2573"/>
                  </a:cubicBezTo>
                  <a:cubicBezTo>
                    <a:pt x="191" y="2621"/>
                    <a:pt x="167" y="2668"/>
                    <a:pt x="143" y="2716"/>
                  </a:cubicBezTo>
                  <a:cubicBezTo>
                    <a:pt x="0" y="2954"/>
                    <a:pt x="48" y="3240"/>
                    <a:pt x="238" y="3430"/>
                  </a:cubicBezTo>
                  <a:cubicBezTo>
                    <a:pt x="337" y="3529"/>
                    <a:pt x="479" y="3586"/>
                    <a:pt x="627" y="3586"/>
                  </a:cubicBezTo>
                  <a:cubicBezTo>
                    <a:pt x="728" y="3586"/>
                    <a:pt x="832" y="3560"/>
                    <a:pt x="929" y="3502"/>
                  </a:cubicBezTo>
                  <a:lnTo>
                    <a:pt x="977" y="3478"/>
                  </a:lnTo>
                  <a:cubicBezTo>
                    <a:pt x="1810" y="3145"/>
                    <a:pt x="2810" y="3073"/>
                    <a:pt x="3406" y="2311"/>
                  </a:cubicBezTo>
                  <a:cubicBezTo>
                    <a:pt x="3499" y="2195"/>
                    <a:pt x="3569" y="2056"/>
                    <a:pt x="3572" y="1917"/>
                  </a:cubicBezTo>
                  <a:lnTo>
                    <a:pt x="3572" y="1917"/>
                  </a:lnTo>
                  <a:cubicBezTo>
                    <a:pt x="3572" y="1921"/>
                    <a:pt x="3572" y="1926"/>
                    <a:pt x="3572" y="1930"/>
                  </a:cubicBezTo>
                  <a:lnTo>
                    <a:pt x="3572" y="1906"/>
                  </a:lnTo>
                  <a:cubicBezTo>
                    <a:pt x="3572" y="1910"/>
                    <a:pt x="3572" y="1913"/>
                    <a:pt x="3572" y="1917"/>
                  </a:cubicBezTo>
                  <a:lnTo>
                    <a:pt x="3572" y="1917"/>
                  </a:lnTo>
                  <a:cubicBezTo>
                    <a:pt x="3570" y="1780"/>
                    <a:pt x="3523" y="1665"/>
                    <a:pt x="3453" y="1573"/>
                  </a:cubicBezTo>
                  <a:cubicBezTo>
                    <a:pt x="3330" y="1435"/>
                    <a:pt x="3158" y="1356"/>
                    <a:pt x="2987" y="1356"/>
                  </a:cubicBezTo>
                  <a:cubicBezTo>
                    <a:pt x="2893" y="1356"/>
                    <a:pt x="2800" y="1379"/>
                    <a:pt x="2715" y="1430"/>
                  </a:cubicBezTo>
                  <a:cubicBezTo>
                    <a:pt x="2596" y="1501"/>
                    <a:pt x="2477" y="1573"/>
                    <a:pt x="2358" y="1621"/>
                  </a:cubicBezTo>
                  <a:cubicBezTo>
                    <a:pt x="2406" y="1335"/>
                    <a:pt x="2429" y="1025"/>
                    <a:pt x="2406" y="739"/>
                  </a:cubicBezTo>
                  <a:cubicBezTo>
                    <a:pt x="2406" y="692"/>
                    <a:pt x="2382" y="644"/>
                    <a:pt x="2382" y="597"/>
                  </a:cubicBezTo>
                  <a:cubicBezTo>
                    <a:pt x="2382" y="501"/>
                    <a:pt x="2358" y="382"/>
                    <a:pt x="2310" y="287"/>
                  </a:cubicBezTo>
                  <a:cubicBezTo>
                    <a:pt x="2215" y="144"/>
                    <a:pt x="2096" y="49"/>
                    <a:pt x="1953" y="25"/>
                  </a:cubicBezTo>
                  <a:cubicBezTo>
                    <a:pt x="1902" y="8"/>
                    <a:pt x="1849" y="0"/>
                    <a:pt x="1795"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6" name="Google Shape;686;p64"/>
            <p:cNvSpPr/>
            <p:nvPr/>
          </p:nvSpPr>
          <p:spPr>
            <a:xfrm>
              <a:off x="1767225" y="3300400"/>
              <a:ext cx="70875" cy="51525"/>
            </a:xfrm>
            <a:custGeom>
              <a:avLst/>
              <a:gdLst/>
              <a:ahLst/>
              <a:cxnLst/>
              <a:rect l="l" t="t" r="r" b="b"/>
              <a:pathLst>
                <a:path w="2835" h="2061" extrusionOk="0">
                  <a:moveTo>
                    <a:pt x="1316" y="471"/>
                  </a:moveTo>
                  <a:cubicBezTo>
                    <a:pt x="1762" y="471"/>
                    <a:pt x="2169" y="1041"/>
                    <a:pt x="1825" y="1443"/>
                  </a:cubicBezTo>
                  <a:cubicBezTo>
                    <a:pt x="1702" y="1575"/>
                    <a:pt x="1542" y="1636"/>
                    <a:pt x="1384" y="1636"/>
                  </a:cubicBezTo>
                  <a:cubicBezTo>
                    <a:pt x="1144" y="1636"/>
                    <a:pt x="911" y="1496"/>
                    <a:pt x="825" y="1252"/>
                  </a:cubicBezTo>
                  <a:cubicBezTo>
                    <a:pt x="730" y="1014"/>
                    <a:pt x="801" y="752"/>
                    <a:pt x="992" y="585"/>
                  </a:cubicBezTo>
                  <a:cubicBezTo>
                    <a:pt x="1095" y="505"/>
                    <a:pt x="1207" y="471"/>
                    <a:pt x="1316" y="471"/>
                  </a:cubicBezTo>
                  <a:close/>
                  <a:moveTo>
                    <a:pt x="1485" y="0"/>
                  </a:moveTo>
                  <a:cubicBezTo>
                    <a:pt x="1233" y="0"/>
                    <a:pt x="973" y="103"/>
                    <a:pt x="754" y="347"/>
                  </a:cubicBezTo>
                  <a:cubicBezTo>
                    <a:pt x="0" y="1118"/>
                    <a:pt x="736" y="2060"/>
                    <a:pt x="1502" y="2060"/>
                  </a:cubicBezTo>
                  <a:cubicBezTo>
                    <a:pt x="1801" y="2060"/>
                    <a:pt x="2105" y="1916"/>
                    <a:pt x="2325" y="1562"/>
                  </a:cubicBezTo>
                  <a:cubicBezTo>
                    <a:pt x="2834" y="807"/>
                    <a:pt x="2192" y="0"/>
                    <a:pt x="1485"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7" name="Google Shape;687;p64"/>
            <p:cNvSpPr/>
            <p:nvPr/>
          </p:nvSpPr>
          <p:spPr>
            <a:xfrm>
              <a:off x="1824100" y="3275800"/>
              <a:ext cx="33050" cy="23475"/>
            </a:xfrm>
            <a:custGeom>
              <a:avLst/>
              <a:gdLst/>
              <a:ahLst/>
              <a:cxnLst/>
              <a:rect l="l" t="t" r="r" b="b"/>
              <a:pathLst>
                <a:path w="1322" h="939" extrusionOk="0">
                  <a:moveTo>
                    <a:pt x="652" y="0"/>
                  </a:moveTo>
                  <a:cubicBezTo>
                    <a:pt x="537" y="0"/>
                    <a:pt x="417" y="48"/>
                    <a:pt x="312" y="164"/>
                  </a:cubicBezTo>
                  <a:cubicBezTo>
                    <a:pt x="0" y="495"/>
                    <a:pt x="311" y="939"/>
                    <a:pt x="667" y="939"/>
                  </a:cubicBezTo>
                  <a:cubicBezTo>
                    <a:pt x="772" y="939"/>
                    <a:pt x="881" y="900"/>
                    <a:pt x="979" y="807"/>
                  </a:cubicBezTo>
                  <a:cubicBezTo>
                    <a:pt x="1321" y="465"/>
                    <a:pt x="1010" y="0"/>
                    <a:pt x="652"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8" name="Google Shape;688;p64"/>
            <p:cNvSpPr/>
            <p:nvPr/>
          </p:nvSpPr>
          <p:spPr>
            <a:xfrm>
              <a:off x="1652700" y="3233600"/>
              <a:ext cx="243525" cy="236925"/>
            </a:xfrm>
            <a:custGeom>
              <a:avLst/>
              <a:gdLst/>
              <a:ahLst/>
              <a:cxnLst/>
              <a:rect l="l" t="t" r="r" b="b"/>
              <a:pathLst>
                <a:path w="9741" h="9477" extrusionOk="0">
                  <a:moveTo>
                    <a:pt x="3930" y="2448"/>
                  </a:moveTo>
                  <a:lnTo>
                    <a:pt x="3930" y="2448"/>
                  </a:lnTo>
                  <a:cubicBezTo>
                    <a:pt x="3644" y="2733"/>
                    <a:pt x="3382" y="3043"/>
                    <a:pt x="3120" y="3353"/>
                  </a:cubicBezTo>
                  <a:cubicBezTo>
                    <a:pt x="2858" y="3638"/>
                    <a:pt x="2596" y="3924"/>
                    <a:pt x="2334" y="4186"/>
                  </a:cubicBezTo>
                  <a:cubicBezTo>
                    <a:pt x="2239" y="4305"/>
                    <a:pt x="2120" y="4424"/>
                    <a:pt x="2001" y="4520"/>
                  </a:cubicBezTo>
                  <a:cubicBezTo>
                    <a:pt x="1667" y="4186"/>
                    <a:pt x="1310" y="3829"/>
                    <a:pt x="953" y="3519"/>
                  </a:cubicBezTo>
                  <a:cubicBezTo>
                    <a:pt x="1953" y="3210"/>
                    <a:pt x="2953" y="2805"/>
                    <a:pt x="3930" y="2448"/>
                  </a:cubicBezTo>
                  <a:close/>
                  <a:moveTo>
                    <a:pt x="2763" y="6282"/>
                  </a:moveTo>
                  <a:cubicBezTo>
                    <a:pt x="3025" y="6377"/>
                    <a:pt x="3239" y="6568"/>
                    <a:pt x="3358" y="6806"/>
                  </a:cubicBezTo>
                  <a:cubicBezTo>
                    <a:pt x="3310" y="7020"/>
                    <a:pt x="3168" y="7163"/>
                    <a:pt x="2977" y="7234"/>
                  </a:cubicBezTo>
                  <a:cubicBezTo>
                    <a:pt x="2739" y="7306"/>
                    <a:pt x="2477" y="7353"/>
                    <a:pt x="2239" y="7377"/>
                  </a:cubicBezTo>
                  <a:cubicBezTo>
                    <a:pt x="2239" y="7044"/>
                    <a:pt x="2310" y="6734"/>
                    <a:pt x="2453" y="6472"/>
                  </a:cubicBezTo>
                  <a:lnTo>
                    <a:pt x="2429" y="6472"/>
                  </a:lnTo>
                  <a:cubicBezTo>
                    <a:pt x="2525" y="6377"/>
                    <a:pt x="2644" y="6306"/>
                    <a:pt x="2763" y="6282"/>
                  </a:cubicBezTo>
                  <a:close/>
                  <a:moveTo>
                    <a:pt x="7049" y="5925"/>
                  </a:moveTo>
                  <a:lnTo>
                    <a:pt x="7049" y="5925"/>
                  </a:lnTo>
                  <a:cubicBezTo>
                    <a:pt x="6930" y="6282"/>
                    <a:pt x="6787" y="6687"/>
                    <a:pt x="6692" y="7044"/>
                  </a:cubicBezTo>
                  <a:cubicBezTo>
                    <a:pt x="6549" y="7639"/>
                    <a:pt x="6454" y="8235"/>
                    <a:pt x="6311" y="8806"/>
                  </a:cubicBezTo>
                  <a:cubicBezTo>
                    <a:pt x="5906" y="8425"/>
                    <a:pt x="5501" y="8068"/>
                    <a:pt x="5097" y="7711"/>
                  </a:cubicBezTo>
                  <a:cubicBezTo>
                    <a:pt x="5263" y="7568"/>
                    <a:pt x="5430" y="7425"/>
                    <a:pt x="5573" y="7258"/>
                  </a:cubicBezTo>
                  <a:cubicBezTo>
                    <a:pt x="5859" y="6996"/>
                    <a:pt x="6287" y="6591"/>
                    <a:pt x="6597" y="6329"/>
                  </a:cubicBezTo>
                  <a:lnTo>
                    <a:pt x="7049" y="5925"/>
                  </a:lnTo>
                  <a:close/>
                  <a:moveTo>
                    <a:pt x="2263" y="6187"/>
                  </a:moveTo>
                  <a:lnTo>
                    <a:pt x="2215" y="6210"/>
                  </a:lnTo>
                  <a:cubicBezTo>
                    <a:pt x="1882" y="6615"/>
                    <a:pt x="1667" y="7115"/>
                    <a:pt x="1620" y="7663"/>
                  </a:cubicBezTo>
                  <a:cubicBezTo>
                    <a:pt x="1620" y="7887"/>
                    <a:pt x="1810" y="7965"/>
                    <a:pt x="1996" y="7965"/>
                  </a:cubicBezTo>
                  <a:cubicBezTo>
                    <a:pt x="2047" y="7965"/>
                    <a:pt x="2097" y="7959"/>
                    <a:pt x="2144" y="7949"/>
                  </a:cubicBezTo>
                  <a:cubicBezTo>
                    <a:pt x="2644" y="7925"/>
                    <a:pt x="3120" y="7734"/>
                    <a:pt x="3477" y="7401"/>
                  </a:cubicBezTo>
                  <a:cubicBezTo>
                    <a:pt x="3477" y="7449"/>
                    <a:pt x="3477" y="7472"/>
                    <a:pt x="3477" y="7496"/>
                  </a:cubicBezTo>
                  <a:cubicBezTo>
                    <a:pt x="3310" y="8639"/>
                    <a:pt x="2024" y="8973"/>
                    <a:pt x="1048" y="9068"/>
                  </a:cubicBezTo>
                  <a:lnTo>
                    <a:pt x="1024" y="9068"/>
                  </a:lnTo>
                  <a:lnTo>
                    <a:pt x="548" y="9116"/>
                  </a:lnTo>
                  <a:cubicBezTo>
                    <a:pt x="596" y="8616"/>
                    <a:pt x="667" y="8139"/>
                    <a:pt x="810" y="7639"/>
                  </a:cubicBezTo>
                  <a:cubicBezTo>
                    <a:pt x="953" y="7187"/>
                    <a:pt x="1096" y="6639"/>
                    <a:pt x="1548" y="6377"/>
                  </a:cubicBezTo>
                  <a:cubicBezTo>
                    <a:pt x="1762" y="6258"/>
                    <a:pt x="2001" y="6187"/>
                    <a:pt x="2263" y="6187"/>
                  </a:cubicBezTo>
                  <a:close/>
                  <a:moveTo>
                    <a:pt x="8660" y="1"/>
                  </a:moveTo>
                  <a:cubicBezTo>
                    <a:pt x="8579" y="1"/>
                    <a:pt x="8502" y="7"/>
                    <a:pt x="8431" y="19"/>
                  </a:cubicBezTo>
                  <a:cubicBezTo>
                    <a:pt x="8216" y="42"/>
                    <a:pt x="8026" y="90"/>
                    <a:pt x="7835" y="138"/>
                  </a:cubicBezTo>
                  <a:cubicBezTo>
                    <a:pt x="6930" y="352"/>
                    <a:pt x="6097" y="733"/>
                    <a:pt x="5335" y="1257"/>
                  </a:cubicBezTo>
                  <a:cubicBezTo>
                    <a:pt x="5025" y="1447"/>
                    <a:pt x="4739" y="1686"/>
                    <a:pt x="4477" y="1924"/>
                  </a:cubicBezTo>
                  <a:lnTo>
                    <a:pt x="4454" y="1924"/>
                  </a:lnTo>
                  <a:cubicBezTo>
                    <a:pt x="3549" y="2114"/>
                    <a:pt x="2667" y="2376"/>
                    <a:pt x="1810" y="2662"/>
                  </a:cubicBezTo>
                  <a:lnTo>
                    <a:pt x="762" y="2995"/>
                  </a:lnTo>
                  <a:cubicBezTo>
                    <a:pt x="548" y="3091"/>
                    <a:pt x="262" y="3067"/>
                    <a:pt x="95" y="3257"/>
                  </a:cubicBezTo>
                  <a:cubicBezTo>
                    <a:pt x="0" y="3376"/>
                    <a:pt x="24" y="3543"/>
                    <a:pt x="143" y="3638"/>
                  </a:cubicBezTo>
                  <a:cubicBezTo>
                    <a:pt x="572" y="3972"/>
                    <a:pt x="953" y="4305"/>
                    <a:pt x="1334" y="4662"/>
                  </a:cubicBezTo>
                  <a:cubicBezTo>
                    <a:pt x="1667" y="4996"/>
                    <a:pt x="2001" y="5329"/>
                    <a:pt x="2334" y="5663"/>
                  </a:cubicBezTo>
                  <a:cubicBezTo>
                    <a:pt x="2264" y="5653"/>
                    <a:pt x="2193" y="5648"/>
                    <a:pt x="2122" y="5648"/>
                  </a:cubicBezTo>
                  <a:cubicBezTo>
                    <a:pt x="1689" y="5648"/>
                    <a:pt x="1256" y="5829"/>
                    <a:pt x="929" y="6115"/>
                  </a:cubicBezTo>
                  <a:cubicBezTo>
                    <a:pt x="167" y="6901"/>
                    <a:pt x="119" y="8282"/>
                    <a:pt x="191" y="9306"/>
                  </a:cubicBezTo>
                  <a:cubicBezTo>
                    <a:pt x="169" y="9391"/>
                    <a:pt x="243" y="9477"/>
                    <a:pt x="327" y="9477"/>
                  </a:cubicBezTo>
                  <a:cubicBezTo>
                    <a:pt x="337" y="9477"/>
                    <a:pt x="347" y="9475"/>
                    <a:pt x="357" y="9473"/>
                  </a:cubicBezTo>
                  <a:lnTo>
                    <a:pt x="691" y="9449"/>
                  </a:lnTo>
                  <a:cubicBezTo>
                    <a:pt x="1524" y="9354"/>
                    <a:pt x="2382" y="9282"/>
                    <a:pt x="3072" y="8782"/>
                  </a:cubicBezTo>
                  <a:cubicBezTo>
                    <a:pt x="3596" y="8425"/>
                    <a:pt x="3906" y="7806"/>
                    <a:pt x="3882" y="7163"/>
                  </a:cubicBezTo>
                  <a:lnTo>
                    <a:pt x="3882" y="7163"/>
                  </a:lnTo>
                  <a:cubicBezTo>
                    <a:pt x="4406" y="7711"/>
                    <a:pt x="5001" y="8163"/>
                    <a:pt x="5573" y="8639"/>
                  </a:cubicBezTo>
                  <a:cubicBezTo>
                    <a:pt x="5835" y="8878"/>
                    <a:pt x="6073" y="9116"/>
                    <a:pt x="6311" y="9354"/>
                  </a:cubicBezTo>
                  <a:cubicBezTo>
                    <a:pt x="6339" y="9382"/>
                    <a:pt x="6375" y="9395"/>
                    <a:pt x="6411" y="9395"/>
                  </a:cubicBezTo>
                  <a:cubicBezTo>
                    <a:pt x="6465" y="9395"/>
                    <a:pt x="6520" y="9364"/>
                    <a:pt x="6549" y="9306"/>
                  </a:cubicBezTo>
                  <a:cubicBezTo>
                    <a:pt x="6835" y="8211"/>
                    <a:pt x="6954" y="7068"/>
                    <a:pt x="7359" y="6020"/>
                  </a:cubicBezTo>
                  <a:cubicBezTo>
                    <a:pt x="7430" y="5829"/>
                    <a:pt x="7502" y="5639"/>
                    <a:pt x="7549" y="5472"/>
                  </a:cubicBezTo>
                  <a:lnTo>
                    <a:pt x="7645" y="5401"/>
                  </a:lnTo>
                  <a:cubicBezTo>
                    <a:pt x="7758" y="5174"/>
                    <a:pt x="7586" y="4946"/>
                    <a:pt x="7379" y="4946"/>
                  </a:cubicBezTo>
                  <a:cubicBezTo>
                    <a:pt x="7326" y="4946"/>
                    <a:pt x="7270" y="4962"/>
                    <a:pt x="7216" y="4996"/>
                  </a:cubicBezTo>
                  <a:cubicBezTo>
                    <a:pt x="6430" y="5829"/>
                    <a:pt x="5597" y="6663"/>
                    <a:pt x="4882" y="7544"/>
                  </a:cubicBezTo>
                  <a:cubicBezTo>
                    <a:pt x="4525" y="7234"/>
                    <a:pt x="4215" y="6925"/>
                    <a:pt x="3906" y="6568"/>
                  </a:cubicBezTo>
                  <a:cubicBezTo>
                    <a:pt x="3334" y="5972"/>
                    <a:pt x="2787" y="5353"/>
                    <a:pt x="2215" y="4758"/>
                  </a:cubicBezTo>
                  <a:lnTo>
                    <a:pt x="2572" y="4424"/>
                  </a:lnTo>
                  <a:cubicBezTo>
                    <a:pt x="2929" y="4067"/>
                    <a:pt x="3287" y="3686"/>
                    <a:pt x="3620" y="3305"/>
                  </a:cubicBezTo>
                  <a:cubicBezTo>
                    <a:pt x="4787" y="1971"/>
                    <a:pt x="6168" y="995"/>
                    <a:pt x="7930" y="662"/>
                  </a:cubicBezTo>
                  <a:cubicBezTo>
                    <a:pt x="8145" y="638"/>
                    <a:pt x="8383" y="590"/>
                    <a:pt x="8597" y="566"/>
                  </a:cubicBezTo>
                  <a:cubicBezTo>
                    <a:pt x="8907" y="566"/>
                    <a:pt x="9145" y="876"/>
                    <a:pt x="9050" y="1162"/>
                  </a:cubicBezTo>
                  <a:cubicBezTo>
                    <a:pt x="8954" y="1971"/>
                    <a:pt x="8764" y="2757"/>
                    <a:pt x="8478" y="3495"/>
                  </a:cubicBezTo>
                  <a:cubicBezTo>
                    <a:pt x="8413" y="3627"/>
                    <a:pt x="8527" y="3746"/>
                    <a:pt x="8644" y="3746"/>
                  </a:cubicBezTo>
                  <a:cubicBezTo>
                    <a:pt x="8697" y="3746"/>
                    <a:pt x="8751" y="3722"/>
                    <a:pt x="8788" y="3662"/>
                  </a:cubicBezTo>
                  <a:cubicBezTo>
                    <a:pt x="9026" y="3257"/>
                    <a:pt x="9216" y="2829"/>
                    <a:pt x="9359" y="2400"/>
                  </a:cubicBezTo>
                  <a:cubicBezTo>
                    <a:pt x="9478" y="2019"/>
                    <a:pt x="9550" y="1638"/>
                    <a:pt x="9621" y="1257"/>
                  </a:cubicBezTo>
                  <a:cubicBezTo>
                    <a:pt x="9740" y="709"/>
                    <a:pt x="9431" y="185"/>
                    <a:pt x="8907" y="19"/>
                  </a:cubicBezTo>
                  <a:cubicBezTo>
                    <a:pt x="8823" y="7"/>
                    <a:pt x="8740" y="1"/>
                    <a:pt x="8660"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64"/>
                                        </p:tgtEl>
                                        <p:attrNameLst>
                                          <p:attrName>style.visibility</p:attrName>
                                        </p:attrNameLst>
                                      </p:cBhvr>
                                      <p:to>
                                        <p:strVal val="visible"/>
                                      </p:to>
                                    </p:set>
                                    <p:animEffect transition="in" filter="fade">
                                      <p:cBhvr>
                                        <p:cTn id="7" dur="1000"/>
                                        <p:tgtEl>
                                          <p:spTgt spid="66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492" name="Shape 492"/>
        <p:cNvGrpSpPr/>
        <p:nvPr/>
      </p:nvGrpSpPr>
      <p:grpSpPr>
        <a:xfrm>
          <a:off x="0" y="0"/>
          <a:ext cx="0" cy="0"/>
          <a:chOff x="0" y="0"/>
          <a:chExt cx="0" cy="0"/>
        </a:xfrm>
      </p:grpSpPr>
      <p:sp>
        <p:nvSpPr>
          <p:cNvPr id="2" name="Subtitle 1"/>
          <p:cNvSpPr/>
          <p:nvPr>
            <p:ph type="subTitle" idx="1"/>
          </p:nvPr>
        </p:nvSpPr>
        <p:spPr>
          <a:xfrm>
            <a:off x="219710" y="2323465"/>
            <a:ext cx="11575415" cy="2750820"/>
          </a:xfrm>
        </p:spPr>
        <p:txBody>
          <a:bodyPr/>
          <a:p>
            <a:pPr marL="169545" indent="0">
              <a:lnSpc>
                <a:spcPct val="120000"/>
              </a:lnSpc>
              <a:buNone/>
            </a:pPr>
            <a:r>
              <a:rPr lang="vi-VN" altLang="en-US" sz="4800">
                <a:latin typeface="Times New Roman" panose="02020603050405020304" charset="0"/>
                <a:cs typeface="Times New Roman" panose="02020603050405020304" charset="0"/>
              </a:rPr>
              <a:t>Trần Thủ Độ là người có công lập nên nhà Trần, lại là chú của vua và đứng đầu trăm quan, nhưng không vì thế mà tự cho phép mình vượt qua phép nước.</a:t>
            </a:r>
            <a:endParaRPr lang="vi-VN" altLang="en-US" sz="4800">
              <a:latin typeface="Times New Roman" panose="02020603050405020304" charset="0"/>
              <a:cs typeface="Times New Roman" panose="02020603050405020304" charset="0"/>
            </a:endParaRPr>
          </a:p>
        </p:txBody>
      </p:sp>
      <p:cxnSp>
        <p:nvCxnSpPr>
          <p:cNvPr id="4" name="Straight Connector 3"/>
          <p:cNvCxnSpPr/>
          <p:nvPr/>
        </p:nvCxnSpPr>
        <p:spPr>
          <a:xfrm flipH="1">
            <a:off x="1761490" y="3420745"/>
            <a:ext cx="205740" cy="767715"/>
          </a:xfrm>
          <a:prstGeom prst="line">
            <a:avLst/>
          </a:prstGeom>
          <a:ln w="57150">
            <a:solidFill>
              <a:srgbClr val="FF0000"/>
            </a:solidFill>
          </a:ln>
        </p:spPr>
        <p:style>
          <a:lnRef idx="2">
            <a:schemeClr val="accent1"/>
          </a:lnRef>
          <a:fillRef idx="0">
            <a:srgbClr val="FFFFFF"/>
          </a:fillRef>
          <a:effectRef idx="0">
            <a:srgbClr val="FFFFFF"/>
          </a:effectRef>
          <a:fontRef idx="minor">
            <a:schemeClr val="tx1"/>
          </a:fontRef>
        </p:style>
      </p:cxnSp>
      <p:sp>
        <p:nvSpPr>
          <p:cNvPr id="6" name="Title 5"/>
          <p:cNvSpPr/>
          <p:nvPr>
            <p:ph type="title"/>
          </p:nvPr>
        </p:nvSpPr>
        <p:spPr>
          <a:xfrm>
            <a:off x="2910840" y="940435"/>
            <a:ext cx="6370320" cy="743585"/>
          </a:xfrm>
        </p:spPr>
        <p:txBody>
          <a:bodyPr/>
          <a:p>
            <a:pPr algn="ctr"/>
            <a:r>
              <a:rPr lang="vi-VN" altLang="en-US" sz="5400">
                <a:latin typeface="Times New Roman" panose="02020603050405020304" charset="0"/>
                <a:cs typeface="Times New Roman" panose="02020603050405020304" charset="0"/>
              </a:rPr>
              <a:t>Ngắt nghỉ câu </a:t>
            </a:r>
            <a:r>
              <a:rPr lang="vi-VN" altLang="en-US" sz="5400">
                <a:latin typeface="Times New Roman" panose="02020603050405020304" charset="0"/>
                <a:cs typeface="Times New Roman" panose="02020603050405020304" charset="0"/>
              </a:rPr>
              <a:t>dài </a:t>
            </a:r>
            <a:endParaRPr lang="vi-VN" altLang="en-US" sz="5400">
              <a:latin typeface="Times New Roman" panose="02020603050405020304" charset="0"/>
              <a:cs typeface="Times New Roman" panose="02020603050405020304" charset="0"/>
            </a:endParaRPr>
          </a:p>
        </p:txBody>
      </p:sp>
      <p:sp>
        <p:nvSpPr>
          <p:cNvPr id="666" name="Google Shape;666;p64">
            <a:hlinkClick r:id="" action="ppaction://noaction"/>
          </p:cNvPr>
          <p:cNvSpPr/>
          <p:nvPr/>
        </p:nvSpPr>
        <p:spPr>
          <a:xfrm>
            <a:off x="11035547" y="5365248"/>
            <a:ext cx="1156379" cy="1156379"/>
          </a:xfrm>
          <a:custGeom>
            <a:avLst/>
            <a:gdLst/>
            <a:ahLst/>
            <a:cxnLst/>
            <a:rect l="l" t="t" r="r" b="b"/>
            <a:pathLst>
              <a:path w="47804" h="47804" extrusionOk="0">
                <a:moveTo>
                  <a:pt x="23908" y="0"/>
                </a:moveTo>
                <a:cubicBezTo>
                  <a:pt x="22372" y="0"/>
                  <a:pt x="21050" y="1917"/>
                  <a:pt x="19586" y="2203"/>
                </a:cubicBezTo>
                <a:cubicBezTo>
                  <a:pt x="19422" y="2235"/>
                  <a:pt x="19253" y="2249"/>
                  <a:pt x="19080" y="2249"/>
                </a:cubicBezTo>
                <a:cubicBezTo>
                  <a:pt x="17963" y="2249"/>
                  <a:pt x="16678" y="1664"/>
                  <a:pt x="15580" y="1664"/>
                </a:cubicBezTo>
                <a:cubicBezTo>
                  <a:pt x="15289" y="1664"/>
                  <a:pt x="15010" y="1705"/>
                  <a:pt x="14752" y="1810"/>
                </a:cubicBezTo>
                <a:cubicBezTo>
                  <a:pt x="13347" y="2393"/>
                  <a:pt x="12859" y="4667"/>
                  <a:pt x="11609" y="5501"/>
                </a:cubicBezTo>
                <a:cubicBezTo>
                  <a:pt x="10359" y="6334"/>
                  <a:pt x="8049" y="5929"/>
                  <a:pt x="7001" y="6989"/>
                </a:cubicBezTo>
                <a:cubicBezTo>
                  <a:pt x="5941" y="8049"/>
                  <a:pt x="6346" y="10358"/>
                  <a:pt x="5513" y="11609"/>
                </a:cubicBezTo>
                <a:cubicBezTo>
                  <a:pt x="4667" y="12859"/>
                  <a:pt x="2393" y="13347"/>
                  <a:pt x="1810" y="14740"/>
                </a:cubicBezTo>
                <a:cubicBezTo>
                  <a:pt x="1238" y="16133"/>
                  <a:pt x="2500" y="18074"/>
                  <a:pt x="2203" y="19586"/>
                </a:cubicBezTo>
                <a:cubicBezTo>
                  <a:pt x="1917" y="21026"/>
                  <a:pt x="0" y="22360"/>
                  <a:pt x="0" y="23896"/>
                </a:cubicBezTo>
                <a:cubicBezTo>
                  <a:pt x="0" y="25432"/>
                  <a:pt x="1917" y="26753"/>
                  <a:pt x="2203" y="28218"/>
                </a:cubicBezTo>
                <a:cubicBezTo>
                  <a:pt x="2500" y="29718"/>
                  <a:pt x="1250" y="31671"/>
                  <a:pt x="1810" y="33052"/>
                </a:cubicBezTo>
                <a:cubicBezTo>
                  <a:pt x="2393" y="34445"/>
                  <a:pt x="4679" y="34945"/>
                  <a:pt x="5513" y="36195"/>
                </a:cubicBezTo>
                <a:cubicBezTo>
                  <a:pt x="6346" y="37445"/>
                  <a:pt x="5941" y="39743"/>
                  <a:pt x="7001" y="40803"/>
                </a:cubicBezTo>
                <a:cubicBezTo>
                  <a:pt x="8049" y="41862"/>
                  <a:pt x="10359" y="41457"/>
                  <a:pt x="11609" y="42291"/>
                </a:cubicBezTo>
                <a:cubicBezTo>
                  <a:pt x="12859" y="43124"/>
                  <a:pt x="13347" y="45398"/>
                  <a:pt x="14752" y="45982"/>
                </a:cubicBezTo>
                <a:cubicBezTo>
                  <a:pt x="15017" y="46094"/>
                  <a:pt x="15304" y="46138"/>
                  <a:pt x="15604" y="46138"/>
                </a:cubicBezTo>
                <a:cubicBezTo>
                  <a:pt x="16698" y="46138"/>
                  <a:pt x="17975" y="45555"/>
                  <a:pt x="19084" y="45555"/>
                </a:cubicBezTo>
                <a:cubicBezTo>
                  <a:pt x="19256" y="45555"/>
                  <a:pt x="19424" y="45569"/>
                  <a:pt x="19586" y="45601"/>
                </a:cubicBezTo>
                <a:cubicBezTo>
                  <a:pt x="21027" y="45875"/>
                  <a:pt x="22372" y="47803"/>
                  <a:pt x="23908" y="47803"/>
                </a:cubicBezTo>
                <a:cubicBezTo>
                  <a:pt x="25432" y="47803"/>
                  <a:pt x="26754" y="45875"/>
                  <a:pt x="28218" y="45601"/>
                </a:cubicBezTo>
                <a:cubicBezTo>
                  <a:pt x="28382" y="45568"/>
                  <a:pt x="28551" y="45554"/>
                  <a:pt x="28724" y="45554"/>
                </a:cubicBezTo>
                <a:cubicBezTo>
                  <a:pt x="29835" y="45554"/>
                  <a:pt x="31114" y="46133"/>
                  <a:pt x="32208" y="46133"/>
                </a:cubicBezTo>
                <a:cubicBezTo>
                  <a:pt x="32505" y="46133"/>
                  <a:pt x="32789" y="46091"/>
                  <a:pt x="33052" y="45982"/>
                </a:cubicBezTo>
                <a:cubicBezTo>
                  <a:pt x="34457" y="45398"/>
                  <a:pt x="34945" y="43124"/>
                  <a:pt x="36195" y="42291"/>
                </a:cubicBezTo>
                <a:cubicBezTo>
                  <a:pt x="37445" y="41457"/>
                  <a:pt x="39755" y="41862"/>
                  <a:pt x="40815" y="40803"/>
                </a:cubicBezTo>
                <a:cubicBezTo>
                  <a:pt x="41863" y="39743"/>
                  <a:pt x="41470" y="37445"/>
                  <a:pt x="42303" y="36195"/>
                </a:cubicBezTo>
                <a:cubicBezTo>
                  <a:pt x="43137" y="34945"/>
                  <a:pt x="45411" y="34445"/>
                  <a:pt x="45994" y="33052"/>
                </a:cubicBezTo>
                <a:cubicBezTo>
                  <a:pt x="46566" y="31671"/>
                  <a:pt x="45303" y="29718"/>
                  <a:pt x="45601" y="28218"/>
                </a:cubicBezTo>
                <a:cubicBezTo>
                  <a:pt x="45887" y="26765"/>
                  <a:pt x="47804" y="25432"/>
                  <a:pt x="47804" y="23896"/>
                </a:cubicBezTo>
                <a:cubicBezTo>
                  <a:pt x="47804" y="22360"/>
                  <a:pt x="45887" y="21038"/>
                  <a:pt x="45601" y="19586"/>
                </a:cubicBezTo>
                <a:cubicBezTo>
                  <a:pt x="45303" y="18074"/>
                  <a:pt x="46554" y="16133"/>
                  <a:pt x="45994" y="14740"/>
                </a:cubicBezTo>
                <a:cubicBezTo>
                  <a:pt x="45411" y="13347"/>
                  <a:pt x="43137" y="12859"/>
                  <a:pt x="42303" y="11609"/>
                </a:cubicBezTo>
                <a:cubicBezTo>
                  <a:pt x="41470" y="10358"/>
                  <a:pt x="41863" y="8049"/>
                  <a:pt x="40815" y="6989"/>
                </a:cubicBezTo>
                <a:cubicBezTo>
                  <a:pt x="39755" y="5929"/>
                  <a:pt x="37445" y="6334"/>
                  <a:pt x="36195" y="5501"/>
                </a:cubicBezTo>
                <a:cubicBezTo>
                  <a:pt x="34945" y="4667"/>
                  <a:pt x="34457" y="2393"/>
                  <a:pt x="33052" y="1810"/>
                </a:cubicBezTo>
                <a:cubicBezTo>
                  <a:pt x="32789" y="1699"/>
                  <a:pt x="32505" y="1655"/>
                  <a:pt x="32207" y="1655"/>
                </a:cubicBezTo>
                <a:cubicBezTo>
                  <a:pt x="31110" y="1655"/>
                  <a:pt x="29828" y="2248"/>
                  <a:pt x="28715" y="2248"/>
                </a:cubicBezTo>
                <a:cubicBezTo>
                  <a:pt x="28545" y="2248"/>
                  <a:pt x="28379" y="2235"/>
                  <a:pt x="28218" y="2203"/>
                </a:cubicBezTo>
                <a:cubicBezTo>
                  <a:pt x="26777" y="1917"/>
                  <a:pt x="25432" y="0"/>
                  <a:pt x="23908" y="0"/>
                </a:cubicBezTo>
                <a:close/>
              </a:path>
            </a:pathLst>
          </a:custGeom>
          <a:solidFill>
            <a:schemeClr val="accent5"/>
          </a:solidFill>
          <a:ln>
            <a:noFill/>
          </a:ln>
        </p:spPr>
        <p:txBody>
          <a:bodyPr spcFirstLastPara="1" wrap="square" lIns="121900" tIns="121900" rIns="121900" bIns="121900" anchor="ctr" anchorCtr="0">
            <a:noAutofit/>
          </a:bodyPr>
          <a:p>
            <a:pPr marL="0" lvl="0" indent="0" algn="l" rtl="0">
              <a:spcBef>
                <a:spcPts val="0"/>
              </a:spcBef>
              <a:spcAft>
                <a:spcPts val="0"/>
              </a:spcAft>
              <a:buNone/>
            </a:pPr>
            <a:endParaRPr sz="2400"/>
          </a:p>
        </p:txBody>
      </p:sp>
      <p:cxnSp>
        <p:nvCxnSpPr>
          <p:cNvPr id="8" name="Straight Connector 7"/>
          <p:cNvCxnSpPr/>
          <p:nvPr/>
        </p:nvCxnSpPr>
        <p:spPr>
          <a:xfrm flipH="1">
            <a:off x="1761490" y="4306570"/>
            <a:ext cx="205740" cy="767715"/>
          </a:xfrm>
          <a:prstGeom prst="line">
            <a:avLst/>
          </a:prstGeom>
          <a:ln w="57150">
            <a:solidFill>
              <a:srgbClr val="FF0000"/>
            </a:solidFill>
          </a:ln>
        </p:spPr>
        <p:style>
          <a:lnRef idx="2">
            <a:schemeClr val="accent1"/>
          </a:lnRef>
          <a:fillRef idx="0">
            <a:srgbClr val="FFFFFF"/>
          </a:fillRef>
          <a:effectRef idx="0">
            <a:srgbClr val="FFFFFF"/>
          </a:effectRef>
          <a:fontRef idx="minor">
            <a:schemeClr val="tx1"/>
          </a:fontRef>
        </p:style>
      </p:cxnSp>
      <p:cxnSp>
        <p:nvCxnSpPr>
          <p:cNvPr id="3" name="Straight Connector 2"/>
          <p:cNvCxnSpPr/>
          <p:nvPr/>
        </p:nvCxnSpPr>
        <p:spPr>
          <a:xfrm flipH="1">
            <a:off x="6675120" y="4306570"/>
            <a:ext cx="205740" cy="767715"/>
          </a:xfrm>
          <a:prstGeom prst="line">
            <a:avLst/>
          </a:prstGeom>
          <a:ln w="57150">
            <a:solidFill>
              <a:srgbClr val="FF0000"/>
            </a:solidFill>
          </a:ln>
        </p:spPr>
        <p:style>
          <a:lnRef idx="2">
            <a:schemeClr val="accent1"/>
          </a:lnRef>
          <a:fillRef idx="0">
            <a:srgbClr val="FFFFFF"/>
          </a:fillRef>
          <a:effectRef idx="0">
            <a:srgbClr val="FFFFFF"/>
          </a:effectRef>
          <a:fontRef idx="minor">
            <a:schemeClr val="tx1"/>
          </a:fontRef>
        </p:style>
      </p:cxnSp>
      <p:cxnSp>
        <p:nvCxnSpPr>
          <p:cNvPr id="5" name="Straight Connector 4"/>
          <p:cNvCxnSpPr/>
          <p:nvPr/>
        </p:nvCxnSpPr>
        <p:spPr>
          <a:xfrm flipH="1">
            <a:off x="6880860" y="5198110"/>
            <a:ext cx="205740" cy="767715"/>
          </a:xfrm>
          <a:prstGeom prst="line">
            <a:avLst/>
          </a:prstGeom>
          <a:ln w="57150">
            <a:solidFill>
              <a:srgbClr val="FF0000"/>
            </a:solidFill>
          </a:ln>
        </p:spPr>
        <p:style>
          <a:lnRef idx="2">
            <a:schemeClr val="accent1"/>
          </a:lnRef>
          <a:fillRef idx="0">
            <a:srgbClr val="FFFFFF"/>
          </a:fillRef>
          <a:effectRef idx="0">
            <a:srgbClr val="FFFFFF"/>
          </a:effectRef>
          <a:fontRef idx="minor">
            <a:schemeClr val="tx1"/>
          </a:fontRef>
        </p:style>
      </p:cxnSp>
      <p:cxnSp>
        <p:nvCxnSpPr>
          <p:cNvPr id="7" name="Straight Connector 6"/>
          <p:cNvCxnSpPr/>
          <p:nvPr/>
        </p:nvCxnSpPr>
        <p:spPr>
          <a:xfrm flipH="1">
            <a:off x="7086600" y="5198110"/>
            <a:ext cx="205740" cy="767715"/>
          </a:xfrm>
          <a:prstGeom prst="line">
            <a:avLst/>
          </a:prstGeom>
          <a:ln w="57150">
            <a:solidFill>
              <a:srgbClr val="FF0000"/>
            </a:solidFill>
          </a:ln>
        </p:spPr>
        <p:style>
          <a:lnRef idx="2">
            <a:schemeClr val="accent1"/>
          </a:lnRef>
          <a:fillRef idx="0">
            <a:srgbClr val="FFFFFF"/>
          </a:fillRef>
          <a:effectRef idx="0">
            <a:srgbClr val="FFFFFF"/>
          </a:effectRef>
          <a:fontRef idx="minor">
            <a:schemeClr val="tx1"/>
          </a:fontRef>
        </p:style>
      </p:cxn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250" fill="hold">
                                          <p:stCondLst>
                                            <p:cond delay="0"/>
                                          </p:stCondLst>
                                        </p:cTn>
                                        <p:tgtEl>
                                          <p:spTgt spid="4"/>
                                        </p:tgtEl>
                                        <p:attrNameLst>
                                          <p:attrName>style.visibility</p:attrName>
                                        </p:attrNameLst>
                                      </p:cBhvr>
                                      <p:to>
                                        <p:strVal val="visible"/>
                                      </p:to>
                                    </p:set>
                                    <p:animEffect transition="in" filter="barn(inVertical)">
                                      <p:cBhvr>
                                        <p:cTn id="10" dur="250"/>
                                        <p:tgtEl>
                                          <p:spTgt spid="4"/>
                                        </p:tgtEl>
                                      </p:cBhvr>
                                    </p:animEffect>
                                  </p:childTnLst>
                                </p:cTn>
                              </p:par>
                              <p:par>
                                <p:cTn id="11" presetID="16" presetClass="entr" presetSubtype="21" fill="hold" nodeType="withEffect">
                                  <p:stCondLst>
                                    <p:cond delay="0"/>
                                  </p:stCondLst>
                                  <p:childTnLst>
                                    <p:set>
                                      <p:cBhvr>
                                        <p:cTn id="12" dur="250" fill="hold">
                                          <p:stCondLst>
                                            <p:cond delay="0"/>
                                          </p:stCondLst>
                                        </p:cTn>
                                        <p:tgtEl>
                                          <p:spTgt spid="8"/>
                                        </p:tgtEl>
                                        <p:attrNameLst>
                                          <p:attrName>style.visibility</p:attrName>
                                        </p:attrNameLst>
                                      </p:cBhvr>
                                      <p:to>
                                        <p:strVal val="visible"/>
                                      </p:to>
                                    </p:set>
                                    <p:animEffect transition="in" filter="barn(inVertical)">
                                      <p:cBhvr>
                                        <p:cTn id="13" dur="250"/>
                                        <p:tgtEl>
                                          <p:spTgt spid="8"/>
                                        </p:tgtEl>
                                      </p:cBhvr>
                                    </p:animEffect>
                                  </p:childTnLst>
                                </p:cTn>
                              </p:par>
                              <p:par>
                                <p:cTn id="14" presetID="16" presetClass="entr" presetSubtype="21" fill="hold" nodeType="withEffect">
                                  <p:stCondLst>
                                    <p:cond delay="0"/>
                                  </p:stCondLst>
                                  <p:childTnLst>
                                    <p:set>
                                      <p:cBhvr>
                                        <p:cTn id="15" dur="250" fill="hold">
                                          <p:stCondLst>
                                            <p:cond delay="0"/>
                                          </p:stCondLst>
                                        </p:cTn>
                                        <p:tgtEl>
                                          <p:spTgt spid="3"/>
                                        </p:tgtEl>
                                        <p:attrNameLst>
                                          <p:attrName>style.visibility</p:attrName>
                                        </p:attrNameLst>
                                      </p:cBhvr>
                                      <p:to>
                                        <p:strVal val="visible"/>
                                      </p:to>
                                    </p:set>
                                    <p:animEffect transition="in" filter="barn(inVertical)">
                                      <p:cBhvr>
                                        <p:cTn id="16" dur="250"/>
                                        <p:tgtEl>
                                          <p:spTgt spid="3"/>
                                        </p:tgtEl>
                                      </p:cBhvr>
                                    </p:animEffect>
                                  </p:childTnLst>
                                </p:cTn>
                              </p:par>
                              <p:par>
                                <p:cTn id="17" presetID="16" presetClass="entr" presetSubtype="21" fill="hold" nodeType="withEffect">
                                  <p:stCondLst>
                                    <p:cond delay="0"/>
                                  </p:stCondLst>
                                  <p:childTnLst>
                                    <p:set>
                                      <p:cBhvr>
                                        <p:cTn id="18" dur="250" fill="hold">
                                          <p:stCondLst>
                                            <p:cond delay="0"/>
                                          </p:stCondLst>
                                        </p:cTn>
                                        <p:tgtEl>
                                          <p:spTgt spid="5"/>
                                        </p:tgtEl>
                                        <p:attrNameLst>
                                          <p:attrName>style.visibility</p:attrName>
                                        </p:attrNameLst>
                                      </p:cBhvr>
                                      <p:to>
                                        <p:strVal val="visible"/>
                                      </p:to>
                                    </p:set>
                                    <p:animEffect transition="in" filter="barn(inVertical)">
                                      <p:cBhvr>
                                        <p:cTn id="19" dur="250"/>
                                        <p:tgtEl>
                                          <p:spTgt spid="5"/>
                                        </p:tgtEl>
                                      </p:cBhvr>
                                    </p:animEffect>
                                  </p:childTnLst>
                                </p:cTn>
                              </p:par>
                              <p:par>
                                <p:cTn id="20" presetID="16" presetClass="entr" presetSubtype="21" fill="hold" nodeType="withEffect">
                                  <p:stCondLst>
                                    <p:cond delay="0"/>
                                  </p:stCondLst>
                                  <p:childTnLst>
                                    <p:set>
                                      <p:cBhvr>
                                        <p:cTn id="21" dur="250" fill="hold">
                                          <p:stCondLst>
                                            <p:cond delay="0"/>
                                          </p:stCondLst>
                                        </p:cTn>
                                        <p:tgtEl>
                                          <p:spTgt spid="7"/>
                                        </p:tgtEl>
                                        <p:attrNameLst>
                                          <p:attrName>style.visibility</p:attrName>
                                        </p:attrNameLst>
                                      </p:cBhvr>
                                      <p:to>
                                        <p:strVal val="visible"/>
                                      </p:to>
                                    </p:set>
                                    <p:animEffect transition="in" filter="barn(inVertical)">
                                      <p:cBhvr>
                                        <p:cTn id="22" dur="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English Vocabulary Workshop XL by Slidesgo">
  <a:themeElements>
    <a:clrScheme name="Simple Light">
      <a:dk1>
        <a:srgbClr val="003849"/>
      </a:dk1>
      <a:lt1>
        <a:srgbClr val="FFFFFF"/>
      </a:lt1>
      <a:dk2>
        <a:srgbClr val="A775FE"/>
      </a:dk2>
      <a:lt2>
        <a:srgbClr val="E3E7EA"/>
      </a:lt2>
      <a:accent1>
        <a:srgbClr val="FFC86D"/>
      </a:accent1>
      <a:accent2>
        <a:srgbClr val="FEB444"/>
      </a:accent2>
      <a:accent3>
        <a:srgbClr val="FE8966"/>
      </a:accent3>
      <a:accent4>
        <a:srgbClr val="FD6A5E"/>
      </a:accent4>
      <a:accent5>
        <a:srgbClr val="9FE4F5"/>
      </a:accent5>
      <a:accent6>
        <a:srgbClr val="6ED0E7"/>
      </a:accent6>
      <a:hlink>
        <a:srgbClr val="00384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2030</Words>
  <Application>WPS Presentation</Application>
  <PresentationFormat>Widescreen</PresentationFormat>
  <Paragraphs>88</Paragraphs>
  <Slides>20</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20</vt:i4>
      </vt:variant>
    </vt:vector>
  </HeadingPairs>
  <TitlesOfParts>
    <vt:vector size="35" baseType="lpstr">
      <vt:lpstr>Arial</vt:lpstr>
      <vt:lpstr>SimSun</vt:lpstr>
      <vt:lpstr>Wingdings</vt:lpstr>
      <vt:lpstr>Pangolin</vt:lpstr>
      <vt:lpstr>Segoe Print</vt:lpstr>
      <vt:lpstr>Baloo 2</vt:lpstr>
      <vt:lpstr>Arial</vt:lpstr>
      <vt:lpstr>Roboto Condensed Light</vt:lpstr>
      <vt:lpstr>Times New Roman</vt:lpstr>
      <vt:lpstr>Comic Sans MS</vt:lpstr>
      <vt:lpstr>HP001 4 hàng</vt:lpstr>
      <vt:lpstr>Microsoft YaHei</vt:lpstr>
      <vt:lpstr>Arial Unicode MS</vt:lpstr>
      <vt:lpstr>Calibri</vt:lpstr>
      <vt:lpstr>English Vocabulary Workshop XL by Slidesgo</vt:lpstr>
      <vt:lpstr>Chào mừng  các bạn học sinh đến với tiết học ! </vt:lpstr>
      <vt:lpstr>Khởi động “Ô cửa bí mật”</vt:lpstr>
      <vt:lpstr>PowerPoint 演示文稿</vt:lpstr>
      <vt:lpstr>PowerPoint 演示文稿</vt:lpstr>
      <vt:lpstr>PowerPoint 演示文稿</vt:lpstr>
      <vt:lpstr>Thứ Hai, ngày 15 tháng 01 năm 2024 Tập đọc Thái sư Trần Thủ Độ</vt:lpstr>
      <vt:lpstr>Chia thành 3 đoạn:</vt:lpstr>
      <vt:lpstr>PowerPoint 演示文稿</vt:lpstr>
      <vt:lpstr>Ngắt nghỉ câu dài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Tiết học kết thúc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Chào mừng  các bạn học sinh đến với tiết học ! </dc:title>
  <dc:creator>TRUONG VY</dc:creator>
  <cp:lastModifiedBy>Trương Vy</cp:lastModifiedBy>
  <cp:revision>2</cp:revision>
  <dcterms:created xsi:type="dcterms:W3CDTF">2024-01-15T07:16:00Z</dcterms:created>
  <dcterms:modified xsi:type="dcterms:W3CDTF">2024-01-25T02:03:13Z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DBA6CAF73CEF44E8AFD694E015FC6E66_11</vt:lpwstr>
  </property>
  <property fmtid="{D5CDD505-2E9C-101B-9397-08002B2CF9AE}" pid="3" name="KSOProductBuildVer">
    <vt:lpwstr>1033-12.2.0.13359</vt:lpwstr>
  </property>
</Properties>
</file>