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0" r:id="rId2"/>
    <p:sldId id="288" r:id="rId3"/>
    <p:sldId id="289" r:id="rId4"/>
    <p:sldId id="290" r:id="rId5"/>
    <p:sldId id="271" r:id="rId6"/>
    <p:sldId id="273" r:id="rId7"/>
    <p:sldId id="272" r:id="rId8"/>
    <p:sldId id="293" r:id="rId9"/>
    <p:sldId id="292" r:id="rId10"/>
    <p:sldId id="274" r:id="rId11"/>
    <p:sldId id="283" r:id="rId12"/>
    <p:sldId id="275" r:id="rId13"/>
    <p:sldId id="281"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7ADFCD-E341-4ECF-99C3-83CFB289A5E7}" type="datetimeFigureOut">
              <a:rPr lang="en-US" smtClean="0"/>
              <a:pPr/>
              <a:t>5/8/2024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C13ED9-45B1-4855-8DE9-D1C5832AAB1D}" type="slidenum">
              <a:rPr lang="en-US" smtClean="0"/>
              <a:pPr/>
              <a:t>‹#›</a:t>
            </a:fld>
            <a:endParaRPr lang="en-US"/>
          </a:p>
        </p:txBody>
      </p:sp>
    </p:spTree>
    <p:extLst>
      <p:ext uri="{BB962C8B-B14F-4D97-AF65-F5344CB8AC3E}">
        <p14:creationId xmlns:p14="http://schemas.microsoft.com/office/powerpoint/2010/main" val="3424439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85EC18-1898-4468-B6F2-394866F749BA}"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353FB-445C-498A-A78B-7C95CB7F8F85}" type="slidenum">
              <a:rPr lang="en-US" smtClean="0"/>
              <a:pPr/>
              <a:t>‹#›</a:t>
            </a:fld>
            <a:endParaRPr lang="en-US"/>
          </a:p>
        </p:txBody>
      </p:sp>
    </p:spTree>
    <p:extLst>
      <p:ext uri="{BB962C8B-B14F-4D97-AF65-F5344CB8AC3E}">
        <p14:creationId xmlns:p14="http://schemas.microsoft.com/office/powerpoint/2010/main" val="1737867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85EC18-1898-4468-B6F2-394866F749BA}"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353FB-445C-498A-A78B-7C95CB7F8F85}" type="slidenum">
              <a:rPr lang="en-US" smtClean="0"/>
              <a:pPr/>
              <a:t>‹#›</a:t>
            </a:fld>
            <a:endParaRPr lang="en-US"/>
          </a:p>
        </p:txBody>
      </p:sp>
    </p:spTree>
    <p:extLst>
      <p:ext uri="{BB962C8B-B14F-4D97-AF65-F5344CB8AC3E}">
        <p14:creationId xmlns:p14="http://schemas.microsoft.com/office/powerpoint/2010/main" val="2205649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85EC18-1898-4468-B6F2-394866F749BA}"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353FB-445C-498A-A78B-7C95CB7F8F85}" type="slidenum">
              <a:rPr lang="en-US" smtClean="0"/>
              <a:pPr/>
              <a:t>‹#›</a:t>
            </a:fld>
            <a:endParaRPr lang="en-US"/>
          </a:p>
        </p:txBody>
      </p:sp>
    </p:spTree>
    <p:extLst>
      <p:ext uri="{BB962C8B-B14F-4D97-AF65-F5344CB8AC3E}">
        <p14:creationId xmlns:p14="http://schemas.microsoft.com/office/powerpoint/2010/main" val="2683709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85EC18-1898-4468-B6F2-394866F749BA}"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353FB-445C-498A-A78B-7C95CB7F8F85}" type="slidenum">
              <a:rPr lang="en-US" smtClean="0"/>
              <a:pPr/>
              <a:t>‹#›</a:t>
            </a:fld>
            <a:endParaRPr lang="en-US"/>
          </a:p>
        </p:txBody>
      </p:sp>
    </p:spTree>
    <p:extLst>
      <p:ext uri="{BB962C8B-B14F-4D97-AF65-F5344CB8AC3E}">
        <p14:creationId xmlns:p14="http://schemas.microsoft.com/office/powerpoint/2010/main" val="1647703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85EC18-1898-4468-B6F2-394866F749BA}"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353FB-445C-498A-A78B-7C95CB7F8F85}" type="slidenum">
              <a:rPr lang="en-US" smtClean="0"/>
              <a:pPr/>
              <a:t>‹#›</a:t>
            </a:fld>
            <a:endParaRPr lang="en-US"/>
          </a:p>
        </p:txBody>
      </p:sp>
    </p:spTree>
    <p:extLst>
      <p:ext uri="{BB962C8B-B14F-4D97-AF65-F5344CB8AC3E}">
        <p14:creationId xmlns:p14="http://schemas.microsoft.com/office/powerpoint/2010/main" val="2339732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85EC18-1898-4468-B6F2-394866F749BA}" type="datetimeFigureOut">
              <a:rPr lang="en-US" smtClean="0"/>
              <a:pPr/>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2353FB-445C-498A-A78B-7C95CB7F8F85}" type="slidenum">
              <a:rPr lang="en-US" smtClean="0"/>
              <a:pPr/>
              <a:t>‹#›</a:t>
            </a:fld>
            <a:endParaRPr lang="en-US"/>
          </a:p>
        </p:txBody>
      </p:sp>
    </p:spTree>
    <p:extLst>
      <p:ext uri="{BB962C8B-B14F-4D97-AF65-F5344CB8AC3E}">
        <p14:creationId xmlns:p14="http://schemas.microsoft.com/office/powerpoint/2010/main" val="405658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85EC18-1898-4468-B6F2-394866F749BA}" type="datetimeFigureOut">
              <a:rPr lang="en-US" smtClean="0"/>
              <a:pPr/>
              <a:t>5/8/2024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2353FB-445C-498A-A78B-7C95CB7F8F85}" type="slidenum">
              <a:rPr lang="en-US" smtClean="0"/>
              <a:pPr/>
              <a:t>‹#›</a:t>
            </a:fld>
            <a:endParaRPr lang="en-US"/>
          </a:p>
        </p:txBody>
      </p:sp>
    </p:spTree>
    <p:extLst>
      <p:ext uri="{BB962C8B-B14F-4D97-AF65-F5344CB8AC3E}">
        <p14:creationId xmlns:p14="http://schemas.microsoft.com/office/powerpoint/2010/main" val="3530543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85EC18-1898-4468-B6F2-394866F749BA}" type="datetimeFigureOut">
              <a:rPr lang="en-US" smtClean="0"/>
              <a:pPr/>
              <a:t>5/8/2024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2353FB-445C-498A-A78B-7C95CB7F8F85}" type="slidenum">
              <a:rPr lang="en-US" smtClean="0"/>
              <a:pPr/>
              <a:t>‹#›</a:t>
            </a:fld>
            <a:endParaRPr lang="en-US"/>
          </a:p>
        </p:txBody>
      </p:sp>
    </p:spTree>
    <p:extLst>
      <p:ext uri="{BB962C8B-B14F-4D97-AF65-F5344CB8AC3E}">
        <p14:creationId xmlns:p14="http://schemas.microsoft.com/office/powerpoint/2010/main" val="3513187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85EC18-1898-4468-B6F2-394866F749BA}" type="datetimeFigureOut">
              <a:rPr lang="en-US" smtClean="0"/>
              <a:pPr/>
              <a:t>5/8/2024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2353FB-445C-498A-A78B-7C95CB7F8F85}" type="slidenum">
              <a:rPr lang="en-US" smtClean="0"/>
              <a:pPr/>
              <a:t>‹#›</a:t>
            </a:fld>
            <a:endParaRPr lang="en-US"/>
          </a:p>
        </p:txBody>
      </p:sp>
    </p:spTree>
    <p:extLst>
      <p:ext uri="{BB962C8B-B14F-4D97-AF65-F5344CB8AC3E}">
        <p14:creationId xmlns:p14="http://schemas.microsoft.com/office/powerpoint/2010/main" val="1979450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85EC18-1898-4468-B6F2-394866F749BA}" type="datetimeFigureOut">
              <a:rPr lang="en-US" smtClean="0"/>
              <a:pPr/>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2353FB-445C-498A-A78B-7C95CB7F8F85}" type="slidenum">
              <a:rPr lang="en-US" smtClean="0"/>
              <a:pPr/>
              <a:t>‹#›</a:t>
            </a:fld>
            <a:endParaRPr lang="en-US"/>
          </a:p>
        </p:txBody>
      </p:sp>
    </p:spTree>
    <p:extLst>
      <p:ext uri="{BB962C8B-B14F-4D97-AF65-F5344CB8AC3E}">
        <p14:creationId xmlns:p14="http://schemas.microsoft.com/office/powerpoint/2010/main" val="2704690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85EC18-1898-4468-B6F2-394866F749BA}" type="datetimeFigureOut">
              <a:rPr lang="en-US" smtClean="0"/>
              <a:pPr/>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2353FB-445C-498A-A78B-7C95CB7F8F85}" type="slidenum">
              <a:rPr lang="en-US" smtClean="0"/>
              <a:pPr/>
              <a:t>‹#›</a:t>
            </a:fld>
            <a:endParaRPr lang="en-US"/>
          </a:p>
        </p:txBody>
      </p:sp>
    </p:spTree>
    <p:extLst>
      <p:ext uri="{BB962C8B-B14F-4D97-AF65-F5344CB8AC3E}">
        <p14:creationId xmlns:p14="http://schemas.microsoft.com/office/powerpoint/2010/main" val="40831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5EC18-1898-4468-B6F2-394866F749BA}" type="datetimeFigureOut">
              <a:rPr lang="en-US" smtClean="0"/>
              <a:pPr/>
              <a:t>5/8/2024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353FB-445C-498A-A78B-7C95CB7F8F85}" type="slidenum">
              <a:rPr lang="en-US" smtClean="0"/>
              <a:pPr/>
              <a:t>‹#›</a:t>
            </a:fld>
            <a:endParaRPr lang="en-US"/>
          </a:p>
        </p:txBody>
      </p:sp>
    </p:spTree>
    <p:extLst>
      <p:ext uri="{BB962C8B-B14F-4D97-AF65-F5344CB8AC3E}">
        <p14:creationId xmlns:p14="http://schemas.microsoft.com/office/powerpoint/2010/main" val="2295301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gif"/><Relationship Id="rId13" Type="http://schemas.microsoft.com/office/2007/relationships/hdphoto" Target="../media/hdphoto5.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8.gif"/></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1.mp3"/><Relationship Id="rId7" Type="http://schemas.openxmlformats.org/officeDocument/2006/relationships/image" Target="../media/image18.png"/><Relationship Id="rId12" Type="http://schemas.openxmlformats.org/officeDocument/2006/relationships/image" Target="../media/image21.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slideLayout" Target="../slideLayouts/slideLayout1.xml"/><Relationship Id="rId10" Type="http://schemas.openxmlformats.org/officeDocument/2006/relationships/image" Target="../media/image15.png"/><Relationship Id="rId4" Type="http://schemas.openxmlformats.org/officeDocument/2006/relationships/audio" Target="../media/media1.mp3"/><Relationship Id="rId9" Type="http://schemas.openxmlformats.org/officeDocument/2006/relationships/image" Target="../media/image14.gif"/></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1.mp3"/><Relationship Id="rId7" Type="http://schemas.openxmlformats.org/officeDocument/2006/relationships/image" Target="../media/image24.png"/><Relationship Id="rId12" Type="http://schemas.openxmlformats.org/officeDocument/2006/relationships/image" Target="../media/image21.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png"/><Relationship Id="rId11" Type="http://schemas.openxmlformats.org/officeDocument/2006/relationships/image" Target="../media/image20.png"/><Relationship Id="rId5" Type="http://schemas.openxmlformats.org/officeDocument/2006/relationships/slideLayout" Target="../slideLayouts/slideLayout1.xml"/><Relationship Id="rId10" Type="http://schemas.openxmlformats.org/officeDocument/2006/relationships/image" Target="../media/image15.png"/><Relationship Id="rId4" Type="http://schemas.openxmlformats.org/officeDocument/2006/relationships/audio" Target="../media/media1.mp3"/><Relationship Id="rId9" Type="http://schemas.openxmlformats.org/officeDocument/2006/relationships/image" Target="../media/image14.gif"/></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29.gif"/><Relationship Id="rId17" Type="http://schemas.openxmlformats.org/officeDocument/2006/relationships/image" Target="../media/image21.gif"/><Relationship Id="rId2" Type="http://schemas.openxmlformats.org/officeDocument/2006/relationships/audio" Target="../media/media3.mp3"/><Relationship Id="rId16" Type="http://schemas.openxmlformats.org/officeDocument/2006/relationships/image" Target="../media/image20.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14.gif"/><Relationship Id="rId5" Type="http://schemas.microsoft.com/office/2007/relationships/media" Target="../media/media1.mp3"/><Relationship Id="rId15" Type="http://schemas.openxmlformats.org/officeDocument/2006/relationships/image" Target="../media/image15.png"/><Relationship Id="rId10" Type="http://schemas.openxmlformats.org/officeDocument/2006/relationships/image" Target="../media/image28.png"/><Relationship Id="rId4" Type="http://schemas.openxmlformats.org/officeDocument/2006/relationships/audio" Target="../media/media4.mp3"/><Relationship Id="rId9" Type="http://schemas.openxmlformats.org/officeDocument/2006/relationships/image" Target="../media/image27.png"/><Relationship Id="rId14" Type="http://schemas.openxmlformats.org/officeDocument/2006/relationships/image" Target="../media/image31.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15.png"/><Relationship Id="rId4" Type="http://schemas.openxmlformats.org/officeDocument/2006/relationships/audio" Target="../media/media2.mp3"/><Relationship Id="rId9" Type="http://schemas.openxmlformats.org/officeDocument/2006/relationships/image" Target="../media/image14.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4600" y="2819400"/>
            <a:ext cx="13491514" cy="923330"/>
          </a:xfrm>
          <a:prstGeom prst="rect">
            <a:avLst/>
          </a:prstGeom>
          <a:noFill/>
        </p:spPr>
        <p:txBody>
          <a:bodyPr wrap="none" lIns="91440" tIns="45720" rIns="91440" bIns="45720">
            <a:prstTxWarp prst="textArchUp">
              <a:avLst/>
            </a:prstTxWarp>
            <a:spAutoFit/>
          </a:bodyPr>
          <a:lstStyle/>
          <a:p>
            <a:pPr algn="ctr"/>
            <a:r>
              <a:rPr lang="en-US" sz="4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Nhân</a:t>
            </a:r>
            <a:r>
              <a:rPr lang="en-US" sz="4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4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số</a:t>
            </a:r>
            <a:r>
              <a:rPr lang="en-US" sz="4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4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có</a:t>
            </a:r>
            <a:r>
              <a:rPr lang="en-US" sz="4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4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hai</a:t>
            </a:r>
            <a:r>
              <a:rPr lang="en-US" sz="4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4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chữ</a:t>
            </a:r>
            <a:r>
              <a:rPr lang="en-US" sz="4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4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số</a:t>
            </a:r>
            <a:r>
              <a:rPr lang="en-US" sz="4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p>
          <a:p>
            <a:pPr algn="ctr"/>
            <a:r>
              <a:rPr lang="en-US" sz="4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với</a:t>
            </a:r>
            <a:r>
              <a:rPr lang="en-US" sz="4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4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số</a:t>
            </a:r>
            <a:r>
              <a:rPr lang="en-US" sz="4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4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có</a:t>
            </a:r>
            <a:r>
              <a:rPr lang="en-US" sz="4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4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một</a:t>
            </a:r>
            <a:r>
              <a:rPr lang="en-US" sz="4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4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chữ</a:t>
            </a:r>
            <a:r>
              <a:rPr lang="en-US" sz="4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4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số</a:t>
            </a:r>
            <a:endParaRPr lang="en-US" sz="4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ctr"/>
            <a:r>
              <a:rPr lang="en-US" sz="4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r>
              <a:rPr lang="en-US" sz="4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tiết</a:t>
            </a:r>
            <a:r>
              <a:rPr lang="en-US" sz="4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2)</a:t>
            </a:r>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57200" y="3352800"/>
            <a:ext cx="2425844" cy="3742730"/>
          </a:xfrm>
          <a:prstGeom prst="rect">
            <a:avLst/>
          </a:prstGeom>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tretch>
            <a:fillRect/>
          </a:stretch>
        </p:blipFill>
        <p:spPr>
          <a:xfrm>
            <a:off x="762000" y="4724400"/>
            <a:ext cx="3200400" cy="2133600"/>
          </a:xfrm>
          <a:prstGeom prst="rect">
            <a:avLst/>
          </a:prstGeom>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0" b="90000" l="0" r="100000"/>
                    </a14:imgEffect>
                  </a14:imgLayer>
                </a14:imgProps>
              </a:ext>
              <a:ext uri="{28A0092B-C50C-407E-A947-70E740481C1C}">
                <a14:useLocalDpi xmlns:a14="http://schemas.microsoft.com/office/drawing/2010/main" val="0"/>
              </a:ext>
            </a:extLst>
          </a:blip>
          <a:stretch>
            <a:fillRect/>
          </a:stretch>
        </p:blipFill>
        <p:spPr>
          <a:xfrm>
            <a:off x="2895600" y="3962400"/>
            <a:ext cx="3200400" cy="32004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164558">
            <a:off x="3251756" y="-126679"/>
            <a:ext cx="1832905" cy="1466324"/>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2362200"/>
            <a:ext cx="3368599" cy="1042217"/>
          </a:xfrm>
          <a:prstGeom prst="rect">
            <a:avLst/>
          </a:prstGeom>
        </p:spPr>
      </p:pic>
      <p:pic>
        <p:nvPicPr>
          <p:cNvPr id="3" name="Picture 2"/>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876800" y="2819400"/>
            <a:ext cx="4796272" cy="384465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164558">
            <a:off x="4759811" y="-133164"/>
            <a:ext cx="1832905" cy="1466324"/>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164558">
            <a:off x="5998702" y="-133058"/>
            <a:ext cx="1832905" cy="1466324"/>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164558">
            <a:off x="7506757" y="-139543"/>
            <a:ext cx="1832905" cy="1466324"/>
          </a:xfrm>
          <a:prstGeom prst="rect">
            <a:avLst/>
          </a:prstGeom>
        </p:spPr>
      </p:pic>
      <p:pic>
        <p:nvPicPr>
          <p:cNvPr id="15" name="Picture 14"/>
          <p:cNvPicPr>
            <a:picLocks noChangeAspect="1"/>
          </p:cNvPicPr>
          <p:nvPr/>
        </p:nvPicPr>
        <p:blipFill>
          <a:blip r:embed="rId12" cstate="print">
            <a:extLst>
              <a:ext uri="{BEBA8EAE-BF5A-486C-A8C5-ECC9F3942E4B}">
                <a14:imgProps xmlns:a14="http://schemas.microsoft.com/office/drawing/2010/main">
                  <a14:imgLayer r:embed="rId13">
                    <a14:imgEffect>
                      <a14:backgroundRemoval t="366" b="100000" l="0" r="100000"/>
                    </a14:imgEffect>
                  </a14:imgLayer>
                </a14:imgProps>
              </a:ext>
              <a:ext uri="{28A0092B-C50C-407E-A947-70E740481C1C}">
                <a14:useLocalDpi xmlns:a14="http://schemas.microsoft.com/office/drawing/2010/main" val="0"/>
              </a:ext>
            </a:extLst>
          </a:blip>
          <a:stretch>
            <a:fillRect/>
          </a:stretch>
        </p:blipFill>
        <p:spPr>
          <a:xfrm>
            <a:off x="5410200" y="5486400"/>
            <a:ext cx="1001509" cy="996046"/>
          </a:xfrm>
          <a:prstGeom prst="rect">
            <a:avLst/>
          </a:prstGeom>
        </p:spPr>
      </p:pic>
      <p:pic>
        <p:nvPicPr>
          <p:cNvPr id="17" name="Picture 16"/>
          <p:cNvPicPr>
            <a:picLocks noChangeAspect="1"/>
          </p:cNvPicPr>
          <p:nvPr/>
        </p:nvPicPr>
        <p:blipFill>
          <a:blip r:embed="rId12" cstate="print">
            <a:extLst>
              <a:ext uri="{BEBA8EAE-BF5A-486C-A8C5-ECC9F3942E4B}">
                <a14:imgProps xmlns:a14="http://schemas.microsoft.com/office/drawing/2010/main">
                  <a14:imgLayer r:embed="rId13">
                    <a14:imgEffect>
                      <a14:backgroundRemoval t="366" b="100000" l="0" r="100000"/>
                    </a14:imgEffect>
                  </a14:imgLayer>
                </a14:imgProps>
              </a:ext>
              <a:ext uri="{28A0092B-C50C-407E-A947-70E740481C1C}">
                <a14:useLocalDpi xmlns:a14="http://schemas.microsoft.com/office/drawing/2010/main" val="0"/>
              </a:ext>
            </a:extLst>
          </a:blip>
          <a:stretch>
            <a:fillRect/>
          </a:stretch>
        </p:blipFill>
        <p:spPr>
          <a:xfrm>
            <a:off x="8382000" y="5486400"/>
            <a:ext cx="1001509" cy="996046"/>
          </a:xfrm>
          <a:prstGeom prst="rect">
            <a:avLst/>
          </a:prstGeom>
        </p:spPr>
      </p:pic>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0319" y="36570"/>
            <a:ext cx="1516877" cy="1139825"/>
          </a:xfrm>
          <a:prstGeom prst="rect">
            <a:avLst/>
          </a:prstGeom>
        </p:spPr>
      </p:pic>
    </p:spTree>
    <p:extLst>
      <p:ext uri="{BB962C8B-B14F-4D97-AF65-F5344CB8AC3E}">
        <p14:creationId xmlns:p14="http://schemas.microsoft.com/office/powerpoint/2010/main" val="4139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0" fill="hold">
                                          <p:stCondLst>
                                            <p:cond delay="0"/>
                                          </p:stCondLst>
                                        </p:cTn>
                                        <p:tgtEl>
                                          <p:spTgt spid="7"/>
                                        </p:tgtEl>
                                        <p:attrNameLst>
                                          <p:attrName>r</p:attrName>
                                        </p:attrNameLst>
                                      </p:cBhvr>
                                    </p:animRot>
                                    <p:animRot by="-240000">
                                      <p:cBhvr>
                                        <p:cTn id="7" dur="100" fill="hold">
                                          <p:stCondLst>
                                            <p:cond delay="100"/>
                                          </p:stCondLst>
                                        </p:cTn>
                                        <p:tgtEl>
                                          <p:spTgt spid="7"/>
                                        </p:tgtEl>
                                        <p:attrNameLst>
                                          <p:attrName>r</p:attrName>
                                        </p:attrNameLst>
                                      </p:cBhvr>
                                    </p:animRot>
                                    <p:animRot by="240000">
                                      <p:cBhvr>
                                        <p:cTn id="8" dur="100" fill="hold">
                                          <p:stCondLst>
                                            <p:cond delay="200"/>
                                          </p:stCondLst>
                                        </p:cTn>
                                        <p:tgtEl>
                                          <p:spTgt spid="7"/>
                                        </p:tgtEl>
                                        <p:attrNameLst>
                                          <p:attrName>r</p:attrName>
                                        </p:attrNameLst>
                                      </p:cBhvr>
                                    </p:animRot>
                                    <p:animRot by="-240000">
                                      <p:cBhvr>
                                        <p:cTn id="9" dur="100" fill="hold">
                                          <p:stCondLst>
                                            <p:cond delay="300"/>
                                          </p:stCondLst>
                                        </p:cTn>
                                        <p:tgtEl>
                                          <p:spTgt spid="7"/>
                                        </p:tgtEl>
                                        <p:attrNameLst>
                                          <p:attrName>r</p:attrName>
                                        </p:attrNameLst>
                                      </p:cBhvr>
                                    </p:animRot>
                                    <p:animRot by="120000">
                                      <p:cBhvr>
                                        <p:cTn id="10"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0804" y="5695392"/>
            <a:ext cx="1232838" cy="704478"/>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4267200" y="7010397"/>
            <a:ext cx="609600" cy="609600"/>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5410195" y="7010398"/>
            <a:ext cx="609600" cy="609600"/>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Tree>
    <p:extLst>
      <p:ext uri="{BB962C8B-B14F-4D97-AF65-F5344CB8AC3E}">
        <p14:creationId xmlns:p14="http://schemas.microsoft.com/office/powerpoint/2010/main" val="359853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 presetClass="mediacall" presetSubtype="0" fill="hold" nodeType="withEffect">
                                  <p:stCondLst>
                                    <p:cond delay="0"/>
                                  </p:stCondLst>
                                  <p:childTnLst>
                                    <p:cmd type="call" cmd="playFrom(0.0)">
                                      <p:cBhvr>
                                        <p:cTn id="14" dur="1306" fill="hold"/>
                                        <p:tgtEl>
                                          <p:spTgt spid="2"/>
                                        </p:tgtEl>
                                      </p:cBhvr>
                                    </p:cmd>
                                  </p:childTnLst>
                                </p:cTn>
                              </p:par>
                            </p:childTnLst>
                          </p:cTn>
                        </p:par>
                        <p:par>
                          <p:cTn id="15" fill="hold">
                            <p:stCondLst>
                              <p:cond delay="1306"/>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1806"/>
                            </p:stCondLst>
                            <p:childTnLst>
                              <p:par>
                                <p:cTn id="20" presetID="10" presetClass="exit" presetSubtype="0" fill="hold" nodeType="after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35" presetClass="path" presetSubtype="0" accel="50000" decel="50000" fill="hold" nodeType="withEffect">
                                  <p:stCondLst>
                                    <p:cond delay="0"/>
                                  </p:stCondLst>
                                  <p:childTnLst>
                                    <p:animMotion origin="layout" path="M 0 0 L -1 0 " pathEditMode="relative" rAng="0" ptsTypes="AA">
                                      <p:cBhvr>
                                        <p:cTn id="24" dur="3000" fill="hold"/>
                                        <p:tgtEl>
                                          <p:spTgt spid="4"/>
                                        </p:tgtEl>
                                        <p:attrNameLst>
                                          <p:attrName>ppt_x</p:attrName>
                                          <p:attrName>ppt_y</p:attrName>
                                        </p:attrNameLst>
                                      </p:cBhvr>
                                      <p:rCtr x="-50000" y="0"/>
                                    </p:animMotion>
                                  </p:childTnLst>
                                </p:cTn>
                              </p:par>
                              <p:par>
                                <p:cTn id="25" presetID="1" presetClass="mediacall" presetSubtype="0" fill="hold" nodeType="withEffect">
                                  <p:stCondLst>
                                    <p:cond delay="0"/>
                                  </p:stCondLst>
                                  <p:childTnLst>
                                    <p:cmd type="call" cmd="playFrom(0.0)">
                                      <p:cBhvr>
                                        <p:cTn id="26" dur="3082" fill="hold"/>
                                        <p:tgtEl>
                                          <p:spTgt spid="6"/>
                                        </p:tgtEl>
                                      </p:cBhvr>
                                    </p:cmd>
                                  </p:childTnLst>
                                </p:cTn>
                              </p:par>
                              <p:par>
                                <p:cTn id="27" presetID="35" presetClass="path" presetSubtype="0" accel="50000" decel="50000" fill="hold" nodeType="withEffect">
                                  <p:stCondLst>
                                    <p:cond delay="0"/>
                                  </p:stCondLst>
                                  <p:childTnLst>
                                    <p:animMotion origin="layout" path="M 0 0 L -1 0 " pathEditMode="relative" rAng="0" ptsTypes="AA">
                                      <p:cBhvr>
                                        <p:cTn id="28"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29" fill="hold" display="0">
                  <p:stCondLst>
                    <p:cond delay="indefinite"/>
                  </p:stCondLst>
                  <p:endCondLst>
                    <p:cond evt="onStopAudio" delay="0">
                      <p:tgtEl>
                        <p:sldTgt/>
                      </p:tgtEl>
                    </p:cond>
                  </p:endCondLst>
                </p:cTn>
                <p:tgtEl>
                  <p:spTgt spid="2"/>
                </p:tgtEl>
              </p:cMediaNode>
            </p:audio>
            <p:audio>
              <p:cMediaNode vol="80000">
                <p:cTn id="30" fill="hold" display="0">
                  <p:stCondLst>
                    <p:cond delay="indefinite"/>
                  </p:stCondLst>
                  <p:endCondLst>
                    <p:cond evt="onStopAudio" delay="0">
                      <p:tgtEl>
                        <p:sldTgt/>
                      </p:tgtEl>
                    </p:cond>
                  </p:endCondLst>
                </p:cTn>
                <p:tgtEl>
                  <p:spTgt spid="6"/>
                </p:tgtEl>
              </p:cMediaNode>
            </p:audio>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4"/>
                                        </p:tgtEl>
                                      </p:cBhvr>
                                    </p:animEffect>
                                    <p:animScale>
                                      <p:cBhvr>
                                        <p:cTn id="36" dur="250" autoRev="1" fill="hold"/>
                                        <p:tgtEl>
                                          <p:spTgt spid="14"/>
                                        </p:tgtEl>
                                      </p:cBhvr>
                                      <p:by x="105000" y="105000"/>
                                    </p:animScale>
                                  </p:childTnLst>
                                </p:cTn>
                              </p:par>
                            </p:childTnLst>
                          </p:cTn>
                        </p:par>
                      </p:childTnLst>
                    </p:cTn>
                  </p:par>
                </p:childTnLst>
              </p:cTn>
              <p:nextCondLst>
                <p:cond evt="onClick" delay="0">
                  <p:tgtEl>
                    <p:spTgt spid="1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bwMode="auto">
          <a:xfrm>
            <a:off x="990600" y="0"/>
            <a:ext cx="8153400" cy="1323439"/>
          </a:xfrm>
          <a:prstGeom prst="rect">
            <a:avLst/>
          </a:prstGeom>
          <a:noFill/>
        </p:spPr>
        <p:txBody>
          <a:bodyPr wrap="square">
            <a:spAutoFit/>
          </a:bodyPr>
          <a:lstStyle/>
          <a:p>
            <a:pPr fontAlgn="auto">
              <a:spcBef>
                <a:spcPts val="0"/>
              </a:spcBef>
              <a:spcAft>
                <a:spcPts val="0"/>
              </a:spcAft>
              <a:defRPr/>
            </a:pPr>
            <a:r>
              <a:rPr lang="en-US" sz="48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VNI-Cooper" pitchFamily="2" charset="0"/>
                <a:cs typeface="+mn-cs"/>
              </a:rPr>
              <a:t> </a:t>
            </a:r>
            <a:r>
              <a:rPr lang="en-US" sz="3200" b="1" dirty="0" err="1">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Em</a:t>
            </a:r>
            <a:r>
              <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 </a:t>
            </a:r>
            <a:r>
              <a:rPr lang="en-US" sz="3200" b="1" dirty="0" err="1">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hãy</a:t>
            </a:r>
            <a:r>
              <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 </a:t>
            </a:r>
            <a:r>
              <a:rPr lang="en-US" sz="3200" b="1" dirty="0" err="1">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giúp</a:t>
            </a:r>
            <a:r>
              <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 </a:t>
            </a:r>
            <a:r>
              <a:rPr lang="en-US" sz="3200" b="1" dirty="0" err="1">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các</a:t>
            </a:r>
            <a:r>
              <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 </a:t>
            </a:r>
            <a:r>
              <a:rPr lang="en-US" sz="3200" b="1" dirty="0" err="1">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bạn</a:t>
            </a:r>
            <a:r>
              <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 </a:t>
            </a:r>
            <a:r>
              <a:rPr lang="en-US" sz="3200" b="1" dirty="0" err="1">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ong</a:t>
            </a:r>
            <a:r>
              <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 </a:t>
            </a:r>
            <a:r>
              <a:rPr lang="en-US" sz="3200" b="1" dirty="0" err="1">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đổi</a:t>
            </a:r>
            <a:r>
              <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 </a:t>
            </a:r>
            <a:r>
              <a:rPr lang="en-US" sz="3200" b="1" dirty="0" err="1">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chỗ</a:t>
            </a:r>
            <a:r>
              <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 </a:t>
            </a:r>
            <a:r>
              <a:rPr lang="en-US" sz="3200" b="1" dirty="0" err="1">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hai</a:t>
            </a:r>
            <a:r>
              <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 </a:t>
            </a:r>
            <a:r>
              <a:rPr lang="en-US" sz="3200" b="1" dirty="0" err="1">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thẻ</a:t>
            </a:r>
            <a:r>
              <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 </a:t>
            </a:r>
            <a:r>
              <a:rPr lang="en-US" sz="3200" b="1" dirty="0" err="1">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số</a:t>
            </a:r>
            <a:r>
              <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 </a:t>
            </a:r>
            <a:r>
              <a:rPr lang="en-US" sz="3200" b="1" dirty="0" err="1">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trong</a:t>
            </a:r>
            <a:r>
              <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 </a:t>
            </a:r>
            <a:r>
              <a:rPr lang="en-US" sz="3200" b="1" dirty="0" err="1">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hình</a:t>
            </a:r>
            <a:r>
              <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 </a:t>
            </a:r>
            <a:r>
              <a:rPr lang="en-US" sz="3200" b="1" dirty="0" err="1">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dưới</a:t>
            </a:r>
            <a:r>
              <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 </a:t>
            </a:r>
            <a:r>
              <a:rPr lang="en-US" sz="3200" b="1" dirty="0" err="1">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đây</a:t>
            </a:r>
            <a:r>
              <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 </a:t>
            </a:r>
            <a:r>
              <a:rPr lang="en-US" sz="3200" b="1" dirty="0" err="1">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để</a:t>
            </a:r>
            <a:r>
              <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 </a:t>
            </a:r>
            <a:r>
              <a:rPr lang="en-US" sz="3200" b="1" dirty="0" err="1">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được</a:t>
            </a:r>
            <a:r>
              <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 </a:t>
            </a:r>
            <a:r>
              <a:rPr lang="en-US" sz="3200" b="1" dirty="0" err="1">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phép</a:t>
            </a:r>
            <a:r>
              <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 </a:t>
            </a:r>
            <a:r>
              <a:rPr lang="en-US" sz="3200" b="1" dirty="0" err="1">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tính</a:t>
            </a:r>
            <a:r>
              <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 </a:t>
            </a:r>
            <a:r>
              <a:rPr lang="en-US" sz="3200" b="1" dirty="0" err="1">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đúng</a:t>
            </a:r>
            <a:r>
              <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itchFamily="18" charset="0"/>
                <a:cs typeface="Times New Roman" pitchFamily="18" charset="0"/>
              </a:rPr>
              <a:t>. </a:t>
            </a:r>
            <a:endPar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VNI-Cooper" pitchFamily="2" charset="0"/>
              <a:cs typeface="+mn-cs"/>
            </a:endParaRPr>
          </a:p>
        </p:txBody>
      </p:sp>
      <p:sp>
        <p:nvSpPr>
          <p:cNvPr id="12" name="TextBox 26"/>
          <p:cNvSpPr txBox="1">
            <a:spLocks noChangeArrowheads="1"/>
          </p:cNvSpPr>
          <p:nvPr/>
        </p:nvSpPr>
        <p:spPr bwMode="auto">
          <a:xfrm>
            <a:off x="1219200" y="3159125"/>
            <a:ext cx="3581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6600" b="1" dirty="0">
                <a:latin typeface="VNI-Times" pitchFamily="2" charset="0"/>
              </a:rPr>
              <a:t> </a:t>
            </a:r>
            <a:endParaRPr lang="en-GB" altLang="en-US" sz="4400" b="1" dirty="0">
              <a:latin typeface="VNI-Times" pitchFamily="2" charset="0"/>
            </a:endParaRPr>
          </a:p>
        </p:txBody>
      </p:sp>
      <p:sp>
        <p:nvSpPr>
          <p:cNvPr id="13" name="TextBox 26"/>
          <p:cNvSpPr txBox="1">
            <a:spLocks noChangeArrowheads="1"/>
          </p:cNvSpPr>
          <p:nvPr/>
        </p:nvSpPr>
        <p:spPr bwMode="auto">
          <a:xfrm>
            <a:off x="5715000" y="2320925"/>
            <a:ext cx="3581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6600" b="1" dirty="0">
                <a:latin typeface="VNI-Times" pitchFamily="2" charset="0"/>
              </a:rPr>
              <a:t> </a:t>
            </a:r>
            <a:endParaRPr lang="en-GB" altLang="en-US" sz="4400" b="1" dirty="0">
              <a:latin typeface="VNI-Times" pitchFamily="2" charset="0"/>
            </a:endParaRPr>
          </a:p>
        </p:txBody>
      </p:sp>
      <p:sp>
        <p:nvSpPr>
          <p:cNvPr id="14" name="TextBox 26"/>
          <p:cNvSpPr txBox="1">
            <a:spLocks noChangeArrowheads="1"/>
          </p:cNvSpPr>
          <p:nvPr/>
        </p:nvSpPr>
        <p:spPr bwMode="auto">
          <a:xfrm>
            <a:off x="5715000" y="3159125"/>
            <a:ext cx="3581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6600" b="1" dirty="0">
                <a:latin typeface="VNI-Times" pitchFamily="2" charset="0"/>
              </a:rPr>
              <a:t> </a:t>
            </a:r>
            <a:endParaRPr lang="en-GB" altLang="en-US" sz="4400" b="1" dirty="0">
              <a:latin typeface="VNI-Times" pitchFamily="2" charset="0"/>
            </a:endParaRPr>
          </a:p>
        </p:txBody>
      </p:sp>
      <p:sp>
        <p:nvSpPr>
          <p:cNvPr id="15" name="Oval 14">
            <a:extLst>
              <a:ext uri="{FF2B5EF4-FFF2-40B4-BE49-F238E27FC236}">
                <a16:creationId xmlns:a16="http://schemas.microsoft.com/office/drawing/2014/main" id="{10FD0CBE-3B91-2D39-4DC9-D4C810A9F06F}"/>
              </a:ext>
            </a:extLst>
          </p:cNvPr>
          <p:cNvSpPr/>
          <p:nvPr/>
        </p:nvSpPr>
        <p:spPr>
          <a:xfrm>
            <a:off x="381000" y="228600"/>
            <a:ext cx="698376" cy="685800"/>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UTM Avo" panose="02040603050506020204" pitchFamily="18" charset="0"/>
                <a:ea typeface="AvantGarde" panose="00000400000000000000" pitchFamily="2" charset="0"/>
                <a:cs typeface="AvantGarde" panose="00000400000000000000" pitchFamily="2" charset="0"/>
              </a:rPr>
              <a:t>2</a:t>
            </a:r>
          </a:p>
        </p:txBody>
      </p:sp>
      <p:pic>
        <p:nvPicPr>
          <p:cNvPr id="9218" name="Picture 2" descr="Tổ ong Vẽ hình Ảnh - con ong 512*512 minh bạch Png Tải về miễn phí - Màu  Vàng, Phim Hoạt Hình, Không Xương Sống."/>
          <p:cNvPicPr>
            <a:picLocks noChangeAspect="1" noChangeArrowheads="1"/>
          </p:cNvPicPr>
          <p:nvPr/>
        </p:nvPicPr>
        <p:blipFill>
          <a:blip r:embed="rId2" cstate="print"/>
          <a:srcRect/>
          <a:stretch>
            <a:fillRect/>
          </a:stretch>
        </p:blipFill>
        <p:spPr bwMode="auto">
          <a:xfrm>
            <a:off x="1676400" y="2819400"/>
            <a:ext cx="1066800" cy="1066800"/>
          </a:xfrm>
          <a:prstGeom prst="rect">
            <a:avLst/>
          </a:prstGeom>
          <a:noFill/>
        </p:spPr>
      </p:pic>
      <p:pic>
        <p:nvPicPr>
          <p:cNvPr id="16" name="Picture 2" descr="Tổ ong Vẽ hình Ảnh - con ong 512*512 minh bạch Png Tải về miễn phí - Màu  Vàng, Phim Hoạt Hình, Không Xương Sống."/>
          <p:cNvPicPr>
            <a:picLocks noChangeAspect="1" noChangeArrowheads="1"/>
          </p:cNvPicPr>
          <p:nvPr/>
        </p:nvPicPr>
        <p:blipFill>
          <a:blip r:embed="rId2" cstate="print"/>
          <a:srcRect/>
          <a:stretch>
            <a:fillRect/>
          </a:stretch>
        </p:blipFill>
        <p:spPr bwMode="auto">
          <a:xfrm>
            <a:off x="6705600" y="4114800"/>
            <a:ext cx="990600" cy="990600"/>
          </a:xfrm>
          <a:prstGeom prst="rect">
            <a:avLst/>
          </a:prstGeom>
          <a:noFill/>
        </p:spPr>
      </p:pic>
      <p:pic>
        <p:nvPicPr>
          <p:cNvPr id="17" name="Picture 2" descr="Tổ ong Vẽ hình Ảnh - con ong 512*512 minh bạch Png Tải về miễn phí - Màu  Vàng, Phim Hoạt Hình, Không Xương Sống."/>
          <p:cNvPicPr>
            <a:picLocks noChangeAspect="1" noChangeArrowheads="1"/>
          </p:cNvPicPr>
          <p:nvPr/>
        </p:nvPicPr>
        <p:blipFill>
          <a:blip r:embed="rId2" cstate="print"/>
          <a:srcRect/>
          <a:stretch>
            <a:fillRect/>
          </a:stretch>
        </p:blipFill>
        <p:spPr bwMode="auto">
          <a:xfrm>
            <a:off x="6019800" y="2209800"/>
            <a:ext cx="990600" cy="990600"/>
          </a:xfrm>
          <a:prstGeom prst="rect">
            <a:avLst/>
          </a:prstGeom>
          <a:noFill/>
        </p:spPr>
      </p:pic>
      <p:sp>
        <p:nvSpPr>
          <p:cNvPr id="18" name="Rectangle 17"/>
          <p:cNvSpPr/>
          <p:nvPr/>
        </p:nvSpPr>
        <p:spPr>
          <a:xfrm>
            <a:off x="3581400" y="2590800"/>
            <a:ext cx="7620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t>4</a:t>
            </a:r>
          </a:p>
        </p:txBody>
      </p:sp>
      <p:sp>
        <p:nvSpPr>
          <p:cNvPr id="19" name="Rectangle 18"/>
          <p:cNvSpPr/>
          <p:nvPr/>
        </p:nvSpPr>
        <p:spPr>
          <a:xfrm>
            <a:off x="4419600" y="2590800"/>
            <a:ext cx="7620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t>1</a:t>
            </a:r>
          </a:p>
        </p:txBody>
      </p:sp>
      <p:sp>
        <p:nvSpPr>
          <p:cNvPr id="20" name="Rectangle 19"/>
          <p:cNvSpPr/>
          <p:nvPr/>
        </p:nvSpPr>
        <p:spPr>
          <a:xfrm>
            <a:off x="4419600" y="3352800"/>
            <a:ext cx="7620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t>2</a:t>
            </a:r>
          </a:p>
        </p:txBody>
      </p:sp>
      <p:cxnSp>
        <p:nvCxnSpPr>
          <p:cNvPr id="22" name="Straight Connector 21"/>
          <p:cNvCxnSpPr/>
          <p:nvPr/>
        </p:nvCxnSpPr>
        <p:spPr>
          <a:xfrm>
            <a:off x="3581400" y="4267200"/>
            <a:ext cx="1676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657600" y="4419600"/>
            <a:ext cx="7620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t>8</a:t>
            </a:r>
          </a:p>
        </p:txBody>
      </p:sp>
      <p:sp>
        <p:nvSpPr>
          <p:cNvPr id="24" name="Rectangle 23"/>
          <p:cNvSpPr/>
          <p:nvPr/>
        </p:nvSpPr>
        <p:spPr>
          <a:xfrm>
            <a:off x="4495800" y="4419600"/>
            <a:ext cx="7620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t>4</a:t>
            </a:r>
          </a:p>
        </p:txBody>
      </p:sp>
      <p:sp>
        <p:nvSpPr>
          <p:cNvPr id="26" name="Rectangle 25"/>
          <p:cNvSpPr/>
          <p:nvPr/>
        </p:nvSpPr>
        <p:spPr>
          <a:xfrm>
            <a:off x="3352800" y="3276600"/>
            <a:ext cx="304800" cy="523220"/>
          </a:xfrm>
          <a:prstGeom prst="rect">
            <a:avLst/>
          </a:prstGeom>
        </p:spPr>
        <p:txBody>
          <a:bodyPr wrap="square">
            <a:spAutoFit/>
          </a:bodyPr>
          <a:lstStyle/>
          <a:p>
            <a:pPr>
              <a:spcBef>
                <a:spcPct val="50000"/>
              </a:spcBef>
            </a:pPr>
            <a:r>
              <a:rPr lang="en-US" sz="2800" b="1" dirty="0"/>
              <a:t>x</a:t>
            </a:r>
          </a:p>
        </p:txBody>
      </p:sp>
    </p:spTree>
    <p:extLst>
      <p:ext uri="{BB962C8B-B14F-4D97-AF65-F5344CB8AC3E}">
        <p14:creationId xmlns:p14="http://schemas.microsoft.com/office/powerpoint/2010/main" val="59642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1.24884E-6 L -0.16667 0.13321 " pathEditMode="relative" ptsTypes="AA">
                                      <p:cBhvr>
                                        <p:cTn id="6" dur="2000" fill="hold"/>
                                        <p:tgtEl>
                                          <p:spTgt spid="17"/>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2125 0.12766 L -0.27083 0.02775 " pathEditMode="relative" rAng="0" ptsTypes="AA">
                                      <p:cBhvr>
                                        <p:cTn id="8" dur="2000" fill="hold"/>
                                        <p:tgtEl>
                                          <p:spTgt spid="17"/>
                                        </p:tgtEl>
                                        <p:attrNameLst>
                                          <p:attrName>ppt_x</p:attrName>
                                          <p:attrName>ppt_y</p:attrName>
                                        </p:attrNameLst>
                                      </p:cBhvr>
                                      <p:rCtr x="-2900" y="-5000"/>
                                    </p:animMotion>
                                  </p:childTnLst>
                                </p:cTn>
                              </p:par>
                              <p:par>
                                <p:cTn id="9" presetID="0" presetClass="path" presetSubtype="0" accel="50000" decel="50000" fill="hold" grpId="1" nodeType="withEffect">
                                  <p:stCondLst>
                                    <p:cond delay="0"/>
                                  </p:stCondLst>
                                  <p:childTnLst>
                                    <p:animMotion origin="layout" path="M -0.03333 -0.01665 L -0.09167 -0.11656 " pathEditMode="relative" rAng="0" ptsTypes="AA">
                                      <p:cBhvr>
                                        <p:cTn id="10" dur="2000" fill="hold"/>
                                        <p:tgtEl>
                                          <p:spTgt spid="20"/>
                                        </p:tgtEl>
                                        <p:attrNameLst>
                                          <p:attrName>ppt_x</p:attrName>
                                          <p:attrName>ppt_y</p:attrName>
                                        </p:attrNameLst>
                                      </p:cBhvr>
                                      <p:rCtr x="-2900" y="-500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0.00833 0.00555 L 0.09167 0.12211 " pathEditMode="relative" rAng="0" ptsTypes="AA">
                                      <p:cBhvr>
                                        <p:cTn id="14" dur="2000" fill="hold"/>
                                        <p:tgtEl>
                                          <p:spTgt spid="18"/>
                                        </p:tgtEl>
                                        <p:attrNameLst>
                                          <p:attrName>ppt_x</p:attrName>
                                          <p:attrName>ppt_y</p:attrName>
                                        </p:attrNameLst>
                                      </p:cBhvr>
                                      <p:rCtr x="4200" y="5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P spid="2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86246" y="5638460"/>
            <a:ext cx="745340" cy="745340"/>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4267200" y="7010399"/>
            <a:ext cx="609600" cy="609600"/>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5312224" y="6977740"/>
            <a:ext cx="609600" cy="609600"/>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Tree>
    <p:extLst>
      <p:ext uri="{BB962C8B-B14F-4D97-AF65-F5344CB8AC3E}">
        <p14:creationId xmlns:p14="http://schemas.microsoft.com/office/powerpoint/2010/main" val="150505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par>
                                <p:cTn id="13" presetID="1" presetClass="mediacall" presetSubtype="0" fill="hold" nodeType="withEffect">
                                  <p:stCondLst>
                                    <p:cond delay="0"/>
                                  </p:stCondLst>
                                  <p:childTnLst>
                                    <p:cmd type="call" cmd="playFrom(0.0)">
                                      <p:cBhvr>
                                        <p:cTn id="14" dur="1306" fill="hold"/>
                                        <p:tgtEl>
                                          <p:spTgt spid="8"/>
                                        </p:tgtEl>
                                      </p:cBhvr>
                                    </p:cmd>
                                  </p:childTnLst>
                                </p:cTn>
                              </p:par>
                            </p:childTnLst>
                          </p:cTn>
                        </p:par>
                        <p:par>
                          <p:cTn id="15" fill="hold">
                            <p:stCondLst>
                              <p:cond delay="1306"/>
                            </p:stCondLst>
                            <p:childTnLst>
                              <p:par>
                                <p:cTn id="16" presetID="10" presetClass="exit" presetSubtype="0" fill="hold" nodeType="afterEffect">
                                  <p:stCondLst>
                                    <p:cond delay="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par>
                          <p:cTn id="19" fill="hold">
                            <p:stCondLst>
                              <p:cond delay="1806"/>
                            </p:stCondLst>
                            <p:childTnLst>
                              <p:par>
                                <p:cTn id="20" presetID="10" presetClass="exit" presetSubtype="0" fill="hold" nodeType="after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par>
                          <p:cTn id="23" fill="hold">
                            <p:stCondLst>
                              <p:cond delay="2306"/>
                            </p:stCondLst>
                            <p:childTnLst>
                              <p:par>
                                <p:cTn id="24" presetID="35" presetClass="path" presetSubtype="0" accel="50000" decel="50000" fill="hold" nodeType="afterEffect">
                                  <p:stCondLst>
                                    <p:cond delay="0"/>
                                  </p:stCondLst>
                                  <p:childTnLst>
                                    <p:animMotion origin="layout" path="M 0 0 L -1 0 " pathEditMode="relative" rAng="0" ptsTypes="AA">
                                      <p:cBhvr>
                                        <p:cTn id="25" dur="3000" fill="hold"/>
                                        <p:tgtEl>
                                          <p:spTgt spid="4"/>
                                        </p:tgtEl>
                                        <p:attrNameLst>
                                          <p:attrName>ppt_x</p:attrName>
                                          <p:attrName>ppt_y</p:attrName>
                                        </p:attrNameLst>
                                      </p:cBhvr>
                                      <p:rCtr x="-50000" y="0"/>
                                    </p:animMotion>
                                  </p:childTnLst>
                                </p:cTn>
                              </p:par>
                              <p:par>
                                <p:cTn id="26" presetID="1" presetClass="mediacall" presetSubtype="0" fill="hold" nodeType="withEffect">
                                  <p:stCondLst>
                                    <p:cond delay="0"/>
                                  </p:stCondLst>
                                  <p:childTnLst>
                                    <p:cmd type="call" cmd="playFrom(0.0)">
                                      <p:cBhvr>
                                        <p:cTn id="27" dur="3082" fill="hold"/>
                                        <p:tgtEl>
                                          <p:spTgt spid="9"/>
                                        </p:tgtEl>
                                      </p:cBhvr>
                                    </p:cmd>
                                  </p:childTnLst>
                                </p:cTn>
                              </p:par>
                              <p:par>
                                <p:cTn id="28" presetID="35" presetClass="path" presetSubtype="0" accel="50000" decel="50000" fill="hold" nodeType="withEffect">
                                  <p:stCondLst>
                                    <p:cond delay="0"/>
                                  </p:stCondLst>
                                  <p:childTnLst>
                                    <p:animMotion origin="layout" path="M 0 0 L -1 0 " pathEditMode="relative" rAng="0" ptsTypes="AA">
                                      <p:cBhvr>
                                        <p:cTn id="29"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30" fill="hold" display="0">
                  <p:stCondLst>
                    <p:cond delay="indefinite"/>
                  </p:stCondLst>
                  <p:endCondLst>
                    <p:cond evt="onStopAudio" delay="0">
                      <p:tgtEl>
                        <p:sldTgt/>
                      </p:tgtEl>
                    </p:cond>
                  </p:endCondLst>
                </p:cTn>
                <p:tgtEl>
                  <p:spTgt spid="8"/>
                </p:tgtEl>
              </p:cMediaNode>
            </p:audio>
            <p:audio>
              <p:cMediaNode vol="80000">
                <p:cTn id="31" fill="hold" display="0">
                  <p:stCondLst>
                    <p:cond delay="indefinite"/>
                  </p:stCondLst>
                  <p:endCondLst>
                    <p:cond evt="onStopAudio" delay="0">
                      <p:tgtEl>
                        <p:sldTgt/>
                      </p:tgtEl>
                    </p:cond>
                  </p:endCondLst>
                </p:cTn>
                <p:tgtEl>
                  <p:spTgt spid="9"/>
                </p:tgtEl>
              </p:cMediaNode>
            </p:audi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14771" y="5579499"/>
            <a:ext cx="923420" cy="850519"/>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795816"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14414" y="5440872"/>
            <a:ext cx="645769" cy="1103841"/>
          </a:xfrm>
          <a:prstGeom prst="rect">
            <a:avLst/>
          </a:prstGeom>
        </p:spPr>
      </p:pic>
      <p:sp>
        <p:nvSpPr>
          <p:cNvPr id="14" name="Wave 13"/>
          <p:cNvSpPr/>
          <p:nvPr/>
        </p:nvSpPr>
        <p:spPr>
          <a:xfrm>
            <a:off x="1048871" y="2767011"/>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961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4267200" y="7173685"/>
            <a:ext cx="609600" cy="609600"/>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cstate="print"/>
          <a:stretch>
            <a:fillRect/>
          </a:stretch>
        </p:blipFill>
        <p:spPr>
          <a:xfrm>
            <a:off x="5013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cstate="print"/>
          <a:stretch>
            <a:fillRect/>
          </a:stretch>
        </p:blipFill>
        <p:spPr>
          <a:xfrm>
            <a:off x="3456644" y="7212951"/>
            <a:ext cx="609600" cy="609600"/>
          </a:xfrm>
          <a:prstGeom prst="rect">
            <a:avLst/>
          </a:prstGeom>
        </p:spPr>
      </p:pic>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Tree>
    <p:extLst>
      <p:ext uri="{BB962C8B-B14F-4D97-AF65-F5344CB8AC3E}">
        <p14:creationId xmlns:p14="http://schemas.microsoft.com/office/powerpoint/2010/main" val="18453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1" presetClass="mediacall" presetSubtype="0" fill="hold" nodeType="withEffect">
                                  <p:stCondLst>
                                    <p:cond delay="0"/>
                                  </p:stCondLst>
                                  <p:childTnLst>
                                    <p:cmd type="call" cmd="playFrom(0.0)">
                                      <p:cBhvr>
                                        <p:cTn id="9" dur="1306" fill="hold"/>
                                        <p:tgtEl>
                                          <p:spTgt spid="2"/>
                                        </p:tgtEl>
                                      </p:cBhvr>
                                    </p:cmd>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306"/>
                            </p:stCondLst>
                            <p:childTnLst>
                              <p:par>
                                <p:cTn id="16" presetID="10" presetClass="exit" presetSubtype="0" fill="hold" nodeType="after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par>
                          <p:cTn id="19" fill="hold">
                            <p:stCondLst>
                              <p:cond delay="1806"/>
                            </p:stCondLst>
                            <p:childTnLst>
                              <p:par>
                                <p:cTn id="20" presetID="10" presetClass="exit" presetSubtype="0" fill="hold" nodeType="after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par>
                          <p:cTn id="23" fill="hold">
                            <p:stCondLst>
                              <p:cond delay="2306"/>
                            </p:stCondLst>
                            <p:childTnLst>
                              <p:par>
                                <p:cTn id="24" presetID="35" presetClass="path" presetSubtype="0" accel="50000" decel="50000" fill="hold" nodeType="afterEffect">
                                  <p:stCondLst>
                                    <p:cond delay="0"/>
                                  </p:stCondLst>
                                  <p:childTnLst>
                                    <p:animMotion origin="layout" path="M 0 0 L -1 0 " pathEditMode="relative" rAng="0" ptsTypes="AA">
                                      <p:cBhvr>
                                        <p:cTn id="25" dur="3000" fill="hold"/>
                                        <p:tgtEl>
                                          <p:spTgt spid="4"/>
                                        </p:tgtEl>
                                        <p:attrNameLst>
                                          <p:attrName>ppt_x</p:attrName>
                                          <p:attrName>ppt_y</p:attrName>
                                        </p:attrNameLst>
                                      </p:cBhvr>
                                      <p:rCtr x="-50000" y="0"/>
                                    </p:animMotion>
                                  </p:childTnLst>
                                </p:cTn>
                              </p:par>
                              <p:par>
                                <p:cTn id="26" presetID="1" presetClass="mediacall" presetSubtype="0" fill="hold" nodeType="withEffect">
                                  <p:stCondLst>
                                    <p:cond delay="0"/>
                                  </p:stCondLst>
                                  <p:childTnLst>
                                    <p:cmd type="call" cmd="playFrom(0.0)">
                                      <p:cBhvr>
                                        <p:cTn id="27" dur="3082" fill="hold"/>
                                        <p:tgtEl>
                                          <p:spTgt spid="9"/>
                                        </p:tgtEl>
                                      </p:cBhvr>
                                    </p:cmd>
                                  </p:childTnLst>
                                </p:cTn>
                              </p:par>
                              <p:par>
                                <p:cTn id="28" presetID="35" presetClass="path" presetSubtype="0" accel="50000" decel="50000" fill="hold" nodeType="withEffect">
                                  <p:stCondLst>
                                    <p:cond delay="0"/>
                                  </p:stCondLst>
                                  <p:childTnLst>
                                    <p:animMotion origin="layout" path="M 0 0 L -1 0 " pathEditMode="relative" rAng="0" ptsTypes="AA">
                                      <p:cBhvr>
                                        <p:cTn id="29" dur="3000" fill="hold"/>
                                        <p:tgtEl>
                                          <p:spTgt spid="5"/>
                                        </p:tgtEl>
                                        <p:attrNameLst>
                                          <p:attrName>ppt_x</p:attrName>
                                          <p:attrName>ppt_y</p:attrName>
                                        </p:attrNameLst>
                                      </p:cBhvr>
                                      <p:rCtr x="-50000" y="0"/>
                                    </p:animMotion>
                                  </p:childTnLst>
                                </p:cTn>
                              </p:par>
                            </p:childTnLst>
                          </p:cTn>
                        </p:par>
                        <p:par>
                          <p:cTn id="30" fill="hold">
                            <p:stCondLst>
                              <p:cond delay="5388"/>
                            </p:stCondLst>
                            <p:childTnLst>
                              <p:par>
                                <p:cTn id="31" presetID="10"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 presetClass="mediacall" presetSubtype="0" fill="hold" nodeType="withEffect">
                                  <p:stCondLst>
                                    <p:cond delay="0"/>
                                  </p:stCondLst>
                                  <p:childTnLst>
                                    <p:cmd type="call" cmd="playFrom(0.0)">
                                      <p:cBhvr>
                                        <p:cTn id="35" dur="32835" fill="hold"/>
                                        <p:tgtEl>
                                          <p:spTgt spid="8"/>
                                        </p:tgtEl>
                                      </p:cBhvr>
                                    </p:cmd>
                                  </p:childTnLst>
                                </p:cTn>
                              </p:par>
                              <p:par>
                                <p:cTn id="36" presetID="10"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nextCondLst>
                <p:cond evt="onClick" delay="0">
                  <p:tgtEl>
                    <p:spTgt spid="7"/>
                  </p:tgtEl>
                </p:cond>
              </p:nextCondLst>
            </p:seq>
            <p:audio>
              <p:cMediaNode vol="80000">
                <p:cTn id="45" fill="hold" display="0">
                  <p:stCondLst>
                    <p:cond delay="indefinite"/>
                  </p:stCondLst>
                  <p:endCondLst>
                    <p:cond evt="onStopAudio" delay="0">
                      <p:tgtEl>
                        <p:sldTgt/>
                      </p:tgtEl>
                    </p:cond>
                  </p:endCondLst>
                </p:cTn>
                <p:tgtEl>
                  <p:spTgt spid="2"/>
                </p:tgtEl>
              </p:cMediaNode>
            </p:audio>
            <p:audio>
              <p:cMediaNode vol="80000">
                <p:cTn id="46" fill="hold" display="0">
                  <p:stCondLst>
                    <p:cond delay="indefinite"/>
                  </p:stCondLst>
                  <p:endCondLst>
                    <p:cond evt="onStopAudio" delay="0">
                      <p:tgtEl>
                        <p:sldTgt/>
                      </p:tgtEl>
                    </p:cond>
                  </p:endCondLst>
                </p:cTn>
                <p:tgtEl>
                  <p:spTgt spid="8"/>
                </p:tgtEl>
              </p:cMediaNode>
            </p:audio>
            <p:audio>
              <p:cMediaNode vol="80000">
                <p:cTn id="47" fill="hold" display="0">
                  <p:stCondLst>
                    <p:cond delay="indefinite"/>
                  </p:stCondLst>
                  <p:endCondLst>
                    <p:cond evt="onStopAudio" delay="0">
                      <p:tgtEl>
                        <p:sldTgt/>
                      </p:tgtEl>
                    </p:cond>
                  </p:endCondLst>
                </p:cTn>
                <p:tgtEl>
                  <p:spTgt spid="9"/>
                </p:tgtEl>
              </p:cMediaNode>
            </p:audio>
            <p:seq concurrent="1" nextAc="seek">
              <p:cTn id="48" restart="whenNotActive" fill="hold" evtFilter="cancelBubble" nodeType="interactiveSeq">
                <p:stCondLst>
                  <p:cond evt="onClick" delay="0">
                    <p:tgtEl>
                      <p:spTgt spid="22"/>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22"/>
                                        </p:tgtEl>
                                      </p:cBhvr>
                                    </p:animEffect>
                                    <p:animScale>
                                      <p:cBhvr>
                                        <p:cTn id="53" dur="250" autoRev="1" fill="hold"/>
                                        <p:tgtEl>
                                          <p:spTgt spid="22"/>
                                        </p:tgtEl>
                                      </p:cBhvr>
                                      <p:by x="105000" y="105000"/>
                                    </p:animScale>
                                  </p:childTnLst>
                                </p:cTn>
                              </p:par>
                            </p:childTnLst>
                          </p:cTn>
                        </p:par>
                      </p:childTnLst>
                    </p:cTn>
                  </p:par>
                </p:childTnLst>
              </p:cTn>
              <p:nextCondLst>
                <p:cond evt="onClick" delay="0">
                  <p:tgtEl>
                    <p:spTgt spid="22"/>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029200"/>
            <a:ext cx="8229600" cy="1143000"/>
          </a:xfrm>
        </p:spPr>
        <p:txBody>
          <a:bodyPr/>
          <a:lstStyle/>
          <a:p>
            <a:r>
              <a:rPr lang="en-US" dirty="0">
                <a:solidFill>
                  <a:srgbClr val="7030A0"/>
                </a:solidFill>
              </a:rPr>
              <a:t>26 + 26 + 26 = 26 x 3</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4495800"/>
          </a:xfrm>
          <a:prstGeom prst="rect">
            <a:avLst/>
          </a:prstGeom>
          <a:noFill/>
          <a:ln w="9525">
            <a:noFill/>
            <a:miter lim="800000"/>
            <a:headEnd/>
            <a:tailEnd/>
          </a:ln>
        </p:spPr>
      </p:pic>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0" b="90000" l="0" r="100000"/>
                    </a14:imgEffect>
                  </a14:imgLayer>
                </a14:imgProps>
              </a:ext>
              <a:ext uri="{28A0092B-C50C-407E-A947-70E740481C1C}">
                <a14:useLocalDpi xmlns:a14="http://schemas.microsoft.com/office/drawing/2010/main" val="0"/>
              </a:ext>
            </a:extLst>
          </a:blip>
          <a:stretch>
            <a:fillRect/>
          </a:stretch>
        </p:blipFill>
        <p:spPr>
          <a:xfrm>
            <a:off x="-533400" y="4724400"/>
            <a:ext cx="3200400" cy="2133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0" b="90000" l="0" r="100000"/>
                    </a14:imgEffect>
                  </a14:imgLayer>
                </a14:imgProps>
              </a:ext>
              <a:ext uri="{28A0092B-C50C-407E-A947-70E740481C1C}">
                <a14:useLocalDpi xmlns:a14="http://schemas.microsoft.com/office/drawing/2010/main" val="0"/>
              </a:ext>
            </a:extLst>
          </a:blip>
          <a:stretch>
            <a:fillRect/>
          </a:stretch>
        </p:blipFill>
        <p:spPr>
          <a:xfrm>
            <a:off x="6400800" y="4038600"/>
            <a:ext cx="3200400" cy="320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0" y="3175"/>
            <a:ext cx="9144000" cy="6858000"/>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a:effectLst/>
        </p:spPr>
      </p:pic>
      <p:sp>
        <p:nvSpPr>
          <p:cNvPr id="4" name="Text Box 2"/>
          <p:cNvSpPr txBox="1">
            <a:spLocks noChangeArrowheads="1"/>
          </p:cNvSpPr>
          <p:nvPr/>
        </p:nvSpPr>
        <p:spPr bwMode="auto">
          <a:xfrm>
            <a:off x="708025" y="631825"/>
            <a:ext cx="7543800" cy="768350"/>
          </a:xfrm>
          <a:prstGeom prst="rect">
            <a:avLst/>
          </a:prstGeom>
          <a:noFill/>
          <a:ln w="76200">
            <a:noFill/>
            <a:miter lim="800000"/>
            <a:headEnd/>
            <a:tailEnd/>
          </a:ln>
          <a:effectLst/>
        </p:spPr>
        <p:txBody>
          <a:bodyPr>
            <a:spAutoFit/>
          </a:bodyPr>
          <a:lstStyle/>
          <a:p>
            <a:pPr>
              <a:spcBef>
                <a:spcPct val="50000"/>
              </a:spcBef>
            </a:pPr>
            <a:r>
              <a:rPr lang="en-US" altLang="vi-VN" sz="4400" b="1" dirty="0">
                <a:solidFill>
                  <a:srgbClr val="006600"/>
                </a:solidFill>
                <a:latin typeface="Times New Roman" pitchFamily="18" charset="0"/>
                <a:cs typeface="Times New Roman" pitchFamily="18" charset="0"/>
              </a:rPr>
              <a:t>             26  x  3  =  ?</a:t>
            </a:r>
          </a:p>
        </p:txBody>
      </p:sp>
      <p:sp>
        <p:nvSpPr>
          <p:cNvPr id="6" name="Text Box 4"/>
          <p:cNvSpPr txBox="1">
            <a:spLocks noChangeArrowheads="1"/>
          </p:cNvSpPr>
          <p:nvPr/>
        </p:nvSpPr>
        <p:spPr bwMode="auto">
          <a:xfrm>
            <a:off x="2586038" y="2997200"/>
            <a:ext cx="6462712" cy="1323975"/>
          </a:xfrm>
          <a:prstGeom prst="rect">
            <a:avLst/>
          </a:prstGeom>
          <a:noFill/>
          <a:ln w="76200">
            <a:noFill/>
            <a:miter lim="800000"/>
            <a:headEnd/>
            <a:tailEnd/>
          </a:ln>
          <a:effectLst/>
        </p:spPr>
        <p:txBody>
          <a:bodyPr>
            <a:spAutoFit/>
          </a:bodyPr>
          <a:lstStyle/>
          <a:p>
            <a:pPr>
              <a:spcBef>
                <a:spcPct val="50000"/>
              </a:spcBef>
            </a:pPr>
            <a:r>
              <a:rPr lang="en-US" altLang="vi-VN" sz="4000" b="1">
                <a:solidFill>
                  <a:srgbClr val="0000FF"/>
                </a:solidFill>
                <a:latin typeface="Times New Roman" pitchFamily="18" charset="0"/>
                <a:cs typeface="Times New Roman" pitchFamily="18" charset="0"/>
              </a:rPr>
              <a:t>+ 3 nhân 2 bằng 6, thêm 1 bằng 7, viết 7</a:t>
            </a:r>
          </a:p>
        </p:txBody>
      </p:sp>
      <p:sp>
        <p:nvSpPr>
          <p:cNvPr id="8" name="Text Box 6"/>
          <p:cNvSpPr txBox="1">
            <a:spLocks noChangeArrowheads="1"/>
          </p:cNvSpPr>
          <p:nvPr/>
        </p:nvSpPr>
        <p:spPr bwMode="auto">
          <a:xfrm>
            <a:off x="1679575" y="4495800"/>
            <a:ext cx="8229600" cy="830263"/>
          </a:xfrm>
          <a:prstGeom prst="rect">
            <a:avLst/>
          </a:prstGeom>
          <a:noFill/>
          <a:ln w="76200">
            <a:noFill/>
            <a:miter lim="800000"/>
            <a:headEnd/>
            <a:tailEnd/>
          </a:ln>
          <a:effectLst/>
        </p:spPr>
        <p:txBody>
          <a:bodyPr>
            <a:spAutoFit/>
          </a:bodyPr>
          <a:lstStyle/>
          <a:p>
            <a:pPr>
              <a:spcBef>
                <a:spcPct val="50000"/>
              </a:spcBef>
            </a:pPr>
            <a:r>
              <a:rPr lang="en-US" altLang="vi-VN" sz="4800" b="1">
                <a:solidFill>
                  <a:srgbClr val="FF0000"/>
                </a:solidFill>
                <a:latin typeface="Times New Roman" pitchFamily="18" charset="0"/>
                <a:cs typeface="Times New Roman" pitchFamily="18" charset="0"/>
              </a:rPr>
              <a:t>Vậy:  26 x 3 = 78</a:t>
            </a:r>
          </a:p>
        </p:txBody>
      </p:sp>
      <p:sp>
        <p:nvSpPr>
          <p:cNvPr id="9" name="Text Box 8"/>
          <p:cNvSpPr txBox="1">
            <a:spLocks noChangeArrowheads="1"/>
          </p:cNvSpPr>
          <p:nvPr/>
        </p:nvSpPr>
        <p:spPr bwMode="auto">
          <a:xfrm>
            <a:off x="1054100" y="3243263"/>
            <a:ext cx="457200" cy="831850"/>
          </a:xfrm>
          <a:prstGeom prst="rect">
            <a:avLst/>
          </a:prstGeom>
          <a:noFill/>
          <a:ln w="76200">
            <a:noFill/>
            <a:miter lim="800000"/>
            <a:headEnd/>
            <a:tailEnd/>
          </a:ln>
          <a:effectLst/>
        </p:spPr>
        <p:txBody>
          <a:bodyPr>
            <a:spAutoFit/>
          </a:bodyPr>
          <a:lstStyle/>
          <a:p>
            <a:pPr>
              <a:spcBef>
                <a:spcPct val="50000"/>
              </a:spcBef>
            </a:pPr>
            <a:r>
              <a:rPr lang="en-US" altLang="vi-VN" sz="4800" b="1">
                <a:solidFill>
                  <a:srgbClr val="FF0000"/>
                </a:solidFill>
                <a:latin typeface="Times New Roman" pitchFamily="18" charset="0"/>
                <a:cs typeface="Times New Roman" pitchFamily="18" charset="0"/>
              </a:rPr>
              <a:t>7</a:t>
            </a:r>
          </a:p>
        </p:txBody>
      </p:sp>
      <p:sp>
        <p:nvSpPr>
          <p:cNvPr id="10" name="Text Box 9"/>
          <p:cNvSpPr txBox="1">
            <a:spLocks noChangeArrowheads="1"/>
          </p:cNvSpPr>
          <p:nvPr/>
        </p:nvSpPr>
        <p:spPr bwMode="auto">
          <a:xfrm>
            <a:off x="1390650" y="3243263"/>
            <a:ext cx="457200" cy="831850"/>
          </a:xfrm>
          <a:prstGeom prst="rect">
            <a:avLst/>
          </a:prstGeom>
          <a:noFill/>
          <a:ln w="76200">
            <a:noFill/>
            <a:miter lim="800000"/>
            <a:headEnd/>
            <a:tailEnd/>
          </a:ln>
          <a:effectLst/>
        </p:spPr>
        <p:txBody>
          <a:bodyPr>
            <a:spAutoFit/>
          </a:bodyPr>
          <a:lstStyle/>
          <a:p>
            <a:pPr>
              <a:spcBef>
                <a:spcPct val="50000"/>
              </a:spcBef>
            </a:pPr>
            <a:r>
              <a:rPr lang="en-US" altLang="vi-VN" sz="4800" b="1">
                <a:solidFill>
                  <a:srgbClr val="FF0000"/>
                </a:solidFill>
                <a:latin typeface="Times New Roman" pitchFamily="18" charset="0"/>
                <a:cs typeface="Times New Roman" pitchFamily="18" charset="0"/>
              </a:rPr>
              <a:t>8</a:t>
            </a:r>
          </a:p>
        </p:txBody>
      </p:sp>
      <p:grpSp>
        <p:nvGrpSpPr>
          <p:cNvPr id="2" name="Group 10"/>
          <p:cNvGrpSpPr>
            <a:grpSpLocks/>
          </p:cNvGrpSpPr>
          <p:nvPr/>
        </p:nvGrpSpPr>
        <p:grpSpPr bwMode="auto">
          <a:xfrm>
            <a:off x="655638" y="1579563"/>
            <a:ext cx="1662112" cy="1597025"/>
            <a:chOff x="222" y="672"/>
            <a:chExt cx="1047" cy="1006"/>
          </a:xfrm>
        </p:grpSpPr>
        <p:sp>
          <p:nvSpPr>
            <p:cNvPr id="16396" name="Text Box 11"/>
            <p:cNvSpPr txBox="1">
              <a:spLocks noChangeArrowheads="1"/>
            </p:cNvSpPr>
            <p:nvPr/>
          </p:nvSpPr>
          <p:spPr bwMode="auto">
            <a:xfrm>
              <a:off x="309" y="975"/>
              <a:ext cx="327" cy="442"/>
            </a:xfrm>
            <a:prstGeom prst="rect">
              <a:avLst/>
            </a:prstGeom>
            <a:noFill/>
            <a:ln w="9525">
              <a:noFill/>
              <a:miter lim="800000"/>
              <a:headEnd/>
              <a:tailEnd/>
            </a:ln>
            <a:effectLst/>
          </p:spPr>
          <p:txBody>
            <a:bodyPr>
              <a:spAutoFit/>
            </a:bodyPr>
            <a:lstStyle/>
            <a:p>
              <a:pPr eaLnBrk="1" hangingPunct="1">
                <a:spcBef>
                  <a:spcPct val="50000"/>
                </a:spcBef>
              </a:pPr>
              <a:r>
                <a:rPr lang="en-US" altLang="vi-VN" sz="4000" b="1">
                  <a:solidFill>
                    <a:srgbClr val="0000CC"/>
                  </a:solidFill>
                  <a:latin typeface="Times New Roman" pitchFamily="18" charset="0"/>
                  <a:cs typeface="Times New Roman" pitchFamily="18" charset="0"/>
                </a:rPr>
                <a:t>x</a:t>
              </a:r>
            </a:p>
          </p:txBody>
        </p:sp>
        <p:sp>
          <p:nvSpPr>
            <p:cNvPr id="16397" name="Text Box 12"/>
            <p:cNvSpPr txBox="1">
              <a:spLocks noChangeArrowheads="1"/>
            </p:cNvSpPr>
            <p:nvPr/>
          </p:nvSpPr>
          <p:spPr bwMode="auto">
            <a:xfrm>
              <a:off x="222" y="672"/>
              <a:ext cx="1047" cy="523"/>
            </a:xfrm>
            <a:prstGeom prst="rect">
              <a:avLst/>
            </a:prstGeom>
            <a:noFill/>
            <a:ln w="9525">
              <a:noFill/>
              <a:miter lim="800000"/>
              <a:headEnd/>
              <a:tailEnd/>
            </a:ln>
            <a:effectLst/>
          </p:spPr>
          <p:txBody>
            <a:bodyPr>
              <a:spAutoFit/>
            </a:bodyPr>
            <a:lstStyle/>
            <a:p>
              <a:pPr algn="ctr" eaLnBrk="1" hangingPunct="1">
                <a:spcBef>
                  <a:spcPct val="50000"/>
                </a:spcBef>
              </a:pPr>
              <a:r>
                <a:rPr lang="en-US" altLang="vi-VN" sz="4800" b="1" dirty="0">
                  <a:solidFill>
                    <a:srgbClr val="0000CC"/>
                  </a:solidFill>
                  <a:latin typeface="Times New Roman" pitchFamily="18" charset="0"/>
                  <a:cs typeface="Times New Roman" pitchFamily="18" charset="0"/>
                </a:rPr>
                <a:t>26</a:t>
              </a:r>
            </a:p>
          </p:txBody>
        </p:sp>
        <p:sp>
          <p:nvSpPr>
            <p:cNvPr id="16398" name="Text Box 13"/>
            <p:cNvSpPr txBox="1">
              <a:spLocks noChangeArrowheads="1"/>
            </p:cNvSpPr>
            <p:nvPr/>
          </p:nvSpPr>
          <p:spPr bwMode="auto">
            <a:xfrm>
              <a:off x="670" y="1155"/>
              <a:ext cx="393" cy="523"/>
            </a:xfrm>
            <a:prstGeom prst="rect">
              <a:avLst/>
            </a:prstGeom>
            <a:noFill/>
            <a:ln w="9525">
              <a:noFill/>
              <a:miter lim="800000"/>
              <a:headEnd/>
              <a:tailEnd/>
            </a:ln>
            <a:effectLst/>
          </p:spPr>
          <p:txBody>
            <a:bodyPr>
              <a:spAutoFit/>
            </a:bodyPr>
            <a:lstStyle/>
            <a:p>
              <a:pPr algn="ctr" eaLnBrk="1" hangingPunct="1">
                <a:spcBef>
                  <a:spcPct val="50000"/>
                </a:spcBef>
              </a:pPr>
              <a:r>
                <a:rPr lang="en-US" altLang="vi-VN" sz="4800" b="1" dirty="0">
                  <a:solidFill>
                    <a:srgbClr val="0000CC"/>
                  </a:solidFill>
                  <a:latin typeface="Times New Roman" pitchFamily="18" charset="0"/>
                  <a:cs typeface="Times New Roman" pitchFamily="18" charset="0"/>
                </a:rPr>
                <a:t>3</a:t>
              </a:r>
            </a:p>
          </p:txBody>
        </p:sp>
      </p:grpSp>
      <p:sp>
        <p:nvSpPr>
          <p:cNvPr id="15" name="Line 14"/>
          <p:cNvSpPr>
            <a:spLocks noChangeShapeType="1"/>
          </p:cNvSpPr>
          <p:nvPr/>
        </p:nvSpPr>
        <p:spPr bwMode="auto">
          <a:xfrm>
            <a:off x="609600" y="3124200"/>
            <a:ext cx="1662112" cy="0"/>
          </a:xfrm>
          <a:prstGeom prst="line">
            <a:avLst/>
          </a:prstGeom>
          <a:noFill/>
          <a:ln w="57150">
            <a:solidFill>
              <a:srgbClr val="0000CC"/>
            </a:solidFill>
            <a:round/>
            <a:headEnd/>
            <a:tailEnd/>
          </a:ln>
          <a:effectLst/>
        </p:spPr>
        <p:txBody>
          <a:bodyPr/>
          <a:lstStyle/>
          <a:p>
            <a:endParaRPr lang="en-US"/>
          </a:p>
        </p:txBody>
      </p:sp>
      <p:sp>
        <p:nvSpPr>
          <p:cNvPr id="16" name="Text Box 5"/>
          <p:cNvSpPr txBox="1">
            <a:spLocks noChangeArrowheads="1"/>
          </p:cNvSpPr>
          <p:nvPr/>
        </p:nvSpPr>
        <p:spPr bwMode="auto">
          <a:xfrm>
            <a:off x="2555875" y="1539875"/>
            <a:ext cx="6467475" cy="1323975"/>
          </a:xfrm>
          <a:prstGeom prst="rect">
            <a:avLst/>
          </a:prstGeom>
          <a:noFill/>
          <a:ln w="76200">
            <a:noFill/>
            <a:miter lim="800000"/>
            <a:headEnd/>
            <a:tailEnd/>
          </a:ln>
        </p:spPr>
        <p:txBody>
          <a:bodyPr>
            <a:spAutoFit/>
          </a:bodyPr>
          <a:lstStyle/>
          <a:p>
            <a:pPr>
              <a:spcBef>
                <a:spcPct val="50000"/>
              </a:spcBef>
            </a:pPr>
            <a:r>
              <a:rPr lang="en-US" altLang="vi-VN" sz="4000" b="1">
                <a:solidFill>
                  <a:srgbClr val="0000FF"/>
                </a:solidFill>
                <a:latin typeface="Times New Roman" pitchFamily="18" charset="0"/>
                <a:cs typeface="Times New Roman" pitchFamily="18" charset="0"/>
              </a:rPr>
              <a:t>+ 3 nhân 6 bằng 18, viết 8 nhớ 1  </a:t>
            </a:r>
          </a:p>
        </p:txBody>
      </p:sp>
      <p:sp>
        <p:nvSpPr>
          <p:cNvPr id="17" name="AutoShape 16"/>
          <p:cNvSpPr>
            <a:spLocks noChangeArrowheads="1"/>
          </p:cNvSpPr>
          <p:nvPr/>
        </p:nvSpPr>
        <p:spPr bwMode="auto">
          <a:xfrm>
            <a:off x="1290638" y="2686050"/>
            <a:ext cx="152400" cy="152400"/>
          </a:xfrm>
          <a:prstGeom prst="flowChartConnector">
            <a:avLst/>
          </a:prstGeom>
          <a:solidFill>
            <a:srgbClr val="FF0000"/>
          </a:solidFill>
          <a:ln w="9525">
            <a:solidFill>
              <a:schemeClr val="tx1"/>
            </a:solidFill>
            <a:round/>
            <a:headEnd/>
            <a:tailEnd/>
          </a:ln>
          <a:effectLst/>
        </p:spPr>
        <p:txBody>
          <a:bodyPr wrap="none" anchor="ctr"/>
          <a:lstStyle/>
          <a:p>
            <a:pPr eaLnBrk="1" hangingPunct="1"/>
            <a:endParaRPr lang="vi-VN" altLang="vi-VN"/>
          </a:p>
        </p:txBody>
      </p:sp>
    </p:spTree>
    <p:custDataLst>
      <p:tags r:id="rId1"/>
    </p:custDataLst>
  </p:cSld>
  <p:clrMapOvr>
    <a:masterClrMapping/>
  </p:clrMapOvr>
  <p:transition spd="slow" advTm="5182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8" presetClass="entr" presetSubtype="16"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amond(in)">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nodeType="afterGroup">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nodeType="afterGroup">
                            <p:stCondLst>
                              <p:cond delay="1000"/>
                            </p:stCondLst>
                            <p:childTnLst>
                              <p:par>
                                <p:cTn id="25" presetID="4" presetClass="entr" presetSubtype="16"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ox(in)">
                                      <p:cBhvr>
                                        <p:cTn id="27" dur="500"/>
                                        <p:tgtEl>
                                          <p:spTgt spid="1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par>
                          <p:cTn id="33" fill="hold" nodeType="afterGroup">
                            <p:stCondLst>
                              <p:cond delay="500"/>
                            </p:stCondLst>
                            <p:childTnLst>
                              <p:par>
                                <p:cTn id="34" presetID="4" presetClass="exit" presetSubtype="16" fill="hold" grpId="1" nodeType="afterEffect">
                                  <p:stCondLst>
                                    <p:cond delay="0"/>
                                  </p:stCondLst>
                                  <p:childTnLst>
                                    <p:animEffect transition="out" filter="box(in)">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childTnLst>
                          </p:cTn>
                        </p:par>
                        <p:par>
                          <p:cTn id="37" fill="hold" nodeType="afterGroup">
                            <p:stCondLst>
                              <p:cond delay="1000"/>
                            </p:stCondLst>
                            <p:childTnLst>
                              <p:par>
                                <p:cTn id="38" presetID="16" presetClass="entr" presetSubtype="21"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0" grpId="0"/>
      <p:bldP spid="15" grpId="0" animBg="1"/>
      <p:bldP spid="16" grpId="0"/>
      <p:bldP spid="17" grpId="0" animBg="1"/>
      <p:bldP spid="17"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56776" y="262444"/>
            <a:ext cx="8229600" cy="1524000"/>
          </a:xfrm>
        </p:spPr>
        <p:txBody>
          <a:bodyPr/>
          <a:lstStyle/>
          <a:p>
            <a:pPr algn="l"/>
            <a:r>
              <a:rPr lang="en-US" sz="4000" b="1" u="sng" dirty="0" err="1">
                <a:solidFill>
                  <a:srgbClr val="009900"/>
                </a:solidFill>
                <a:latin typeface="Times New Roman" panose="02020603050405020304" pitchFamily="18" charset="0"/>
              </a:rPr>
              <a:t>Hoạt</a:t>
            </a:r>
            <a:r>
              <a:rPr lang="en-US" sz="4000" b="1" u="sng" dirty="0">
                <a:solidFill>
                  <a:srgbClr val="009900"/>
                </a:solidFill>
                <a:latin typeface="Times New Roman" panose="02020603050405020304" pitchFamily="18" charset="0"/>
              </a:rPr>
              <a:t> </a:t>
            </a:r>
            <a:r>
              <a:rPr lang="en-US" sz="4000" b="1" u="sng" dirty="0" err="1">
                <a:solidFill>
                  <a:srgbClr val="009900"/>
                </a:solidFill>
                <a:latin typeface="Times New Roman" panose="02020603050405020304" pitchFamily="18" charset="0"/>
              </a:rPr>
              <a:t>động</a:t>
            </a:r>
            <a:endParaRPr lang="en-US" sz="4000" b="1" dirty="0">
              <a:solidFill>
                <a:srgbClr val="009900"/>
              </a:solidFill>
              <a:latin typeface="Times New Roman" panose="02020603050405020304" pitchFamily="18" charset="0"/>
            </a:endParaRPr>
          </a:p>
        </p:txBody>
      </p:sp>
      <p:grpSp>
        <p:nvGrpSpPr>
          <p:cNvPr id="2" name="Group 41"/>
          <p:cNvGrpSpPr>
            <a:grpSpLocks/>
          </p:cNvGrpSpPr>
          <p:nvPr/>
        </p:nvGrpSpPr>
        <p:grpSpPr bwMode="auto">
          <a:xfrm>
            <a:off x="6724649" y="2761898"/>
            <a:ext cx="1082676" cy="1782232"/>
            <a:chOff x="1142" y="1585"/>
            <a:chExt cx="682" cy="842"/>
          </a:xfrm>
        </p:grpSpPr>
        <p:sp>
          <p:nvSpPr>
            <p:cNvPr id="36875" name="Text Box 11"/>
            <p:cNvSpPr txBox="1">
              <a:spLocks noChangeArrowheads="1"/>
            </p:cNvSpPr>
            <p:nvPr/>
          </p:nvSpPr>
          <p:spPr bwMode="auto">
            <a:xfrm>
              <a:off x="1262" y="1585"/>
              <a:ext cx="466"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4000" b="1" dirty="0">
                  <a:solidFill>
                    <a:srgbClr val="FF0066"/>
                  </a:solidFill>
                </a:rPr>
                <a:t>18</a:t>
              </a:r>
            </a:p>
          </p:txBody>
        </p:sp>
        <p:sp>
          <p:nvSpPr>
            <p:cNvPr id="36876" name="Text Box 12"/>
            <p:cNvSpPr txBox="1">
              <a:spLocks noChangeArrowheads="1"/>
            </p:cNvSpPr>
            <p:nvPr/>
          </p:nvSpPr>
          <p:spPr bwMode="auto">
            <a:xfrm>
              <a:off x="1142" y="1813"/>
              <a:ext cx="240"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000" b="1" dirty="0">
                  <a:solidFill>
                    <a:srgbClr val="FF0066"/>
                  </a:solidFill>
                </a:rPr>
                <a:t>x</a:t>
              </a:r>
            </a:p>
          </p:txBody>
        </p:sp>
        <p:sp>
          <p:nvSpPr>
            <p:cNvPr id="36877" name="Text Box 13"/>
            <p:cNvSpPr txBox="1">
              <a:spLocks noChangeArrowheads="1"/>
            </p:cNvSpPr>
            <p:nvPr/>
          </p:nvSpPr>
          <p:spPr bwMode="auto">
            <a:xfrm>
              <a:off x="1265" y="2027"/>
              <a:ext cx="559"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4000" b="1" dirty="0">
                  <a:solidFill>
                    <a:srgbClr val="FF0066"/>
                  </a:solidFill>
                </a:rPr>
                <a:t>  5</a:t>
              </a:r>
            </a:p>
          </p:txBody>
        </p:sp>
        <p:sp>
          <p:nvSpPr>
            <p:cNvPr id="36878" name="Line 14"/>
            <p:cNvSpPr>
              <a:spLocks noChangeShapeType="1"/>
            </p:cNvSpPr>
            <p:nvPr/>
          </p:nvSpPr>
          <p:spPr bwMode="auto">
            <a:xfrm>
              <a:off x="1231" y="2427"/>
              <a:ext cx="528" cy="0"/>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grpSp>
      <p:sp>
        <p:nvSpPr>
          <p:cNvPr id="36944" name="Text Box 80"/>
          <p:cNvSpPr txBox="1">
            <a:spLocks noChangeArrowheads="1"/>
          </p:cNvSpPr>
          <p:nvPr/>
        </p:nvSpPr>
        <p:spPr bwMode="auto">
          <a:xfrm>
            <a:off x="7807325" y="4563535"/>
            <a:ext cx="533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4000" b="1" dirty="0">
              <a:solidFill>
                <a:srgbClr val="0000FF"/>
              </a:solidFill>
            </a:endParaRPr>
          </a:p>
        </p:txBody>
      </p:sp>
      <p:grpSp>
        <p:nvGrpSpPr>
          <p:cNvPr id="4" name="Group 41"/>
          <p:cNvGrpSpPr>
            <a:grpSpLocks/>
          </p:cNvGrpSpPr>
          <p:nvPr/>
        </p:nvGrpSpPr>
        <p:grpSpPr bwMode="auto">
          <a:xfrm>
            <a:off x="4303154" y="2761898"/>
            <a:ext cx="1035051" cy="1777999"/>
            <a:chOff x="1093" y="1485"/>
            <a:chExt cx="652" cy="840"/>
          </a:xfrm>
        </p:grpSpPr>
        <p:sp>
          <p:nvSpPr>
            <p:cNvPr id="26" name="Text Box 11"/>
            <p:cNvSpPr txBox="1">
              <a:spLocks noChangeArrowheads="1"/>
            </p:cNvSpPr>
            <p:nvPr/>
          </p:nvSpPr>
          <p:spPr bwMode="auto">
            <a:xfrm>
              <a:off x="1262" y="1485"/>
              <a:ext cx="483"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4000" b="1" dirty="0">
                  <a:solidFill>
                    <a:srgbClr val="FF0066"/>
                  </a:solidFill>
                </a:rPr>
                <a:t>29</a:t>
              </a:r>
            </a:p>
          </p:txBody>
        </p:sp>
        <p:sp>
          <p:nvSpPr>
            <p:cNvPr id="27" name="Text Box 12"/>
            <p:cNvSpPr txBox="1">
              <a:spLocks noChangeArrowheads="1"/>
            </p:cNvSpPr>
            <p:nvPr/>
          </p:nvSpPr>
          <p:spPr bwMode="auto">
            <a:xfrm>
              <a:off x="1093" y="1733"/>
              <a:ext cx="240"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000" b="1" dirty="0">
                  <a:solidFill>
                    <a:srgbClr val="FF0066"/>
                  </a:solidFill>
                </a:rPr>
                <a:t>x</a:t>
              </a:r>
            </a:p>
          </p:txBody>
        </p:sp>
        <p:sp>
          <p:nvSpPr>
            <p:cNvPr id="28" name="Text Box 13"/>
            <p:cNvSpPr txBox="1">
              <a:spLocks noChangeArrowheads="1"/>
            </p:cNvSpPr>
            <p:nvPr/>
          </p:nvSpPr>
          <p:spPr bwMode="auto">
            <a:xfrm>
              <a:off x="1265" y="1900"/>
              <a:ext cx="480"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4000" b="1" dirty="0">
                  <a:solidFill>
                    <a:srgbClr val="FF0066"/>
                  </a:solidFill>
                </a:rPr>
                <a:t>  3</a:t>
              </a:r>
            </a:p>
          </p:txBody>
        </p:sp>
        <p:sp>
          <p:nvSpPr>
            <p:cNvPr id="29" name="Line 14"/>
            <p:cNvSpPr>
              <a:spLocks noChangeShapeType="1"/>
            </p:cNvSpPr>
            <p:nvPr/>
          </p:nvSpPr>
          <p:spPr bwMode="auto">
            <a:xfrm>
              <a:off x="1169" y="2325"/>
              <a:ext cx="576" cy="0"/>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grpSp>
      <p:grpSp>
        <p:nvGrpSpPr>
          <p:cNvPr id="5" name="Group 41"/>
          <p:cNvGrpSpPr>
            <a:grpSpLocks/>
          </p:cNvGrpSpPr>
          <p:nvPr/>
        </p:nvGrpSpPr>
        <p:grpSpPr bwMode="auto">
          <a:xfrm>
            <a:off x="2362200" y="2684609"/>
            <a:ext cx="1143001" cy="1854199"/>
            <a:chOff x="977" y="1485"/>
            <a:chExt cx="720" cy="876"/>
          </a:xfrm>
        </p:grpSpPr>
        <p:sp>
          <p:nvSpPr>
            <p:cNvPr id="31" name="Text Box 11"/>
            <p:cNvSpPr txBox="1">
              <a:spLocks noChangeArrowheads="1"/>
            </p:cNvSpPr>
            <p:nvPr/>
          </p:nvSpPr>
          <p:spPr bwMode="auto">
            <a:xfrm>
              <a:off x="1121" y="1485"/>
              <a:ext cx="576"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4000" b="1" dirty="0">
                  <a:solidFill>
                    <a:srgbClr val="FF0066"/>
                  </a:solidFill>
                </a:rPr>
                <a:t>16</a:t>
              </a:r>
            </a:p>
          </p:txBody>
        </p:sp>
        <p:sp>
          <p:nvSpPr>
            <p:cNvPr id="32" name="Text Box 12"/>
            <p:cNvSpPr txBox="1">
              <a:spLocks noChangeArrowheads="1"/>
            </p:cNvSpPr>
            <p:nvPr/>
          </p:nvSpPr>
          <p:spPr bwMode="auto">
            <a:xfrm>
              <a:off x="977" y="1739"/>
              <a:ext cx="240"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000" b="1" dirty="0">
                  <a:solidFill>
                    <a:srgbClr val="FF0066"/>
                  </a:solidFill>
                </a:rPr>
                <a:t>x</a:t>
              </a:r>
            </a:p>
          </p:txBody>
        </p:sp>
        <p:sp>
          <p:nvSpPr>
            <p:cNvPr id="38" name="Text Box 13"/>
            <p:cNvSpPr txBox="1">
              <a:spLocks noChangeArrowheads="1"/>
            </p:cNvSpPr>
            <p:nvPr/>
          </p:nvSpPr>
          <p:spPr bwMode="auto">
            <a:xfrm>
              <a:off x="1217" y="1964"/>
              <a:ext cx="384"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000" b="1" dirty="0">
                  <a:solidFill>
                    <a:srgbClr val="FF0066"/>
                  </a:solidFill>
                </a:rPr>
                <a:t> 4</a:t>
              </a:r>
            </a:p>
          </p:txBody>
        </p:sp>
        <p:sp>
          <p:nvSpPr>
            <p:cNvPr id="39" name="Line 14"/>
            <p:cNvSpPr>
              <a:spLocks noChangeShapeType="1"/>
            </p:cNvSpPr>
            <p:nvPr/>
          </p:nvSpPr>
          <p:spPr bwMode="auto">
            <a:xfrm>
              <a:off x="1169" y="2361"/>
              <a:ext cx="528" cy="0"/>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grpSp>
      <p:grpSp>
        <p:nvGrpSpPr>
          <p:cNvPr id="6" name="Group 41"/>
          <p:cNvGrpSpPr>
            <a:grpSpLocks/>
          </p:cNvGrpSpPr>
          <p:nvPr/>
        </p:nvGrpSpPr>
        <p:grpSpPr bwMode="auto">
          <a:xfrm>
            <a:off x="544825" y="2868086"/>
            <a:ext cx="1085851" cy="1695450"/>
            <a:chOff x="1090" y="1623"/>
            <a:chExt cx="684" cy="801"/>
          </a:xfrm>
        </p:grpSpPr>
        <p:sp>
          <p:nvSpPr>
            <p:cNvPr id="41" name="Text Box 11"/>
            <p:cNvSpPr txBox="1">
              <a:spLocks noChangeArrowheads="1"/>
            </p:cNvSpPr>
            <p:nvPr/>
          </p:nvSpPr>
          <p:spPr bwMode="auto">
            <a:xfrm>
              <a:off x="1330" y="1623"/>
              <a:ext cx="444"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4000" b="1" dirty="0">
                  <a:solidFill>
                    <a:srgbClr val="FF0066"/>
                  </a:solidFill>
                </a:rPr>
                <a:t>37</a:t>
              </a:r>
            </a:p>
          </p:txBody>
        </p:sp>
        <p:sp>
          <p:nvSpPr>
            <p:cNvPr id="42" name="Text Box 12"/>
            <p:cNvSpPr txBox="1">
              <a:spLocks noChangeArrowheads="1"/>
            </p:cNvSpPr>
            <p:nvPr/>
          </p:nvSpPr>
          <p:spPr bwMode="auto">
            <a:xfrm>
              <a:off x="1090" y="1821"/>
              <a:ext cx="240"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000" b="1" dirty="0">
                  <a:solidFill>
                    <a:srgbClr val="FF0066"/>
                  </a:solidFill>
                </a:rPr>
                <a:t>x</a:t>
              </a:r>
            </a:p>
          </p:txBody>
        </p:sp>
        <p:sp>
          <p:nvSpPr>
            <p:cNvPr id="43" name="Text Box 13"/>
            <p:cNvSpPr txBox="1">
              <a:spLocks noChangeArrowheads="1"/>
            </p:cNvSpPr>
            <p:nvPr/>
          </p:nvSpPr>
          <p:spPr bwMode="auto">
            <a:xfrm>
              <a:off x="1358" y="2015"/>
              <a:ext cx="384"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000" b="1" dirty="0">
                  <a:solidFill>
                    <a:srgbClr val="FF0066"/>
                  </a:solidFill>
                </a:rPr>
                <a:t> 2</a:t>
              </a:r>
            </a:p>
          </p:txBody>
        </p:sp>
        <p:sp>
          <p:nvSpPr>
            <p:cNvPr id="44" name="Line 14"/>
            <p:cNvSpPr>
              <a:spLocks noChangeShapeType="1"/>
            </p:cNvSpPr>
            <p:nvPr/>
          </p:nvSpPr>
          <p:spPr bwMode="auto">
            <a:xfrm>
              <a:off x="1148" y="2424"/>
              <a:ext cx="576" cy="0"/>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grpSp>
      <p:sp>
        <p:nvSpPr>
          <p:cNvPr id="3" name="Rectangle 2"/>
          <p:cNvSpPr/>
          <p:nvPr/>
        </p:nvSpPr>
        <p:spPr>
          <a:xfrm>
            <a:off x="289237" y="2051052"/>
            <a:ext cx="1524000" cy="4064000"/>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Tree>
    <p:extLst>
      <p:ext uri="{BB962C8B-B14F-4D97-AF65-F5344CB8AC3E}">
        <p14:creationId xmlns:p14="http://schemas.microsoft.com/office/powerpoint/2010/main" val="296666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4095750" y="966611"/>
            <a:ext cx="131445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8000" b="1" dirty="0">
                <a:solidFill>
                  <a:srgbClr val="FF0066"/>
                </a:solidFill>
              </a:rPr>
              <a:t>37</a:t>
            </a:r>
          </a:p>
        </p:txBody>
      </p:sp>
      <p:sp>
        <p:nvSpPr>
          <p:cNvPr id="5" name="Text Box 12"/>
          <p:cNvSpPr txBox="1">
            <a:spLocks noChangeArrowheads="1"/>
          </p:cNvSpPr>
          <p:nvPr/>
        </p:nvSpPr>
        <p:spPr bwMode="auto">
          <a:xfrm>
            <a:off x="3714750" y="1752600"/>
            <a:ext cx="381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8000" b="1" dirty="0">
                <a:solidFill>
                  <a:srgbClr val="FF0066"/>
                </a:solidFill>
              </a:rPr>
              <a:t>x</a:t>
            </a:r>
          </a:p>
        </p:txBody>
      </p:sp>
      <p:sp>
        <p:nvSpPr>
          <p:cNvPr id="6" name="Text Box 13"/>
          <p:cNvSpPr txBox="1">
            <a:spLocks noChangeArrowheads="1"/>
          </p:cNvSpPr>
          <p:nvPr/>
        </p:nvSpPr>
        <p:spPr bwMode="auto">
          <a:xfrm>
            <a:off x="4095750" y="2178996"/>
            <a:ext cx="116205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8000" b="1" dirty="0">
                <a:solidFill>
                  <a:srgbClr val="FF0066"/>
                </a:solidFill>
              </a:rPr>
              <a:t>  2</a:t>
            </a:r>
          </a:p>
        </p:txBody>
      </p:sp>
      <p:sp>
        <p:nvSpPr>
          <p:cNvPr id="7" name="Line 14"/>
          <p:cNvSpPr>
            <a:spLocks noChangeShapeType="1"/>
          </p:cNvSpPr>
          <p:nvPr/>
        </p:nvSpPr>
        <p:spPr bwMode="auto">
          <a:xfrm>
            <a:off x="4067175" y="3538971"/>
            <a:ext cx="1371600" cy="0"/>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ext Box 9"/>
          <p:cNvSpPr txBox="1">
            <a:spLocks noChangeArrowheads="1"/>
          </p:cNvSpPr>
          <p:nvPr/>
        </p:nvSpPr>
        <p:spPr bwMode="auto">
          <a:xfrm>
            <a:off x="3976991" y="3529924"/>
            <a:ext cx="155196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8000" b="1" dirty="0">
                <a:solidFill>
                  <a:srgbClr val="0000FF"/>
                </a:solidFill>
              </a:rPr>
              <a:t>74</a:t>
            </a:r>
          </a:p>
        </p:txBody>
      </p:sp>
    </p:spTree>
    <p:extLst>
      <p:ext uri="{BB962C8B-B14F-4D97-AF65-F5344CB8AC3E}">
        <p14:creationId xmlns:p14="http://schemas.microsoft.com/office/powerpoint/2010/main" val="228227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25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250" fill="hold"/>
                                        <p:tgtEl>
                                          <p:spTgt spid="8"/>
                                        </p:tgtEl>
                                        <p:attrNameLst>
                                          <p:attrName>ppt_x</p:attrName>
                                        </p:attrNameLst>
                                      </p:cBhvr>
                                      <p:tavLst>
                                        <p:tav tm="0">
                                          <p:val>
                                            <p:strVal val="#ppt_x"/>
                                          </p:val>
                                        </p:tav>
                                        <p:tav tm="100000">
                                          <p:val>
                                            <p:strVal val="#ppt_x"/>
                                          </p:val>
                                        </p:tav>
                                      </p:tavLst>
                                    </p:anim>
                                    <p:anim calcmode="lin" valueType="num">
                                      <p:cBhvr additive="base">
                                        <p:cTn id="23" dur="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 name="Group 4"/>
          <p:cNvGrpSpPr/>
          <p:nvPr/>
        </p:nvGrpSpPr>
        <p:grpSpPr>
          <a:xfrm>
            <a:off x="1447801" y="2595034"/>
            <a:ext cx="1447801" cy="2349500"/>
            <a:chOff x="1447801" y="2595034"/>
            <a:chExt cx="1447801" cy="2349500"/>
          </a:xfrm>
        </p:grpSpPr>
        <p:sp>
          <p:nvSpPr>
            <p:cNvPr id="36875" name="Text Box 11"/>
            <p:cNvSpPr txBox="1">
              <a:spLocks noChangeArrowheads="1"/>
            </p:cNvSpPr>
            <p:nvPr/>
          </p:nvSpPr>
          <p:spPr bwMode="auto">
            <a:xfrm>
              <a:off x="1927226" y="2595034"/>
              <a:ext cx="968376"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6000" b="1" dirty="0">
                  <a:solidFill>
                    <a:srgbClr val="FF0066"/>
                  </a:solidFill>
                </a:rPr>
                <a:t>16</a:t>
              </a:r>
            </a:p>
          </p:txBody>
        </p:sp>
        <p:sp>
          <p:nvSpPr>
            <p:cNvPr id="36876" name="Text Box 12"/>
            <p:cNvSpPr txBox="1">
              <a:spLocks noChangeArrowheads="1"/>
            </p:cNvSpPr>
            <p:nvPr/>
          </p:nvSpPr>
          <p:spPr bwMode="auto">
            <a:xfrm>
              <a:off x="1447801" y="3198284"/>
              <a:ext cx="381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6000" b="1" dirty="0">
                  <a:solidFill>
                    <a:srgbClr val="FF0066"/>
                  </a:solidFill>
                </a:rPr>
                <a:t>x</a:t>
              </a:r>
            </a:p>
          </p:txBody>
        </p:sp>
        <p:sp>
          <p:nvSpPr>
            <p:cNvPr id="36877" name="Text Box 13"/>
            <p:cNvSpPr txBox="1">
              <a:spLocks noChangeArrowheads="1"/>
            </p:cNvSpPr>
            <p:nvPr/>
          </p:nvSpPr>
          <p:spPr bwMode="auto">
            <a:xfrm>
              <a:off x="1931989" y="3748617"/>
              <a:ext cx="963613"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6000" b="1" dirty="0">
                  <a:solidFill>
                    <a:srgbClr val="FF0066"/>
                  </a:solidFill>
                </a:rPr>
                <a:t>  4</a:t>
              </a:r>
            </a:p>
          </p:txBody>
        </p:sp>
        <p:sp>
          <p:nvSpPr>
            <p:cNvPr id="36878" name="Line 14"/>
            <p:cNvSpPr>
              <a:spLocks noChangeShapeType="1"/>
            </p:cNvSpPr>
            <p:nvPr/>
          </p:nvSpPr>
          <p:spPr bwMode="auto">
            <a:xfrm>
              <a:off x="1905001" y="4944534"/>
              <a:ext cx="949326" cy="0"/>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 name="Text Box 11"/>
          <p:cNvSpPr txBox="1">
            <a:spLocks noChangeArrowheads="1"/>
          </p:cNvSpPr>
          <p:nvPr/>
        </p:nvSpPr>
        <p:spPr bwMode="auto">
          <a:xfrm>
            <a:off x="3983040" y="5143500"/>
            <a:ext cx="1655764"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6000" b="1" dirty="0">
                <a:solidFill>
                  <a:srgbClr val="FF0066"/>
                </a:solidFill>
              </a:rPr>
              <a:t>  87</a:t>
            </a:r>
          </a:p>
        </p:txBody>
      </p:sp>
      <p:sp>
        <p:nvSpPr>
          <p:cNvPr id="26" name="Text Box 11"/>
          <p:cNvSpPr txBox="1">
            <a:spLocks noChangeArrowheads="1"/>
          </p:cNvSpPr>
          <p:nvPr/>
        </p:nvSpPr>
        <p:spPr bwMode="auto">
          <a:xfrm>
            <a:off x="6365879" y="5130800"/>
            <a:ext cx="1655764"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6000" b="1" dirty="0">
                <a:solidFill>
                  <a:srgbClr val="FF0066"/>
                </a:solidFill>
              </a:rPr>
              <a:t>  90</a:t>
            </a:r>
          </a:p>
        </p:txBody>
      </p:sp>
      <p:sp>
        <p:nvSpPr>
          <p:cNvPr id="27" name="Text Box 11"/>
          <p:cNvSpPr txBox="1">
            <a:spLocks noChangeArrowheads="1"/>
          </p:cNvSpPr>
          <p:nvPr/>
        </p:nvSpPr>
        <p:spPr bwMode="auto">
          <a:xfrm>
            <a:off x="1905001" y="5130800"/>
            <a:ext cx="1389063"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6000" b="1" dirty="0">
                <a:solidFill>
                  <a:srgbClr val="FF0066"/>
                </a:solidFill>
              </a:rPr>
              <a:t>64</a:t>
            </a:r>
          </a:p>
        </p:txBody>
      </p:sp>
      <p:grpSp>
        <p:nvGrpSpPr>
          <p:cNvPr id="36926" name="Group 62"/>
          <p:cNvGrpSpPr>
            <a:grpSpLocks/>
          </p:cNvGrpSpPr>
          <p:nvPr/>
        </p:nvGrpSpPr>
        <p:grpSpPr bwMode="auto">
          <a:xfrm>
            <a:off x="3983037" y="2595036"/>
            <a:ext cx="1427163" cy="2357967"/>
            <a:chOff x="2509" y="1766"/>
            <a:chExt cx="899" cy="1114"/>
          </a:xfrm>
        </p:grpSpPr>
        <p:sp>
          <p:nvSpPr>
            <p:cNvPr id="36881" name="Text Box 17"/>
            <p:cNvSpPr txBox="1">
              <a:spLocks noChangeArrowheads="1"/>
            </p:cNvSpPr>
            <p:nvPr/>
          </p:nvSpPr>
          <p:spPr bwMode="auto">
            <a:xfrm>
              <a:off x="2776" y="1766"/>
              <a:ext cx="632"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6000" b="1" dirty="0">
                  <a:solidFill>
                    <a:srgbClr val="FF0066"/>
                  </a:solidFill>
                </a:rPr>
                <a:t>29</a:t>
              </a:r>
            </a:p>
          </p:txBody>
        </p:sp>
        <p:sp>
          <p:nvSpPr>
            <p:cNvPr id="36882" name="Text Box 18"/>
            <p:cNvSpPr txBox="1">
              <a:spLocks noChangeArrowheads="1"/>
            </p:cNvSpPr>
            <p:nvPr/>
          </p:nvSpPr>
          <p:spPr bwMode="auto">
            <a:xfrm>
              <a:off x="2509" y="2051"/>
              <a:ext cx="339"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6000" b="1" dirty="0">
                  <a:solidFill>
                    <a:srgbClr val="FF0066"/>
                  </a:solidFill>
                </a:rPr>
                <a:t>x</a:t>
              </a:r>
            </a:p>
          </p:txBody>
        </p:sp>
        <p:sp>
          <p:nvSpPr>
            <p:cNvPr id="36883" name="Text Box 19"/>
            <p:cNvSpPr txBox="1">
              <a:spLocks noChangeArrowheads="1"/>
            </p:cNvSpPr>
            <p:nvPr/>
          </p:nvSpPr>
          <p:spPr bwMode="auto">
            <a:xfrm>
              <a:off x="2767" y="2277"/>
              <a:ext cx="641"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6000" b="1" dirty="0">
                  <a:solidFill>
                    <a:srgbClr val="FF0066"/>
                  </a:solidFill>
                </a:rPr>
                <a:t>  3</a:t>
              </a:r>
            </a:p>
          </p:txBody>
        </p:sp>
        <p:sp>
          <p:nvSpPr>
            <p:cNvPr id="36884" name="Line 20"/>
            <p:cNvSpPr>
              <a:spLocks noChangeShapeType="1"/>
            </p:cNvSpPr>
            <p:nvPr/>
          </p:nvSpPr>
          <p:spPr bwMode="auto">
            <a:xfrm>
              <a:off x="2509" y="2880"/>
              <a:ext cx="882" cy="0"/>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907" name="Group 43"/>
          <p:cNvGrpSpPr>
            <a:grpSpLocks/>
          </p:cNvGrpSpPr>
          <p:nvPr/>
        </p:nvGrpSpPr>
        <p:grpSpPr bwMode="auto">
          <a:xfrm>
            <a:off x="6365879" y="2595034"/>
            <a:ext cx="1441451" cy="2349499"/>
            <a:chOff x="3155" y="1482"/>
            <a:chExt cx="908" cy="1110"/>
          </a:xfrm>
        </p:grpSpPr>
        <p:sp>
          <p:nvSpPr>
            <p:cNvPr id="36887" name="Text Box 23"/>
            <p:cNvSpPr txBox="1">
              <a:spLocks noChangeArrowheads="1"/>
            </p:cNvSpPr>
            <p:nvPr/>
          </p:nvSpPr>
          <p:spPr bwMode="auto">
            <a:xfrm>
              <a:off x="3352" y="1482"/>
              <a:ext cx="711"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6000" b="1" dirty="0">
                  <a:solidFill>
                    <a:srgbClr val="FF0066"/>
                  </a:solidFill>
                </a:rPr>
                <a:t>18</a:t>
              </a:r>
            </a:p>
          </p:txBody>
        </p:sp>
        <p:sp>
          <p:nvSpPr>
            <p:cNvPr id="36888" name="Text Box 24"/>
            <p:cNvSpPr txBox="1">
              <a:spLocks noChangeArrowheads="1"/>
            </p:cNvSpPr>
            <p:nvPr/>
          </p:nvSpPr>
          <p:spPr bwMode="auto">
            <a:xfrm>
              <a:off x="3155" y="1767"/>
              <a:ext cx="24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6000" b="1" dirty="0">
                  <a:solidFill>
                    <a:srgbClr val="FF0066"/>
                  </a:solidFill>
                </a:rPr>
                <a:t>x</a:t>
              </a:r>
            </a:p>
          </p:txBody>
        </p:sp>
        <p:sp>
          <p:nvSpPr>
            <p:cNvPr id="36889" name="Text Box 25"/>
            <p:cNvSpPr txBox="1">
              <a:spLocks noChangeArrowheads="1"/>
            </p:cNvSpPr>
            <p:nvPr/>
          </p:nvSpPr>
          <p:spPr bwMode="auto">
            <a:xfrm>
              <a:off x="3363" y="2020"/>
              <a:ext cx="70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6000" b="1" dirty="0">
                  <a:solidFill>
                    <a:srgbClr val="FF0066"/>
                  </a:solidFill>
                </a:rPr>
                <a:t>  5</a:t>
              </a:r>
            </a:p>
          </p:txBody>
        </p:sp>
        <p:sp>
          <p:nvSpPr>
            <p:cNvPr id="36890" name="Line 26"/>
            <p:cNvSpPr>
              <a:spLocks noChangeShapeType="1"/>
            </p:cNvSpPr>
            <p:nvPr/>
          </p:nvSpPr>
          <p:spPr bwMode="auto">
            <a:xfrm>
              <a:off x="3275" y="2592"/>
              <a:ext cx="744" cy="0"/>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6944" name="Text Box 80"/>
          <p:cNvSpPr txBox="1">
            <a:spLocks noChangeArrowheads="1"/>
          </p:cNvSpPr>
          <p:nvPr/>
        </p:nvSpPr>
        <p:spPr bwMode="auto">
          <a:xfrm>
            <a:off x="7807325" y="4563535"/>
            <a:ext cx="533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6000" b="1" dirty="0">
              <a:solidFill>
                <a:srgbClr val="0000FF"/>
              </a:solidFill>
            </a:endParaRPr>
          </a:p>
        </p:txBody>
      </p:sp>
      <p:sp>
        <p:nvSpPr>
          <p:cNvPr id="2" name="TextBox 1"/>
          <p:cNvSpPr txBox="1"/>
          <p:nvPr/>
        </p:nvSpPr>
        <p:spPr>
          <a:xfrm>
            <a:off x="1905000" y="1416778"/>
            <a:ext cx="788988" cy="646331"/>
          </a:xfrm>
          <a:prstGeom prst="rect">
            <a:avLst/>
          </a:prstGeom>
          <a:noFill/>
        </p:spPr>
        <p:txBody>
          <a:bodyPr wrap="square" rtlCol="0">
            <a:spAutoFit/>
          </a:bodyPr>
          <a:lstStyle/>
          <a:p>
            <a:r>
              <a:rPr lang="en-US" sz="3600" b="1" dirty="0">
                <a:solidFill>
                  <a:srgbClr val="00B050"/>
                </a:solidFill>
                <a:latin typeface="Times New Roman" panose="02020603050405020304" pitchFamily="18" charset="0"/>
                <a:cs typeface="Times New Roman" panose="02020603050405020304" pitchFamily="18" charset="0"/>
              </a:rPr>
              <a:t>T1</a:t>
            </a:r>
          </a:p>
        </p:txBody>
      </p:sp>
      <p:sp>
        <p:nvSpPr>
          <p:cNvPr id="36" name="TextBox 35"/>
          <p:cNvSpPr txBox="1"/>
          <p:nvPr/>
        </p:nvSpPr>
        <p:spPr>
          <a:xfrm>
            <a:off x="4252818" y="1460186"/>
            <a:ext cx="788988" cy="646331"/>
          </a:xfrm>
          <a:prstGeom prst="rect">
            <a:avLst/>
          </a:prstGeom>
          <a:noFill/>
        </p:spPr>
        <p:txBody>
          <a:bodyPr wrap="square" rtlCol="0">
            <a:spAutoFit/>
          </a:bodyPr>
          <a:lstStyle/>
          <a:p>
            <a:r>
              <a:rPr lang="en-US" sz="3600" b="1" dirty="0">
                <a:solidFill>
                  <a:srgbClr val="00B050"/>
                </a:solidFill>
                <a:latin typeface="Times New Roman" panose="02020603050405020304" pitchFamily="18" charset="0"/>
                <a:cs typeface="Times New Roman" panose="02020603050405020304" pitchFamily="18" charset="0"/>
              </a:rPr>
              <a:t>T2</a:t>
            </a:r>
          </a:p>
        </p:txBody>
      </p:sp>
      <p:sp>
        <p:nvSpPr>
          <p:cNvPr id="37" name="TextBox 36"/>
          <p:cNvSpPr txBox="1"/>
          <p:nvPr/>
        </p:nvSpPr>
        <p:spPr>
          <a:xfrm>
            <a:off x="6602412" y="1445578"/>
            <a:ext cx="788988" cy="646331"/>
          </a:xfrm>
          <a:prstGeom prst="rect">
            <a:avLst/>
          </a:prstGeom>
          <a:noFill/>
        </p:spPr>
        <p:txBody>
          <a:bodyPr wrap="square" rtlCol="0">
            <a:spAutoFit/>
          </a:bodyPr>
          <a:lstStyle/>
          <a:p>
            <a:r>
              <a:rPr lang="en-US" sz="3600" b="1" dirty="0">
                <a:solidFill>
                  <a:srgbClr val="00B050"/>
                </a:solidFill>
                <a:latin typeface="Times New Roman" panose="02020603050405020304" pitchFamily="18" charset="0"/>
                <a:cs typeface="Times New Roman" panose="02020603050405020304" pitchFamily="18" charset="0"/>
              </a:rPr>
              <a:t>T3</a:t>
            </a:r>
          </a:p>
        </p:txBody>
      </p:sp>
      <p:sp>
        <p:nvSpPr>
          <p:cNvPr id="4" name="TextBox 3"/>
          <p:cNvSpPr txBox="1"/>
          <p:nvPr/>
        </p:nvSpPr>
        <p:spPr>
          <a:xfrm>
            <a:off x="304800" y="279401"/>
            <a:ext cx="762000" cy="1015663"/>
          </a:xfrm>
          <a:prstGeom prst="rect">
            <a:avLst/>
          </a:prstGeom>
          <a:noFill/>
        </p:spPr>
        <p:txBody>
          <a:bodyPr wrap="square" rtlCol="0">
            <a:spAutoFit/>
          </a:bodyPr>
          <a:lstStyle/>
          <a:p>
            <a:r>
              <a:rPr lang="en-US" sz="6000" b="1" dirty="0">
                <a:solidFill>
                  <a:srgbClr val="FF0000"/>
                </a:solidFill>
              </a:rPr>
              <a:t>B</a:t>
            </a:r>
          </a:p>
        </p:txBody>
      </p:sp>
      <p:pic>
        <p:nvPicPr>
          <p:cNvPr id="25" name="Picture 2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5579198"/>
            <a:ext cx="772231" cy="1191442"/>
          </a:xfrm>
          <a:prstGeom prst="rect">
            <a:avLst/>
          </a:prstGeom>
        </p:spPr>
      </p:pic>
    </p:spTree>
    <p:extLst>
      <p:ext uri="{BB962C8B-B14F-4D97-AF65-F5344CB8AC3E}">
        <p14:creationId xmlns:p14="http://schemas.microsoft.com/office/powerpoint/2010/main" val="39648134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6926"/>
                                        </p:tgtEl>
                                        <p:attrNameLst>
                                          <p:attrName>style.visibility</p:attrName>
                                        </p:attrNameLst>
                                      </p:cBhvr>
                                      <p:to>
                                        <p:strVal val="visible"/>
                                      </p:to>
                                    </p:set>
                                    <p:animEffect transition="in" filter="box(in)">
                                      <p:cBhvr>
                                        <p:cTn id="7" dur="250"/>
                                        <p:tgtEl>
                                          <p:spTgt spid="3692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36907"/>
                                        </p:tgtEl>
                                        <p:attrNameLst>
                                          <p:attrName>style.visibility</p:attrName>
                                        </p:attrNameLst>
                                      </p:cBhvr>
                                      <p:to>
                                        <p:strVal val="visible"/>
                                      </p:to>
                                    </p:set>
                                    <p:animEffect transition="in" filter="strips(downLeft)">
                                      <p:cBhvr>
                                        <p:cTn id="13" dur="250"/>
                                        <p:tgtEl>
                                          <p:spTgt spid="36907"/>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25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28600"/>
            <a:ext cx="9143998" cy="6857999"/>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3998" y="-228601"/>
            <a:ext cx="9143999" cy="6857999"/>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28505" y="4567865"/>
            <a:ext cx="1979255" cy="1425063"/>
          </a:xfrm>
          <a:prstGeom prst="rect">
            <a:avLst/>
          </a:prstGeom>
        </p:spPr>
      </p:pic>
      <p:sp>
        <p:nvSpPr>
          <p:cNvPr id="2" name="Rectangle 1"/>
          <p:cNvSpPr/>
          <p:nvPr/>
        </p:nvSpPr>
        <p:spPr>
          <a:xfrm>
            <a:off x="816833" y="986135"/>
            <a:ext cx="4802597" cy="1754326"/>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4267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6324600" y="7271656"/>
            <a:ext cx="609600" cy="609600"/>
          </a:xfrm>
          <a:prstGeom prst="rect">
            <a:avLst/>
          </a:prstGeom>
        </p:spPr>
      </p:pic>
    </p:spTree>
    <p:extLst>
      <p:ext uri="{BB962C8B-B14F-4D97-AF65-F5344CB8AC3E}">
        <p14:creationId xmlns:p14="http://schemas.microsoft.com/office/powerpoint/2010/main" val="205162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29600" cy="990600"/>
          </a:xfrm>
        </p:spPr>
        <p:txBody>
          <a:bodyPr>
            <a:noAutofit/>
          </a:bodyPr>
          <a:lstStyle/>
          <a:p>
            <a:r>
              <a:rPr lang="en-US" sz="3000" b="1" dirty="0" err="1">
                <a:latin typeface="Times New Roman" pitchFamily="18" charset="0"/>
                <a:cs typeface="Times New Roman" pitchFamily="18" charset="0"/>
              </a:rPr>
              <a:t>Kết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quả</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mỗi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phép</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tính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được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gắn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với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một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chữ</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như</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sau</a:t>
            </a:r>
            <a:r>
              <a:rPr lang="en-US" sz="3000" b="1" dirty="0">
                <a:latin typeface="Times New Roman" pitchFamily="18" charset="0"/>
                <a:cs typeface="Times New Roman" pitchFamily="18" charset="0"/>
              </a:rPr>
              <a:t>:</a:t>
            </a:r>
          </a:p>
        </p:txBody>
      </p:sp>
      <p:sp>
        <p:nvSpPr>
          <p:cNvPr id="5" name="Oval 4">
            <a:extLst>
              <a:ext uri="{FF2B5EF4-FFF2-40B4-BE49-F238E27FC236}">
                <a16:creationId xmlns:a16="http://schemas.microsoft.com/office/drawing/2014/main" id="{10FD0CBE-3B91-2D39-4DC9-D4C810A9F06F}"/>
              </a:ext>
            </a:extLst>
          </p:cNvPr>
          <p:cNvSpPr/>
          <p:nvPr/>
        </p:nvSpPr>
        <p:spPr>
          <a:xfrm>
            <a:off x="0" y="228600"/>
            <a:ext cx="698376" cy="685800"/>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UTM Avo" panose="02040603050506020204" pitchFamily="18" charset="0"/>
                <a:ea typeface="AvantGarde" panose="00000400000000000000" pitchFamily="2" charset="0"/>
                <a:cs typeface="AvantGarde" panose="00000400000000000000" pitchFamily="2" charset="0"/>
              </a:rPr>
              <a:t>1</a:t>
            </a:r>
          </a:p>
        </p:txBody>
      </p:sp>
      <p:sp>
        <p:nvSpPr>
          <p:cNvPr id="6" name="Rectangle 5"/>
          <p:cNvSpPr/>
          <p:nvPr/>
        </p:nvSpPr>
        <p:spPr>
          <a:xfrm>
            <a:off x="457200" y="1524000"/>
            <a:ext cx="1600200" cy="504056"/>
          </a:xfrm>
          <a:prstGeom prst="rect">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15 x 6</a:t>
            </a:r>
          </a:p>
        </p:txBody>
      </p:sp>
      <p:sp>
        <p:nvSpPr>
          <p:cNvPr id="7" name="Oval 6"/>
          <p:cNvSpPr/>
          <p:nvPr/>
        </p:nvSpPr>
        <p:spPr>
          <a:xfrm>
            <a:off x="0" y="14478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a:t>
            </a:r>
          </a:p>
        </p:txBody>
      </p:sp>
      <p:sp>
        <p:nvSpPr>
          <p:cNvPr id="10" name="Rectangle 9"/>
          <p:cNvSpPr/>
          <p:nvPr/>
        </p:nvSpPr>
        <p:spPr>
          <a:xfrm>
            <a:off x="2667000" y="1524000"/>
            <a:ext cx="1600200" cy="504056"/>
          </a:xfrm>
          <a:prstGeom prst="rect">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11 x 8</a:t>
            </a:r>
          </a:p>
        </p:txBody>
      </p:sp>
      <p:sp>
        <p:nvSpPr>
          <p:cNvPr id="11" name="Oval 10"/>
          <p:cNvSpPr/>
          <p:nvPr/>
        </p:nvSpPr>
        <p:spPr>
          <a:xfrm>
            <a:off x="2209800" y="14478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a:t>
            </a:r>
          </a:p>
        </p:txBody>
      </p:sp>
      <p:sp>
        <p:nvSpPr>
          <p:cNvPr id="13" name="Rectangle 12"/>
          <p:cNvSpPr/>
          <p:nvPr/>
        </p:nvSpPr>
        <p:spPr>
          <a:xfrm>
            <a:off x="7239000" y="2286000"/>
            <a:ext cx="1600200" cy="504056"/>
          </a:xfrm>
          <a:prstGeom prst="rect">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19 x 5</a:t>
            </a:r>
          </a:p>
        </p:txBody>
      </p:sp>
      <p:sp>
        <p:nvSpPr>
          <p:cNvPr id="14" name="Oval 13"/>
          <p:cNvSpPr/>
          <p:nvPr/>
        </p:nvSpPr>
        <p:spPr>
          <a:xfrm>
            <a:off x="6858000" y="22098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Ù</a:t>
            </a:r>
          </a:p>
        </p:txBody>
      </p:sp>
      <p:sp>
        <p:nvSpPr>
          <p:cNvPr id="16" name="Rectangle 15"/>
          <p:cNvSpPr/>
          <p:nvPr/>
        </p:nvSpPr>
        <p:spPr>
          <a:xfrm>
            <a:off x="4953000" y="2286000"/>
            <a:ext cx="1600200" cy="504056"/>
          </a:xfrm>
          <a:prstGeom prst="rect">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13 x 4</a:t>
            </a:r>
          </a:p>
        </p:txBody>
      </p:sp>
      <p:sp>
        <p:nvSpPr>
          <p:cNvPr id="17" name="Oval 16"/>
          <p:cNvSpPr/>
          <p:nvPr/>
        </p:nvSpPr>
        <p:spPr>
          <a:xfrm>
            <a:off x="4495800" y="22098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T</a:t>
            </a:r>
          </a:p>
        </p:txBody>
      </p:sp>
      <p:sp>
        <p:nvSpPr>
          <p:cNvPr id="19" name="Rectangle 18"/>
          <p:cNvSpPr/>
          <p:nvPr/>
        </p:nvSpPr>
        <p:spPr>
          <a:xfrm>
            <a:off x="457200" y="2286000"/>
            <a:ext cx="1600200" cy="504056"/>
          </a:xfrm>
          <a:prstGeom prst="rect">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16 x 2</a:t>
            </a:r>
          </a:p>
        </p:txBody>
      </p:sp>
      <p:sp>
        <p:nvSpPr>
          <p:cNvPr id="20" name="Oval 19"/>
          <p:cNvSpPr/>
          <p:nvPr/>
        </p:nvSpPr>
        <p:spPr>
          <a:xfrm>
            <a:off x="0" y="22098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N</a:t>
            </a:r>
          </a:p>
        </p:txBody>
      </p:sp>
      <p:sp>
        <p:nvSpPr>
          <p:cNvPr id="22" name="Rectangle 21"/>
          <p:cNvSpPr/>
          <p:nvPr/>
        </p:nvSpPr>
        <p:spPr>
          <a:xfrm>
            <a:off x="4953000" y="1524000"/>
            <a:ext cx="1600200" cy="504056"/>
          </a:xfrm>
          <a:prstGeom prst="rect">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21 x 4</a:t>
            </a:r>
          </a:p>
        </p:txBody>
      </p:sp>
      <p:sp>
        <p:nvSpPr>
          <p:cNvPr id="23" name="Oval 22"/>
          <p:cNvSpPr/>
          <p:nvPr/>
        </p:nvSpPr>
        <p:spPr>
          <a:xfrm>
            <a:off x="4495800" y="14478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t>
            </a:r>
          </a:p>
        </p:txBody>
      </p:sp>
      <p:sp>
        <p:nvSpPr>
          <p:cNvPr id="25" name="Rectangle 24"/>
          <p:cNvSpPr/>
          <p:nvPr/>
        </p:nvSpPr>
        <p:spPr>
          <a:xfrm>
            <a:off x="2683933" y="2286000"/>
            <a:ext cx="1659467" cy="504056"/>
          </a:xfrm>
          <a:prstGeom prst="rect">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33 x 1</a:t>
            </a:r>
          </a:p>
        </p:txBody>
      </p:sp>
      <p:sp>
        <p:nvSpPr>
          <p:cNvPr id="26" name="Oval 25"/>
          <p:cNvSpPr/>
          <p:nvPr/>
        </p:nvSpPr>
        <p:spPr>
          <a:xfrm>
            <a:off x="2209800" y="2209800"/>
            <a:ext cx="632178"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Ộ</a:t>
            </a:r>
          </a:p>
        </p:txBody>
      </p:sp>
      <p:sp>
        <p:nvSpPr>
          <p:cNvPr id="28" name="Rectangle 27"/>
          <p:cNvSpPr/>
          <p:nvPr/>
        </p:nvSpPr>
        <p:spPr>
          <a:xfrm>
            <a:off x="7239000" y="1447800"/>
            <a:ext cx="1600200" cy="504056"/>
          </a:xfrm>
          <a:prstGeom prst="rect">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17x 3</a:t>
            </a:r>
          </a:p>
        </p:txBody>
      </p:sp>
      <p:sp>
        <p:nvSpPr>
          <p:cNvPr id="29" name="Oval 28"/>
          <p:cNvSpPr/>
          <p:nvPr/>
        </p:nvSpPr>
        <p:spPr>
          <a:xfrm>
            <a:off x="6781800" y="13716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M</a:t>
            </a:r>
          </a:p>
        </p:txBody>
      </p:sp>
      <p:sp>
        <p:nvSpPr>
          <p:cNvPr id="30" name="Rectangle 29"/>
          <p:cNvSpPr/>
          <p:nvPr/>
        </p:nvSpPr>
        <p:spPr>
          <a:xfrm>
            <a:off x="304800" y="3048000"/>
            <a:ext cx="8839200" cy="1015663"/>
          </a:xfrm>
          <a:prstGeom prst="rect">
            <a:avLst/>
          </a:prstGeom>
        </p:spPr>
        <p:txBody>
          <a:bodyPr wrap="square">
            <a:spAutoFit/>
          </a:bodyPr>
          <a:lstStyle/>
          <a:p>
            <a:r>
              <a:rPr lang="en-US" sz="3000" b="1" dirty="0" err="1">
                <a:latin typeface="Times New Roman" pitchFamily="18" charset="0"/>
                <a:cs typeface="Times New Roman" pitchFamily="18" charset="0"/>
              </a:rPr>
              <a:t>Hãy</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gắn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các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chữ</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vào</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các</a:t>
            </a:r>
            <a:r>
              <a:rPr lang="en-US" sz="3000" b="1" dirty="0">
                <a:latin typeface="Times New Roman" pitchFamily="18" charset="0"/>
                <a:cs typeface="Times New Roman" pitchFamily="18" charset="0"/>
              </a:rPr>
              <a:t> ô </a:t>
            </a:r>
            <a:r>
              <a:rPr lang="en-US" sz="3000" b="1" dirty="0" err="1">
                <a:latin typeface="Times New Roman" pitchFamily="18" charset="0"/>
                <a:cs typeface="Times New Roman" pitchFamily="18" charset="0"/>
              </a:rPr>
              <a:t>thích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hợp</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để</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biết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tên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một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tích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nổi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tiếng</a:t>
            </a:r>
            <a:r>
              <a:rPr lang="en-US" sz="3000" b="1" dirty="0">
                <a:latin typeface="Times New Roman" pitchFamily="18" charset="0"/>
                <a:cs typeface="Times New Roman" pitchFamily="18" charset="0"/>
              </a:rPr>
              <a:t> ở </a:t>
            </a:r>
            <a:r>
              <a:rPr lang="en-US" sz="3000" b="1" dirty="0" err="1">
                <a:latin typeface="Times New Roman" pitchFamily="18" charset="0"/>
                <a:cs typeface="Times New Roman" pitchFamily="18" charset="0"/>
              </a:rPr>
              <a:t>nước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ta</a:t>
            </a:r>
            <a:r>
              <a:rPr lang="en-US" sz="3000" b="1" dirty="0">
                <a:latin typeface="Times New Roman" pitchFamily="18" charset="0"/>
                <a:cs typeface="Times New Roman" pitchFamily="18" charset="0"/>
              </a:rPr>
              <a:t>:</a:t>
            </a:r>
            <a:endParaRPr lang="en-US" sz="3000" dirty="0"/>
          </a:p>
        </p:txBody>
      </p:sp>
      <p:sp>
        <p:nvSpPr>
          <p:cNvPr id="39" name="Rectangle 38"/>
          <p:cNvSpPr/>
          <p:nvPr/>
        </p:nvSpPr>
        <p:spPr>
          <a:xfrm>
            <a:off x="228600" y="5257800"/>
            <a:ext cx="773151"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t>?  </a:t>
            </a:r>
          </a:p>
        </p:txBody>
      </p:sp>
      <p:sp>
        <p:nvSpPr>
          <p:cNvPr id="40" name="Rectangle 39"/>
          <p:cNvSpPr/>
          <p:nvPr/>
        </p:nvSpPr>
        <p:spPr>
          <a:xfrm>
            <a:off x="1061224" y="5257800"/>
            <a:ext cx="773151"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t>?</a:t>
            </a:r>
          </a:p>
        </p:txBody>
      </p:sp>
      <p:sp>
        <p:nvSpPr>
          <p:cNvPr id="41" name="Rectangle 40"/>
          <p:cNvSpPr/>
          <p:nvPr/>
        </p:nvSpPr>
        <p:spPr>
          <a:xfrm>
            <a:off x="1893849" y="5257800"/>
            <a:ext cx="773151"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t>?</a:t>
            </a:r>
          </a:p>
        </p:txBody>
      </p:sp>
      <p:grpSp>
        <p:nvGrpSpPr>
          <p:cNvPr id="47" name="Group 46"/>
          <p:cNvGrpSpPr/>
          <p:nvPr/>
        </p:nvGrpSpPr>
        <p:grpSpPr>
          <a:xfrm>
            <a:off x="228600" y="4495800"/>
            <a:ext cx="2449552" cy="685800"/>
            <a:chOff x="304800" y="5181600"/>
            <a:chExt cx="3138488" cy="685800"/>
          </a:xfrm>
        </p:grpSpPr>
        <p:sp>
          <p:nvSpPr>
            <p:cNvPr id="48" name="Rectangle 47"/>
            <p:cNvSpPr/>
            <p:nvPr/>
          </p:nvSpPr>
          <p:spPr>
            <a:xfrm>
              <a:off x="3048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t>88</a:t>
              </a:r>
            </a:p>
          </p:txBody>
        </p:sp>
        <p:sp>
          <p:nvSpPr>
            <p:cNvPr id="49" name="Rectangle 48"/>
            <p:cNvSpPr/>
            <p:nvPr/>
          </p:nvSpPr>
          <p:spPr>
            <a:xfrm>
              <a:off x="13716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t>84</a:t>
              </a:r>
            </a:p>
          </p:txBody>
        </p:sp>
        <p:sp>
          <p:nvSpPr>
            <p:cNvPr id="50" name="Rectangle 49"/>
            <p:cNvSpPr/>
            <p:nvPr/>
          </p:nvSpPr>
          <p:spPr>
            <a:xfrm>
              <a:off x="2452688"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t>95</a:t>
              </a:r>
            </a:p>
          </p:txBody>
        </p:sp>
      </p:grpSp>
      <p:grpSp>
        <p:nvGrpSpPr>
          <p:cNvPr id="51" name="Group 50"/>
          <p:cNvGrpSpPr/>
          <p:nvPr/>
        </p:nvGrpSpPr>
        <p:grpSpPr>
          <a:xfrm>
            <a:off x="6553200" y="5257800"/>
            <a:ext cx="2438400" cy="685800"/>
            <a:chOff x="304800" y="5181600"/>
            <a:chExt cx="3124200" cy="685800"/>
          </a:xfrm>
        </p:grpSpPr>
        <p:sp>
          <p:nvSpPr>
            <p:cNvPr id="52" name="Rectangle 51"/>
            <p:cNvSpPr/>
            <p:nvPr/>
          </p:nvSpPr>
          <p:spPr>
            <a:xfrm>
              <a:off x="3048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t>?</a:t>
              </a:r>
            </a:p>
          </p:txBody>
        </p:sp>
        <p:sp>
          <p:nvSpPr>
            <p:cNvPr id="53" name="Rectangle 52"/>
            <p:cNvSpPr/>
            <p:nvPr/>
          </p:nvSpPr>
          <p:spPr>
            <a:xfrm>
              <a:off x="13716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t>?</a:t>
              </a:r>
            </a:p>
          </p:txBody>
        </p:sp>
        <p:sp>
          <p:nvSpPr>
            <p:cNvPr id="54" name="Rectangle 53"/>
            <p:cNvSpPr/>
            <p:nvPr/>
          </p:nvSpPr>
          <p:spPr>
            <a:xfrm>
              <a:off x="24384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t>?</a:t>
              </a:r>
            </a:p>
          </p:txBody>
        </p:sp>
      </p:grpSp>
      <p:grpSp>
        <p:nvGrpSpPr>
          <p:cNvPr id="55" name="Group 54"/>
          <p:cNvGrpSpPr/>
          <p:nvPr/>
        </p:nvGrpSpPr>
        <p:grpSpPr>
          <a:xfrm>
            <a:off x="3810000" y="5257800"/>
            <a:ext cx="2438400" cy="685800"/>
            <a:chOff x="304800" y="5181600"/>
            <a:chExt cx="3124200" cy="685800"/>
          </a:xfrm>
        </p:grpSpPr>
        <p:sp>
          <p:nvSpPr>
            <p:cNvPr id="56" name="Rectangle 55"/>
            <p:cNvSpPr/>
            <p:nvPr/>
          </p:nvSpPr>
          <p:spPr>
            <a:xfrm>
              <a:off x="3048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t>?</a:t>
              </a:r>
            </a:p>
          </p:txBody>
        </p:sp>
        <p:sp>
          <p:nvSpPr>
            <p:cNvPr id="57" name="Rectangle 56"/>
            <p:cNvSpPr/>
            <p:nvPr/>
          </p:nvSpPr>
          <p:spPr>
            <a:xfrm>
              <a:off x="13716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t>?</a:t>
              </a:r>
            </a:p>
          </p:txBody>
        </p:sp>
        <p:sp>
          <p:nvSpPr>
            <p:cNvPr id="58" name="Rectangle 57"/>
            <p:cNvSpPr/>
            <p:nvPr/>
          </p:nvSpPr>
          <p:spPr>
            <a:xfrm>
              <a:off x="24384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t>?</a:t>
              </a:r>
            </a:p>
          </p:txBody>
        </p:sp>
      </p:grpSp>
      <p:grpSp>
        <p:nvGrpSpPr>
          <p:cNvPr id="59" name="Group 58"/>
          <p:cNvGrpSpPr/>
          <p:nvPr/>
        </p:nvGrpSpPr>
        <p:grpSpPr>
          <a:xfrm>
            <a:off x="3810000" y="4495800"/>
            <a:ext cx="2438400" cy="685800"/>
            <a:chOff x="304800" y="5181600"/>
            <a:chExt cx="3124200" cy="685800"/>
          </a:xfrm>
        </p:grpSpPr>
        <p:sp>
          <p:nvSpPr>
            <p:cNvPr id="60" name="Rectangle 59"/>
            <p:cNvSpPr/>
            <p:nvPr/>
          </p:nvSpPr>
          <p:spPr>
            <a:xfrm>
              <a:off x="3048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t>51</a:t>
              </a:r>
            </a:p>
          </p:txBody>
        </p:sp>
        <p:sp>
          <p:nvSpPr>
            <p:cNvPr id="61" name="Rectangle 60"/>
            <p:cNvSpPr/>
            <p:nvPr/>
          </p:nvSpPr>
          <p:spPr>
            <a:xfrm>
              <a:off x="13716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t>33</a:t>
              </a:r>
            </a:p>
          </p:txBody>
        </p:sp>
        <p:sp>
          <p:nvSpPr>
            <p:cNvPr id="62" name="Rectangle 61"/>
            <p:cNvSpPr/>
            <p:nvPr/>
          </p:nvSpPr>
          <p:spPr>
            <a:xfrm>
              <a:off x="24384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t>52</a:t>
              </a:r>
            </a:p>
          </p:txBody>
        </p:sp>
      </p:grpSp>
      <p:grpSp>
        <p:nvGrpSpPr>
          <p:cNvPr id="63" name="Group 62"/>
          <p:cNvGrpSpPr/>
          <p:nvPr/>
        </p:nvGrpSpPr>
        <p:grpSpPr>
          <a:xfrm>
            <a:off x="6553200" y="4495800"/>
            <a:ext cx="2438400" cy="685800"/>
            <a:chOff x="304800" y="5181600"/>
            <a:chExt cx="3124200" cy="685800"/>
          </a:xfrm>
        </p:grpSpPr>
        <p:sp>
          <p:nvSpPr>
            <p:cNvPr id="64" name="Rectangle 63"/>
            <p:cNvSpPr/>
            <p:nvPr/>
          </p:nvSpPr>
          <p:spPr>
            <a:xfrm>
              <a:off x="3048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t>88</a:t>
              </a:r>
            </a:p>
          </p:txBody>
        </p:sp>
        <p:sp>
          <p:nvSpPr>
            <p:cNvPr id="65" name="Rectangle 64"/>
            <p:cNvSpPr/>
            <p:nvPr/>
          </p:nvSpPr>
          <p:spPr>
            <a:xfrm>
              <a:off x="13716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t>33</a:t>
              </a:r>
            </a:p>
          </p:txBody>
        </p:sp>
        <p:sp>
          <p:nvSpPr>
            <p:cNvPr id="66" name="Rectangle 65"/>
            <p:cNvSpPr/>
            <p:nvPr/>
          </p:nvSpPr>
          <p:spPr>
            <a:xfrm>
              <a:off x="24384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t>52</a:t>
              </a:r>
            </a:p>
          </p:txBody>
        </p:sp>
      </p:grpSp>
      <p:sp>
        <p:nvSpPr>
          <p:cNvPr id="67" name="Rectangle 66"/>
          <p:cNvSpPr/>
          <p:nvPr/>
        </p:nvSpPr>
        <p:spPr>
          <a:xfrm>
            <a:off x="2743200" y="4495800"/>
            <a:ext cx="773151"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t>90</a:t>
            </a:r>
          </a:p>
        </p:txBody>
      </p:sp>
      <p:sp>
        <p:nvSpPr>
          <p:cNvPr id="68" name="Rectangle 67"/>
          <p:cNvSpPr/>
          <p:nvPr/>
        </p:nvSpPr>
        <p:spPr>
          <a:xfrm>
            <a:off x="2743200" y="5257800"/>
            <a:ext cx="773151"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25 0.01295 L -0.22916 0.56799 " pathEditMode="relative" rAng="0" ptsTypes="AA">
                                      <p:cBhvr>
                                        <p:cTn id="6" dur="2000" fill="hold"/>
                                        <p:tgtEl>
                                          <p:spTgt spid="11">
                                            <p:txEl>
                                              <p:pRg st="0" end="0"/>
                                            </p:txEl>
                                          </p:spTgt>
                                        </p:tgtEl>
                                        <p:attrNameLst>
                                          <p:attrName>ppt_x</p:attrName>
                                          <p:attrName>ppt_y</p:attrName>
                                        </p:attrNameLst>
                                      </p:cBhvr>
                                      <p:rCtr x="-12100" y="27800"/>
                                    </p:animMotion>
                                  </p:childTnLst>
                                </p:cTn>
                              </p:par>
                              <p:par>
                                <p:cTn id="7" presetID="2" presetClass="exit" presetSubtype="4" fill="hold" nodeType="withEffect">
                                  <p:stCondLst>
                                    <p:cond delay="0"/>
                                  </p:stCondLst>
                                  <p:childTnLst>
                                    <p:anim calcmode="lin" valueType="num">
                                      <p:cBhvr additive="base">
                                        <p:cTn id="8" dur="500"/>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9" dur="500"/>
                                        <p:tgtEl>
                                          <p:spTgt spid="39">
                                            <p:txEl>
                                              <p:pRg st="0" end="0"/>
                                            </p:txEl>
                                          </p:spTgt>
                                        </p:tgtEl>
                                        <p:attrNameLst>
                                          <p:attrName>ppt_y</p:attrName>
                                        </p:attrNameLst>
                                      </p:cBhvr>
                                      <p:tavLst>
                                        <p:tav tm="0">
                                          <p:val>
                                            <p:strVal val="ppt_y"/>
                                          </p:val>
                                        </p:tav>
                                        <p:tav tm="100000">
                                          <p:val>
                                            <p:strVal val="1+ppt_h/2"/>
                                          </p:val>
                                        </p:tav>
                                      </p:tavLst>
                                    </p:anim>
                                    <p:set>
                                      <p:cBhvr>
                                        <p:cTn id="10" dur="1" fill="hold">
                                          <p:stCondLst>
                                            <p:cond delay="499"/>
                                          </p:stCondLst>
                                        </p:cTn>
                                        <p:tgtEl>
                                          <p:spTgt spid="3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ùa một cột.jpg"/>
          <p:cNvPicPr>
            <a:picLocks noGrp="1" noChangeAspect="1"/>
          </p:cNvPicPr>
          <p:nvPr>
            <p:ph idx="1"/>
          </p:nvPr>
        </p:nvPicPr>
        <p:blipFill>
          <a:blip r:embed="rId2" cstate="print"/>
          <a:stretch>
            <a:fillRect/>
          </a:stretch>
        </p:blipFill>
        <p:spPr>
          <a:xfrm>
            <a:off x="0" y="0"/>
            <a:ext cx="4800600" cy="6858000"/>
          </a:xfrm>
        </p:spPr>
      </p:pic>
      <p:sp>
        <p:nvSpPr>
          <p:cNvPr id="5" name="Rectangle 4"/>
          <p:cNvSpPr/>
          <p:nvPr/>
        </p:nvSpPr>
        <p:spPr>
          <a:xfrm>
            <a:off x="4800600" y="0"/>
            <a:ext cx="43434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500" b="1" dirty="0">
                <a:latin typeface="+mj-lt"/>
              </a:rPr>
              <a:t>Chùa Một Cột</a:t>
            </a:r>
            <a:r>
              <a:rPr lang="vi-VN" sz="2500" dirty="0">
                <a:latin typeface="+mj-lt"/>
              </a:rPr>
              <a:t> hay chùa Diên Hựu. Theo ghi chép của lịch sử, chùa được vua Lý Thái Tông quyết định xây dựng vào mùa đông năm 1049. Theo  tương truyền, vua Lý Thái Tông nằm chiêm bao thấy Phật Quan Âm tọa trên tòa hoa sen tỏa ánh sáng rực rỡ, sau đó đưa tay dắt vua lên đài. Tỉnh mộng vua sai người dựng nên </a:t>
            </a:r>
            <a:r>
              <a:rPr lang="vi-VN" sz="2500" b="1" dirty="0">
                <a:latin typeface="+mj-lt"/>
              </a:rPr>
              <a:t>chùa Một Cột</a:t>
            </a:r>
            <a:r>
              <a:rPr lang="vi-VN" sz="2500" dirty="0">
                <a:latin typeface="+mj-lt"/>
              </a:rPr>
              <a:t> với lối kiến trúc tựa như trong mộng. Từ đó xuất hiện một ngôi chùa với kết cấu một cột độc đáo. Dáng dấp như đài sen vươn lên giữa mặt hồ Linh Chiểu thuộc kinh thành Thăng Long.</a:t>
            </a:r>
            <a:endParaRPr lang="en-US" sz="2500" b="1" dirty="0">
              <a:latin typeface="+mj-lt"/>
              <a:cs typeface="Times New Roman" pitchFamily="18"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12.6|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1019</TotalTime>
  <Words>360</Words>
  <Application>Microsoft Office PowerPoint</Application>
  <PresentationFormat>On-screen Show (4:3)</PresentationFormat>
  <Paragraphs>100</Paragraphs>
  <Slides>13</Slides>
  <Notes>0</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Times New Roman</vt:lpstr>
      <vt:lpstr>UTM Avo</vt:lpstr>
      <vt:lpstr>VNI-Cooper</vt:lpstr>
      <vt:lpstr>VNI-Times</vt:lpstr>
      <vt:lpstr>Office Theme</vt:lpstr>
      <vt:lpstr>PowerPoint Presentation</vt:lpstr>
      <vt:lpstr>26 + 26 + 26 = 26 x 3</vt:lpstr>
      <vt:lpstr>PowerPoint Presentation</vt:lpstr>
      <vt:lpstr>Hoạt động</vt:lpstr>
      <vt:lpstr>PowerPoint Presentation</vt:lpstr>
      <vt:lpstr>PowerPoint Presentation</vt:lpstr>
      <vt:lpstr>PowerPoint Presentation</vt:lpstr>
      <vt:lpstr>Kết quả của mỗi phép tính được gắn với một chữ như sau:</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bình nguyên Dương</cp:lastModifiedBy>
  <cp:revision>52</cp:revision>
  <dcterms:created xsi:type="dcterms:W3CDTF">2019-10-20T14:33:43Z</dcterms:created>
  <dcterms:modified xsi:type="dcterms:W3CDTF">2024-05-08T02:15:32Z</dcterms:modified>
</cp:coreProperties>
</file>