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67" r:id="rId2"/>
    <p:sldMasterId id="2147483879" r:id="rId3"/>
    <p:sldMasterId id="2147483881" r:id="rId4"/>
  </p:sldMasterIdLst>
  <p:notesMasterIdLst>
    <p:notesMasterId r:id="rId22"/>
  </p:notesMasterIdLst>
  <p:sldIdLst>
    <p:sldId id="607" r:id="rId5"/>
    <p:sldId id="608" r:id="rId6"/>
    <p:sldId id="609" r:id="rId7"/>
    <p:sldId id="617" r:id="rId8"/>
    <p:sldId id="611" r:id="rId9"/>
    <p:sldId id="614" r:id="rId10"/>
    <p:sldId id="615" r:id="rId11"/>
    <p:sldId id="616" r:id="rId12"/>
    <p:sldId id="618" r:id="rId13"/>
    <p:sldId id="619" r:id="rId14"/>
    <p:sldId id="620" r:id="rId15"/>
    <p:sldId id="621" r:id="rId16"/>
    <p:sldId id="622" r:id="rId17"/>
    <p:sldId id="623" r:id="rId18"/>
    <p:sldId id="624" r:id="rId19"/>
    <p:sldId id="612" r:id="rId20"/>
    <p:sldId id="613" r:id="rId21"/>
  </p:sldIdLst>
  <p:sldSz cx="12192000" cy="6858000"/>
  <p:notesSz cx="6858000" cy="9144000"/>
  <p:embeddedFontLst>
    <p:embeddedFont>
      <p:font typeface="#9Slide05 Dancing Script" panose="020B060402020202020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.VnTime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72" d="100"/>
          <a:sy n="72" d="100"/>
        </p:scale>
        <p:origin x="4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3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67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29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18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66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7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20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05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0201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71877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14284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66550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44315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2485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5201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2971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30156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3618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5476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1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gif"/><Relationship Id="rId5" Type="http://schemas.openxmlformats.org/officeDocument/2006/relationships/image" Target="../media/image4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9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1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ới thiệu sách giáo khoa Âm nhạc 4 - Bộ sách Kết nối tri thức với cuộc sống 00_00_00-00_00_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930" y="1382751"/>
            <a:ext cx="5299581" cy="281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811" y="2787805"/>
            <a:ext cx="1024389" cy="1706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12" y="510725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có thể bỏ qua Slide này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1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2855" y="328886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556"/>
            <a:ext cx="6237613" cy="1753384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6115" y="9468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729" y="653054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4 nhóm Nghe 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nhịp nối tiếp các câu </a:t>
            </a:r>
            <a:endParaRPr lang="vi-V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84" y="1997503"/>
            <a:ext cx="315925" cy="315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29" y="2868612"/>
            <a:ext cx="315925" cy="31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" y="2972940"/>
            <a:ext cx="315925" cy="315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3" y="1997504"/>
            <a:ext cx="315925" cy="315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53" y="1997503"/>
            <a:ext cx="315925" cy="3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0423" y="135078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16123"/>
            <a:ext cx="6260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thể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hiện cảm xúc qua điệu bộ, nhún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và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đung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đưa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5511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82" y="-1"/>
            <a:ext cx="5744519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6218" y="3164896"/>
            <a:ext cx="3651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cả bài các hình thức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3308" y="252517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573" y="2045876"/>
            <a:ext cx="500290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4141" y="3791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836220"/>
            <a:ext cx="5044069" cy="6021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58952" y="45555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theo tiết tấu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224" y="22078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bạn tuổi thơ đẹp lắm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Quấn quýt bên nhau thật vui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 như gió như mây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 đẹp như bướm như hoa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0" y="2653990"/>
            <a:ext cx="270191" cy="27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0" y="2671294"/>
            <a:ext cx="270191" cy="270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82" y="2671294"/>
            <a:ext cx="270191" cy="270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97" y="2653988"/>
            <a:ext cx="270191" cy="270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4" y="2653989"/>
            <a:ext cx="270191" cy="270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0" y="2653990"/>
            <a:ext cx="270191" cy="270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83" y="2653987"/>
            <a:ext cx="270191" cy="270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6" y="2668076"/>
            <a:ext cx="270191" cy="270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0" y="2668076"/>
            <a:ext cx="270191" cy="270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4" y="2668077"/>
            <a:ext cx="270191" cy="270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93" y="2676293"/>
            <a:ext cx="270191" cy="270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58" y="2653986"/>
            <a:ext cx="270191" cy="270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41" y="3353016"/>
            <a:ext cx="270191" cy="27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2" y="3379401"/>
            <a:ext cx="270191" cy="270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2" y="3412709"/>
            <a:ext cx="270191" cy="270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11" y="3422570"/>
            <a:ext cx="270191" cy="270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85" y="3415990"/>
            <a:ext cx="270191" cy="2701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0" y="3446846"/>
            <a:ext cx="270191" cy="2701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8" y="3422580"/>
            <a:ext cx="270191" cy="270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29" y="3430203"/>
            <a:ext cx="270191" cy="270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5" y="3415990"/>
            <a:ext cx="270191" cy="270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3" y="3395059"/>
            <a:ext cx="270191" cy="2701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0" y="3395059"/>
            <a:ext cx="270191" cy="2701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68" y="3379401"/>
            <a:ext cx="270191" cy="270191"/>
          </a:xfrm>
          <a:prstGeom prst="rect">
            <a:avLst/>
          </a:prstGeom>
        </p:spPr>
      </p:pic>
      <p:pic>
        <p:nvPicPr>
          <p:cNvPr id="33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8576" y="622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02" y="0"/>
            <a:ext cx="57688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54" y="0"/>
            <a:ext cx="5283548" cy="1531772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392" y="2590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635620"/>
            <a:ext cx="5289396" cy="622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-17457"/>
            <a:ext cx="5289395" cy="653077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00425" y="1851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5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6265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2264" y="348557"/>
            <a:ext cx="649304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 sau và cho biết đây là bài hát nào? Tác giả là ai?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328" y="2986955"/>
            <a:ext cx="528186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 nhi thế giới liên hoan - Nhạc sĩ Lưu Hữu Phước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GHE MAU TN THE GIOI L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783" y="1403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07565" y="855857"/>
            <a:ext cx="10406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4557" y="1718126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PHỨC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6"/>
            <a:ext cx="3649160" cy="1030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86382" y="291988"/>
            <a:ext cx="148303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4556" y="1011540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PHƯỚC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5551" y="2194699"/>
            <a:ext cx="74446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74" y="149717"/>
            <a:ext cx="804797" cy="6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1" y="1762760"/>
            <a:ext cx="4134620" cy="365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356" y="2475320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Tìm hiểu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23" y="573087"/>
            <a:ext cx="6096706" cy="4626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468" y="100581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7606" y="162205"/>
            <a:ext cx="74493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0213"/>
            <a:ext cx="702526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b="1" dirty="0">
                <a:latin typeface="Times New Roman"/>
                <a:ea typeface="Times New Roman"/>
                <a:cs typeface="Times New Roman"/>
              </a:rPr>
              <a:t>Câu hỏi nhóm 1: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 Cuộc đời và sự nghiệp sáng tác của nhạc sĩ </a:t>
            </a:r>
            <a:endParaRPr lang="it-IT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dirty="0" smtClean="0">
                <a:latin typeface="Times New Roman"/>
                <a:ea typeface="Times New Roman"/>
                <a:cs typeface="Times New Roman"/>
              </a:rPr>
              <a:t>Lưu Hữu Phước ?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Kể tên một số tác phẩm của nhạc sĩ Lưu Hữu Phước 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809920"/>
            <a:ext cx="662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b="1" dirty="0">
                <a:latin typeface="Times New Roman"/>
                <a:ea typeface="Times New Roman"/>
                <a:cs typeface="Times New Roman"/>
              </a:rPr>
              <a:t>Câu hỏi nhóm 2: </a:t>
            </a:r>
            <a:r>
              <a:rPr lang="pt-BR" dirty="0" smtClean="0">
                <a:latin typeface="Times New Roman"/>
                <a:ea typeface="Times New Roman"/>
                <a:cs typeface="Times New Roman"/>
              </a:rPr>
              <a:t>Nêu đôi nét về bài hát Reo vang bình minh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74" y="-1"/>
            <a:ext cx="5461307" cy="335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3185"/>
            <a:ext cx="6310989" cy="9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8164" cy="396241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88163" y="-1"/>
            <a:ext cx="6299759" cy="6936059"/>
            <a:chOff x="960" y="96"/>
            <a:chExt cx="3888" cy="4128"/>
          </a:xfrm>
        </p:grpSpPr>
        <p:pic>
          <p:nvPicPr>
            <p:cNvPr id="12" name="Picture 11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9282" y="148641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6" y="2588736"/>
            <a:ext cx="4914571" cy="13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093" y="475899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371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86" y="1564105"/>
            <a:ext cx="529390" cy="5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4" y="3429000"/>
            <a:ext cx="529390" cy="529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62" y="1564105"/>
            <a:ext cx="529390" cy="529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0" y="1564105"/>
            <a:ext cx="529390" cy="529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91" y="3429000"/>
            <a:ext cx="529390" cy="52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9455" y="239793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lại bài hát và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9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10137</TotalTime>
  <Words>274</Words>
  <Application>Microsoft Office PowerPoint</Application>
  <PresentationFormat>Widescreen</PresentationFormat>
  <Paragraphs>32</Paragraphs>
  <Slides>17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#9Slide05 Dancing Script</vt:lpstr>
      <vt:lpstr>Calibri</vt:lpstr>
      <vt:lpstr>Wingdings</vt:lpstr>
      <vt:lpstr>Tahoma</vt:lpstr>
      <vt:lpstr>.VnTime</vt:lpstr>
      <vt:lpstr>Times New Roman</vt:lpstr>
      <vt:lpstr>Arial</vt:lpstr>
      <vt:lpstr>3_Office Theme</vt:lpstr>
      <vt:lpstr>1_Office Theme</vt:lpstr>
      <vt:lpstr>2_Office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ht</cp:lastModifiedBy>
  <cp:revision>1278</cp:revision>
  <dcterms:created xsi:type="dcterms:W3CDTF">2020-08-30T12:35:12Z</dcterms:created>
  <dcterms:modified xsi:type="dcterms:W3CDTF">2023-08-04T14:28:37Z</dcterms:modified>
</cp:coreProperties>
</file>