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86" r:id="rId4"/>
  </p:sldMasterIdLst>
  <p:notesMasterIdLst>
    <p:notesMasterId r:id="rId15"/>
  </p:notesMasterIdLst>
  <p:sldIdLst>
    <p:sldId id="276" r:id="rId5"/>
    <p:sldId id="266" r:id="rId6"/>
    <p:sldId id="268" r:id="rId7"/>
    <p:sldId id="258" r:id="rId8"/>
    <p:sldId id="270" r:id="rId9"/>
    <p:sldId id="273" r:id="rId10"/>
    <p:sldId id="274" r:id="rId11"/>
    <p:sldId id="275" r:id="rId12"/>
    <p:sldId id="260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52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616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8/17/22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Shape 53"/>
          <p:cNvSpPr txBox="1"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ctr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en-US"/>
          </a:p>
        </p:txBody>
      </p:sp>
      <p:sp>
        <p:nvSpPr>
          <p:cNvPr id="11267" name="Shape 54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8747898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8/17/22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8/17/22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8/17/22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8/17/22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8/17/22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8/17/22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0.xml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jp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6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5.mp3"/><Relationship Id="rId7" Type="http://schemas.openxmlformats.org/officeDocument/2006/relationships/image" Target="../media/image2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Relationship Id="rId9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8.png"/><Relationship Id="rId11" Type="http://schemas.openxmlformats.org/officeDocument/2006/relationships/image" Target="../media/image42.png"/><Relationship Id="rId5" Type="http://schemas.openxmlformats.org/officeDocument/2006/relationships/image" Target="../media/image37.png"/><Relationship Id="rId10" Type="http://schemas.openxmlformats.org/officeDocument/2006/relationships/image" Target="../media/image4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14361" y="6032532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21" y="0"/>
            <a:ext cx="4182875" cy="128166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853" y="299074"/>
            <a:ext cx="566215" cy="479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7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2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6227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168380" y="1463876"/>
            <a:ext cx="7443971" cy="5878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77303" y="565103"/>
            <a:ext cx="1757212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noProof="0" dirty="0">
                <a:solidFill>
                  <a:srgbClr val="FF000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7952" y="0"/>
            <a:ext cx="3006247" cy="9770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621" y="0"/>
            <a:ext cx="4182875" cy="1281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628435" y="0"/>
            <a:ext cx="5636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</a:t>
            </a:r>
            <a:r>
              <a:rPr lang="en-US" sz="3200" b="1" dirty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10368"/>
            <a:ext cx="11976409" cy="11257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Hai đội tham gia chơi </a:t>
            </a:r>
            <a:r>
              <a:rPr lang="pt-BR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(xung phong).</a:t>
            </a: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Mỗi đội sẽ cử thành viên tham gia chơi (</a:t>
            </a:r>
            <a:r>
              <a:rPr lang="pt-BR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 thể thay đổi thành viên trong khi chơi).</a:t>
            </a: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Mở lần lượt từng nốt nhạc và kí hiệu bàn tay, thành viên đội nào đọc và thực hiện</a:t>
            </a:r>
            <a:r>
              <a:rPr lang="pt-BR" sz="2000" i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0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kí hiệu bàn tay nhanh và đúng hơn sẽ được tuyên dương.</a:t>
            </a:r>
            <a:endParaRPr lang="en-US" sz="20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376" y="547328"/>
            <a:ext cx="6632118" cy="76654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0332" y="2736124"/>
            <a:ext cx="8486077" cy="41218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7480" y="3317575"/>
            <a:ext cx="1274180" cy="12582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1509" y="3317575"/>
            <a:ext cx="1217437" cy="1188507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4369" y="3317575"/>
            <a:ext cx="1282057" cy="125224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9494" y="3107701"/>
            <a:ext cx="1450153" cy="1462116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3090" y="5585457"/>
            <a:ext cx="1305114" cy="1244331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7332" y="5533161"/>
            <a:ext cx="1262043" cy="124955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158" y="4693576"/>
            <a:ext cx="3028092" cy="302809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4048" y="5208654"/>
            <a:ext cx="1588569" cy="162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4726063" y="369074"/>
            <a:ext cx="277992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 lại cả dòng nhạc</a:t>
            </a:r>
            <a:endParaRPr lang="en-US" sz="32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5923" y="1145320"/>
            <a:ext cx="8486077" cy="4121875"/>
          </a:xfrm>
          <a:prstGeom prst="rect">
            <a:avLst/>
          </a:prstGeom>
        </p:spPr>
      </p:pic>
      <p:pic>
        <p:nvPicPr>
          <p:cNvPr id="3" name="1 DOC NHANH DOC DU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93522" y="22113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868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06550" cy="39997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65393" y="213035"/>
            <a:ext cx="646843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Đọc theo tiết tấu lời ca kết hợp gõ đệm theo phách 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212420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244" y="4312915"/>
            <a:ext cx="2587757" cy="2545085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26511" y="149693"/>
            <a:ext cx="11123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Nghe đọc mẫu sau đó Đọc lời ca theo nhạc beat Rap và kết hợp động tác vận động cơ thể</a:t>
            </a:r>
            <a:endParaRPr lang="en-US" sz="2400" dirty="0"/>
          </a:p>
        </p:txBody>
      </p:sp>
      <p:pic>
        <p:nvPicPr>
          <p:cNvPr id="6" name="Picture 5" descr="C:\Users\ADMIN\Desktop\XHDFH.pn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2757" y="880162"/>
            <a:ext cx="4609578" cy="5520638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2 DOC RAP LOI CA VA VAN DO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1070" y="1852536"/>
            <a:ext cx="609600" cy="609600"/>
          </a:xfrm>
          <a:prstGeom prst="rect">
            <a:avLst/>
          </a:prstGeom>
        </p:spPr>
      </p:pic>
      <p:pic>
        <p:nvPicPr>
          <p:cNvPr id="7" name="2 NHAC NEN DOC RAP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189622" y="1907036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6172" y="1167415"/>
            <a:ext cx="21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FILE đọc mẫu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278091" y="1167414"/>
            <a:ext cx="2171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Nhạc nền Rap</a:t>
            </a:r>
          </a:p>
        </p:txBody>
      </p:sp>
    </p:spTree>
    <p:extLst>
      <p:ext uri="{BB962C8B-B14F-4D97-AF65-F5344CB8AC3E}">
        <p14:creationId xmlns:p14="http://schemas.microsoft.com/office/powerpoint/2010/main" val="1115591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33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2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6898"/>
            <a:ext cx="6520070" cy="314110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0070" y="4035358"/>
            <a:ext cx="5671930" cy="282264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57868" cy="97703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977030"/>
            <a:ext cx="12050038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Luyện tập và biểu diễn bài hát hình thức: </a:t>
            </a:r>
            <a:r>
              <a:rPr lang="en-US" sz="2400" i="1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 ca, tốp ca, song ca, đơn ca kết hợp với nhạc đệm và vận động cơ thể.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DON XUAN VE B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15270" y="5837128"/>
            <a:ext cx="609600" cy="6096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54492"/>
            <a:ext cx="12088801" cy="160776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332" y="3647946"/>
            <a:ext cx="500667" cy="41596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8298" y="3580168"/>
            <a:ext cx="774917" cy="55151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1571" y="3647945"/>
            <a:ext cx="500667" cy="41596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707" y="3589813"/>
            <a:ext cx="500667" cy="415962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199" y="3589813"/>
            <a:ext cx="500667" cy="415962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2252" y="3512390"/>
            <a:ext cx="774917" cy="55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502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497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</TotalTime>
  <Words>196</Words>
  <Application>Microsoft Macintosh PowerPoint</Application>
  <PresentationFormat>Widescreen</PresentationFormat>
  <Paragraphs>15</Paragraphs>
  <Slides>10</Slides>
  <Notes>1</Notes>
  <HiddenSlides>0</HiddenSlides>
  <MMClips>6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1_Office Theme</vt:lpstr>
      <vt:lpstr>3_Office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Nguyen Thi Tuyet Hanh</cp:lastModifiedBy>
  <cp:revision>42</cp:revision>
  <dcterms:created xsi:type="dcterms:W3CDTF">2022-04-04T07:27:39Z</dcterms:created>
  <dcterms:modified xsi:type="dcterms:W3CDTF">2022-08-17T02:53:59Z</dcterms:modified>
</cp:coreProperties>
</file>