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4" ContentType="vide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48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00FFFF"/>
    <a:srgbClr val="0099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54" autoAdjust="0"/>
    <p:restoredTop sz="94671" autoAdjust="0"/>
  </p:normalViewPr>
  <p:slideViewPr>
    <p:cSldViewPr snapToGrid="0">
      <p:cViewPr varScale="1">
        <p:scale>
          <a:sx n="64" d="100"/>
          <a:sy n="64" d="100"/>
        </p:scale>
        <p:origin x="90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037D24-1B7C-4484-868B-EF08D1053E00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AA8A9-21EC-4DA7-AFE0-2CDE06AC70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891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aticon.com/" TargetMode="External"/><Relationship Id="rId2" Type="http://schemas.openxmlformats.org/officeDocument/2006/relationships/hyperlink" Target="https://slidesgo.com/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s://www.freepik.com/" TargetMode="Externa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title"/>
          </p:nvPr>
        </p:nvSpPr>
        <p:spPr>
          <a:xfrm>
            <a:off x="954533" y="807533"/>
            <a:ext cx="8156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b="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body" idx="1"/>
          </p:nvPr>
        </p:nvSpPr>
        <p:spPr>
          <a:xfrm rot="154">
            <a:off x="1424771" y="1847860"/>
            <a:ext cx="8925600" cy="425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 rtl="0">
              <a:spcBef>
                <a:spcPts val="0"/>
              </a:spcBef>
              <a:spcAft>
                <a:spcPts val="0"/>
              </a:spcAft>
              <a:buSzPts val="1200"/>
              <a:buFont typeface="Roboto"/>
              <a:buAutoNum type="arabicPeriod"/>
              <a:defRPr sz="1333"/>
            </a:lvl1pPr>
            <a:lvl2pPr marL="1219170" lvl="1" indent="-40639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2pPr>
            <a:lvl3pPr marL="1828754" lvl="2" indent="-40639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3pPr>
            <a:lvl4pPr marL="2438339" lvl="3" indent="-40639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4pPr>
            <a:lvl5pPr marL="3047924" lvl="4" indent="-40639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5pPr>
            <a:lvl6pPr marL="3657509" lvl="5" indent="-40639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6pPr>
            <a:lvl7pPr marL="4267093" lvl="6" indent="-40639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7pPr>
            <a:lvl8pPr marL="4876678" lvl="7" indent="-40639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8pPr>
            <a:lvl9pPr marL="5486263" lvl="8" indent="-40639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68362087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1_Title only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8"/>
          <p:cNvSpPr txBox="1">
            <a:spLocks noGrp="1"/>
          </p:cNvSpPr>
          <p:nvPr>
            <p:ph type="title"/>
          </p:nvPr>
        </p:nvSpPr>
        <p:spPr>
          <a:xfrm>
            <a:off x="954533" y="807531"/>
            <a:ext cx="10696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b="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88653150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Title and text 1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9"/>
          <p:cNvSpPr txBox="1">
            <a:spLocks noGrp="1"/>
          </p:cNvSpPr>
          <p:nvPr>
            <p:ph type="body" idx="1"/>
          </p:nvPr>
        </p:nvSpPr>
        <p:spPr>
          <a:xfrm rot="-367551">
            <a:off x="6383725" y="3353297"/>
            <a:ext cx="3459756" cy="15154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algn="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Montserrat"/>
              <a:buChar char="●"/>
              <a:defRPr/>
            </a:lvl1pPr>
            <a:lvl2pPr marL="1219170" lvl="1" indent="-42332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/>
            </a:lvl2pPr>
            <a:lvl3pPr marL="1828754" lvl="2" indent="-42332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/>
            </a:lvl3pPr>
            <a:lvl4pPr marL="2438339" lvl="3" indent="-42332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/>
            </a:lvl4pPr>
            <a:lvl5pPr marL="3047924" lvl="4" indent="-42332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/>
            </a:lvl5pPr>
            <a:lvl6pPr marL="3657509" lvl="5" indent="-42332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/>
            </a:lvl6pPr>
            <a:lvl7pPr marL="4267093" lvl="6" indent="-42332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/>
            </a:lvl7pPr>
            <a:lvl8pPr marL="4876678" lvl="7" indent="-42332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/>
            </a:lvl8pPr>
            <a:lvl9pPr marL="5486263" lvl="8" indent="-42332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/>
            </a:lvl9pPr>
          </a:lstStyle>
          <a:p>
            <a:endParaRPr/>
          </a:p>
        </p:txBody>
      </p:sp>
      <p:sp>
        <p:nvSpPr>
          <p:cNvPr id="119" name="Google Shape;119;p19"/>
          <p:cNvSpPr txBox="1">
            <a:spLocks noGrp="1"/>
          </p:cNvSpPr>
          <p:nvPr>
            <p:ph type="title"/>
          </p:nvPr>
        </p:nvSpPr>
        <p:spPr>
          <a:xfrm rot="-367475">
            <a:off x="6324874" y="2706023"/>
            <a:ext cx="3404231" cy="67748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89735970"/>
      </p:ext>
    </p:extLst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Title and text 2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0"/>
          <p:cNvSpPr txBox="1">
            <a:spLocks noGrp="1"/>
          </p:cNvSpPr>
          <p:nvPr>
            <p:ph type="title"/>
          </p:nvPr>
        </p:nvSpPr>
        <p:spPr>
          <a:xfrm>
            <a:off x="936400" y="806967"/>
            <a:ext cx="5704400" cy="5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122" name="Google Shape;122;p20"/>
          <p:cNvSpPr txBox="1">
            <a:spLocks noGrp="1"/>
          </p:cNvSpPr>
          <p:nvPr>
            <p:ph type="body" idx="1"/>
          </p:nvPr>
        </p:nvSpPr>
        <p:spPr>
          <a:xfrm>
            <a:off x="6600800" y="1944133"/>
            <a:ext cx="3958800" cy="38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294A"/>
              </a:buClr>
              <a:buSzPts val="1400"/>
              <a:buFont typeface="Montserrat"/>
              <a:buChar char="●"/>
              <a:defRPr/>
            </a:lvl1pPr>
            <a:lvl2pPr marL="1219170" lvl="1" indent="-423323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/>
            </a:lvl2pPr>
            <a:lvl3pPr marL="1828754" lvl="2" indent="-423323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/>
            </a:lvl3pPr>
            <a:lvl4pPr marL="2438339" lvl="3" indent="-423323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/>
            </a:lvl4pPr>
            <a:lvl5pPr marL="3047924" lvl="4" indent="-423323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/>
            </a:lvl5pPr>
            <a:lvl6pPr marL="3657509" lvl="5" indent="-423323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/>
            </a:lvl6pPr>
            <a:lvl7pPr marL="4267093" lvl="6" indent="-423323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/>
            </a:lvl7pPr>
            <a:lvl8pPr marL="4876678" lvl="7" indent="-423323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/>
            </a:lvl8pPr>
            <a:lvl9pPr marL="5486263" lvl="8" indent="-423323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92720448"/>
      </p:ext>
    </p:extLst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3">
  <p:cSld name="Title and text 3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1"/>
          <p:cNvSpPr txBox="1">
            <a:spLocks noGrp="1"/>
          </p:cNvSpPr>
          <p:nvPr>
            <p:ph type="title"/>
          </p:nvPr>
        </p:nvSpPr>
        <p:spPr>
          <a:xfrm flipH="1">
            <a:off x="791583" y="769067"/>
            <a:ext cx="10344400" cy="5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125" name="Google Shape;125;p21"/>
          <p:cNvSpPr txBox="1">
            <a:spLocks noGrp="1"/>
          </p:cNvSpPr>
          <p:nvPr>
            <p:ph type="body" idx="1"/>
          </p:nvPr>
        </p:nvSpPr>
        <p:spPr>
          <a:xfrm flipH="1">
            <a:off x="4498399" y="2521733"/>
            <a:ext cx="6288400" cy="313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Livvic"/>
              <a:buAutoNum type="arabicPeriod"/>
              <a:defRPr/>
            </a:lvl1pPr>
            <a:lvl2pPr marL="1219170" lvl="1" indent="-40639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2pPr>
            <a:lvl3pPr marL="1828754" lvl="2" indent="-40639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3pPr>
            <a:lvl4pPr marL="2438339" lvl="3" indent="-40639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4pPr>
            <a:lvl5pPr marL="3047924" lvl="4" indent="-40639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5pPr>
            <a:lvl6pPr marL="3657509" lvl="5" indent="-40639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6pPr>
            <a:lvl7pPr marL="4267093" lvl="6" indent="-40639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7pPr>
            <a:lvl8pPr marL="4876678" lvl="7" indent="-40639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8pPr>
            <a:lvl9pPr marL="5486263" lvl="8" indent="-40639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09042283"/>
      </p:ext>
    </p:extLst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3"/>
          <p:cNvSpPr txBox="1">
            <a:spLocks noGrp="1"/>
          </p:cNvSpPr>
          <p:nvPr>
            <p:ph type="ctrTitle"/>
          </p:nvPr>
        </p:nvSpPr>
        <p:spPr>
          <a:xfrm rot="-665216">
            <a:off x="915997" y="2742513"/>
            <a:ext cx="5260580" cy="127539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2800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35" name="Google Shape;135;p23"/>
          <p:cNvSpPr txBox="1">
            <a:spLocks noGrp="1"/>
          </p:cNvSpPr>
          <p:nvPr>
            <p:ph type="body" idx="1"/>
          </p:nvPr>
        </p:nvSpPr>
        <p:spPr>
          <a:xfrm>
            <a:off x="6360000" y="2564367"/>
            <a:ext cx="4566800" cy="12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1219170" lvl="1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36" name="Google Shape;136;p23"/>
          <p:cNvSpPr txBox="1"/>
          <p:nvPr/>
        </p:nvSpPr>
        <p:spPr>
          <a:xfrm>
            <a:off x="6585600" y="4051100"/>
            <a:ext cx="4115600" cy="6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67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CREDITS: This presentation template was created by </a:t>
            </a:r>
            <a:r>
              <a:rPr lang="en" sz="1467">
                <a:solidFill>
                  <a:schemeClr val="dk1"/>
                </a:solidFill>
                <a:uFill>
                  <a:noFill/>
                </a:uFill>
                <a:latin typeface="Nunito"/>
                <a:ea typeface="Nunito"/>
                <a:cs typeface="Nunito"/>
                <a:sym typeface="Nunito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467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, including icons by </a:t>
            </a:r>
            <a:r>
              <a:rPr lang="en" sz="1467">
                <a:solidFill>
                  <a:schemeClr val="dk1"/>
                </a:solidFill>
                <a:uFill>
                  <a:noFill/>
                </a:uFill>
                <a:latin typeface="Nunito"/>
                <a:ea typeface="Nunito"/>
                <a:cs typeface="Nunito"/>
                <a:sym typeface="Nunito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467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, infographics &amp; images by </a:t>
            </a:r>
            <a:r>
              <a:rPr lang="en" sz="1467">
                <a:solidFill>
                  <a:schemeClr val="dk1"/>
                </a:solidFill>
                <a:uFill>
                  <a:noFill/>
                </a:uFill>
                <a:latin typeface="Nunito"/>
                <a:ea typeface="Nunito"/>
                <a:cs typeface="Nunito"/>
                <a:sym typeface="Nunito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r>
              <a:rPr lang="en" sz="1467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endParaRPr sz="1467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37" name="Google Shape;137;p23"/>
          <p:cNvSpPr txBox="1">
            <a:spLocks noGrp="1"/>
          </p:cNvSpPr>
          <p:nvPr>
            <p:ph type="subTitle" idx="2"/>
          </p:nvPr>
        </p:nvSpPr>
        <p:spPr>
          <a:xfrm>
            <a:off x="6680200" y="4802733"/>
            <a:ext cx="3926400" cy="55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15975836"/>
      </p:ext>
    </p:extLst>
  </p:cSld>
  <p:clrMapOvr>
    <a:masterClrMapping/>
  </p:clrMapOvr>
  <p:transition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CA0E9-8E23-4710-9DEB-7FDAE5052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B376D2-40AB-4A52-A414-AFBE56D57E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723594-4931-4D2A-B2A7-5BFACEF4A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39D9B-1707-4BC2-A8DF-A9A95A2D1DDF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4C7B33-973D-43C2-8D47-93B89D667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0A7D1E-0FD0-4AD5-87FB-DFF9DCE9D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F7387-1A44-43D0-A42C-0F5D255AB47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4E6C9DA-08E5-4F48-93D8-C24723FDA35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301538" y="4252913"/>
            <a:ext cx="914400" cy="9144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498128"/>
      </p:ext>
    </p:extLst>
  </p:cSld>
  <p:clrMapOvr>
    <a:masterClrMapping/>
  </p:clrMapOvr>
  <p:transition spd="slow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 rotWithShape="1">
          <a:blip r:embed="rId2" cstate="screen"/>
          <a:srcRect/>
          <a:stretch>
            <a:fillRect/>
          </a:stretch>
        </p:blipFill>
        <p:spPr>
          <a:xfrm>
            <a:off x="82505" y="108235"/>
            <a:ext cx="4097612" cy="1034827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 userDrawn="1"/>
        </p:nvPicPr>
        <p:blipFill rotWithShape="1">
          <a:blip r:embed="rId3" cstate="print"/>
          <a:srcRect/>
          <a:stretch>
            <a:fillRect/>
          </a:stretch>
        </p:blipFill>
        <p:spPr>
          <a:xfrm>
            <a:off x="19416" y="6502009"/>
            <a:ext cx="12192000" cy="353756"/>
          </a:xfrm>
          <a:prstGeom prst="rect">
            <a:avLst/>
          </a:prstGeom>
        </p:spPr>
      </p:pic>
      <p:sp>
        <p:nvSpPr>
          <p:cNvPr id="3" name="标题 2"/>
          <p:cNvSpPr>
            <a:spLocks noGrp="1"/>
          </p:cNvSpPr>
          <p:nvPr>
            <p:ph type="title" hasCustomPrompt="1"/>
          </p:nvPr>
        </p:nvSpPr>
        <p:spPr>
          <a:xfrm>
            <a:off x="2131309" y="131270"/>
            <a:ext cx="9552544" cy="757797"/>
          </a:xfrm>
          <a:prstGeom prst="rect">
            <a:avLst/>
          </a:prstGeom>
        </p:spPr>
        <p:txBody>
          <a:bodyPr/>
          <a:lstStyle>
            <a:lvl1pPr>
              <a:defRPr sz="4265" b="1">
                <a:solidFill>
                  <a:schemeClr val="accent1">
                    <a:lumMod val="50000"/>
                  </a:schemeClr>
                </a:solidFill>
                <a:latin typeface="Microsoft YaHei" panose="020B0503020204020204" charset="-122"/>
                <a:ea typeface="Microsoft YaHei" panose="020B0503020204020204" charset="-122"/>
              </a:defRPr>
            </a:lvl1pPr>
          </a:lstStyle>
          <a:p>
            <a:r>
              <a:rPr lang="zh-CN" altLang="en-US" dirty="0"/>
              <a:t>单击此处编辑母版标题</a:t>
            </a:r>
          </a:p>
        </p:txBody>
      </p:sp>
    </p:spTree>
    <p:extLst>
      <p:ext uri="{BB962C8B-B14F-4D97-AF65-F5344CB8AC3E}">
        <p14:creationId xmlns:p14="http://schemas.microsoft.com/office/powerpoint/2010/main" val="837255430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>
            <a:spLocks noGrp="1"/>
          </p:cNvSpPr>
          <p:nvPr>
            <p:ph type="subTitle" idx="1"/>
          </p:nvPr>
        </p:nvSpPr>
        <p:spPr>
          <a:xfrm>
            <a:off x="1703313" y="3639400"/>
            <a:ext cx="4072000" cy="54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667"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subTitle" idx="2"/>
          </p:nvPr>
        </p:nvSpPr>
        <p:spPr>
          <a:xfrm>
            <a:off x="2184967" y="4138833"/>
            <a:ext cx="3084800" cy="96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subTitle" idx="3"/>
          </p:nvPr>
        </p:nvSpPr>
        <p:spPr>
          <a:xfrm>
            <a:off x="6392797" y="3639400"/>
            <a:ext cx="4072000" cy="54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667"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subTitle" idx="4"/>
          </p:nvPr>
        </p:nvSpPr>
        <p:spPr>
          <a:xfrm>
            <a:off x="6870283" y="4138833"/>
            <a:ext cx="3084800" cy="96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67" b="0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67" b="0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67" b="0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67" b="0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67" b="0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67" b="0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67" b="0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67" b="0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67" b="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title"/>
          </p:nvPr>
        </p:nvSpPr>
        <p:spPr>
          <a:xfrm>
            <a:off x="954533" y="807531"/>
            <a:ext cx="10696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27073007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 txBox="1">
            <a:spLocks noGrp="1"/>
          </p:cNvSpPr>
          <p:nvPr>
            <p:ph type="title"/>
          </p:nvPr>
        </p:nvSpPr>
        <p:spPr>
          <a:xfrm>
            <a:off x="954533" y="807531"/>
            <a:ext cx="10696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b="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90117818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>
            <a:spLocks noGrp="1"/>
          </p:cNvSpPr>
          <p:nvPr>
            <p:ph type="title"/>
          </p:nvPr>
        </p:nvSpPr>
        <p:spPr>
          <a:xfrm>
            <a:off x="2848200" y="2293367"/>
            <a:ext cx="6495600" cy="259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16933" b="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69338377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9"/>
          <p:cNvSpPr txBox="1">
            <a:spLocks noGrp="1"/>
          </p:cNvSpPr>
          <p:nvPr>
            <p:ph type="title"/>
          </p:nvPr>
        </p:nvSpPr>
        <p:spPr>
          <a:xfrm flipH="1">
            <a:off x="791583" y="769067"/>
            <a:ext cx="10344400" cy="5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body" idx="1"/>
          </p:nvPr>
        </p:nvSpPr>
        <p:spPr>
          <a:xfrm flipH="1">
            <a:off x="4498399" y="2521733"/>
            <a:ext cx="6288400" cy="313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Livvic"/>
              <a:buAutoNum type="arabicPeriod"/>
              <a:defRPr/>
            </a:lvl1pPr>
            <a:lvl2pPr marL="1219170" lvl="1" indent="-40639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2pPr>
            <a:lvl3pPr marL="1828754" lvl="2" indent="-40639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3pPr>
            <a:lvl4pPr marL="2438339" lvl="3" indent="-40639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4pPr>
            <a:lvl5pPr marL="3047924" lvl="4" indent="-40639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5pPr>
            <a:lvl6pPr marL="3657509" lvl="5" indent="-40639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6pPr>
            <a:lvl7pPr marL="4267093" lvl="6" indent="-40639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7pPr>
            <a:lvl8pPr marL="4876678" lvl="7" indent="-40639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8pPr>
            <a:lvl9pPr marL="5486263" lvl="8" indent="-40639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99306450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0"/>
          <p:cNvSpPr txBox="1">
            <a:spLocks noGrp="1"/>
          </p:cNvSpPr>
          <p:nvPr>
            <p:ph type="title"/>
          </p:nvPr>
        </p:nvSpPr>
        <p:spPr>
          <a:xfrm>
            <a:off x="8144577" y="910267"/>
            <a:ext cx="3109600" cy="201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40152512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>
            <a:spLocks noGrp="1"/>
          </p:cNvSpPr>
          <p:nvPr>
            <p:ph type="title" hasCustomPrompt="1"/>
          </p:nvPr>
        </p:nvSpPr>
        <p:spPr>
          <a:xfrm>
            <a:off x="2537133" y="2651967"/>
            <a:ext cx="7276000" cy="115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05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38" name="Google Shape;38;p11"/>
          <p:cNvSpPr txBox="1">
            <a:spLocks noGrp="1"/>
          </p:cNvSpPr>
          <p:nvPr>
            <p:ph type="body" idx="1"/>
          </p:nvPr>
        </p:nvSpPr>
        <p:spPr>
          <a:xfrm>
            <a:off x="2115400" y="4106533"/>
            <a:ext cx="7961200" cy="52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667"/>
            </a:lvl1pPr>
            <a:lvl2pPr marL="1219170" lvl="1" indent="-42332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41246762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 ">
  <p:cSld name="Table of contents 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3"/>
          <p:cNvSpPr txBox="1">
            <a:spLocks noGrp="1"/>
          </p:cNvSpPr>
          <p:nvPr>
            <p:ph type="subTitle" idx="1"/>
          </p:nvPr>
        </p:nvSpPr>
        <p:spPr>
          <a:xfrm>
            <a:off x="2576800" y="2151000"/>
            <a:ext cx="3174800" cy="53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None/>
              <a:defRPr sz="2667"/>
            </a:lvl1pPr>
            <a:lvl2pPr lvl="1" algn="l" rtl="0">
              <a:spcBef>
                <a:spcPts val="0"/>
              </a:spcBef>
              <a:spcAft>
                <a:spcPts val="0"/>
              </a:spcAft>
              <a:buNone/>
              <a:defRPr sz="2667"/>
            </a:lvl2pPr>
            <a:lvl3pPr lvl="2" algn="l" rtl="0">
              <a:spcBef>
                <a:spcPts val="0"/>
              </a:spcBef>
              <a:spcAft>
                <a:spcPts val="0"/>
              </a:spcAft>
              <a:buNone/>
              <a:defRPr sz="2667"/>
            </a:lvl3pPr>
            <a:lvl4pPr lvl="3" algn="l" rtl="0">
              <a:spcBef>
                <a:spcPts val="0"/>
              </a:spcBef>
              <a:spcAft>
                <a:spcPts val="0"/>
              </a:spcAft>
              <a:buNone/>
              <a:defRPr sz="2667"/>
            </a:lvl4pPr>
            <a:lvl5pPr lvl="4" algn="l" rtl="0">
              <a:spcBef>
                <a:spcPts val="0"/>
              </a:spcBef>
              <a:spcAft>
                <a:spcPts val="0"/>
              </a:spcAft>
              <a:buNone/>
              <a:defRPr sz="2667"/>
            </a:lvl5pPr>
            <a:lvl6pPr lvl="5" algn="l" rtl="0">
              <a:spcBef>
                <a:spcPts val="0"/>
              </a:spcBef>
              <a:spcAft>
                <a:spcPts val="0"/>
              </a:spcAft>
              <a:buNone/>
              <a:defRPr sz="2667"/>
            </a:lvl6pPr>
            <a:lvl7pPr lvl="6" algn="l" rtl="0">
              <a:spcBef>
                <a:spcPts val="0"/>
              </a:spcBef>
              <a:spcAft>
                <a:spcPts val="0"/>
              </a:spcAft>
              <a:buNone/>
              <a:defRPr sz="2667"/>
            </a:lvl7pPr>
            <a:lvl8pPr lvl="7" algn="l" rtl="0">
              <a:spcBef>
                <a:spcPts val="0"/>
              </a:spcBef>
              <a:spcAft>
                <a:spcPts val="0"/>
              </a:spcAft>
              <a:buNone/>
              <a:defRPr sz="2667"/>
            </a:lvl8pPr>
            <a:lvl9pPr lvl="8" algn="l" rtl="0">
              <a:spcBef>
                <a:spcPts val="0"/>
              </a:spcBef>
              <a:spcAft>
                <a:spcPts val="0"/>
              </a:spcAft>
              <a:buNone/>
              <a:defRPr sz="2667"/>
            </a:lvl9pPr>
          </a:lstStyle>
          <a:p>
            <a:endParaRPr/>
          </a:p>
        </p:txBody>
      </p:sp>
      <p:sp>
        <p:nvSpPr>
          <p:cNvPr id="42" name="Google Shape;42;p13"/>
          <p:cNvSpPr txBox="1">
            <a:spLocks noGrp="1"/>
          </p:cNvSpPr>
          <p:nvPr>
            <p:ph type="subTitle" idx="2"/>
          </p:nvPr>
        </p:nvSpPr>
        <p:spPr>
          <a:xfrm>
            <a:off x="2576800" y="2651051"/>
            <a:ext cx="3174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13"/>
          <p:cNvSpPr txBox="1">
            <a:spLocks noGrp="1"/>
          </p:cNvSpPr>
          <p:nvPr>
            <p:ph type="subTitle" idx="3"/>
          </p:nvPr>
        </p:nvSpPr>
        <p:spPr>
          <a:xfrm>
            <a:off x="7897227" y="2151000"/>
            <a:ext cx="3174800" cy="53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None/>
              <a:defRPr sz="2667"/>
            </a:lvl1pPr>
            <a:lvl2pPr lvl="1" algn="l" rtl="0">
              <a:spcBef>
                <a:spcPts val="0"/>
              </a:spcBef>
              <a:spcAft>
                <a:spcPts val="0"/>
              </a:spcAft>
              <a:buNone/>
              <a:defRPr sz="2667"/>
            </a:lvl2pPr>
            <a:lvl3pPr lvl="2" algn="l" rtl="0">
              <a:spcBef>
                <a:spcPts val="0"/>
              </a:spcBef>
              <a:spcAft>
                <a:spcPts val="0"/>
              </a:spcAft>
              <a:buNone/>
              <a:defRPr sz="2667"/>
            </a:lvl3pPr>
            <a:lvl4pPr lvl="3" algn="l" rtl="0">
              <a:spcBef>
                <a:spcPts val="0"/>
              </a:spcBef>
              <a:spcAft>
                <a:spcPts val="0"/>
              </a:spcAft>
              <a:buNone/>
              <a:defRPr sz="2667"/>
            </a:lvl4pPr>
            <a:lvl5pPr lvl="4" algn="l" rtl="0">
              <a:spcBef>
                <a:spcPts val="0"/>
              </a:spcBef>
              <a:spcAft>
                <a:spcPts val="0"/>
              </a:spcAft>
              <a:buNone/>
              <a:defRPr sz="2667"/>
            </a:lvl5pPr>
            <a:lvl6pPr lvl="5" algn="l" rtl="0">
              <a:spcBef>
                <a:spcPts val="0"/>
              </a:spcBef>
              <a:spcAft>
                <a:spcPts val="0"/>
              </a:spcAft>
              <a:buNone/>
              <a:defRPr sz="2667"/>
            </a:lvl6pPr>
            <a:lvl7pPr lvl="6" algn="l" rtl="0">
              <a:spcBef>
                <a:spcPts val="0"/>
              </a:spcBef>
              <a:spcAft>
                <a:spcPts val="0"/>
              </a:spcAft>
              <a:buNone/>
              <a:defRPr sz="2667"/>
            </a:lvl7pPr>
            <a:lvl8pPr lvl="7" algn="l" rtl="0">
              <a:spcBef>
                <a:spcPts val="0"/>
              </a:spcBef>
              <a:spcAft>
                <a:spcPts val="0"/>
              </a:spcAft>
              <a:buNone/>
              <a:defRPr sz="2667"/>
            </a:lvl8pPr>
            <a:lvl9pPr lvl="8" algn="l" rtl="0">
              <a:spcBef>
                <a:spcPts val="0"/>
              </a:spcBef>
              <a:spcAft>
                <a:spcPts val="0"/>
              </a:spcAft>
              <a:buNone/>
              <a:defRPr sz="2667"/>
            </a:lvl9pPr>
          </a:lstStyle>
          <a:p>
            <a:endParaRPr/>
          </a:p>
        </p:txBody>
      </p:sp>
      <p:sp>
        <p:nvSpPr>
          <p:cNvPr id="44" name="Google Shape;44;p13"/>
          <p:cNvSpPr txBox="1">
            <a:spLocks noGrp="1"/>
          </p:cNvSpPr>
          <p:nvPr>
            <p:ph type="subTitle" idx="4"/>
          </p:nvPr>
        </p:nvSpPr>
        <p:spPr>
          <a:xfrm>
            <a:off x="7897227" y="2651051"/>
            <a:ext cx="3174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13"/>
          <p:cNvSpPr txBox="1">
            <a:spLocks noGrp="1"/>
          </p:cNvSpPr>
          <p:nvPr>
            <p:ph type="subTitle" idx="5"/>
          </p:nvPr>
        </p:nvSpPr>
        <p:spPr>
          <a:xfrm>
            <a:off x="2576800" y="4360533"/>
            <a:ext cx="3174800" cy="53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None/>
              <a:defRPr sz="2667"/>
            </a:lvl1pPr>
            <a:lvl2pPr lvl="1" algn="l" rtl="0">
              <a:spcBef>
                <a:spcPts val="0"/>
              </a:spcBef>
              <a:spcAft>
                <a:spcPts val="0"/>
              </a:spcAft>
              <a:buNone/>
              <a:defRPr sz="2667"/>
            </a:lvl2pPr>
            <a:lvl3pPr lvl="2" algn="l" rtl="0">
              <a:spcBef>
                <a:spcPts val="0"/>
              </a:spcBef>
              <a:spcAft>
                <a:spcPts val="0"/>
              </a:spcAft>
              <a:buNone/>
              <a:defRPr sz="2667"/>
            </a:lvl3pPr>
            <a:lvl4pPr lvl="3" algn="l" rtl="0">
              <a:spcBef>
                <a:spcPts val="0"/>
              </a:spcBef>
              <a:spcAft>
                <a:spcPts val="0"/>
              </a:spcAft>
              <a:buNone/>
              <a:defRPr sz="2667"/>
            </a:lvl4pPr>
            <a:lvl5pPr lvl="4" algn="l" rtl="0">
              <a:spcBef>
                <a:spcPts val="0"/>
              </a:spcBef>
              <a:spcAft>
                <a:spcPts val="0"/>
              </a:spcAft>
              <a:buNone/>
              <a:defRPr sz="2667"/>
            </a:lvl5pPr>
            <a:lvl6pPr lvl="5" algn="l" rtl="0">
              <a:spcBef>
                <a:spcPts val="0"/>
              </a:spcBef>
              <a:spcAft>
                <a:spcPts val="0"/>
              </a:spcAft>
              <a:buNone/>
              <a:defRPr sz="2667"/>
            </a:lvl6pPr>
            <a:lvl7pPr lvl="6" algn="l" rtl="0">
              <a:spcBef>
                <a:spcPts val="0"/>
              </a:spcBef>
              <a:spcAft>
                <a:spcPts val="0"/>
              </a:spcAft>
              <a:buNone/>
              <a:defRPr sz="2667"/>
            </a:lvl7pPr>
            <a:lvl8pPr lvl="7" algn="l" rtl="0">
              <a:spcBef>
                <a:spcPts val="0"/>
              </a:spcBef>
              <a:spcAft>
                <a:spcPts val="0"/>
              </a:spcAft>
              <a:buNone/>
              <a:defRPr sz="2667"/>
            </a:lvl8pPr>
            <a:lvl9pPr lvl="8" algn="l" rtl="0">
              <a:spcBef>
                <a:spcPts val="0"/>
              </a:spcBef>
              <a:spcAft>
                <a:spcPts val="0"/>
              </a:spcAft>
              <a:buNone/>
              <a:defRPr sz="2667"/>
            </a:lvl9pPr>
          </a:lstStyle>
          <a:p>
            <a:endParaRPr/>
          </a:p>
        </p:txBody>
      </p:sp>
      <p:sp>
        <p:nvSpPr>
          <p:cNvPr id="46" name="Google Shape;46;p13"/>
          <p:cNvSpPr txBox="1">
            <a:spLocks noGrp="1"/>
          </p:cNvSpPr>
          <p:nvPr>
            <p:ph type="subTitle" idx="6"/>
          </p:nvPr>
        </p:nvSpPr>
        <p:spPr>
          <a:xfrm>
            <a:off x="2576800" y="4855451"/>
            <a:ext cx="3174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subTitle" idx="7"/>
          </p:nvPr>
        </p:nvSpPr>
        <p:spPr>
          <a:xfrm>
            <a:off x="7897227" y="4360533"/>
            <a:ext cx="3174800" cy="53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None/>
              <a:defRPr sz="2667"/>
            </a:lvl1pPr>
            <a:lvl2pPr lvl="1" algn="l" rtl="0">
              <a:spcBef>
                <a:spcPts val="0"/>
              </a:spcBef>
              <a:spcAft>
                <a:spcPts val="0"/>
              </a:spcAft>
              <a:buNone/>
              <a:defRPr sz="2667"/>
            </a:lvl2pPr>
            <a:lvl3pPr lvl="2" algn="l" rtl="0">
              <a:spcBef>
                <a:spcPts val="0"/>
              </a:spcBef>
              <a:spcAft>
                <a:spcPts val="0"/>
              </a:spcAft>
              <a:buNone/>
              <a:defRPr sz="2667"/>
            </a:lvl3pPr>
            <a:lvl4pPr lvl="3" algn="l" rtl="0">
              <a:spcBef>
                <a:spcPts val="0"/>
              </a:spcBef>
              <a:spcAft>
                <a:spcPts val="0"/>
              </a:spcAft>
              <a:buNone/>
              <a:defRPr sz="2667"/>
            </a:lvl4pPr>
            <a:lvl5pPr lvl="4" algn="l" rtl="0">
              <a:spcBef>
                <a:spcPts val="0"/>
              </a:spcBef>
              <a:spcAft>
                <a:spcPts val="0"/>
              </a:spcAft>
              <a:buNone/>
              <a:defRPr sz="2667"/>
            </a:lvl5pPr>
            <a:lvl6pPr lvl="5" algn="l" rtl="0">
              <a:spcBef>
                <a:spcPts val="0"/>
              </a:spcBef>
              <a:spcAft>
                <a:spcPts val="0"/>
              </a:spcAft>
              <a:buNone/>
              <a:defRPr sz="2667"/>
            </a:lvl6pPr>
            <a:lvl7pPr lvl="6" algn="l" rtl="0">
              <a:spcBef>
                <a:spcPts val="0"/>
              </a:spcBef>
              <a:spcAft>
                <a:spcPts val="0"/>
              </a:spcAft>
              <a:buNone/>
              <a:defRPr sz="2667"/>
            </a:lvl7pPr>
            <a:lvl8pPr lvl="7" algn="l" rtl="0">
              <a:spcBef>
                <a:spcPts val="0"/>
              </a:spcBef>
              <a:spcAft>
                <a:spcPts val="0"/>
              </a:spcAft>
              <a:buNone/>
              <a:defRPr sz="2667"/>
            </a:lvl8pPr>
            <a:lvl9pPr lvl="8" algn="l" rtl="0">
              <a:spcBef>
                <a:spcPts val="0"/>
              </a:spcBef>
              <a:spcAft>
                <a:spcPts val="0"/>
              </a:spcAft>
              <a:buNone/>
              <a:defRPr sz="2667"/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subTitle" idx="8"/>
          </p:nvPr>
        </p:nvSpPr>
        <p:spPr>
          <a:xfrm>
            <a:off x="7897227" y="4855451"/>
            <a:ext cx="3174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13"/>
          <p:cNvSpPr txBox="1">
            <a:spLocks noGrp="1"/>
          </p:cNvSpPr>
          <p:nvPr>
            <p:ph type="title" hasCustomPrompt="1"/>
          </p:nvPr>
        </p:nvSpPr>
        <p:spPr>
          <a:xfrm>
            <a:off x="1476304" y="2601879"/>
            <a:ext cx="1372800" cy="53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 b="0"/>
            </a:lvl1pPr>
            <a:lvl2pPr lvl="1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0" name="Google Shape;50;p13"/>
          <p:cNvSpPr txBox="1">
            <a:spLocks noGrp="1"/>
          </p:cNvSpPr>
          <p:nvPr>
            <p:ph type="title" idx="9" hasCustomPrompt="1"/>
          </p:nvPr>
        </p:nvSpPr>
        <p:spPr>
          <a:xfrm>
            <a:off x="1476304" y="4758663"/>
            <a:ext cx="1372800" cy="53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 b="0"/>
            </a:lvl1pPr>
            <a:lvl2pPr lvl="1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1" name="Google Shape;51;p13"/>
          <p:cNvSpPr txBox="1">
            <a:spLocks noGrp="1"/>
          </p:cNvSpPr>
          <p:nvPr>
            <p:ph type="title" idx="13" hasCustomPrompt="1"/>
          </p:nvPr>
        </p:nvSpPr>
        <p:spPr>
          <a:xfrm>
            <a:off x="6764137" y="2601879"/>
            <a:ext cx="1372800" cy="53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 b="0"/>
            </a:lvl1pPr>
            <a:lvl2pPr lvl="1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2" name="Google Shape;52;p13"/>
          <p:cNvSpPr txBox="1">
            <a:spLocks noGrp="1"/>
          </p:cNvSpPr>
          <p:nvPr>
            <p:ph type="title" idx="14" hasCustomPrompt="1"/>
          </p:nvPr>
        </p:nvSpPr>
        <p:spPr>
          <a:xfrm>
            <a:off x="6764137" y="4758663"/>
            <a:ext cx="1372800" cy="53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 b="0"/>
            </a:lvl1pPr>
            <a:lvl2pPr lvl="1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64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3" name="Google Shape;53;p13"/>
          <p:cNvSpPr txBox="1">
            <a:spLocks noGrp="1"/>
          </p:cNvSpPr>
          <p:nvPr>
            <p:ph type="title" idx="15"/>
          </p:nvPr>
        </p:nvSpPr>
        <p:spPr>
          <a:xfrm>
            <a:off x="954533" y="807533"/>
            <a:ext cx="73132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b="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62536287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>
            <a:spLocks noGrp="1"/>
          </p:cNvSpPr>
          <p:nvPr>
            <p:ph type="subTitle" idx="1"/>
          </p:nvPr>
        </p:nvSpPr>
        <p:spPr>
          <a:xfrm rot="282725">
            <a:off x="1310567" y="2622913"/>
            <a:ext cx="3174731" cy="5390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667"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subTitle" idx="2"/>
          </p:nvPr>
        </p:nvSpPr>
        <p:spPr>
          <a:xfrm rot="282799">
            <a:off x="1452696" y="3113689"/>
            <a:ext cx="2799065" cy="69595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subTitle" idx="3"/>
          </p:nvPr>
        </p:nvSpPr>
        <p:spPr>
          <a:xfrm rot="-224091">
            <a:off x="4469514" y="2514475"/>
            <a:ext cx="3174743" cy="53915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667"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subTitle" idx="4"/>
          </p:nvPr>
        </p:nvSpPr>
        <p:spPr>
          <a:xfrm rot="-224172">
            <a:off x="4706096" y="3007628"/>
            <a:ext cx="2799149" cy="69586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subTitle" idx="5"/>
          </p:nvPr>
        </p:nvSpPr>
        <p:spPr>
          <a:xfrm>
            <a:off x="7650369" y="2418200"/>
            <a:ext cx="3174800" cy="5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667"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subTitle" idx="6"/>
          </p:nvPr>
        </p:nvSpPr>
        <p:spPr>
          <a:xfrm>
            <a:off x="7838169" y="2907467"/>
            <a:ext cx="2799200" cy="69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ubTitle" idx="7"/>
          </p:nvPr>
        </p:nvSpPr>
        <p:spPr>
          <a:xfrm rot="-189372">
            <a:off x="1303376" y="4912767"/>
            <a:ext cx="3174816" cy="53921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667"/>
            </a:lvl9pPr>
          </a:lstStyle>
          <a:p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subTitle" idx="8"/>
          </p:nvPr>
        </p:nvSpPr>
        <p:spPr>
          <a:xfrm rot="-189236">
            <a:off x="1526267" y="5416133"/>
            <a:ext cx="2799040" cy="69586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subTitle" idx="9"/>
          </p:nvPr>
        </p:nvSpPr>
        <p:spPr>
          <a:xfrm>
            <a:off x="4474039" y="4924833"/>
            <a:ext cx="3174800" cy="5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667"/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subTitle" idx="13"/>
          </p:nvPr>
        </p:nvSpPr>
        <p:spPr>
          <a:xfrm>
            <a:off x="4663372" y="5414667"/>
            <a:ext cx="2799200" cy="69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subTitle" idx="14"/>
          </p:nvPr>
        </p:nvSpPr>
        <p:spPr>
          <a:xfrm rot="208906">
            <a:off x="7648802" y="4912667"/>
            <a:ext cx="3174660" cy="53939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667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667"/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subTitle" idx="15"/>
          </p:nvPr>
        </p:nvSpPr>
        <p:spPr>
          <a:xfrm rot="208911">
            <a:off x="7792133" y="5413294"/>
            <a:ext cx="2799167" cy="69609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67" b="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grpSp>
        <p:nvGrpSpPr>
          <p:cNvPr id="67" name="Google Shape;67;p14"/>
          <p:cNvGrpSpPr/>
          <p:nvPr/>
        </p:nvGrpSpPr>
        <p:grpSpPr>
          <a:xfrm>
            <a:off x="8693734" y="6322745"/>
            <a:ext cx="600431" cy="599847"/>
            <a:chOff x="4887569" y="4595026"/>
            <a:chExt cx="381145" cy="381032"/>
          </a:xfrm>
        </p:grpSpPr>
        <p:sp>
          <p:nvSpPr>
            <p:cNvPr id="68" name="Google Shape;68;p14"/>
            <p:cNvSpPr/>
            <p:nvPr/>
          </p:nvSpPr>
          <p:spPr>
            <a:xfrm>
              <a:off x="5162374" y="4614573"/>
              <a:ext cx="94000" cy="103505"/>
            </a:xfrm>
            <a:custGeom>
              <a:avLst/>
              <a:gdLst/>
              <a:ahLst/>
              <a:cxnLst/>
              <a:rect l="l" t="t" r="r" b="b"/>
              <a:pathLst>
                <a:path w="7526" h="8287" extrusionOk="0">
                  <a:moveTo>
                    <a:pt x="1" y="0"/>
                  </a:moveTo>
                  <a:lnTo>
                    <a:pt x="7526" y="8287"/>
                  </a:lnTo>
                  <a:cubicBezTo>
                    <a:pt x="7347" y="7811"/>
                    <a:pt x="7145" y="7358"/>
                    <a:pt x="6918" y="6906"/>
                  </a:cubicBezTo>
                  <a:lnTo>
                    <a:pt x="1322" y="738"/>
                  </a:lnTo>
                  <a:cubicBezTo>
                    <a:pt x="894" y="464"/>
                    <a:pt x="453" y="226"/>
                    <a:pt x="1" y="0"/>
                  </a:cubicBezTo>
                  <a:close/>
                </a:path>
              </a:pathLst>
            </a:custGeom>
            <a:solidFill>
              <a:srgbClr val="FFFFFF">
                <a:alpha val="151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accent5"/>
                </a:solidFill>
              </a:endParaRPr>
            </a:p>
          </p:txBody>
        </p:sp>
        <p:sp>
          <p:nvSpPr>
            <p:cNvPr id="69" name="Google Shape;69;p14"/>
            <p:cNvSpPr/>
            <p:nvPr/>
          </p:nvSpPr>
          <p:spPr>
            <a:xfrm>
              <a:off x="5125791" y="4601034"/>
              <a:ext cx="140550" cy="154814"/>
            </a:xfrm>
            <a:custGeom>
              <a:avLst/>
              <a:gdLst/>
              <a:ahLst/>
              <a:cxnLst/>
              <a:rect l="l" t="t" r="r" b="b"/>
              <a:pathLst>
                <a:path w="11253" h="12395" extrusionOk="0">
                  <a:moveTo>
                    <a:pt x="1" y="1"/>
                  </a:moveTo>
                  <a:lnTo>
                    <a:pt x="11252" y="12395"/>
                  </a:lnTo>
                  <a:cubicBezTo>
                    <a:pt x="11205" y="12097"/>
                    <a:pt x="11157" y="11800"/>
                    <a:pt x="11086" y="11502"/>
                  </a:cubicBezTo>
                  <a:lnTo>
                    <a:pt x="870" y="251"/>
                  </a:lnTo>
                  <a:cubicBezTo>
                    <a:pt x="596" y="155"/>
                    <a:pt x="299" y="72"/>
                    <a:pt x="1" y="1"/>
                  </a:cubicBezTo>
                  <a:close/>
                </a:path>
              </a:pathLst>
            </a:custGeom>
            <a:solidFill>
              <a:srgbClr val="FFFFFF">
                <a:alpha val="151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accent5"/>
                </a:solidFill>
              </a:endParaRPr>
            </a:p>
          </p:txBody>
        </p:sp>
        <p:sp>
          <p:nvSpPr>
            <p:cNvPr id="70" name="Google Shape;70;p14"/>
            <p:cNvSpPr/>
            <p:nvPr/>
          </p:nvSpPr>
          <p:spPr>
            <a:xfrm>
              <a:off x="5096802" y="4595976"/>
              <a:ext cx="171912" cy="189323"/>
            </a:xfrm>
            <a:custGeom>
              <a:avLst/>
              <a:gdLst/>
              <a:ahLst/>
              <a:cxnLst/>
              <a:rect l="l" t="t" r="r" b="b"/>
              <a:pathLst>
                <a:path w="13764" h="15158" extrusionOk="0">
                  <a:moveTo>
                    <a:pt x="0" y="1"/>
                  </a:moveTo>
                  <a:lnTo>
                    <a:pt x="13764" y="15157"/>
                  </a:lnTo>
                  <a:cubicBezTo>
                    <a:pt x="13764" y="14907"/>
                    <a:pt x="13752" y="14669"/>
                    <a:pt x="13740" y="14419"/>
                  </a:cubicBezTo>
                  <a:lnTo>
                    <a:pt x="726" y="84"/>
                  </a:lnTo>
                  <a:cubicBezTo>
                    <a:pt x="488" y="48"/>
                    <a:pt x="238" y="25"/>
                    <a:pt x="0" y="1"/>
                  </a:cubicBezTo>
                  <a:close/>
                </a:path>
              </a:pathLst>
            </a:custGeom>
            <a:solidFill>
              <a:srgbClr val="FFFFFF">
                <a:alpha val="151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accent5"/>
                </a:solidFill>
              </a:endParaRPr>
            </a:p>
          </p:txBody>
        </p:sp>
        <p:sp>
          <p:nvSpPr>
            <p:cNvPr id="71" name="Google Shape;71;p14"/>
            <p:cNvSpPr/>
            <p:nvPr/>
          </p:nvSpPr>
          <p:spPr>
            <a:xfrm>
              <a:off x="5071659" y="4595026"/>
              <a:ext cx="196318" cy="215253"/>
            </a:xfrm>
            <a:custGeom>
              <a:avLst/>
              <a:gdLst/>
              <a:ahLst/>
              <a:cxnLst/>
              <a:rect l="l" t="t" r="r" b="b"/>
              <a:pathLst>
                <a:path w="15718" h="17234" extrusionOk="0">
                  <a:moveTo>
                    <a:pt x="430" y="0"/>
                  </a:moveTo>
                  <a:cubicBezTo>
                    <a:pt x="287" y="0"/>
                    <a:pt x="144" y="5"/>
                    <a:pt x="1" y="5"/>
                  </a:cubicBezTo>
                  <a:lnTo>
                    <a:pt x="15646" y="17234"/>
                  </a:lnTo>
                  <a:cubicBezTo>
                    <a:pt x="15670" y="17019"/>
                    <a:pt x="15693" y="16805"/>
                    <a:pt x="15717" y="16591"/>
                  </a:cubicBezTo>
                  <a:lnTo>
                    <a:pt x="644" y="5"/>
                  </a:lnTo>
                  <a:cubicBezTo>
                    <a:pt x="572" y="1"/>
                    <a:pt x="501" y="0"/>
                    <a:pt x="430" y="0"/>
                  </a:cubicBezTo>
                  <a:close/>
                </a:path>
              </a:pathLst>
            </a:custGeom>
            <a:solidFill>
              <a:srgbClr val="FFFFFF">
                <a:alpha val="151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accent5"/>
                </a:solidFill>
              </a:endParaRPr>
            </a:p>
          </p:txBody>
        </p:sp>
        <p:sp>
          <p:nvSpPr>
            <p:cNvPr id="72" name="Google Shape;72;p14"/>
            <p:cNvSpPr/>
            <p:nvPr/>
          </p:nvSpPr>
          <p:spPr>
            <a:xfrm>
              <a:off x="5049215" y="4596275"/>
              <a:ext cx="215190" cy="236161"/>
            </a:xfrm>
            <a:custGeom>
              <a:avLst/>
              <a:gdLst/>
              <a:ahLst/>
              <a:cxnLst/>
              <a:rect l="l" t="t" r="r" b="b"/>
              <a:pathLst>
                <a:path w="17229" h="18908" extrusionOk="0">
                  <a:moveTo>
                    <a:pt x="584" y="1"/>
                  </a:moveTo>
                  <a:cubicBezTo>
                    <a:pt x="393" y="24"/>
                    <a:pt x="191" y="48"/>
                    <a:pt x="0" y="72"/>
                  </a:cubicBezTo>
                  <a:lnTo>
                    <a:pt x="17098" y="18908"/>
                  </a:lnTo>
                  <a:cubicBezTo>
                    <a:pt x="17145" y="18717"/>
                    <a:pt x="17193" y="18527"/>
                    <a:pt x="17228" y="18336"/>
                  </a:cubicBezTo>
                  <a:lnTo>
                    <a:pt x="584" y="1"/>
                  </a:lnTo>
                  <a:close/>
                </a:path>
              </a:pathLst>
            </a:custGeom>
            <a:solidFill>
              <a:srgbClr val="FFFFFF">
                <a:alpha val="151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accent5"/>
                </a:solidFill>
              </a:endParaRPr>
            </a:p>
          </p:txBody>
        </p:sp>
        <p:sp>
          <p:nvSpPr>
            <p:cNvPr id="73" name="Google Shape;73;p14"/>
            <p:cNvSpPr/>
            <p:nvPr/>
          </p:nvSpPr>
          <p:spPr>
            <a:xfrm>
              <a:off x="5028694" y="4599848"/>
              <a:ext cx="230203" cy="252523"/>
            </a:xfrm>
            <a:custGeom>
              <a:avLst/>
              <a:gdLst/>
              <a:ahLst/>
              <a:cxnLst/>
              <a:rect l="l" t="t" r="r" b="b"/>
              <a:pathLst>
                <a:path w="18431" h="20218" extrusionOk="0">
                  <a:moveTo>
                    <a:pt x="536" y="0"/>
                  </a:moveTo>
                  <a:cubicBezTo>
                    <a:pt x="357" y="36"/>
                    <a:pt x="179" y="84"/>
                    <a:pt x="0" y="131"/>
                  </a:cubicBezTo>
                  <a:lnTo>
                    <a:pt x="18240" y="20217"/>
                  </a:lnTo>
                  <a:cubicBezTo>
                    <a:pt x="18312" y="20050"/>
                    <a:pt x="18371" y="19884"/>
                    <a:pt x="18431" y="19717"/>
                  </a:cubicBezTo>
                  <a:lnTo>
                    <a:pt x="536" y="0"/>
                  </a:lnTo>
                  <a:close/>
                </a:path>
              </a:pathLst>
            </a:custGeom>
            <a:solidFill>
              <a:srgbClr val="FFFFFF">
                <a:alpha val="151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accent5"/>
                </a:solidFill>
              </a:endParaRPr>
            </a:p>
          </p:txBody>
        </p:sp>
        <p:sp>
          <p:nvSpPr>
            <p:cNvPr id="74" name="Google Shape;74;p14"/>
            <p:cNvSpPr/>
            <p:nvPr/>
          </p:nvSpPr>
          <p:spPr>
            <a:xfrm>
              <a:off x="5009946" y="4605343"/>
              <a:ext cx="241519" cy="265163"/>
            </a:xfrm>
            <a:custGeom>
              <a:avLst/>
              <a:gdLst/>
              <a:ahLst/>
              <a:cxnLst/>
              <a:rect l="l" t="t" r="r" b="b"/>
              <a:pathLst>
                <a:path w="19337" h="21230" extrusionOk="0">
                  <a:moveTo>
                    <a:pt x="489" y="1"/>
                  </a:moveTo>
                  <a:cubicBezTo>
                    <a:pt x="322" y="60"/>
                    <a:pt x="168" y="120"/>
                    <a:pt x="1" y="179"/>
                  </a:cubicBezTo>
                  <a:lnTo>
                    <a:pt x="19110" y="21230"/>
                  </a:lnTo>
                  <a:cubicBezTo>
                    <a:pt x="19194" y="21075"/>
                    <a:pt x="19265" y="20920"/>
                    <a:pt x="19337" y="20765"/>
                  </a:cubicBezTo>
                  <a:lnTo>
                    <a:pt x="489" y="1"/>
                  </a:lnTo>
                  <a:close/>
                </a:path>
              </a:pathLst>
            </a:custGeom>
            <a:solidFill>
              <a:srgbClr val="FFFFFF">
                <a:alpha val="151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accent5"/>
                </a:solidFill>
              </a:endParaRPr>
            </a:p>
          </p:txBody>
        </p:sp>
        <p:sp>
          <p:nvSpPr>
            <p:cNvPr id="75" name="Google Shape;75;p14"/>
            <p:cNvSpPr/>
            <p:nvPr/>
          </p:nvSpPr>
          <p:spPr>
            <a:xfrm>
              <a:off x="4992548" y="4612487"/>
              <a:ext cx="250150" cy="274680"/>
            </a:xfrm>
            <a:custGeom>
              <a:avLst/>
              <a:gdLst/>
              <a:ahLst/>
              <a:cxnLst/>
              <a:rect l="l" t="t" r="r" b="b"/>
              <a:pathLst>
                <a:path w="20028" h="21992" extrusionOk="0">
                  <a:moveTo>
                    <a:pt x="453" y="0"/>
                  </a:moveTo>
                  <a:cubicBezTo>
                    <a:pt x="299" y="72"/>
                    <a:pt x="156" y="143"/>
                    <a:pt x="1" y="227"/>
                  </a:cubicBezTo>
                  <a:lnTo>
                    <a:pt x="19765" y="21991"/>
                  </a:lnTo>
                  <a:cubicBezTo>
                    <a:pt x="19849" y="21848"/>
                    <a:pt x="19932" y="21705"/>
                    <a:pt x="20027" y="21563"/>
                  </a:cubicBezTo>
                  <a:lnTo>
                    <a:pt x="453" y="0"/>
                  </a:lnTo>
                  <a:close/>
                </a:path>
              </a:pathLst>
            </a:custGeom>
            <a:solidFill>
              <a:srgbClr val="FFFFFF">
                <a:alpha val="151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accent5"/>
                </a:solidFill>
              </a:endParaRPr>
            </a:p>
          </p:txBody>
        </p:sp>
        <p:sp>
          <p:nvSpPr>
            <p:cNvPr id="76" name="Google Shape;76;p14"/>
            <p:cNvSpPr/>
            <p:nvPr/>
          </p:nvSpPr>
          <p:spPr>
            <a:xfrm>
              <a:off x="4976486" y="4621106"/>
              <a:ext cx="255945" cy="281075"/>
            </a:xfrm>
            <a:custGeom>
              <a:avLst/>
              <a:gdLst/>
              <a:ahLst/>
              <a:cxnLst/>
              <a:rect l="l" t="t" r="r" b="b"/>
              <a:pathLst>
                <a:path w="20492" h="22504" extrusionOk="0">
                  <a:moveTo>
                    <a:pt x="418" y="1"/>
                  </a:moveTo>
                  <a:cubicBezTo>
                    <a:pt x="275" y="84"/>
                    <a:pt x="144" y="179"/>
                    <a:pt x="1" y="263"/>
                  </a:cubicBezTo>
                  <a:lnTo>
                    <a:pt x="20194" y="22504"/>
                  </a:lnTo>
                  <a:cubicBezTo>
                    <a:pt x="20301" y="22373"/>
                    <a:pt x="20396" y="22254"/>
                    <a:pt x="20492" y="22111"/>
                  </a:cubicBezTo>
                  <a:lnTo>
                    <a:pt x="418" y="1"/>
                  </a:lnTo>
                  <a:close/>
                </a:path>
              </a:pathLst>
            </a:custGeom>
            <a:solidFill>
              <a:srgbClr val="FFFFFF">
                <a:alpha val="151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accent5"/>
                </a:solidFill>
              </a:endParaRPr>
            </a:p>
          </p:txBody>
        </p:sp>
        <p:sp>
          <p:nvSpPr>
            <p:cNvPr id="77" name="Google Shape;77;p14"/>
            <p:cNvSpPr/>
            <p:nvPr/>
          </p:nvSpPr>
          <p:spPr>
            <a:xfrm>
              <a:off x="4961623" y="4631222"/>
              <a:ext cx="259355" cy="284784"/>
            </a:xfrm>
            <a:custGeom>
              <a:avLst/>
              <a:gdLst/>
              <a:ahLst/>
              <a:cxnLst/>
              <a:rect l="l" t="t" r="r" b="b"/>
              <a:pathLst>
                <a:path w="20765" h="22801" extrusionOk="0">
                  <a:moveTo>
                    <a:pt x="393" y="1"/>
                  </a:moveTo>
                  <a:cubicBezTo>
                    <a:pt x="250" y="96"/>
                    <a:pt x="131" y="191"/>
                    <a:pt x="0" y="286"/>
                  </a:cubicBezTo>
                  <a:lnTo>
                    <a:pt x="20443" y="22801"/>
                  </a:lnTo>
                  <a:cubicBezTo>
                    <a:pt x="20551" y="22682"/>
                    <a:pt x="20658" y="22563"/>
                    <a:pt x="20765" y="22444"/>
                  </a:cubicBezTo>
                  <a:lnTo>
                    <a:pt x="393" y="1"/>
                  </a:lnTo>
                  <a:close/>
                </a:path>
              </a:pathLst>
            </a:custGeom>
            <a:solidFill>
              <a:srgbClr val="FFFFFF">
                <a:alpha val="151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accent5"/>
                </a:solidFill>
              </a:endParaRPr>
            </a:p>
          </p:txBody>
        </p:sp>
        <p:sp>
          <p:nvSpPr>
            <p:cNvPr id="78" name="Google Shape;78;p14"/>
            <p:cNvSpPr/>
            <p:nvPr/>
          </p:nvSpPr>
          <p:spPr>
            <a:xfrm>
              <a:off x="4947934" y="4642526"/>
              <a:ext cx="260404" cy="285984"/>
            </a:xfrm>
            <a:custGeom>
              <a:avLst/>
              <a:gdLst/>
              <a:ahLst/>
              <a:cxnLst/>
              <a:rect l="l" t="t" r="r" b="b"/>
              <a:pathLst>
                <a:path w="20849" h="22897" extrusionOk="0">
                  <a:moveTo>
                    <a:pt x="358" y="0"/>
                  </a:moveTo>
                  <a:cubicBezTo>
                    <a:pt x="287" y="48"/>
                    <a:pt x="227" y="96"/>
                    <a:pt x="168" y="155"/>
                  </a:cubicBezTo>
                  <a:cubicBezTo>
                    <a:pt x="108" y="215"/>
                    <a:pt x="61" y="262"/>
                    <a:pt x="1" y="322"/>
                  </a:cubicBezTo>
                  <a:lnTo>
                    <a:pt x="20504" y="22896"/>
                  </a:lnTo>
                  <a:cubicBezTo>
                    <a:pt x="20563" y="22848"/>
                    <a:pt x="20623" y="22801"/>
                    <a:pt x="20682" y="22741"/>
                  </a:cubicBezTo>
                  <a:cubicBezTo>
                    <a:pt x="20742" y="22682"/>
                    <a:pt x="20801" y="22634"/>
                    <a:pt x="20849" y="22575"/>
                  </a:cubicBezTo>
                  <a:lnTo>
                    <a:pt x="358" y="0"/>
                  </a:lnTo>
                  <a:close/>
                </a:path>
              </a:pathLst>
            </a:custGeom>
            <a:solidFill>
              <a:srgbClr val="FFFFFF">
                <a:alpha val="151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accent5"/>
                </a:solidFill>
              </a:endParaRPr>
            </a:p>
          </p:txBody>
        </p:sp>
        <p:sp>
          <p:nvSpPr>
            <p:cNvPr id="79" name="Google Shape;79;p14"/>
            <p:cNvSpPr/>
            <p:nvPr/>
          </p:nvSpPr>
          <p:spPr>
            <a:xfrm>
              <a:off x="4935294" y="4655016"/>
              <a:ext cx="259367" cy="284784"/>
            </a:xfrm>
            <a:custGeom>
              <a:avLst/>
              <a:gdLst/>
              <a:ahLst/>
              <a:cxnLst/>
              <a:rect l="l" t="t" r="r" b="b"/>
              <a:pathLst>
                <a:path w="20766" h="22801" extrusionOk="0">
                  <a:moveTo>
                    <a:pt x="322" y="1"/>
                  </a:moveTo>
                  <a:cubicBezTo>
                    <a:pt x="215" y="120"/>
                    <a:pt x="108" y="239"/>
                    <a:pt x="1" y="358"/>
                  </a:cubicBezTo>
                  <a:lnTo>
                    <a:pt x="20384" y="22801"/>
                  </a:lnTo>
                  <a:cubicBezTo>
                    <a:pt x="20515" y="22706"/>
                    <a:pt x="20634" y="22610"/>
                    <a:pt x="20765" y="22515"/>
                  </a:cubicBezTo>
                  <a:lnTo>
                    <a:pt x="322" y="1"/>
                  </a:lnTo>
                  <a:close/>
                </a:path>
              </a:pathLst>
            </a:custGeom>
            <a:solidFill>
              <a:srgbClr val="FFFFFF">
                <a:alpha val="151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accent5"/>
                </a:solidFill>
              </a:endParaRPr>
            </a:p>
          </p:txBody>
        </p:sp>
        <p:sp>
          <p:nvSpPr>
            <p:cNvPr id="80" name="Google Shape;80;p14"/>
            <p:cNvSpPr/>
            <p:nvPr/>
          </p:nvSpPr>
          <p:spPr>
            <a:xfrm>
              <a:off x="4923853" y="4668842"/>
              <a:ext cx="255933" cy="281075"/>
            </a:xfrm>
            <a:custGeom>
              <a:avLst/>
              <a:gdLst/>
              <a:ahLst/>
              <a:cxnLst/>
              <a:rect l="l" t="t" r="r" b="b"/>
              <a:pathLst>
                <a:path w="20491" h="22504" extrusionOk="0">
                  <a:moveTo>
                    <a:pt x="298" y="1"/>
                  </a:moveTo>
                  <a:cubicBezTo>
                    <a:pt x="191" y="132"/>
                    <a:pt x="95" y="263"/>
                    <a:pt x="0" y="394"/>
                  </a:cubicBezTo>
                  <a:lnTo>
                    <a:pt x="20074" y="22504"/>
                  </a:lnTo>
                  <a:cubicBezTo>
                    <a:pt x="20217" y="22420"/>
                    <a:pt x="20360" y="22337"/>
                    <a:pt x="20491" y="22242"/>
                  </a:cubicBezTo>
                  <a:lnTo>
                    <a:pt x="298" y="1"/>
                  </a:lnTo>
                  <a:close/>
                </a:path>
              </a:pathLst>
            </a:custGeom>
            <a:solidFill>
              <a:srgbClr val="FFFFFF">
                <a:alpha val="151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accent5"/>
                </a:solidFill>
              </a:endParaRPr>
            </a:p>
          </p:txBody>
        </p:sp>
        <p:sp>
          <p:nvSpPr>
            <p:cNvPr id="81" name="Google Shape;81;p14"/>
            <p:cNvSpPr/>
            <p:nvPr/>
          </p:nvSpPr>
          <p:spPr>
            <a:xfrm>
              <a:off x="4913586" y="4684018"/>
              <a:ext cx="250137" cy="274530"/>
            </a:xfrm>
            <a:custGeom>
              <a:avLst/>
              <a:gdLst/>
              <a:ahLst/>
              <a:cxnLst/>
              <a:rect l="l" t="t" r="r" b="b"/>
              <a:pathLst>
                <a:path w="20027" h="21980" extrusionOk="0">
                  <a:moveTo>
                    <a:pt x="263" y="0"/>
                  </a:moveTo>
                  <a:cubicBezTo>
                    <a:pt x="179" y="131"/>
                    <a:pt x="96" y="274"/>
                    <a:pt x="1" y="417"/>
                  </a:cubicBezTo>
                  <a:lnTo>
                    <a:pt x="19575" y="21979"/>
                  </a:lnTo>
                  <a:cubicBezTo>
                    <a:pt x="19729" y="21908"/>
                    <a:pt x="19884" y="21836"/>
                    <a:pt x="20027" y="21753"/>
                  </a:cubicBezTo>
                  <a:lnTo>
                    <a:pt x="263" y="0"/>
                  </a:lnTo>
                  <a:close/>
                </a:path>
              </a:pathLst>
            </a:custGeom>
            <a:solidFill>
              <a:srgbClr val="FFFFFF">
                <a:alpha val="151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accent5"/>
                </a:solidFill>
              </a:endParaRPr>
            </a:p>
          </p:txBody>
        </p:sp>
        <p:sp>
          <p:nvSpPr>
            <p:cNvPr id="82" name="Google Shape;82;p14"/>
            <p:cNvSpPr/>
            <p:nvPr/>
          </p:nvSpPr>
          <p:spPr>
            <a:xfrm>
              <a:off x="4904818" y="4700517"/>
              <a:ext cx="241507" cy="265163"/>
            </a:xfrm>
            <a:custGeom>
              <a:avLst/>
              <a:gdLst/>
              <a:ahLst/>
              <a:cxnLst/>
              <a:rect l="l" t="t" r="r" b="b"/>
              <a:pathLst>
                <a:path w="19336" h="21230" extrusionOk="0">
                  <a:moveTo>
                    <a:pt x="226" y="1"/>
                  </a:moveTo>
                  <a:cubicBezTo>
                    <a:pt x="143" y="156"/>
                    <a:pt x="72" y="310"/>
                    <a:pt x="0" y="465"/>
                  </a:cubicBezTo>
                  <a:lnTo>
                    <a:pt x="18848" y="21230"/>
                  </a:lnTo>
                  <a:cubicBezTo>
                    <a:pt x="19014" y="21182"/>
                    <a:pt x="19181" y="21111"/>
                    <a:pt x="19336" y="21051"/>
                  </a:cubicBezTo>
                  <a:lnTo>
                    <a:pt x="226" y="1"/>
                  </a:lnTo>
                  <a:close/>
                </a:path>
              </a:pathLst>
            </a:custGeom>
            <a:solidFill>
              <a:srgbClr val="FFFFFF">
                <a:alpha val="151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accent5"/>
                </a:solidFill>
              </a:endParaRPr>
            </a:p>
          </p:txBody>
        </p:sp>
        <p:sp>
          <p:nvSpPr>
            <p:cNvPr id="83" name="Google Shape;83;p14"/>
            <p:cNvSpPr/>
            <p:nvPr/>
          </p:nvSpPr>
          <p:spPr>
            <a:xfrm>
              <a:off x="4897524" y="4718665"/>
              <a:ext cx="230066" cy="252523"/>
            </a:xfrm>
            <a:custGeom>
              <a:avLst/>
              <a:gdLst/>
              <a:ahLst/>
              <a:cxnLst/>
              <a:rect l="l" t="t" r="r" b="b"/>
              <a:pathLst>
                <a:path w="18420" h="20218" extrusionOk="0">
                  <a:moveTo>
                    <a:pt x="179" y="0"/>
                  </a:moveTo>
                  <a:cubicBezTo>
                    <a:pt x="108" y="167"/>
                    <a:pt x="48" y="346"/>
                    <a:pt x="1" y="512"/>
                  </a:cubicBezTo>
                  <a:lnTo>
                    <a:pt x="17884" y="20217"/>
                  </a:lnTo>
                  <a:cubicBezTo>
                    <a:pt x="18063" y="20181"/>
                    <a:pt x="18241" y="20134"/>
                    <a:pt x="18420" y="20086"/>
                  </a:cubicBezTo>
                  <a:lnTo>
                    <a:pt x="179" y="0"/>
                  </a:lnTo>
                  <a:close/>
                </a:path>
              </a:pathLst>
            </a:custGeom>
            <a:solidFill>
              <a:srgbClr val="FFFFFF">
                <a:alpha val="151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accent5"/>
                </a:solidFill>
              </a:endParaRPr>
            </a:p>
          </p:txBody>
        </p:sp>
        <p:sp>
          <p:nvSpPr>
            <p:cNvPr id="84" name="Google Shape;84;p14"/>
            <p:cNvSpPr/>
            <p:nvPr/>
          </p:nvSpPr>
          <p:spPr>
            <a:xfrm>
              <a:off x="4891878" y="4738587"/>
              <a:ext cx="215340" cy="236161"/>
            </a:xfrm>
            <a:custGeom>
              <a:avLst/>
              <a:gdLst/>
              <a:ahLst/>
              <a:cxnLst/>
              <a:rect l="l" t="t" r="r" b="b"/>
              <a:pathLst>
                <a:path w="17241" h="18908" extrusionOk="0">
                  <a:moveTo>
                    <a:pt x="131" y="1"/>
                  </a:moveTo>
                  <a:cubicBezTo>
                    <a:pt x="84" y="191"/>
                    <a:pt x="36" y="382"/>
                    <a:pt x="0" y="572"/>
                  </a:cubicBezTo>
                  <a:lnTo>
                    <a:pt x="16645" y="18908"/>
                  </a:lnTo>
                  <a:cubicBezTo>
                    <a:pt x="16848" y="18896"/>
                    <a:pt x="17038" y="18872"/>
                    <a:pt x="17241" y="18836"/>
                  </a:cubicBezTo>
                  <a:lnTo>
                    <a:pt x="131" y="1"/>
                  </a:lnTo>
                  <a:close/>
                </a:path>
              </a:pathLst>
            </a:custGeom>
            <a:solidFill>
              <a:srgbClr val="FFFFFF">
                <a:alpha val="151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accent5"/>
                </a:solidFill>
              </a:endParaRPr>
            </a:p>
          </p:txBody>
        </p:sp>
        <p:sp>
          <p:nvSpPr>
            <p:cNvPr id="85" name="Google Shape;85;p14"/>
            <p:cNvSpPr/>
            <p:nvPr/>
          </p:nvSpPr>
          <p:spPr>
            <a:xfrm>
              <a:off x="4888456" y="4760744"/>
              <a:ext cx="196155" cy="215315"/>
            </a:xfrm>
            <a:custGeom>
              <a:avLst/>
              <a:gdLst/>
              <a:ahLst/>
              <a:cxnLst/>
              <a:rect l="l" t="t" r="r" b="b"/>
              <a:pathLst>
                <a:path w="15705" h="17239" extrusionOk="0">
                  <a:moveTo>
                    <a:pt x="60" y="1"/>
                  </a:moveTo>
                  <a:cubicBezTo>
                    <a:pt x="36" y="215"/>
                    <a:pt x="12" y="429"/>
                    <a:pt x="0" y="644"/>
                  </a:cubicBezTo>
                  <a:lnTo>
                    <a:pt x="15062" y="17229"/>
                  </a:lnTo>
                  <a:cubicBezTo>
                    <a:pt x="15169" y="17235"/>
                    <a:pt x="15276" y="17238"/>
                    <a:pt x="15383" y="17238"/>
                  </a:cubicBezTo>
                  <a:cubicBezTo>
                    <a:pt x="15491" y="17238"/>
                    <a:pt x="15598" y="17235"/>
                    <a:pt x="15705" y="17229"/>
                  </a:cubicBezTo>
                  <a:lnTo>
                    <a:pt x="60" y="1"/>
                  </a:lnTo>
                  <a:close/>
                </a:path>
              </a:pathLst>
            </a:custGeom>
            <a:solidFill>
              <a:srgbClr val="FFFFFF">
                <a:alpha val="151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accent5"/>
                </a:solidFill>
              </a:endParaRPr>
            </a:p>
          </p:txBody>
        </p:sp>
        <p:sp>
          <p:nvSpPr>
            <p:cNvPr id="86" name="Google Shape;86;p14"/>
            <p:cNvSpPr/>
            <p:nvPr/>
          </p:nvSpPr>
          <p:spPr>
            <a:xfrm>
              <a:off x="4887569" y="4785736"/>
              <a:ext cx="171912" cy="189461"/>
            </a:xfrm>
            <a:custGeom>
              <a:avLst/>
              <a:gdLst/>
              <a:ahLst/>
              <a:cxnLst/>
              <a:rect l="l" t="t" r="r" b="b"/>
              <a:pathLst>
                <a:path w="13764" h="15169" extrusionOk="0">
                  <a:moveTo>
                    <a:pt x="0" y="0"/>
                  </a:moveTo>
                  <a:cubicBezTo>
                    <a:pt x="0" y="250"/>
                    <a:pt x="12" y="500"/>
                    <a:pt x="24" y="738"/>
                  </a:cubicBezTo>
                  <a:lnTo>
                    <a:pt x="13037" y="15073"/>
                  </a:lnTo>
                  <a:cubicBezTo>
                    <a:pt x="13276" y="15109"/>
                    <a:pt x="13526" y="15133"/>
                    <a:pt x="13764" y="1516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151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accent5"/>
                </a:solidFill>
              </a:endParaRPr>
            </a:p>
          </p:txBody>
        </p:sp>
        <p:sp>
          <p:nvSpPr>
            <p:cNvPr id="87" name="Google Shape;87;p14"/>
            <p:cNvSpPr/>
            <p:nvPr/>
          </p:nvSpPr>
          <p:spPr>
            <a:xfrm>
              <a:off x="4889942" y="4815175"/>
              <a:ext cx="140537" cy="154963"/>
            </a:xfrm>
            <a:custGeom>
              <a:avLst/>
              <a:gdLst/>
              <a:ahLst/>
              <a:cxnLst/>
              <a:rect l="l" t="t" r="r" b="b"/>
              <a:pathLst>
                <a:path w="11252" h="12407" extrusionOk="0">
                  <a:moveTo>
                    <a:pt x="1" y="1"/>
                  </a:moveTo>
                  <a:cubicBezTo>
                    <a:pt x="48" y="310"/>
                    <a:pt x="108" y="608"/>
                    <a:pt x="167" y="905"/>
                  </a:cubicBezTo>
                  <a:lnTo>
                    <a:pt x="10371" y="12145"/>
                  </a:lnTo>
                  <a:cubicBezTo>
                    <a:pt x="10669" y="12240"/>
                    <a:pt x="10954" y="12323"/>
                    <a:pt x="11252" y="12407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FFFFFF">
                <a:alpha val="151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accent5"/>
                </a:solidFill>
              </a:endParaRPr>
            </a:p>
          </p:txBody>
        </p:sp>
        <p:sp>
          <p:nvSpPr>
            <p:cNvPr id="88" name="Google Shape;88;p14"/>
            <p:cNvSpPr/>
            <p:nvPr/>
          </p:nvSpPr>
          <p:spPr>
            <a:xfrm>
              <a:off x="4899909" y="4852945"/>
              <a:ext cx="93987" cy="103517"/>
            </a:xfrm>
            <a:custGeom>
              <a:avLst/>
              <a:gdLst/>
              <a:ahLst/>
              <a:cxnLst/>
              <a:rect l="l" t="t" r="r" b="b"/>
              <a:pathLst>
                <a:path w="7525" h="8288" extrusionOk="0">
                  <a:moveTo>
                    <a:pt x="0" y="1"/>
                  </a:moveTo>
                  <a:lnTo>
                    <a:pt x="0" y="1"/>
                  </a:lnTo>
                  <a:cubicBezTo>
                    <a:pt x="179" y="477"/>
                    <a:pt x="381" y="929"/>
                    <a:pt x="607" y="1382"/>
                  </a:cubicBezTo>
                  <a:lnTo>
                    <a:pt x="6203" y="7549"/>
                  </a:lnTo>
                  <a:cubicBezTo>
                    <a:pt x="6632" y="7823"/>
                    <a:pt x="7073" y="8061"/>
                    <a:pt x="7525" y="8287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FFFFFF">
                <a:alpha val="151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accent5"/>
                </a:solidFill>
              </a:endParaRPr>
            </a:p>
          </p:txBody>
        </p:sp>
      </p:grpSp>
      <p:sp>
        <p:nvSpPr>
          <p:cNvPr id="89" name="Google Shape;89;p14"/>
          <p:cNvSpPr txBox="1">
            <a:spLocks noGrp="1"/>
          </p:cNvSpPr>
          <p:nvPr>
            <p:ph type="title"/>
          </p:nvPr>
        </p:nvSpPr>
        <p:spPr>
          <a:xfrm>
            <a:off x="936400" y="806967"/>
            <a:ext cx="10344400" cy="5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88305551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8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110833" y="800767"/>
            <a:ext cx="9144000" cy="75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Just Another Hand"/>
              <a:buNone/>
              <a:defRPr sz="3600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1pPr>
            <a:lvl2pPr lv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Just Another Hand"/>
              <a:buNone/>
              <a:defRPr sz="3600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2pPr>
            <a:lvl3pPr lvl="2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Just Another Hand"/>
              <a:buNone/>
              <a:defRPr sz="3600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3pPr>
            <a:lvl4pPr lvl="3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Just Another Hand"/>
              <a:buNone/>
              <a:defRPr sz="3600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4pPr>
            <a:lvl5pPr lvl="4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Just Another Hand"/>
              <a:buNone/>
              <a:defRPr sz="3600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5pPr>
            <a:lvl6pPr lvl="5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Just Another Hand"/>
              <a:buNone/>
              <a:defRPr sz="3600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6pPr>
            <a:lvl7pPr lvl="6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Just Another Hand"/>
              <a:buNone/>
              <a:defRPr sz="3600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7pPr>
            <a:lvl8pPr lvl="7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Just Another Hand"/>
              <a:buNone/>
              <a:defRPr sz="3600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8pPr>
            <a:lvl9pPr lvl="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Just Another Hand"/>
              <a:buNone/>
              <a:defRPr sz="3600">
                <a:solidFill>
                  <a:schemeClr val="dk1"/>
                </a:solidFill>
                <a:latin typeface="Just Another Hand"/>
                <a:ea typeface="Just Another Hand"/>
                <a:cs typeface="Just Another Hand"/>
                <a:sym typeface="Just Another Han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073667" y="3662900"/>
            <a:ext cx="9776000" cy="23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●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○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■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●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○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■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●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○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■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5952548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8" r:id="rId4"/>
    <p:sldLayoutId id="2147483669" r:id="rId5"/>
    <p:sldLayoutId id="2147483670" r:id="rId6"/>
    <p:sldLayoutId id="2147483671" r:id="rId7"/>
    <p:sldLayoutId id="2147483673" r:id="rId8"/>
    <p:sldLayoutId id="2147483674" r:id="rId9"/>
    <p:sldLayoutId id="2147483678" r:id="rId10"/>
    <p:sldLayoutId id="2147483679" r:id="rId11"/>
    <p:sldLayoutId id="2147483680" r:id="rId12"/>
    <p:sldLayoutId id="2147483681" r:id="rId13"/>
    <p:sldLayoutId id="2147483683" r:id="rId14"/>
    <p:sldLayoutId id="2147483699" r:id="rId15"/>
    <p:sldLayoutId id="2147483698" r:id="rId16"/>
  </p:sldLayoutIdLst>
  <p:transition spd="slow"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ữ V viết hoa cỡ nhỏ kiểu 2.mp4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 rot="10800000" flipH="1" flipV="1">
            <a:off x="423081" y="423081"/>
            <a:ext cx="11368585" cy="6032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53369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video>
              <p:cMediaNode vol="10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name="Volicy Bulletin Board Thesis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FDA421"/>
      </a:lt2>
      <a:accent1>
        <a:srgbClr val="C4F150"/>
      </a:accent1>
      <a:accent2>
        <a:srgbClr val="FFE638"/>
      </a:accent2>
      <a:accent3>
        <a:srgbClr val="5EA5F2"/>
      </a:accent3>
      <a:accent4>
        <a:srgbClr val="89E1D0"/>
      </a:accent4>
      <a:accent5>
        <a:srgbClr val="FFD1D1"/>
      </a:accent5>
      <a:accent6>
        <a:srgbClr val="FD4D89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1333</TotalTime>
  <Words>0</Words>
  <Application>Microsoft Office PowerPoint</Application>
  <PresentationFormat>Widescreen</PresentationFormat>
  <Paragraphs>0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Microsoft YaHei</vt:lpstr>
      <vt:lpstr>Arial</vt:lpstr>
      <vt:lpstr>Calibri</vt:lpstr>
      <vt:lpstr>Just Another Hand</vt:lpstr>
      <vt:lpstr>Livvic</vt:lpstr>
      <vt:lpstr>Montserrat</vt:lpstr>
      <vt:lpstr>Nunito</vt:lpstr>
      <vt:lpstr>Roboto</vt:lpstr>
      <vt:lpstr>Roboto Condensed Light</vt:lpstr>
      <vt:lpstr>Volicy Bulletin Board Thesis by Slidesgo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bình nguyên Dương</cp:lastModifiedBy>
  <cp:revision>92</cp:revision>
  <dcterms:created xsi:type="dcterms:W3CDTF">2021-06-19T10:18:58Z</dcterms:created>
  <dcterms:modified xsi:type="dcterms:W3CDTF">2024-05-06T08:56:33Z</dcterms:modified>
</cp:coreProperties>
</file>