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"/>
  </p:notesMasterIdLst>
  <p:sldIdLst>
    <p:sldId id="519" r:id="rId2"/>
    <p:sldId id="29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4" autoAdjust="0"/>
    <p:restoredTop sz="94671" autoAdjust="0"/>
  </p:normalViewPr>
  <p:slideViewPr>
    <p:cSldViewPr snapToGrid="0">
      <p:cViewPr varScale="1">
        <p:scale>
          <a:sx n="68" d="100"/>
          <a:sy n="68" d="100"/>
        </p:scale>
        <p:origin x="7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8" r:id="rId12"/>
    <p:sldLayoutId id="2147483679" r:id="rId13"/>
    <p:sldLayoutId id="2147483680" r:id="rId14"/>
    <p:sldLayoutId id="2147483681" r:id="rId15"/>
    <p:sldLayoutId id="2147483683" r:id="rId16"/>
    <p:sldLayoutId id="2147483698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1.xml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116709" y="1777124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 THUYẾT HỒ GƯƠM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TRUYỀN THUYẾT HỒ GƯƠM - Truyện cổ tích hay nhất - Phim hoạt hình hay nhất - Fairy Tales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49" y="627797"/>
            <a:ext cx="11019051" cy="53499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4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4" baseType="lpstr">
      <vt:lpstr>Microsoft YaHei</vt:lpstr>
      <vt:lpstr>Arial</vt:lpstr>
      <vt:lpstr>Calibri</vt:lpstr>
      <vt:lpstr>Just Another Hand</vt:lpstr>
      <vt:lpstr>Livvic</vt:lpstr>
      <vt:lpstr>Montserrat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bình nguyên Dương</cp:lastModifiedBy>
  <cp:revision>92</cp:revision>
  <dcterms:created xsi:type="dcterms:W3CDTF">2021-06-19T10:18:58Z</dcterms:created>
  <dcterms:modified xsi:type="dcterms:W3CDTF">2024-05-06T07:17:35Z</dcterms:modified>
</cp:coreProperties>
</file>