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"/>
  </p:notesMasterIdLst>
  <p:sldIdLst>
    <p:sldId id="325" r:id="rId2"/>
  </p:sldIdLst>
  <p:sldSz cx="6858000" cy="5143500"/>
  <p:notesSz cx="6858000" cy="9144000"/>
  <p:embeddedFontLst>
    <p:embeddedFont>
      <p:font typeface="Kalam" panose="020B0604020202020204" charset="0"/>
      <p:regular r:id="rId4"/>
      <p:bold r:id="rId5"/>
    </p:embeddedFont>
    <p:embeddedFont>
      <p:font typeface="Montserrat" panose="00000500000000000000" pitchFamily="2" charset="-93"/>
      <p:regular r:id="rId6"/>
      <p:bold r:id="rId7"/>
      <p:italic r:id="rId8"/>
      <p:boldItalic r:id="rId9"/>
    </p:embeddedFont>
    <p:embeddedFont>
      <p:font typeface="UTM Avo" panose="02040603050506020204" pitchFamily="18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7FB"/>
    <a:srgbClr val="E6F7F9"/>
    <a:srgbClr val="000000"/>
    <a:srgbClr val="ED3D6C"/>
    <a:srgbClr val="DF3C7E"/>
    <a:srgbClr val="E2F7E2"/>
    <a:srgbClr val="C7F1C6"/>
    <a:srgbClr val="BED096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8"/>
    <p:restoredTop sz="95846"/>
  </p:normalViewPr>
  <p:slideViewPr>
    <p:cSldViewPr snapToGrid="0">
      <p:cViewPr varScale="1">
        <p:scale>
          <a:sx n="90" d="100"/>
          <a:sy n="90" d="100"/>
        </p:scale>
        <p:origin x="12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7845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een Wheat fields in the wind.mp4" descr="Green Wheat fields in the wind.mp4">
            <a:hlinkClick r:id="" action="ppaction://media"/>
            <a:extLst>
              <a:ext uri="{FF2B5EF4-FFF2-40B4-BE49-F238E27FC236}">
                <a16:creationId xmlns:a16="http://schemas.microsoft.com/office/drawing/2014/main" id="{316A3AF5-09EE-E34B-92C8-3C4DA98AD2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923.5749" end="11153.2362"/>
                </p14:media>
              </p:ext>
            </p:extLst>
          </p:nvPr>
        </p:nvPicPr>
        <p:blipFill rotWithShape="1">
          <a:blip r:embed="rId5"/>
          <a:srcRect t="12079" b="13107"/>
          <a:stretch>
            <a:fillRect/>
          </a:stretch>
        </p:blipFill>
        <p:spPr>
          <a:xfrm>
            <a:off x="500239" y="2095815"/>
            <a:ext cx="5857522" cy="2676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43403"/>
            <a:ext cx="582308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65271" y="583707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721850" y="1158095"/>
            <a:ext cx="5595465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dập dờn</a:t>
            </a:r>
            <a:endParaRPr lang="vi-VN" sz="18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40685" y="133384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60636" y="1148562"/>
            <a:ext cx="4995047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(lúa) chuyển động lên xuống nhịp nhàng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9D240A-30EF-4945-90DE-20683E4CD139}"/>
              </a:ext>
            </a:extLst>
          </p:cNvPr>
          <p:cNvSpPr/>
          <p:nvPr/>
        </p:nvSpPr>
        <p:spPr>
          <a:xfrm>
            <a:off x="540685" y="235871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DB7CE-ADBA-0641-AC4E-BCA076726925}"/>
              </a:ext>
            </a:extLst>
          </p:cNvPr>
          <p:cNvSpPr/>
          <p:nvPr/>
        </p:nvSpPr>
        <p:spPr>
          <a:xfrm>
            <a:off x="774601" y="1649670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theo gió .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93222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1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3" grpId="0" animBg="1"/>
      <p:bldP spid="3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19</Words>
  <Application>Microsoft Office PowerPoint</Application>
  <PresentationFormat>Custom</PresentationFormat>
  <Paragraphs>5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Kalam</vt:lpstr>
      <vt:lpstr>UTM Avo</vt:lpstr>
      <vt:lpstr>Montserrat</vt:lpstr>
      <vt:lpstr>Arial</vt:lpstr>
      <vt:lpstr>Doodle Sketchbook by Slidesgo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bình nguyên Dương</cp:lastModifiedBy>
  <cp:revision>214</cp:revision>
  <dcterms:modified xsi:type="dcterms:W3CDTF">2024-05-07T06:10:30Z</dcterms:modified>
</cp:coreProperties>
</file>