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341" r:id="rId3"/>
    <p:sldId id="272" r:id="rId4"/>
    <p:sldId id="328" r:id="rId5"/>
    <p:sldId id="330" r:id="rId6"/>
    <p:sldId id="332" r:id="rId7"/>
    <p:sldId id="333" r:id="rId8"/>
    <p:sldId id="342" r:id="rId9"/>
    <p:sldId id="335" r:id="rId10"/>
    <p:sldId id="338" r:id="rId11"/>
    <p:sldId id="337" r:id="rId12"/>
    <p:sldId id="339" r:id="rId13"/>
    <p:sldId id="343" r:id="rId14"/>
    <p:sldId id="306" r:id="rId15"/>
    <p:sldId id="340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0AD0-6689-448C-AB4C-8BE7D70D89E1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BFAA6-E3DA-4CAC-A7FE-911DC9278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8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48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17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A5B2A-D7EF-4F33-AC59-5E5B9A5AD555}" type="datetimeFigureOut">
              <a:rPr lang="zh-CN" altLang="en-US" smtClean="0"/>
              <a:t>2024/2/10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93CEB-88F1-4459-86A3-DED80D24AA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37565-840A-4167-9260-1073303DEABA}"/>
              </a:ext>
            </a:extLst>
          </p:cNvPr>
          <p:cNvSpPr txBox="1"/>
          <p:nvPr userDrawn="1"/>
        </p:nvSpPr>
        <p:spPr>
          <a:xfrm>
            <a:off x="10790587" y="6536809"/>
            <a:ext cx="14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62C652"/>
                </a:solidFill>
                <a:latin typeface="UTM Avo" panose="02040603050506020204" pitchFamily="18" charset="0"/>
              </a:rPr>
              <a:t>Măng</a:t>
            </a:r>
            <a:r>
              <a:rPr lang="en-US">
                <a:solidFill>
                  <a:srgbClr val="62C652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62C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5440"/>
      </p:ext>
    </p:extLst>
  </p:cSld>
  <p:clrMapOvr>
    <a:masterClrMapping/>
  </p:clrMapOvr>
  <p:transition spd="slow" advClick="0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807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835" y="3510595"/>
            <a:ext cx="2890732" cy="2877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623233-D325-FCB5-A2FA-451B1EC51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6417" y="1621326"/>
            <a:ext cx="515156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31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A4410-5E55-AB2C-61BC-DBAE1391E152}"/>
              </a:ext>
            </a:extLst>
          </p:cNvPr>
          <p:cNvSpPr txBox="1"/>
          <p:nvPr/>
        </p:nvSpPr>
        <p:spPr>
          <a:xfrm>
            <a:off x="1095375" y="390525"/>
            <a:ext cx="105060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 MỜI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DỰ BUỔI THI KỂ CHUYỆN SÁNG TẠO</a:t>
            </a:r>
          </a:p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 mời: Bạn Nguyễn Ngọc Anh, lớp trưởng lớp 4A1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sự buổi thi Hùng biện tiếng Việt của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Thời gian: 14 giờ 30 phút, thứ Hai ngày 12 tháng 4 năm 2024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Địa điểm: Phòng học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 vui đươc đón tiếp bạn!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 mặt tập thể lớp 4A2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 trưởng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(Kí tên)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 Mai Huyền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4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ậu Bé Viết Bài Tập Về Nhà PNG Miễn Phí Tải Về - Lovepik">
            <a:extLst>
              <a:ext uri="{FF2B5EF4-FFF2-40B4-BE49-F238E27FC236}">
                <a16:creationId xmlns:a16="http://schemas.microsoft.com/office/drawing/2014/main" id="{F856AD8A-202A-4A3F-8ED9-554CDEC0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9917" l="3917" r="96667">
                        <a14:foregroundMark x1="62583" y1="6000" x2="62583" y2="8333"/>
                        <a14:foregroundMark x1="51167" y1="10083" x2="55083" y2="10083"/>
                        <a14:foregroundMark x1="50917" y1="67250" x2="49333" y2="71333"/>
                        <a14:foregroundMark x1="47083" y1="65667" x2="55500" y2="79833"/>
                        <a14:foregroundMark x1="58500" y1="73167" x2="65833" y2="85083"/>
                        <a14:foregroundMark x1="57833" y1="74083" x2="72000" y2="82917"/>
                        <a14:foregroundMark x1="72000" y1="82917" x2="81083" y2="85500"/>
                        <a14:foregroundMark x1="96667" y1="76167" x2="85750" y2="84667"/>
                        <a14:foregroundMark x1="85750" y1="84667" x2="70167" y2="89417"/>
                        <a14:foregroundMark x1="87083" y1="72917" x2="65333" y2="88500"/>
                        <a14:foregroundMark x1="65333" y1="88500" x2="65333" y2="88500"/>
                        <a14:foregroundMark x1="87083" y1="72000" x2="81583" y2="79083"/>
                        <a14:foregroundMark x1="94167" y1="65667" x2="86500" y2="74500"/>
                        <a14:foregroundMark x1="86500" y1="74500" x2="74000" y2="81167"/>
                        <a14:foregroundMark x1="94833" y1="82333" x2="88667" y2="91667"/>
                        <a14:foregroundMark x1="94833" y1="89167" x2="42083" y2="94667"/>
                        <a14:foregroundMark x1="50500" y1="89417" x2="23750" y2="93083"/>
                        <a14:foregroundMark x1="28583" y1="91667" x2="50917" y2="94917"/>
                        <a14:foregroundMark x1="17167" y1="87833" x2="21917" y2="92333"/>
                        <a14:foregroundMark x1="3917" y1="88667" x2="21500" y2="93750"/>
                        <a14:foregroundMark x1="21500" y1="93750" x2="21500" y2="93750"/>
                        <a14:foregroundMark x1="14167" y1="90083" x2="34250" y2="98500"/>
                        <a14:foregroundMark x1="16417" y1="95583" x2="37917" y2="97583"/>
                        <a14:foregroundMark x1="13917" y1="98333" x2="18750" y2="99917"/>
                        <a14:foregroundMark x1="35000" y1="70417" x2="43833" y2="85250"/>
                        <a14:foregroundMark x1="43667" y1="67917" x2="46833" y2="77083"/>
                        <a14:foregroundMark x1="46583" y1="69500" x2="44583" y2="73833"/>
                        <a14:foregroundMark x1="38583" y1="67667" x2="40250" y2="72500"/>
                        <a14:foregroundMark x1="38167" y1="66750" x2="41583" y2="75417"/>
                        <a14:foregroundMark x1="42250" y1="67667" x2="38417" y2="7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0" y="1862548"/>
            <a:ext cx="4635879" cy="4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39053-3978-E40F-9011-22BCD1D0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0" y="1910257"/>
            <a:ext cx="69378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4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11F70-65E8-41A9-B3B1-653FC1EA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2" y="1734109"/>
            <a:ext cx="11051691" cy="4199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765BA-A48B-7804-DAB6-49A691F18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85" y="605692"/>
            <a:ext cx="960812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34776" y="742917"/>
            <a:ext cx="8548439" cy="1552607"/>
            <a:chOff x="4866223" y="2958356"/>
            <a:chExt cx="8548439" cy="87023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87023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74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Nghe thầy cô nhận xét và chỉnh sửa giấy mời theo hướng dẫn.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BE52C68-D41B-4E08-B236-6C41B23EC8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889" y="1090810"/>
            <a:ext cx="5139919" cy="5139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EA46C4-4333-2694-E6A9-535E1BC33D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910" y="1745151"/>
            <a:ext cx="504182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19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A8839-5246-4802-A78F-B71888DE8646}"/>
              </a:ext>
            </a:extLst>
          </p:cNvPr>
          <p:cNvSpPr txBox="1"/>
          <p:nvPr/>
        </p:nvSpPr>
        <p:spPr>
          <a:xfrm>
            <a:off x="1558581" y="642885"/>
            <a:ext cx="8939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4181DCC2-810B-8B7F-AF29-F8A71972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73852" y="2209397"/>
            <a:ext cx="2755703" cy="42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26750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" y="880174"/>
            <a:ext cx="5898684" cy="6320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F5CD9-7BEA-87D1-744E-E17DDDF79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6649" y="1086419"/>
            <a:ext cx="7285351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30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F09D-01AE-FA87-C3E2-877413A4CD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F4E54-A547-0AA5-7E6F-827B13AFF0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_Những lá thuyền ước mơ">
            <a:hlinkClick r:id="" action="ppaction://media"/>
            <a:extLst>
              <a:ext uri="{FF2B5EF4-FFF2-40B4-BE49-F238E27FC236}">
                <a16:creationId xmlns:a16="http://schemas.microsoft.com/office/drawing/2014/main" id="{F29824A3-28CC-8FFF-5339-EC521165A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260112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14383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7848" y="1977142"/>
            <a:ext cx="5898684" cy="58986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71740-08CE-03F8-5AC6-3AFD48AE08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1650" y="1360048"/>
            <a:ext cx="693784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54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477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B223-6A29-4245-BB8E-E23326EB8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892" y="194654"/>
            <a:ext cx="3077677" cy="6468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79551-4C95-6366-CD68-08DAB1266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627" y="2023453"/>
            <a:ext cx="545029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17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40E72-E746-4A92-A375-5FD91B5C9F40}"/>
              </a:ext>
            </a:extLst>
          </p:cNvPr>
          <p:cNvSpPr txBox="1"/>
          <p:nvPr/>
        </p:nvSpPr>
        <p:spPr>
          <a:xfrm>
            <a:off x="1005508" y="506368"/>
            <a:ext cx="1061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6931A-2621-C963-E34B-B08FFC04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1300162"/>
            <a:ext cx="7133365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D309234-014F-4EFF-9B6B-AA331A56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1CCCB5-4075-839C-EEB3-90CA3E45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60" y="1110071"/>
            <a:ext cx="3810330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63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74874" y="628300"/>
            <a:ext cx="5268499" cy="1876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93924" y="2800000"/>
            <a:ext cx="5268499" cy="1095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 trưởng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93924" y="4238275"/>
            <a:ext cx="5268499" cy="17053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được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 Ngô Minh Loan, lớp trưởng lớp 4B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9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36774" y="371125"/>
            <a:ext cx="5540876" cy="131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27249" y="1933224"/>
            <a:ext cx="5531351" cy="15719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Thời gian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giờ 30 phút thứ Năm, ngày 11 tháng 4 năm 2024.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74874" y="3724275"/>
            <a:ext cx="5268499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 điểm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Phòng học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21B14A-C414-8F90-4C0E-C88020E59F48}"/>
              </a:ext>
            </a:extLst>
          </p:cNvPr>
          <p:cNvSpPr/>
          <p:nvPr/>
        </p:nvSpPr>
        <p:spPr>
          <a:xfrm>
            <a:off x="6184399" y="5219700"/>
            <a:ext cx="5350376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Mong muốn và đề nghị: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Rất vui được đón tiếp bạn!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72876" y="361918"/>
            <a:ext cx="8548439" cy="2141526"/>
            <a:chOff x="4866223" y="2958356"/>
            <a:chExt cx="8548439" cy="120032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120032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10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 giấy mời để mời 1 số bạn lớp bên tới dự buổi thi Hùng biện tiếng Việt do lớp em tổ chức.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178A4F-06B4-E26A-09BF-6013D8ECA1FA}"/>
              </a:ext>
            </a:extLst>
          </p:cNvPr>
          <p:cNvGrpSpPr/>
          <p:nvPr/>
        </p:nvGrpSpPr>
        <p:grpSpPr>
          <a:xfrm>
            <a:off x="3477666" y="3349536"/>
            <a:ext cx="7380833" cy="1670140"/>
            <a:chOff x="1187624" y="613351"/>
            <a:chExt cx="3888432" cy="7342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4128FB-FB5F-BD5A-3E29-65ADF785D11A}"/>
                </a:ext>
              </a:extLst>
            </p:cNvPr>
            <p:cNvSpPr/>
            <p:nvPr/>
          </p:nvSpPr>
          <p:spPr>
            <a:xfrm>
              <a:off x="1187624" y="613351"/>
              <a:ext cx="3888432" cy="734263"/>
            </a:xfrm>
            <a:prstGeom prst="roundRect">
              <a:avLst/>
            </a:prstGeom>
            <a:noFill/>
            <a:ln w="38100">
              <a:solidFill>
                <a:srgbClr val="51B7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D6B34-28A8-FE33-CD27-5B57451A40CF}"/>
                </a:ext>
              </a:extLst>
            </p:cNvPr>
            <p:cNvSpPr txBox="1"/>
            <p:nvPr/>
          </p:nvSpPr>
          <p:spPr>
            <a:xfrm>
              <a:off x="1319974" y="718872"/>
              <a:ext cx="3600400" cy="4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giấy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881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279</Words>
  <Application>Microsoft Office PowerPoint</Application>
  <PresentationFormat>Widescreen</PresentationFormat>
  <Paragraphs>29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字魂100号-方方先锋体</vt:lpstr>
      <vt:lpstr>Arial</vt:lpstr>
      <vt:lpstr>Calibri</vt:lpstr>
      <vt:lpstr>Cambria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</cp:revision>
  <dcterms:created xsi:type="dcterms:W3CDTF">2024-02-10T16:22:52Z</dcterms:created>
  <dcterms:modified xsi:type="dcterms:W3CDTF">2024-02-10T16:51:28Z</dcterms:modified>
</cp:coreProperties>
</file>