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0"/>
  </p:notesMasterIdLst>
  <p:sldIdLst>
    <p:sldId id="375" r:id="rId3"/>
    <p:sldId id="376" r:id="rId4"/>
    <p:sldId id="262" r:id="rId5"/>
    <p:sldId id="258" r:id="rId6"/>
    <p:sldId id="267" r:id="rId7"/>
    <p:sldId id="381" r:id="rId8"/>
    <p:sldId id="266" r:id="rId9"/>
    <p:sldId id="388" r:id="rId10"/>
    <p:sldId id="389" r:id="rId11"/>
    <p:sldId id="382" r:id="rId12"/>
    <p:sldId id="2007577283" r:id="rId13"/>
    <p:sldId id="385" r:id="rId14"/>
    <p:sldId id="2007577284" r:id="rId15"/>
    <p:sldId id="2007577285" r:id="rId16"/>
    <p:sldId id="384" r:id="rId17"/>
    <p:sldId id="2007577286" r:id="rId18"/>
    <p:sldId id="3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19D49-68BC-45A3-A8E9-335474591959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E15E-0BAC-4022-BE8B-331468267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gửi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Sau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9E15E-0BAC-4022-BE8B-3314682674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28BD8-E72B-E1F2-551B-C7556930F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9BFC6-47D8-BFE6-7377-D151FD3F2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0121C-B1E2-D5BA-51B6-ED4C4D5D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D7B91-D8AD-F9AF-9328-C5082226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C2FA9-8A21-09F6-DCBC-6758A286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1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117B-4CD2-C300-AE9D-BF13C6EB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9F286-6490-DACA-706E-321908483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71243-3276-80B9-29F5-872A8890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94495-2478-97AC-06BE-5A7AC32B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628EC-BCCD-0BF3-5272-8CAE80ED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817D4-6D1A-B176-09B9-A1567CECC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69702-C50D-FEB9-3960-69B90EF1C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840E6-BC0D-BC94-5771-21B43389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EB3BD-AA56-E767-4532-0CF618B4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0F9E5-5153-5338-2261-E1C90E6E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3168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5349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96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439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872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57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3421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929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ACE7-BA0D-AEF7-67D4-8B860E85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C162E-0758-45B0-F398-03606714E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E7E70-1423-603A-49FA-BB0B7168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00393-761C-B500-B624-B2D5D664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42A7-A707-F25C-B470-5AFD5B802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7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070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15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6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3706853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4527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8289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62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64E61-F048-CE4C-FA6A-84745827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42710-FCF7-1D6A-5151-EB8484C3E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9B9F5-B335-44BF-2E40-B3237DA2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8103F-F520-3A63-4DBC-BF37E64B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92F49-7F95-EFA4-B616-5498E0E9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9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34EE-3C7A-E2E7-4955-3ADC2784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54A9A-0A02-6ED3-1612-A8FF320DF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8C7B5-D1ED-921A-91CE-08A3E2628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D00A-6531-DFD1-1F54-7C55D284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BA1D8-590C-1A53-CE12-A7C95796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D6721-E64D-CF44-3AAC-DBD57BCB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9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0143-3F0F-81C0-FF13-EB94B499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97D6B-DEF9-85D4-4E5F-4D16C28B2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B2322-5FCE-A035-C185-08BF9544D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E0388-A0C6-03CE-C1DA-CBA0F851B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5E439-7FC2-424F-5995-45BB36F56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F42BD-F123-AF02-4666-2433DC42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C57F4-F81C-6CE3-806E-37793981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46661-5F13-80C8-8E10-0F8B95EB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44A70-751D-0AA1-05BD-3650BCCBB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BDA93-6D62-B2EA-1A3A-0F1747A8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A8590-98A2-0FCD-667F-D7ACF184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0651B-6F55-936A-6928-1FBEB500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76203-8FBF-A86D-776C-1FA4E02B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3C073-B7FD-A842-2BD6-FB9F3850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0B0B8-E3D5-1D99-308F-B2863687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4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E7CD-62EE-7A23-4C98-61075F9E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DCC5A-F04A-86AD-2AEF-977DD7E46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F26D2-EABD-DFEC-8EB0-C909327B0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774CF-B803-DF18-0801-6C934468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EED9D-05E3-B722-E5B7-A8A298C3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4E988-8FFC-8B58-87E2-FEEEAC88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E50F-52ED-1ABE-BC4B-74390D71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90111-5326-EFD6-A3EF-9C53317D5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A7700-B46D-1129-94D7-3CC3F735D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2EF4A-0C7C-1B55-A4C3-5D0C335295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DE4E-AADB-2463-4AB0-E105F146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0199C-2394-3CAD-4588-A996FC5E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5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87EC8A0-3588-6DCA-895A-F05BAE5388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740" y="218191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6560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0.png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ree, cartoon, sketch, screenshot&#10;&#10;Description automatically generated">
            <a:extLst>
              <a:ext uri="{FF2B5EF4-FFF2-40B4-BE49-F238E27FC236}">
                <a16:creationId xmlns:a16="http://schemas.microsoft.com/office/drawing/2014/main" id="{EB1458D7-5FFC-42CE-50EF-EBA1F193D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73" y="0"/>
            <a:ext cx="12354945" cy="68580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0BBE96B-A56C-AD9F-A97A-EC00FD757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79977" y="1484243"/>
            <a:ext cx="3613316" cy="396719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9FF5C83E-A408-B5EF-6503-5A07FBC72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8395" y="1319754"/>
            <a:ext cx="3613316" cy="3967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C7A538-D9D8-B79F-D2DA-6DFBC4CC3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779" y="102745"/>
            <a:ext cx="172416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3B24F3-A538-5D0E-4BB6-269D7CA7B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E639F7-4754-83BB-531D-010088B65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2337" y="1829802"/>
            <a:ext cx="6541575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8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07958" y="363163"/>
            <a:ext cx="11700000" cy="5999697"/>
          </a:xfrm>
          <a:custGeom>
            <a:avLst/>
            <a:gdLst>
              <a:gd name="connsiteX0" fmla="*/ 0 w 11700000"/>
              <a:gd name="connsiteY0" fmla="*/ 596550 h 5999697"/>
              <a:gd name="connsiteX1" fmla="*/ 596550 w 11700000"/>
              <a:gd name="connsiteY1" fmla="*/ 0 h 5999697"/>
              <a:gd name="connsiteX2" fmla="*/ 11103450 w 11700000"/>
              <a:gd name="connsiteY2" fmla="*/ 0 h 5999697"/>
              <a:gd name="connsiteX3" fmla="*/ 11700000 w 11700000"/>
              <a:gd name="connsiteY3" fmla="*/ 596550 h 5999697"/>
              <a:gd name="connsiteX4" fmla="*/ 11700000 w 11700000"/>
              <a:gd name="connsiteY4" fmla="*/ 5403147 h 5999697"/>
              <a:gd name="connsiteX5" fmla="*/ 11103450 w 11700000"/>
              <a:gd name="connsiteY5" fmla="*/ 5999697 h 5999697"/>
              <a:gd name="connsiteX6" fmla="*/ 596550 w 11700000"/>
              <a:gd name="connsiteY6" fmla="*/ 5999697 h 5999697"/>
              <a:gd name="connsiteX7" fmla="*/ 0 w 11700000"/>
              <a:gd name="connsiteY7" fmla="*/ 5403147 h 5999697"/>
              <a:gd name="connsiteX8" fmla="*/ 0 w 11700000"/>
              <a:gd name="connsiteY8" fmla="*/ 596550 h 599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5999697" fill="none" extrusionOk="0">
                <a:moveTo>
                  <a:pt x="0" y="596550"/>
                </a:moveTo>
                <a:cubicBezTo>
                  <a:pt x="-14763" y="264697"/>
                  <a:pt x="309216" y="34455"/>
                  <a:pt x="596550" y="0"/>
                </a:cubicBezTo>
                <a:cubicBezTo>
                  <a:pt x="4577622" y="130954"/>
                  <a:pt x="9489410" y="43574"/>
                  <a:pt x="11103450" y="0"/>
                </a:cubicBezTo>
                <a:cubicBezTo>
                  <a:pt x="11466024" y="50999"/>
                  <a:pt x="11709899" y="279210"/>
                  <a:pt x="11700000" y="596550"/>
                </a:cubicBezTo>
                <a:cubicBezTo>
                  <a:pt x="11549561" y="2493980"/>
                  <a:pt x="11785879" y="4082411"/>
                  <a:pt x="11700000" y="5403147"/>
                </a:cubicBezTo>
                <a:cubicBezTo>
                  <a:pt x="11689647" y="5734312"/>
                  <a:pt x="11379874" y="5963100"/>
                  <a:pt x="11103450" y="5999697"/>
                </a:cubicBezTo>
                <a:cubicBezTo>
                  <a:pt x="7685041" y="6154894"/>
                  <a:pt x="3912305" y="6162717"/>
                  <a:pt x="596550" y="5999697"/>
                </a:cubicBezTo>
                <a:cubicBezTo>
                  <a:pt x="269082" y="5972684"/>
                  <a:pt x="-47449" y="5760318"/>
                  <a:pt x="0" y="5403147"/>
                </a:cubicBezTo>
                <a:cubicBezTo>
                  <a:pt x="64656" y="3041589"/>
                  <a:pt x="-17807" y="2283775"/>
                  <a:pt x="0" y="596550"/>
                </a:cubicBezTo>
                <a:close/>
              </a:path>
              <a:path w="11700000" h="5999697" stroke="0" extrusionOk="0">
                <a:moveTo>
                  <a:pt x="0" y="596550"/>
                </a:moveTo>
                <a:cubicBezTo>
                  <a:pt x="-5045" y="263973"/>
                  <a:pt x="223039" y="16531"/>
                  <a:pt x="596550" y="0"/>
                </a:cubicBezTo>
                <a:cubicBezTo>
                  <a:pt x="3970273" y="132882"/>
                  <a:pt x="8412422" y="-84951"/>
                  <a:pt x="11103450" y="0"/>
                </a:cubicBezTo>
                <a:cubicBezTo>
                  <a:pt x="11425245" y="7490"/>
                  <a:pt x="11697642" y="280116"/>
                  <a:pt x="11700000" y="596550"/>
                </a:cubicBezTo>
                <a:cubicBezTo>
                  <a:pt x="11720187" y="2470920"/>
                  <a:pt x="11852480" y="4034788"/>
                  <a:pt x="11700000" y="5403147"/>
                </a:cubicBezTo>
                <a:cubicBezTo>
                  <a:pt x="11740420" y="5737407"/>
                  <a:pt x="11436376" y="5992574"/>
                  <a:pt x="11103450" y="5999697"/>
                </a:cubicBezTo>
                <a:cubicBezTo>
                  <a:pt x="8998594" y="6087336"/>
                  <a:pt x="5708536" y="5927018"/>
                  <a:pt x="596550" y="5999697"/>
                </a:cubicBezTo>
                <a:cubicBezTo>
                  <a:pt x="261809" y="5949383"/>
                  <a:pt x="-6606" y="5741792"/>
                  <a:pt x="0" y="5403147"/>
                </a:cubicBezTo>
                <a:cubicBezTo>
                  <a:pt x="-38581" y="4494109"/>
                  <a:pt x="63341" y="1531208"/>
                  <a:pt x="0" y="59655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AFC46-1D37-4F8D-A0BF-5BAF197A1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40" y="2253882"/>
            <a:ext cx="5463150" cy="4604117"/>
          </a:xfrm>
          <a:prstGeom prst="rect">
            <a:avLst/>
          </a:prstGeom>
        </p:spPr>
      </p:pic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A1F4C00B-49F2-825D-C10A-57DDE54F2EE3}"/>
              </a:ext>
            </a:extLst>
          </p:cNvPr>
          <p:cNvSpPr/>
          <p:nvPr/>
        </p:nvSpPr>
        <p:spPr>
          <a:xfrm>
            <a:off x="1412240" y="714748"/>
            <a:ext cx="6217920" cy="1141061"/>
          </a:xfrm>
          <a:prstGeom prst="wedgeRoundRectCallout">
            <a:avLst>
              <a:gd name="adj1" fmla="val 47082"/>
              <a:gd name="adj2" fmla="val 785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những điều gì cần lưu ý khi viết thư điện tử?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id="{449136FF-94D4-2323-ECD5-1770D79D17EF}"/>
              </a:ext>
            </a:extLst>
          </p:cNvPr>
          <p:cNvSpPr/>
          <p:nvPr/>
        </p:nvSpPr>
        <p:spPr>
          <a:xfrm>
            <a:off x="466704" y="2658864"/>
            <a:ext cx="5598815" cy="2553216"/>
          </a:xfrm>
          <a:prstGeom prst="plaque">
            <a:avLst/>
          </a:prstGeom>
          <a:solidFill>
            <a:srgbClr val="DFFF9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Lưu ý: Trước khi gửi, hãy đọc lại nội dung thư để soát lỗi chính tả, lỗi diễn đạt; kiểm tra lại địa chỉ email của người nhận.</a:t>
            </a:r>
          </a:p>
        </p:txBody>
      </p:sp>
    </p:spTree>
    <p:extLst>
      <p:ext uri="{BB962C8B-B14F-4D97-AF65-F5344CB8AC3E}">
        <p14:creationId xmlns:p14="http://schemas.microsoft.com/office/powerpoint/2010/main" val="21440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FFAFC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239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 viết thư điện tử, em cần: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Tạo chủ đề cho thư.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Viết ngắn gọn.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Lựa chọn đúng tệp đính kèm (nếu có).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288AF39-19EB-F0C8-5612-B5503AFA8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4B0C4DB-0248-1846-55BC-E4074CD6F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48F9B629-55E7-722C-763E-B09596EB07AA}"/>
              </a:ext>
            </a:extLst>
          </p:cNvPr>
          <p:cNvSpPr/>
          <p:nvPr/>
        </p:nvSpPr>
        <p:spPr>
          <a:xfrm>
            <a:off x="2178222" y="102019"/>
            <a:ext cx="6955618" cy="6803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g</a:t>
            </a:r>
            <a:r>
              <a:rPr lang="vi-VN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ửi kèm tệp khi viết thư.</a:t>
            </a:r>
            <a:endParaRPr lang="vi-VN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109728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ea typeface="Calibri" panose="020F0502020204030204" pitchFamily="34" charset="0"/>
              </a:rPr>
              <a:t>Bước 1: </a:t>
            </a:r>
            <a:r>
              <a:rPr lang="nl-NL" sz="3200" i="1" dirty="0">
                <a:effectLst/>
                <a:ea typeface="Calibri" panose="020F0502020204030204" pitchFamily="34" charset="0"/>
              </a:rPr>
              <a:t>Chọn biểu tượng đính kèm tệp (hình chiếc ghim)</a:t>
            </a:r>
            <a:endParaRPr lang="en-US" sz="3200" i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39258-2069-2914-1A83-7D85F16C6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59" y="2032925"/>
            <a:ext cx="6583045" cy="43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75184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2: Chọn tệp muốn đính kèm.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8F90E-7AC4-2BCB-5340-FA17E934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869818"/>
            <a:ext cx="7293946" cy="44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62992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3: Nhấn nút “gửi”.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11765-ACD4-C493-066B-79EBBBF5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80" y="1377456"/>
            <a:ext cx="6371590" cy="497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>
            <a:extLst>
              <a:ext uri="{FF2B5EF4-FFF2-40B4-BE49-F238E27FC236}">
                <a16:creationId xmlns:a16="http://schemas.microsoft.com/office/drawing/2014/main" id="{7E03D29F-2B37-5EDE-C38B-605FACED3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EDC656-02BB-6010-8F37-D8002C49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23" y="1770644"/>
            <a:ext cx="9248434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 dụng phiếu viết thư gửi cho thầy, cô có ngày sinh nhật gần ngày học nhất.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18B3F-BD6F-AE15-0DA2-CFDC3C96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60" y="1776149"/>
            <a:ext cx="7206932" cy="47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nt, tree, cartoon, playground&#10;&#10;Description automatically generated">
            <a:extLst>
              <a:ext uri="{FF2B5EF4-FFF2-40B4-BE49-F238E27FC236}">
                <a16:creationId xmlns:a16="http://schemas.microsoft.com/office/drawing/2014/main" id="{67B8AE75-C5CA-59E3-8CDB-236BD73FB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91EB9-CD95-246D-39EB-975E5C5F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96" y="2294014"/>
            <a:ext cx="7291448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">
            <a:hlinkClick r:id="" action="ppaction://media"/>
            <a:extLst>
              <a:ext uri="{FF2B5EF4-FFF2-40B4-BE49-F238E27FC236}">
                <a16:creationId xmlns:a16="http://schemas.microsoft.com/office/drawing/2014/main" id="{E3A5B8A2-A388-2023-56A9-7EFFB2B54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21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creenshot&#10;&#10;Description automatically generated">
            <a:extLst>
              <a:ext uri="{FF2B5EF4-FFF2-40B4-BE49-F238E27FC236}">
                <a16:creationId xmlns:a16="http://schemas.microsoft.com/office/drawing/2014/main" id="{B7478E27-8F6D-BF0B-09F7-FAE7E706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E6CB2-540D-4978-7DB0-A8E737F0A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0" b="73867"/>
          <a:stretch/>
        </p:blipFill>
        <p:spPr>
          <a:xfrm>
            <a:off x="49821" y="351962"/>
            <a:ext cx="3838735" cy="1201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1D233F-7EDD-EAA1-AB67-F62D45601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8869" y="2538000"/>
            <a:ext cx="3179521" cy="43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EDCA6-92FE-01E8-4659-CBA2ED61C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481" y="2798866"/>
            <a:ext cx="3502080" cy="43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2E1B16-693F-64A8-A817-CFEEC6914C26}"/>
              </a:ext>
            </a:extLst>
          </p:cNvPr>
          <p:cNvSpPr txBox="1"/>
          <p:nvPr/>
        </p:nvSpPr>
        <p:spPr>
          <a:xfrm>
            <a:off x="2590801" y="1622813"/>
            <a:ext cx="7334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em đã bao giờ viết thư gửi cho ai đó chưa?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6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7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tree, sky, plant&#10;&#10;Description automatically generated">
            <a:extLst>
              <a:ext uri="{FF2B5EF4-FFF2-40B4-BE49-F238E27FC236}">
                <a16:creationId xmlns:a16="http://schemas.microsoft.com/office/drawing/2014/main" id="{FDBD1EA1-A925-7081-C694-2912E817F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" b="4413"/>
          <a:stretch/>
        </p:blipFill>
        <p:spPr>
          <a:xfrm>
            <a:off x="-449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E43F02-7BE7-0FE0-A17E-1CE4814CE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88142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1E3592-28C8-BA59-9B1B-666F3B37F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032" y="435802"/>
            <a:ext cx="3139712" cy="141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5584B9-8122-0C58-D00D-010302546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65" y="2713622"/>
            <a:ext cx="2036240" cy="1475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311EB-860E-60B1-BD76-E824F3858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93" y="1804622"/>
            <a:ext cx="761456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2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>
            <a:extLst>
              <a:ext uri="{FF2B5EF4-FFF2-40B4-BE49-F238E27FC236}">
                <a16:creationId xmlns:a16="http://schemas.microsoft.com/office/drawing/2014/main" id="{7E03D29F-2B37-5EDE-C38B-605FACED3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9D8B2D-F498-43ED-FE34-0C86EC0E8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85" y="1354121"/>
            <a:ext cx="7078069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thư điện tử dưới đây và trả lời câu hỏi: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773D2-5CFD-37B2-DCC7-7EC16F7BA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75" y="1399540"/>
            <a:ext cx="8347306" cy="40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461760" y="574145"/>
            <a:ext cx="4756137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Nội dung thư viết về điều gì? Dựa vào đâu để nhận biết nhanh nội dung th</a:t>
            </a:r>
            <a:r>
              <a:rPr lang="en-US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167121" y="2930531"/>
            <a:ext cx="5069840" cy="26468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dung thư viết về việc chúc mừng sinh nhật cô An của bạn nhỏ tên là Minh Khôi. Dựa vào chủ đề của thư, 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úng ta có thể nhận biết nhanh nội dung thư.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01CD-DFE3-789C-AD8D-C56EC5465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85B5-3AD4-3913-AE2B-A1D4F510C1AD}"/>
              </a:ext>
            </a:extLst>
          </p:cNvPr>
          <p:cNvSpPr/>
          <p:nvPr/>
        </p:nvSpPr>
        <p:spPr>
          <a:xfrm>
            <a:off x="335280" y="1747520"/>
            <a:ext cx="20116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410960" y="807825"/>
            <a:ext cx="4756137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thư, bạn nhỏ gửi ảnh cho cô bằng cách nào?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004561" y="2442851"/>
            <a:ext cx="5069840" cy="172354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nhỏ gửi ảnh cho cô bằng cách đính kèm tệp.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01CD-DFE3-789C-AD8D-C56EC5465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85B5-3AD4-3913-AE2B-A1D4F510C1AD}"/>
              </a:ext>
            </a:extLst>
          </p:cNvPr>
          <p:cNvSpPr/>
          <p:nvPr/>
        </p:nvSpPr>
        <p:spPr>
          <a:xfrm>
            <a:off x="345440" y="4175760"/>
            <a:ext cx="25704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FC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Trao đổi với bạn về cách viết thư điện tử và gửi tệp đính kèm.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9C84B3-8A13-7F00-F4AE-C1AD4630B0A9}"/>
              </a:ext>
            </a:extLst>
          </p:cNvPr>
          <p:cNvSpPr/>
          <p:nvPr/>
        </p:nvSpPr>
        <p:spPr>
          <a:xfrm>
            <a:off x="1473200" y="2021840"/>
            <a:ext cx="1229360" cy="49784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1</a:t>
            </a: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966741A4-A0E9-B8E7-B88E-82683D3A06B8}"/>
              </a:ext>
            </a:extLst>
          </p:cNvPr>
          <p:cNvSpPr/>
          <p:nvPr/>
        </p:nvSpPr>
        <p:spPr>
          <a:xfrm>
            <a:off x="2712720" y="203200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Tạo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đề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tử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2400" i="1" dirty="0" err="1">
                <a:solidFill>
                  <a:srgbClr val="002060"/>
                </a:solidFill>
              </a:rPr>
              <a:t>Yêu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cầu</a:t>
            </a:r>
            <a:r>
              <a:rPr lang="en-US" sz="2400" i="1" dirty="0">
                <a:solidFill>
                  <a:srgbClr val="002060"/>
                </a:solidFill>
              </a:rPr>
              <a:t>: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đề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phải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ngắn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gọn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thể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được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CEEA34-89D1-6102-3AE3-F360EEDB647E}"/>
              </a:ext>
            </a:extLst>
          </p:cNvPr>
          <p:cNvCxnSpPr/>
          <p:nvPr/>
        </p:nvCxnSpPr>
        <p:spPr>
          <a:xfrm>
            <a:off x="2092960" y="2540000"/>
            <a:ext cx="0" cy="40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B87D235-ACB3-1B2D-5B1F-6137BEE46EE6}"/>
              </a:ext>
            </a:extLst>
          </p:cNvPr>
          <p:cNvSpPr/>
          <p:nvPr/>
        </p:nvSpPr>
        <p:spPr>
          <a:xfrm>
            <a:off x="1503680" y="3190240"/>
            <a:ext cx="1229360" cy="4978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2</a:t>
            </a:r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9414F79B-0AE4-5A10-9F09-DD6D224BF028}"/>
              </a:ext>
            </a:extLst>
          </p:cNvPr>
          <p:cNvSpPr/>
          <p:nvPr/>
        </p:nvSpPr>
        <p:spPr>
          <a:xfrm>
            <a:off x="2743200" y="320040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endParaRPr lang="en-US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Đính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kèm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tệp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ảnh</a:t>
            </a:r>
            <a:r>
              <a:rPr lang="en-US" sz="2400" dirty="0">
                <a:solidFill>
                  <a:srgbClr val="002060"/>
                </a:solidFill>
              </a:rPr>
              <a:t>, video,…)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994F70-263B-E4BC-9B95-BB43D9A850C2}"/>
              </a:ext>
            </a:extLst>
          </p:cNvPr>
          <p:cNvCxnSpPr/>
          <p:nvPr/>
        </p:nvCxnSpPr>
        <p:spPr>
          <a:xfrm>
            <a:off x="2123440" y="3708400"/>
            <a:ext cx="0" cy="40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A86B32-6A56-B770-7182-051612E3E2BC}"/>
              </a:ext>
            </a:extLst>
          </p:cNvPr>
          <p:cNvSpPr/>
          <p:nvPr/>
        </p:nvSpPr>
        <p:spPr>
          <a:xfrm>
            <a:off x="1513840" y="4348480"/>
            <a:ext cx="1229360" cy="49784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3</a:t>
            </a:r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A44B0E76-8865-5C5D-149F-0D3920F8E5B2}"/>
              </a:ext>
            </a:extLst>
          </p:cNvPr>
          <p:cNvSpPr/>
          <p:nvPr/>
        </p:nvSpPr>
        <p:spPr>
          <a:xfrm>
            <a:off x="2753360" y="435864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Bấm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nút</a:t>
            </a:r>
            <a:r>
              <a:rPr lang="en-US" sz="2400" dirty="0">
                <a:solidFill>
                  <a:srgbClr val="002060"/>
                </a:solidFill>
              </a:rPr>
              <a:t> “</a:t>
            </a:r>
            <a:r>
              <a:rPr lang="en-US" sz="2400" dirty="0" err="1">
                <a:solidFill>
                  <a:srgbClr val="002060"/>
                </a:solidFill>
              </a:rPr>
              <a:t>gửi</a:t>
            </a:r>
            <a:r>
              <a:rPr lang="en-US" sz="2400" dirty="0">
                <a:solidFill>
                  <a:srgbClr val="002060"/>
                </a:solidFill>
              </a:rPr>
              <a:t>”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</a:rPr>
              <a:t>Lưu</a:t>
            </a:r>
            <a:r>
              <a:rPr lang="en-US" sz="2400" dirty="0">
                <a:solidFill>
                  <a:srgbClr val="002060"/>
                </a:solidFill>
              </a:rPr>
              <a:t> ý: </a:t>
            </a:r>
            <a:r>
              <a:rPr lang="en-US" sz="2400" dirty="0" err="1">
                <a:solidFill>
                  <a:srgbClr val="002060"/>
                </a:solidFill>
              </a:rPr>
              <a:t>Trước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gửi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hãy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lại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soát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tả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lỗi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diễn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đạt</a:t>
            </a:r>
            <a:r>
              <a:rPr lang="en-US" sz="2400" dirty="0">
                <a:solidFill>
                  <a:srgbClr val="002060"/>
                </a:solidFill>
              </a:rPr>
              <a:t>; </a:t>
            </a:r>
            <a:r>
              <a:rPr lang="en-US" sz="2400" dirty="0" err="1">
                <a:solidFill>
                  <a:srgbClr val="002060"/>
                </a:solidFill>
              </a:rPr>
              <a:t>kiểm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địa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chỉ</a:t>
            </a:r>
            <a:r>
              <a:rPr lang="en-US" sz="2400" dirty="0">
                <a:solidFill>
                  <a:srgbClr val="002060"/>
                </a:solidFill>
              </a:rPr>
              <a:t> email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nhận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28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2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462</Words>
  <Application>Microsoft Office PowerPoint</Application>
  <PresentationFormat>Widescreen</PresentationFormat>
  <Paragraphs>32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Coming Soon</vt:lpstr>
      <vt:lpstr>Itim</vt:lpstr>
      <vt:lpstr>#9Slide03 AllRoundGothic</vt:lpstr>
      <vt:lpstr>Arial</vt:lpstr>
      <vt:lpstr>Calibri</vt:lpstr>
      <vt:lpstr>Calibri Light</vt:lpstr>
      <vt:lpstr>Cambria</vt:lpstr>
      <vt:lpstr>Livvic</vt:lpstr>
      <vt:lpstr>Roboto Condensed Light</vt:lpstr>
      <vt:lpstr>Times New Roman</vt:lpstr>
      <vt:lpstr>Wingdings</vt:lpstr>
      <vt:lpstr>1_Office Theme</vt:lpstr>
      <vt:lpstr>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2024-02-09T12:55:17Z</dcterms:created>
  <dcterms:modified xsi:type="dcterms:W3CDTF">2024-02-09T13:49:53Z</dcterms:modified>
</cp:coreProperties>
</file>