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775" r:id="rId8"/>
    <p:sldMasterId id="2147483788" r:id="rId9"/>
    <p:sldMasterId id="2147483801" r:id="rId10"/>
  </p:sldMasterIdLst>
  <p:notesMasterIdLst>
    <p:notesMasterId r:id="rId40"/>
  </p:notesMasterIdLst>
  <p:sldIdLst>
    <p:sldId id="299" r:id="rId11"/>
    <p:sldId id="309" r:id="rId12"/>
    <p:sldId id="428" r:id="rId13"/>
    <p:sldId id="385" r:id="rId14"/>
    <p:sldId id="387" r:id="rId15"/>
    <p:sldId id="391" r:id="rId16"/>
    <p:sldId id="388" r:id="rId17"/>
    <p:sldId id="386" r:id="rId18"/>
    <p:sldId id="389" r:id="rId19"/>
    <p:sldId id="392" r:id="rId20"/>
    <p:sldId id="310" r:id="rId21"/>
    <p:sldId id="266" r:id="rId22"/>
    <p:sldId id="265" r:id="rId23"/>
    <p:sldId id="267" r:id="rId24"/>
    <p:sldId id="429" r:id="rId25"/>
    <p:sldId id="430" r:id="rId26"/>
    <p:sldId id="431" r:id="rId27"/>
    <p:sldId id="488" r:id="rId28"/>
    <p:sldId id="489" r:id="rId29"/>
    <p:sldId id="490" r:id="rId30"/>
    <p:sldId id="342" r:id="rId31"/>
    <p:sldId id="343" r:id="rId32"/>
    <p:sldId id="491" r:id="rId33"/>
    <p:sldId id="346" r:id="rId34"/>
    <p:sldId id="308" r:id="rId35"/>
    <p:sldId id="317" r:id="rId36"/>
    <p:sldId id="492" r:id="rId37"/>
    <p:sldId id="281" r:id="rId38"/>
    <p:sldId id="31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5/5/2024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5/5/2024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5/5/2024</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5/5/2024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5/5/2024</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5/5/2024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2FA96C02-BF7B-FB35-D9BE-3FFE8548C1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152A7494-DBF4-37F1-ED19-40420D231F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 Id="rId5" Type="http://schemas.openxmlformats.org/officeDocument/2006/relationships/image" Target="../media/image4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 Id="rId5" Type="http://schemas.openxmlformats.org/officeDocument/2006/relationships/image" Target="../media/image4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13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image" Target="../media/image55.jp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139.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9" name="TextBox 8">
            <a:extLst>
              <a:ext uri="{FF2B5EF4-FFF2-40B4-BE49-F238E27FC236}">
                <a16:creationId xmlns:a16="http://schemas.microsoft.com/office/drawing/2014/main" id="{D5E96D22-CC64-CF17-0D60-AC1D7E1AA0CA}"/>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4A3DBD2-4293-88A3-6973-D9ACEA353277}"/>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3" grpId="0" uiExpand="1" build="p"/>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706</Words>
  <Application>Microsoft Office PowerPoint</Application>
  <PresentationFormat>Màn hình rộng</PresentationFormat>
  <Paragraphs>51</Paragraphs>
  <Slides>29</Slides>
  <Notes>7</Notes>
  <HiddenSlides>0</HiddenSlides>
  <MMClips>1</MMClips>
  <ScaleCrop>false</ScaleCrop>
  <HeadingPairs>
    <vt:vector size="6" baseType="variant">
      <vt:variant>
        <vt:lpstr>Phông được Dùng</vt:lpstr>
      </vt:variant>
      <vt:variant>
        <vt:i4>15</vt:i4>
      </vt:variant>
      <vt:variant>
        <vt:lpstr>Chủ đề</vt:lpstr>
      </vt:variant>
      <vt:variant>
        <vt:i4>10</vt:i4>
      </vt:variant>
      <vt:variant>
        <vt:lpstr>Tiêu đề Bản chiếu</vt:lpstr>
      </vt:variant>
      <vt:variant>
        <vt:i4>29</vt:i4>
      </vt:variant>
    </vt:vector>
  </HeadingPairs>
  <TitlesOfParts>
    <vt:vector size="54" baseType="lpstr">
      <vt:lpstr>#9Slide05 SVNClementine (Headings)</vt:lpstr>
      <vt:lpstr>#9Slide07 IcielCadena</vt:lpstr>
      <vt:lpstr>Alfa Slab One</vt:lpstr>
      <vt:lpstr>Anaheim</vt:lpstr>
      <vt:lpstr>Arial</vt:lpstr>
      <vt:lpstr>Boogaloo</vt:lpstr>
      <vt:lpstr>Calibri</vt:lpstr>
      <vt:lpstr>Cambria</vt:lpstr>
      <vt:lpstr>Catamaran</vt:lpstr>
      <vt:lpstr>Euphoria Script</vt:lpstr>
      <vt:lpstr>iCiel Pony</vt:lpstr>
      <vt:lpstr>Mouse Memoirs</vt:lpstr>
      <vt:lpstr>Roboto Condensed Light</vt:lpstr>
      <vt:lpstr>Times New Roman</vt:lpstr>
      <vt:lpstr>Wingdings</vt:lpstr>
      <vt:lpstr>2_Office Theme</vt:lpstr>
      <vt:lpstr>1_Office Theme</vt:lpstr>
      <vt:lpstr>3_Office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Oanh Ngô Thị Kim</cp:lastModifiedBy>
  <cp:revision>22</cp:revision>
  <dcterms:created xsi:type="dcterms:W3CDTF">2024-02-02T15:36:22Z</dcterms:created>
  <dcterms:modified xsi:type="dcterms:W3CDTF">2024-05-05T11:24:48Z</dcterms:modified>
</cp:coreProperties>
</file>