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8"/>
  </p:notesMasterIdLst>
  <p:sldIdLst>
    <p:sldId id="354" r:id="rId3"/>
    <p:sldId id="2007577264" r:id="rId4"/>
    <p:sldId id="355" r:id="rId5"/>
    <p:sldId id="2007577258" r:id="rId6"/>
    <p:sldId id="2007577259" r:id="rId7"/>
    <p:sldId id="2007577260" r:id="rId8"/>
    <p:sldId id="2007577261" r:id="rId9"/>
    <p:sldId id="2007577262" r:id="rId10"/>
    <p:sldId id="2007577263" r:id="rId11"/>
    <p:sldId id="2007577265" r:id="rId12"/>
    <p:sldId id="356" r:id="rId13"/>
    <p:sldId id="314" r:id="rId14"/>
    <p:sldId id="257" r:id="rId15"/>
    <p:sldId id="274" r:id="rId16"/>
    <p:sldId id="2007577266" r:id="rId17"/>
    <p:sldId id="2007577253" r:id="rId18"/>
    <p:sldId id="353" r:id="rId19"/>
    <p:sldId id="2007577255" r:id="rId20"/>
    <p:sldId id="2007577267" r:id="rId21"/>
    <p:sldId id="325" r:id="rId22"/>
    <p:sldId id="2007577268" r:id="rId23"/>
    <p:sldId id="263" r:id="rId24"/>
    <p:sldId id="2007577269" r:id="rId25"/>
    <p:sldId id="350" r:id="rId26"/>
    <p:sldId id="2007577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22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79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48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2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0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7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0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78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0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9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71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7C097B-C6C4-9333-C224-A59C4EBC03E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039DE9-8D26-88F0-2988-72E1701188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412874" y="428623"/>
            <a:ext cx="1174751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2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microsoft.com/office/2007/relationships/hdphoto" Target="../media/hdphoto6.wdp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5" Type="http://schemas.openxmlformats.org/officeDocument/2006/relationships/image" Target="../media/image43.svg"/><Relationship Id="rId10" Type="http://schemas.openxmlformats.org/officeDocument/2006/relationships/image" Target="../media/image33.png"/><Relationship Id="rId4" Type="http://schemas.openxmlformats.org/officeDocument/2006/relationships/image" Target="../media/image42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50.sv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50.sv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11" Type="http://schemas.openxmlformats.org/officeDocument/2006/relationships/slide" Target="slide24.xml"/><Relationship Id="rId5" Type="http://schemas.openxmlformats.org/officeDocument/2006/relationships/image" Target="../media/image59.svg"/><Relationship Id="rId10" Type="http://schemas.openxmlformats.org/officeDocument/2006/relationships/image" Target="../media/image63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9.wav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slide" Target="slide8.xml"/><Relationship Id="rId12" Type="http://schemas.openxmlformats.org/officeDocument/2006/relationships/image" Target="../media/image23.png"/><Relationship Id="rId17" Type="http://schemas.openxmlformats.org/officeDocument/2006/relationships/image" Target="../media/image28.GIF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DDE5811-509C-1476-3285-54F54860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FA0B38-0633-C364-CC2D-8858E2E54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333" y="3705304"/>
            <a:ext cx="2026139" cy="29153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03D93D8-6F65-AC37-2293-38F519B9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12445" y="3589112"/>
            <a:ext cx="1904507" cy="3141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C24DDD-A999-E29D-F5E9-80CFF8988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007" y="2782118"/>
            <a:ext cx="3913971" cy="2670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6AEAE-60D4-CC0D-12EF-DC0D44175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506" y="4196433"/>
            <a:ext cx="8461981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5BF85EB-E82F-B403-D5F3-4A537A2A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D1450D-D497-45BF-0080-606A772B2500}"/>
              </a:ext>
            </a:extLst>
          </p:cNvPr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9A5A001-8A02-525C-A224-ADD4720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F095E7-DEDB-5631-8747-A1571FE9075A}"/>
                </a:ext>
              </a:extLst>
            </p:cNvPr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7C40DBBB-7334-DF4E-B4D0-7748609FA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9579B2CF-6762-28BE-DDB4-8D50B521A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Hôm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nay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trang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ngoại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nhiệm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vượt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để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trở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C028F3A-EA0E-4844-B5B9-42B98874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AB408-322A-25B9-8DC8-5DB8417E1667}"/>
              </a:ext>
            </a:extLst>
          </p:cNvPr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696AC-510A-D0ED-5940-6F8D31B83DAE}"/>
              </a:ext>
            </a:extLst>
          </p:cNvPr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9B5AD-4E6E-766D-C3E7-EB04407DC6DF}"/>
              </a:ext>
            </a:extLst>
          </p:cNvPr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23899A-7FAC-670E-C5E5-A2C265EA76D2}"/>
              </a:ext>
            </a:extLst>
          </p:cNvPr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B364F-27DB-E03C-485F-BE20A460B886}"/>
              </a:ext>
            </a:extLst>
          </p:cNvPr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A99706-2744-2952-5D76-5C94E5549AEA}"/>
              </a:ext>
            </a:extLst>
          </p:cNvPr>
          <p:cNvCxnSpPr>
            <a:cxnSpLocks/>
          </p:cNvCxnSpPr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87C286-E524-483C-BDE7-E6BBA4B147D2}"/>
              </a:ext>
            </a:extLst>
          </p:cNvPr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C1A3B7-2C3C-D6AF-7951-8B1533908BE4}"/>
              </a:ext>
            </a:extLst>
          </p:cNvPr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60EFC4-42B6-026F-B447-3BE867AF9284}"/>
              </a:ext>
            </a:extLst>
          </p:cNvPr>
          <p:cNvCxnSpPr>
            <a:cxnSpLocks/>
          </p:cNvCxnSpPr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83247C-643A-C1C0-97DD-990B38049141}"/>
              </a:ext>
            </a:extLst>
          </p:cNvPr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79664-E7A6-DCF3-93C8-CD89757C5AB5}"/>
              </a:ext>
            </a:extLst>
          </p:cNvPr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E2AC48-0488-F81B-79A0-9F29D2172FFC}"/>
              </a:ext>
            </a:extLst>
          </p:cNvPr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CC27F-1FC0-DCAA-6EE1-D2F2CFB469FF}"/>
              </a:ext>
            </a:extLst>
          </p:cNvPr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ABA2EC-EE47-AA5D-A7ED-257C137A2227}"/>
              </a:ext>
            </a:extLst>
          </p:cNvPr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95EF2-BB34-F7AE-5AAF-3D5339418DE5}"/>
              </a:ext>
            </a:extLst>
          </p:cNvPr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1D1866-4625-C138-2CC7-D323AA528F45}"/>
              </a:ext>
            </a:extLst>
          </p:cNvPr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20C1175-17A5-3B3F-F15A-230AC98138F0}"/>
              </a:ext>
            </a:extLst>
          </p:cNvPr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87B7F1-FFF9-B634-86B8-78CD3B02211B}"/>
              </a:ext>
            </a:extLst>
          </p:cNvPr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B73720-1DB8-4731-710A-19EE50D92BB8}"/>
              </a:ext>
            </a:extLst>
          </p:cNvPr>
          <p:cNvCxnSpPr>
            <a:cxnSpLocks/>
          </p:cNvCxnSpPr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3D97745-3983-BFF6-4B5C-47F75C1B1DCC}"/>
              </a:ext>
            </a:extLst>
          </p:cNvPr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4743B4-233A-563F-E9DD-D48C5A39C4F7}"/>
              </a:ext>
            </a:extLst>
          </p:cNvPr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C45073-5F0A-23FD-590A-24634827404E}"/>
              </a:ext>
            </a:extLst>
          </p:cNvPr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F50A37-A220-F9F2-A26C-376EB5F21084}"/>
              </a:ext>
            </a:extLst>
          </p:cNvPr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C1FE481-8857-5B05-255A-3A561C83EE90}"/>
              </a:ext>
            </a:extLst>
          </p:cNvPr>
          <p:cNvCxnSpPr>
            <a:cxnSpLocks/>
          </p:cNvCxnSpPr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863E784-5DE3-4E10-1F64-9245F74CB870}"/>
              </a:ext>
            </a:extLst>
          </p:cNvPr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06F762-FCDC-02E1-8D7E-E564059B5227}"/>
              </a:ext>
            </a:extLst>
          </p:cNvPr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C671E8-C4F7-80F6-9DCB-86028B6DABE3}"/>
              </a:ext>
            </a:extLst>
          </p:cNvPr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5399DA9-1302-41C8-AAA0-98D37179B3B6}"/>
              </a:ext>
            </a:extLst>
          </p:cNvPr>
          <p:cNvCxnSpPr>
            <a:cxnSpLocks/>
          </p:cNvCxnSpPr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7E474B-C936-53A5-2C9C-EECAB7C88736}"/>
              </a:ext>
            </a:extLst>
          </p:cNvPr>
          <p:cNvCxnSpPr>
            <a:cxnSpLocks/>
          </p:cNvCxnSpPr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15394C0-9A11-B4D7-4955-1A9BC1ACF13F}"/>
              </a:ext>
            </a:extLst>
          </p:cNvPr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D61E78-DFC2-FAA0-8ECD-5B5D2AD67540}"/>
              </a:ext>
            </a:extLst>
          </p:cNvPr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6EDEC7-0332-39C4-25BE-FAC1207EB210}"/>
              </a:ext>
            </a:extLst>
          </p:cNvPr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7878E8-425B-00DE-C3E9-91D23BD53AAD}"/>
              </a:ext>
            </a:extLst>
          </p:cNvPr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3207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F68E2E-74B5-DFFD-8782-0B52CA4774B6}"/>
              </a:ext>
            </a:extLst>
          </p:cNvPr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4D4E9F-E18B-751B-81A2-1D369678707C}"/>
              </a:ext>
            </a:extLst>
          </p:cNvPr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BE3A3C-55CB-C1C1-EDC3-399726AD56F0}"/>
              </a:ext>
            </a:extLst>
          </p:cNvPr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56AB37-A8F6-1FE3-2272-0D5A39D3C346}"/>
              </a:ext>
            </a:extLst>
          </p:cNvPr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E034D-60D2-0C9E-8E38-B0C1F40DCC61}"/>
              </a:ext>
            </a:extLst>
          </p:cNvPr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15 300 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13 600kg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64430-D1C2-7B0C-4067-9719FFFA3F4B}"/>
              </a:ext>
            </a:extLst>
          </p:cNvPr>
          <p:cNvSpPr txBox="1"/>
          <p:nvPr/>
        </p:nvSpPr>
        <p:spPr>
          <a:xfrm>
            <a:off x="752475" y="2020740"/>
            <a:ext cx="10763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các phép tính với số tự nhiên.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vận dụng được tính chất của phép cộng, phép trừ, phép nhân, phép chia các số tự nhiên trong tính toán.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có và không có dấu ngoặc.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biểu thức bằng cách thuận tiện.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các phép tính với số tự nhiên.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1785F-D815-F680-D6DB-3A7C35FED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6" y="380158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nuôi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thú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vị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 ơn các bạn!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sản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câu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3171825" y="1676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(6 650 + 3 250) – 9 900</a:t>
            </a:r>
          </a:p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+ 9 900 – 9 900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:a16="http://schemas.microsoft.com/office/drawing/2014/main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56D741-F1E9-42A5-B648-82276A8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0D6B8-872A-4865-BDC6-8E34B851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4884E50-A9D2-45C2-BA27-778D4ECF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>
            <a:extLst>
              <a:ext uri="{FF2B5EF4-FFF2-40B4-BE49-F238E27FC236}">
                <a16:creationId xmlns:a16="http://schemas.microsoft.com/office/drawing/2014/main" id="{F96BA86A-E538-4EA4-94F9-4D118A1AF67E}"/>
              </a:ext>
            </a:extLst>
          </p:cNvPr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>
            <a:extLst>
              <a:ext uri="{FF2B5EF4-FFF2-40B4-BE49-F238E27FC236}">
                <a16:creationId xmlns:a16="http://schemas.microsoft.com/office/drawing/2014/main" id="{A2A116C2-8C75-4803-8428-9A3B3F7DC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7F9D925C-65BF-427B-8DA9-9F3A2997C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EE4302-BF40-4BB1-A2B0-C8164CF0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6" action="ppaction://hlinksldjump"/>
            <a:extLst>
              <a:ext uri="{FF2B5EF4-FFF2-40B4-BE49-F238E27FC236}">
                <a16:creationId xmlns:a16="http://schemas.microsoft.com/office/drawing/2014/main" id="{D2706270-25DA-476C-BD60-D2E84DFC9C33}"/>
              </a:ext>
            </a:extLst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4" name="o2">
            <a:hlinkClick r:id="rId7" action="ppaction://hlinksldjump"/>
            <a:extLst>
              <a:ext uri="{FF2B5EF4-FFF2-40B4-BE49-F238E27FC236}">
                <a16:creationId xmlns:a16="http://schemas.microsoft.com/office/drawing/2014/main" id="{E2EB03CB-3B2B-4F5B-A11E-7F3B2C1C4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10" action="ppaction://hlinksldjump"/>
            <a:extLst>
              <a:ext uri="{FF2B5EF4-FFF2-40B4-BE49-F238E27FC236}">
                <a16:creationId xmlns:a16="http://schemas.microsoft.com/office/drawing/2014/main" id="{EF618403-973C-4D46-BC1B-0F5DA34573B7}"/>
              </a:ext>
            </a:extLst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F139F-E0C5-45E4-B28B-5EF267183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  <a:extLst>
              <a:ext uri="{FF2B5EF4-FFF2-40B4-BE49-F238E27FC236}">
                <a16:creationId xmlns:a16="http://schemas.microsoft.com/office/drawing/2014/main" id="{F1918364-5946-4D79-B05D-F9649F4155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>
            <a:extLst>
              <a:ext uri="{FF2B5EF4-FFF2-40B4-BE49-F238E27FC236}">
                <a16:creationId xmlns:a16="http://schemas.microsoft.com/office/drawing/2014/main" id="{60E24AE4-293F-4770-BB16-9098B5DCF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A441E93-4B3A-49B5-9EC5-70D78F50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939A4A40-9CFC-4EA9-B738-172C087C5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8E729-1658-4D32-9C41-98CB7C2A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D33B9BB-D821-4F6E-818A-5F71F517E6D2}"/>
              </a:ext>
            </a:extLst>
          </p:cNvPr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6C86832E-4AA6-442E-AB3E-0C4A71F6E802}"/>
              </a:ext>
            </a:extLst>
          </p:cNvPr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E76EF45E-8876-4EA0-B76F-DFF96A86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02FEE617-F6B6-4F4B-ADD7-F34368E2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0E5D8B04-B3E4-491F-B52A-B5E8B53A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2DD9C437-4E26-45D4-84FD-E502315D0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FA12DCB6-5394-4D0A-ABD7-D2D87502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339281F1-E5B5-4ABE-B120-7CBC6B3E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FACCF2D-8CEA-4FB8-8664-B18F1D68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3C9660E5-646E-4A12-923A-7973D18E1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BEFEF5C3-935D-419B-A467-36AA4066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8FBFA231-8A6F-4C60-817E-75D9FE07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17AF25D-77BC-4F1C-AB49-5F98AD47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C309D61-881E-4387-9F75-67E0527B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CD7460C-939B-4894-9704-FC3E4189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738A418-39AE-4B03-811D-884641BA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9982E37F-F47D-46DB-9BDA-9A7CC614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4CAC3D4-EBC5-434D-921E-D6459056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CCBCC57A-C45C-4C19-8CC4-5AA9D05C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88298B-1E7F-4E3F-8196-215A813C9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4F04789-A6FF-46FE-9D11-855C026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24189-7F69-4329-B20F-3A284F53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B3D8F00F-0639-4762-A4F2-2983E7EDFBD1}"/>
              </a:ext>
            </a:extLst>
          </p:cNvPr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3D25E688-5CAD-4285-9ACC-34891717971A}"/>
              </a:ext>
            </a:extLst>
          </p:cNvPr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DF3CC3B1-BCF9-4B40-85C2-09635DDC3ED9}"/>
              </a:ext>
            </a:extLst>
          </p:cNvPr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92CEE65C-9A75-46AA-930F-B0385EA9A5E4}"/>
              </a:ext>
            </a:extLst>
          </p:cNvPr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5D622496-E599-4F58-B26E-C41FF721D736}"/>
              </a:ext>
            </a:extLst>
          </p:cNvPr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E2962F6B-05F1-4AE0-B060-7844238DBDE4}"/>
              </a:ext>
            </a:extLst>
          </p:cNvPr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BBC0261-6B65-40B4-BB07-397DB63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6C43BAF1-331D-48B7-9D4E-C0033F4A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D57E6081-8DD5-4827-AC53-AB8F6B5F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633286E8-404D-4301-ACBD-839035F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2E41BD4F-5741-4C3B-AFCE-20018E33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480ECA37-1B6F-4087-9149-FE99B3BF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4AAD054-DF36-4365-B6E6-7C3B187F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FED0D24C-5751-4931-9B79-D85EE83A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A8533CD-76D7-4B4F-9225-09E19990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A2CCDE26-4DBF-478D-BACA-702EE1E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CAA3387B-A45D-46AF-B23A-2EA14A73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DCAF20D-8104-4EB3-AD4F-489DBBDA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826CFC6D-BFEE-49CB-AF80-976A00AD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C6FB262-32B0-4414-BEC5-5532545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D8BDCF3-E3F9-4A21-9718-6B1EF84B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C1A7212-BD03-4DBC-8892-786D968D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476E3124-7A59-4BE4-95CE-7DD871C1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9A8F0EA-D429-465B-8351-A5715A0D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430E9-2B1D-4473-805A-403AA4ECC7FA}"/>
              </a:ext>
            </a:extLst>
          </p:cNvPr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3274EA66-97FA-4332-ACBA-6F9A58407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04A69-27A1-452E-8CD4-A5D3B25B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38CF786-461F-45C0-85D2-8A7911F2FDAE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F9F61451-F2CD-4184-9AD0-3491DAEBDB86}"/>
              </a:ext>
            </a:extLst>
          </p:cNvPr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6F51A02F-F11F-459F-974E-33B83A90D872}"/>
              </a:ext>
            </a:extLst>
          </p:cNvPr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A4555589-839C-4C4E-8316-A8B9E87A0ED7}"/>
              </a:ext>
            </a:extLst>
          </p:cNvPr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1 111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D228CE8E-5D8C-486D-A58F-CBFC1A94EC34}"/>
              </a:ext>
            </a:extLst>
          </p:cNvPr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1 023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C6C8BB2F-19D4-4E5A-B0F2-037B9C0CA6E9}"/>
              </a:ext>
            </a:extLst>
          </p:cNvPr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1 234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142DD75A-9787-49F8-807A-FEFFE32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8A7EC83F-F32E-4A43-B879-A4EA932A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FAFAD6C-1FA4-46D1-86F0-9B897916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93358D8A-8597-44E3-A616-4EAC2B38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28C3D8-777F-466F-B72D-87E4E2EE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84F38D55-8CA2-430E-9A2B-1F7B9B46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2208B49-4E48-4E60-A36C-A97FBD5B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6EF437ED-DBE3-4D33-BBEA-56D45383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8835B3DF-3134-482F-9FFC-0319AB72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B2176CF-A5D7-4915-B1CF-DFC5FAE4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30AC57A9-8B4E-437F-8EA7-965B6787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738FB18-D30E-4CB4-B4F2-7147C85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A3635F2-7AE8-493C-8D1E-71C1A6FE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BA252EBA-5A7D-4EDF-8610-B4EAAD4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5447111-C0F0-49D4-9FB5-61C276EE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858D9672-DE5E-462A-9953-3F9405B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EBDB5877-C3C5-4888-872A-FBA52AC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4AFB1938-D221-4C88-A3CE-027FDFA6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72410E-1354-4908-8FC3-D1BE060F63B8}"/>
              </a:ext>
            </a:extLst>
          </p:cNvPr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DB6B0DCB-AF00-4572-B090-3B1EA630C4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858</Words>
  <Application>Microsoft Office PowerPoint</Application>
  <PresentationFormat>Màn hình rộng</PresentationFormat>
  <Paragraphs>165</Paragraphs>
  <Slides>25</Slides>
  <Notes>15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9" baseType="lpstr">
      <vt:lpstr>Arial</vt:lpstr>
      <vt:lpstr>Calibri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Avo</vt:lpstr>
      <vt:lpstr>Wingdings</vt:lpstr>
      <vt:lpstr>Weltkindertag! by Slidego</vt:lpstr>
      <vt:lpstr>1_Weltkindertag! by Slidego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Oanh Ngô Thị Kim</cp:lastModifiedBy>
  <cp:revision>33</cp:revision>
  <dcterms:created xsi:type="dcterms:W3CDTF">2024-02-12T08:43:06Z</dcterms:created>
  <dcterms:modified xsi:type="dcterms:W3CDTF">2024-05-05T11:41:16Z</dcterms:modified>
</cp:coreProperties>
</file>