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Lst>
  <p:sldIdLst>
    <p:sldId id="269" r:id="rId6"/>
    <p:sldId id="309" r:id="rId7"/>
    <p:sldId id="307" r:id="rId8"/>
    <p:sldId id="305" r:id="rId9"/>
    <p:sldId id="310" r:id="rId10"/>
    <p:sldId id="276" r:id="rId11"/>
    <p:sldId id="311" r:id="rId12"/>
    <p:sldId id="312" r:id="rId13"/>
    <p:sldId id="258" r:id="rId14"/>
    <p:sldId id="313" r:id="rId15"/>
    <p:sldId id="304" r:id="rId16"/>
    <p:sldId id="314" r:id="rId17"/>
    <p:sldId id="282" r:id="rId18"/>
    <p:sldId id="284" r:id="rId19"/>
    <p:sldId id="315" r:id="rId20"/>
    <p:sldId id="316" r:id="rId21"/>
    <p:sldId id="317" r:id="rId22"/>
    <p:sldId id="318" r:id="rId23"/>
    <p:sldId id="319" r:id="rId24"/>
    <p:sldId id="323" r:id="rId25"/>
    <p:sldId id="324" r:id="rId26"/>
    <p:sldId id="320" r:id="rId27"/>
    <p:sldId id="321" r:id="rId28"/>
    <p:sldId id="290" r:id="rId29"/>
    <p:sldId id="322" r:id="rId30"/>
    <p:sldId id="268" r:id="rId31"/>
    <p:sldId id="44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743273277"/>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130284448"/>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830658551"/>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2A6-D8A6-4C52-A7A1-E49ABDC11F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756A3-FE8C-43BC-BCA5-2701A18FFE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46B49-238A-4301-81A7-E3D55614A615}"/>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2FDCE-998A-4CF8-914F-18100695066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FCCE3A-FB2B-4356-87D8-2CA9F9E5ABE6}"/>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03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C30-7D87-44E5-9F92-1B95CB2D7C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C9BBB-F543-4B05-BEAF-FA627FACD9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93AFC-68E2-4A39-B7AC-B38F78F1C6BC}"/>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5DE8-19A2-4777-82FA-EEB074CC378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867C6-03C5-409D-AD28-BE65892CC71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96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2D7F-34BF-4880-8473-95454CDCFD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F670F-7C0E-4D23-90D9-63BA0C24B9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F5065-8417-44B3-A1E6-25C1CE02F267}"/>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BBEA84-8A6C-4786-9B82-E27D986F436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D94BF0-7449-4933-AFD5-BDC3374CEB8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241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4E9-5E2A-4E9F-8439-FB6FFE82E8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A0C3E8-6405-463E-AF7C-66731DE5AF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97699-A10F-499B-81C3-16C67AE7508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C7CBB-0273-454B-BE3B-6B68339470C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CE4A57-B1BD-4CEF-B4D4-09DCEC9798D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91F8FA-12F3-4009-BABC-47063A7E45D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1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1E33-CD4B-4631-805E-8C03DFD965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391C6A7-1D73-4D02-800F-2ABD6B02A2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C1BA-64C0-47BC-B1E9-B4BFAE97A65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53E16-B655-42CF-B065-A8DC47553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348B9-E4EF-4613-9151-13339F8AC8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A2A43-8919-437C-BF9B-1EC10E7EDE6B}"/>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8EA66A9-E28B-45EE-8A99-6EFEF72AFE2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DCAD804-DAAC-4DDF-9EE0-88DEFB0391F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1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1CD4-A2C5-4AE9-8CFA-68129C2B10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D3EA88-09F3-44EB-BCB2-D33E05285F58}"/>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3E86D6C-2F6A-466F-8420-6467D25DC2B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6770D45-F094-47E1-ACF3-2FB9BA9DE285}"/>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234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2260-2306-40DD-A62B-B312A44B5B2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9180CE4-78BE-4558-8440-D15607B07E0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0BD7BE-16EB-42C0-9739-03EC5610469B}"/>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413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323-C7EC-4B29-A2EF-83288721FE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D6CA-3B63-4E5E-9460-D72B8C68523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3EE78-D9AA-4F33-B5B7-4501FDCB8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59EA8-30B2-4289-A240-4B884C057E5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B67900-1F1F-4EB2-892A-5A4B6A54B53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014A6-552C-458F-A79A-99E55731E6A7}"/>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97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20511513"/>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C296-A538-4E3E-B697-D139B7A5B1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60DD-E6B6-4398-BDC9-DCD33A6207C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F799D-1B62-4DDD-9959-7B68D5FDCC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083EB-3BB2-49D2-A6F0-9EB7588D04B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75C295-CD9D-4585-911E-F91FFA5A95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3263A2-EBF4-4D27-B547-9A36AA907E98}"/>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402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E1EF-5641-4826-979A-856F6B2FDB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43E30-96D6-40BE-969F-DAFB20D4538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1B1F-9D88-462D-A9DC-FCB8D0AD49A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D0FA86-18C0-4DF5-98B4-3C24F8543620}"/>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64A00-8345-4912-BA33-79AF2343E142}"/>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195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4EAB7-13E9-42C9-9843-379B9E6658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C9B10-D0DF-4CBA-B937-4E6844729C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CAA72-7F82-48F8-8C1A-8B9084C6BEF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6D8747-9AC8-4BB5-8299-3559B060B1D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1DAA70-CF01-46F1-85BE-310E6CC6EFC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015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120455513"/>
      </p:ext>
    </p:extLst>
  </p:cSld>
  <p:clrMapOvr>
    <a:masterClrMapping/>
  </p:clrMapOvr>
  <p:transition spd="slow"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227294555"/>
      </p:ext>
    </p:extLst>
  </p:cSld>
  <p:clrMapOvr>
    <a:masterClrMapping/>
  </p:clrMapOvr>
  <p:transition spd="slow" advTm="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181488082"/>
      </p:ext>
    </p:extLst>
  </p:cSld>
  <p:clrMapOvr>
    <a:masterClrMapping/>
  </p:clrMapOvr>
  <p:transition spd="slow" advTm="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75048002"/>
      </p:ext>
    </p:extLst>
  </p:cSld>
  <p:clrMapOvr>
    <a:masterClrMapping/>
  </p:clrMapOvr>
  <p:transition spd="slow" advTm="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796952455"/>
      </p:ext>
    </p:extLst>
  </p:cSld>
  <p:clrMapOvr>
    <a:masterClrMapping/>
  </p:clrMapOvr>
  <p:transition spd="slow"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599453888"/>
      </p:ext>
    </p:extLst>
  </p:cSld>
  <p:clrMapOvr>
    <a:masterClrMapping/>
  </p:clrMapOvr>
  <p:transition spd="slow" advTm="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53779745"/>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142579592"/>
      </p:ext>
    </p:extLst>
  </p:cSld>
  <p:clrMapOvr>
    <a:masterClrMapping/>
  </p:clrMapOvr>
  <p:transition spd="slow" advTm="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948547306"/>
      </p:ext>
    </p:extLst>
  </p:cSld>
  <p:clrMapOvr>
    <a:masterClrMapping/>
  </p:clrMapOvr>
  <p:transition spd="slow"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755441989"/>
      </p:ext>
    </p:extLst>
  </p:cSld>
  <p:clrMapOvr>
    <a:masterClrMapping/>
  </p:clrMapOvr>
  <p:transition spd="slow"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370506789"/>
      </p:ext>
    </p:extLst>
  </p:cSld>
  <p:clrMapOvr>
    <a:masterClrMapping/>
  </p:clrMapOvr>
  <p:transition spd="slow" advTm="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01011876"/>
      </p:ext>
    </p:extLst>
  </p:cSld>
  <p:clrMapOvr>
    <a:masterClrMapping/>
  </p:clrMapOvr>
  <p:transition spd="slow" advTm="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232469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008297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938488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34001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51670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79477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811567933"/>
      </p:ext>
    </p:extLst>
  </p:cSld>
  <p:clrMapOvr>
    <a:masterClrMapping/>
  </p:clrMapOvr>
  <p:transition spd="slow" advTm="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961203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111212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886139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1248429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2/14/2024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380898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733385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49479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971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6779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7133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11303227"/>
      </p:ext>
    </p:extLst>
  </p:cSld>
  <p:clrMapOvr>
    <a:masterClrMapping/>
  </p:clrMapOvr>
  <p:transition spd="slow" advTm="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8530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1984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9991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89913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631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66182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68987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59863311"/>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960870313"/>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09094556"/>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2/14/2024</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91691027"/>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0ED17BB-5D1D-88CB-F6DA-5890BFEB72D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9436" y="255898"/>
            <a:ext cx="1312879" cy="1312879"/>
          </a:xfrm>
          <a:prstGeom prst="rect">
            <a:avLst/>
          </a:prstGeom>
        </p:spPr>
      </p:pic>
    </p:spTree>
    <p:extLst>
      <p:ext uri="{BB962C8B-B14F-4D97-AF65-F5344CB8AC3E}">
        <p14:creationId xmlns:p14="http://schemas.microsoft.com/office/powerpoint/2010/main" val="451907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8840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508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7957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4496523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1.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43.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2.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8.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0.png"/><Relationship Id="rId7"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1.sv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55.png"/><Relationship Id="rId2" Type="http://schemas.openxmlformats.org/officeDocument/2006/relationships/slideLayout" Target="../slideLayouts/slideLayout29.xml"/><Relationship Id="rId1" Type="http://schemas.openxmlformats.org/officeDocument/2006/relationships/tags" Target="../tags/tag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1.svg"/><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1.svg"/><Relationship Id="rId7"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6.png"/><Relationship Id="rId3" Type="http://schemas.openxmlformats.org/officeDocument/2006/relationships/image" Target="../media/image21.svg"/><Relationship Id="rId7" Type="http://schemas.openxmlformats.org/officeDocument/2006/relationships/image" Target="../media/image34.png"/><Relationship Id="rId12"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64.png"/><Relationship Id="rId5" Type="http://schemas.openxmlformats.org/officeDocument/2006/relationships/image" Target="../media/image32.png"/><Relationship Id="rId10" Type="http://schemas.microsoft.com/office/2007/relationships/hdphoto" Target="../media/hdphoto3.wdp"/><Relationship Id="rId4" Type="http://schemas.openxmlformats.org/officeDocument/2006/relationships/image" Target="../media/image62.png"/><Relationship Id="rId9" Type="http://schemas.openxmlformats.org/officeDocument/2006/relationships/image" Target="../media/image63.png"/><Relationship Id="rId1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sv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0B686C41-737A-7A89-2639-9A6C31DE3328}"/>
              </a:ext>
            </a:extLst>
          </p:cNvPr>
          <p:cNvPicPr>
            <a:picLocks noChangeAspect="1"/>
          </p:cNvPicPr>
          <p:nvPr/>
        </p:nvPicPr>
        <p:blipFill>
          <a:blip r:embed="rId4"/>
          <a:stretch>
            <a:fillRect/>
          </a:stretch>
        </p:blipFill>
        <p:spPr>
          <a:xfrm>
            <a:off x="1557207" y="793170"/>
            <a:ext cx="7401185" cy="1652159"/>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5" name="Group 4">
            <a:extLst>
              <a:ext uri="{FF2B5EF4-FFF2-40B4-BE49-F238E27FC236}">
                <a16:creationId xmlns:a16="http://schemas.microsoft.com/office/drawing/2014/main" id="{6E04FD69-5380-A539-C3AB-6914CFAF5D7F}"/>
              </a:ext>
            </a:extLst>
          </p:cNvPr>
          <p:cNvGrpSpPr/>
          <p:nvPr/>
        </p:nvGrpSpPr>
        <p:grpSpPr>
          <a:xfrm>
            <a:off x="1207610" y="527784"/>
            <a:ext cx="10038387" cy="2309420"/>
            <a:chOff x="947123" y="208077"/>
            <a:chExt cx="10038387" cy="2309420"/>
          </a:xfrm>
        </p:grpSpPr>
        <p:sp>
          <p:nvSpPr>
            <p:cNvPr id="7" name="Rounded Rectangle 10">
              <a:extLst>
                <a:ext uri="{FF2B5EF4-FFF2-40B4-BE49-F238E27FC236}">
                  <a16:creationId xmlns:a16="http://schemas.microsoft.com/office/drawing/2014/main" id="{9BA47D7D-E250-70A2-E883-28ED4C17D605}"/>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8" name="TextBox 7">
              <a:extLst>
                <a:ext uri="{FF2B5EF4-FFF2-40B4-BE49-F238E27FC236}">
                  <a16:creationId xmlns:a16="http://schemas.microsoft.com/office/drawing/2014/main" id="{47F6BC29-C60E-C5AE-14D3-B494114992F6}"/>
                </a:ext>
              </a:extLst>
            </p:cNvPr>
            <p:cNvSpPr txBox="1"/>
            <p:nvPr/>
          </p:nvSpPr>
          <p:spPr>
            <a:xfrm>
              <a:off x="947123" y="344548"/>
              <a:ext cx="9776927" cy="1938992"/>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Kể</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gọi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khác</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Thành </a:t>
              </a:r>
              <a:r>
                <a:rPr lang="en-US" sz="4000" b="1" dirty="0" err="1">
                  <a:solidFill>
                    <a:srgbClr val="C00000"/>
                  </a:solidFill>
                  <a:latin typeface="Arial" panose="020B0604020202020204" pitchFamily="34" charset="0"/>
                  <a:cs typeface="Arial" panose="020B0604020202020204" pitchFamily="34" charset="0"/>
                </a:rPr>
                <a:t>phồ</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Hồ</a:t>
              </a:r>
              <a:r>
                <a:rPr lang="en-US" sz="4000" b="1" dirty="0">
                  <a:solidFill>
                    <a:srgbClr val="C00000"/>
                  </a:solidFill>
                  <a:latin typeface="Arial" panose="020B0604020202020204" pitchFamily="34" charset="0"/>
                  <a:cs typeface="Arial" panose="020B0604020202020204" pitchFamily="34" charset="0"/>
                </a:rPr>
                <a:t> Chí Minh. </a:t>
              </a:r>
              <a:r>
                <a:rPr lang="en-US" sz="4000" b="1" dirty="0" err="1">
                  <a:solidFill>
                    <a:srgbClr val="C00000"/>
                  </a:solidFill>
                  <a:latin typeface="Arial" panose="020B0604020202020204" pitchFamily="34" charset="0"/>
                  <a:cs typeface="Arial" panose="020B0604020202020204" pitchFamily="34" charset="0"/>
                </a:rPr>
                <a:t>Nêu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hiểu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biết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em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gọi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đó</a:t>
              </a:r>
              <a:r>
                <a:rPr lang="en-US" sz="4000" b="1" dirty="0">
                  <a:solidFill>
                    <a:srgbClr val="C00000"/>
                  </a:solidFill>
                  <a:latin typeface="Arial" panose="020B0604020202020204" pitchFamily="34" charset="0"/>
                  <a:cs typeface="Arial" panose="020B0604020202020204" pitchFamily="34" charset="0"/>
                </a:rPr>
                <a:t>.</a:t>
              </a:r>
              <a:endPar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2689164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73677" y="563945"/>
            <a:ext cx="5427048" cy="4278094"/>
          </a:xfrm>
          <a:prstGeom prst="rect">
            <a:avLst/>
          </a:prstGeom>
          <a:noFill/>
        </p:spPr>
        <p:txBody>
          <a:bodyPr wrap="square" rtlCol="0">
            <a:spAutoFit/>
          </a:bodyPr>
          <a:lstStyle/>
          <a:p>
            <a:pPr lvl="0" algn="just">
              <a:defRPr/>
            </a:pPr>
            <a:r>
              <a:rPr lang="vi-VN" sz="4000" dirty="0">
                <a:solidFill>
                  <a:srgbClr val="002060"/>
                </a:solidFill>
                <a:latin typeface="Cambria" panose="02040503050406030204" pitchFamily="18" charset="0"/>
                <a:ea typeface="Cambria" panose="02040503050406030204" pitchFamily="18" charset="0"/>
              </a:rPr>
              <a:t>Thành phố này trước đây có nhiều tên gọi khác nhau như: Sài Gòn, Sài Gòn - Chợ Lớn, Sài Gòn - Gia Định;</a:t>
            </a:r>
            <a:endParaRPr lang="en-US" sz="4000" dirty="0">
              <a:solidFill>
                <a:srgbClr val="002060"/>
              </a:solidFill>
              <a:latin typeface="Cambria" panose="02040503050406030204" pitchFamily="18" charset="0"/>
              <a:ea typeface="Cambria" panose="02040503050406030204" pitchFamily="18" charset="0"/>
            </a:endParaRPr>
          </a:p>
          <a:p>
            <a:pPr lvl="0" algn="just">
              <a:defRPr/>
            </a:pPr>
            <a:r>
              <a:rPr lang="vi-VN" sz="3600" dirty="0">
                <a:solidFill>
                  <a:srgbClr val="002060"/>
                </a:solidFill>
                <a:latin typeface="Cambria" panose="02040503050406030204" pitchFamily="18" charset="0"/>
                <a:ea typeface="Cambria" panose="02040503050406030204" pitchFamily="18" charset="0"/>
              </a:rPr>
              <a:t>Từ năm 1976 được đổi tên là Thành phố Hồ Chí Minh.</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6286807" y="419100"/>
            <a:ext cx="5456598" cy="2867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6504127" y="3321912"/>
            <a:ext cx="4695762" cy="3130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73677" y="563945"/>
            <a:ext cx="532288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 phố này trước đây có nhiều tên gọi khác nhau như: Sài Gòn, Sài Gòn - Chợ Lớn, Sài Gòn - Gia Định;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6286807" y="419100"/>
            <a:ext cx="5456598" cy="2867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6504127" y="3321912"/>
            <a:ext cx="4695762" cy="3130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57494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26" name="Group 25"/>
          <p:cNvGrpSpPr/>
          <p:nvPr/>
        </p:nvGrpSpPr>
        <p:grpSpPr>
          <a:xfrm>
            <a:off x="593428" y="1910162"/>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24755" y="3008673"/>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7622" y="100980"/>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5339919" y="571681"/>
            <a:ext cx="331819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a:t>
            </a:r>
          </a:p>
        </p:txBody>
      </p:sp>
      <p:pic>
        <p:nvPicPr>
          <p:cNvPr id="88" name="Graphic 8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79760" y="611676"/>
            <a:ext cx="571500" cy="571500"/>
          </a:xfrm>
          <a:prstGeom prst="rect">
            <a:avLst/>
          </a:prstGeom>
        </p:spPr>
      </p:pic>
      <p:grpSp>
        <p:nvGrpSpPr>
          <p:cNvPr id="34" name="Group 33"/>
          <p:cNvGrpSpPr/>
          <p:nvPr/>
        </p:nvGrpSpPr>
        <p:grpSpPr>
          <a:xfrm>
            <a:off x="4568178" y="2111666"/>
            <a:ext cx="6547497" cy="1986374"/>
            <a:chOff x="875100" y="1625381"/>
            <a:chExt cx="6583013" cy="1986374"/>
          </a:xfrm>
        </p:grpSpPr>
        <p:sp>
          <p:nvSpPr>
            <p:cNvPr id="89" name="Rectangle 88"/>
            <p:cNvSpPr/>
            <p:nvPr/>
          </p:nvSpPr>
          <p:spPr>
            <a:xfrm>
              <a:off x="904915" y="1625381"/>
              <a:ext cx="641032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sự</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kiện</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lịch</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sử</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tiêu</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biểu</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p>
          </p:txBody>
        </p:sp>
        <p:sp>
          <p:nvSpPr>
            <p:cNvPr id="90" name="Rectangle 89"/>
            <p:cNvSpPr/>
            <p:nvPr/>
          </p:nvSpPr>
          <p:spPr>
            <a:xfrm>
              <a:off x="875100" y="1672763"/>
              <a:ext cx="6583013"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Một</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số</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sự</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kiện</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lịch</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sử</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tiêu</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biểu</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p>
          </p:txBody>
        </p:sp>
      </p:grpSp>
      <p:grpSp>
        <p:nvGrpSpPr>
          <p:cNvPr id="29" name="Group 28"/>
          <p:cNvGrpSpPr/>
          <p:nvPr/>
        </p:nvGrpSpPr>
        <p:grpSpPr>
          <a:xfrm>
            <a:off x="2273336" y="1026459"/>
            <a:ext cx="1005751" cy="884566"/>
            <a:chOff x="687310" y="3031804"/>
            <a:chExt cx="1005751" cy="884566"/>
          </a:xfrm>
        </p:grpSpPr>
        <p:grpSp>
          <p:nvGrpSpPr>
            <p:cNvPr id="30" name="Group 29"/>
            <p:cNvGrpSpPr/>
            <p:nvPr/>
          </p:nvGrpSpPr>
          <p:grpSpPr>
            <a:xfrm rot="1808952">
              <a:off x="687310" y="3031804"/>
              <a:ext cx="1005751" cy="884566"/>
              <a:chOff x="9050236" y="5553074"/>
              <a:chExt cx="840050" cy="738831"/>
            </a:xfrm>
          </p:grpSpPr>
          <p:sp>
            <p:nvSpPr>
              <p:cNvPr id="35" name="Heart 3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art 3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Arc 30"/>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1"/>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689737">
            <a:off x="-290769" y="4881065"/>
            <a:ext cx="2556838" cy="1908089"/>
          </a:xfrm>
          <a:prstGeom prst="rect">
            <a:avLst/>
          </a:prstGeom>
        </p:spPr>
      </p:pic>
    </p:spTree>
    <p:extLst>
      <p:ext uri="{BB962C8B-B14F-4D97-AF65-F5344CB8AC3E}">
        <p14:creationId xmlns:p14="http://schemas.microsoft.com/office/powerpoint/2010/main" val="7798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fltVal val="0"/>
                                          </p:val>
                                        </p:tav>
                                        <p:tav tm="100000">
                                          <p:val>
                                            <p:strVal val="#ppt_w"/>
                                          </p:val>
                                        </p:tav>
                                      </p:tavLst>
                                    </p:anim>
                                    <p:anim calcmode="lin" valueType="num">
                                      <p:cBhvr>
                                        <p:cTn id="27" dur="1000" fill="hold"/>
                                        <p:tgtEl>
                                          <p:spTgt spid="37"/>
                                        </p:tgtEl>
                                        <p:attrNameLst>
                                          <p:attrName>ppt_h</p:attrName>
                                        </p:attrNameLst>
                                      </p:cBhvr>
                                      <p:tavLst>
                                        <p:tav tm="0">
                                          <p:val>
                                            <p:fltVal val="0"/>
                                          </p:val>
                                        </p:tav>
                                        <p:tav tm="100000">
                                          <p:val>
                                            <p:strVal val="#ppt_h"/>
                                          </p:val>
                                        </p:tav>
                                      </p:tavLst>
                                    </p:anim>
                                    <p:anim calcmode="lin" valueType="num">
                                      <p:cBhvr>
                                        <p:cTn id="28" dur="1000" fill="hold"/>
                                        <p:tgtEl>
                                          <p:spTgt spid="37"/>
                                        </p:tgtEl>
                                        <p:attrNameLst>
                                          <p:attrName>style.rotation</p:attrName>
                                        </p:attrNameLst>
                                      </p:cBhvr>
                                      <p:tavLst>
                                        <p:tav tm="0">
                                          <p:val>
                                            <p:fltVal val="90"/>
                                          </p:val>
                                        </p:tav>
                                        <p:tav tm="100000">
                                          <p:val>
                                            <p:fltVal val="0"/>
                                          </p:val>
                                        </p:tav>
                                      </p:tavLst>
                                    </p:anim>
                                    <p:animEffect transition="in" filter="fade">
                                      <p:cBhvr>
                                        <p:cTn id="29" dur="1000"/>
                                        <p:tgtEl>
                                          <p:spTgt spid="37"/>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randombar(horizontal)">
                                      <p:cBhvr>
                                        <p:cTn id="43" dur="1000"/>
                                        <p:tgtEl>
                                          <p:spTgt spid="81"/>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1000" fill="hold"/>
                                        <p:tgtEl>
                                          <p:spTgt spid="34"/>
                                        </p:tgtEl>
                                        <p:attrNameLst>
                                          <p:attrName>ppt_w</p:attrName>
                                        </p:attrNameLst>
                                      </p:cBhvr>
                                      <p:tavLst>
                                        <p:tav tm="0">
                                          <p:val>
                                            <p:fltVal val="0"/>
                                          </p:val>
                                        </p:tav>
                                        <p:tav tm="100000">
                                          <p:val>
                                            <p:strVal val="#ppt_w"/>
                                          </p:val>
                                        </p:tav>
                                      </p:tavLst>
                                    </p:anim>
                                    <p:anim calcmode="lin" valueType="num">
                                      <p:cBhvr>
                                        <p:cTn id="48" dur="1000" fill="hold"/>
                                        <p:tgtEl>
                                          <p:spTgt spid="34"/>
                                        </p:tgtEl>
                                        <p:attrNameLst>
                                          <p:attrName>ppt_h</p:attrName>
                                        </p:attrNameLst>
                                      </p:cBhvr>
                                      <p:tavLst>
                                        <p:tav tm="0">
                                          <p:val>
                                            <p:fltVal val="0"/>
                                          </p:val>
                                        </p:tav>
                                        <p:tav tm="100000">
                                          <p:val>
                                            <p:strVal val="#ppt_h"/>
                                          </p:val>
                                        </p:tav>
                                      </p:tavLst>
                                    </p:anim>
                                    <p:animEffect transition="in" filter="fade">
                                      <p:cBhvr>
                                        <p:cTn id="4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6" name="Rectangle 5">
            <a:extLst>
              <a:ext uri="{FF2B5EF4-FFF2-40B4-BE49-F238E27FC236}">
                <a16:creationId xmlns:a16="http://schemas.microsoft.com/office/drawing/2014/main" id="{BE190690-F2FE-197F-14C7-5504A9A951BA}"/>
              </a:ext>
            </a:extLst>
          </p:cNvPr>
          <p:cNvSpPr/>
          <p:nvPr/>
        </p:nvSpPr>
        <p:spPr>
          <a:xfrm>
            <a:off x="142875" y="248784"/>
            <a:ext cx="11677650"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prstClr val="white"/>
                </a:solidFill>
                <a:latin typeface="Cambria" panose="02040503050406030204" pitchFamily="18" charset="0"/>
                <a:ea typeface="Cambria" panose="02040503050406030204" pitchFamily="18" charset="0"/>
              </a:rPr>
              <a:t>Đ</a:t>
            </a:r>
            <a:r>
              <a:rPr lang="vi-VN" sz="3200" b="1" dirty="0">
                <a:solidFill>
                  <a:prstClr val="white"/>
                </a:solidFill>
                <a:latin typeface="Cambria" panose="02040503050406030204" pitchFamily="18" charset="0"/>
                <a:ea typeface="Cambria" panose="02040503050406030204" pitchFamily="18" charset="0"/>
              </a:rPr>
              <a:t>ọc thông tin, quan sát hình 3, 4 SKG thảo luận và nêu được một số sự kiện lịch sử tiêu biểu với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5F5FD7F-3DB7-6F2A-65BD-226A196FBE86}"/>
              </a:ext>
            </a:extLst>
          </p:cNvPr>
          <p:cNvPicPr>
            <a:picLocks noChangeAspect="1"/>
          </p:cNvPicPr>
          <p:nvPr/>
        </p:nvPicPr>
        <p:blipFill>
          <a:blip r:embed="rId5"/>
          <a:stretch>
            <a:fillRect/>
          </a:stretch>
        </p:blipFill>
        <p:spPr>
          <a:xfrm>
            <a:off x="195262" y="2295524"/>
            <a:ext cx="6726322" cy="3876676"/>
          </a:xfrm>
          <a:prstGeom prst="rect">
            <a:avLst/>
          </a:prstGeom>
        </p:spPr>
      </p:pic>
      <p:pic>
        <p:nvPicPr>
          <p:cNvPr id="12" name="Picture 11">
            <a:extLst>
              <a:ext uri="{FF2B5EF4-FFF2-40B4-BE49-F238E27FC236}">
                <a16:creationId xmlns:a16="http://schemas.microsoft.com/office/drawing/2014/main" id="{2C71F4C6-9B7F-0DEB-6619-6023AFC7205A}"/>
              </a:ext>
            </a:extLst>
          </p:cNvPr>
          <p:cNvPicPr>
            <a:picLocks noChangeAspect="1"/>
          </p:cNvPicPr>
          <p:nvPr/>
        </p:nvPicPr>
        <p:blipFill>
          <a:blip r:embed="rId6"/>
          <a:stretch>
            <a:fillRect/>
          </a:stretch>
        </p:blipFill>
        <p:spPr>
          <a:xfrm>
            <a:off x="7186612" y="2271712"/>
            <a:ext cx="4357688" cy="3896126"/>
          </a:xfrm>
          <a:prstGeom prst="rect">
            <a:avLst/>
          </a:prstGeom>
        </p:spPr>
      </p:pic>
    </p:spTree>
    <p:custDataLst>
      <p:tags r:id="rId1"/>
    </p:custDataLst>
    <p:extLst>
      <p:ext uri="{BB962C8B-B14F-4D97-AF65-F5344CB8AC3E}">
        <p14:creationId xmlns:p14="http://schemas.microsoft.com/office/powerpoint/2010/main" val="13462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pic>
        <p:nvPicPr>
          <p:cNvPr id="5" name="Picture 4">
            <a:extLst>
              <a:ext uri="{FF2B5EF4-FFF2-40B4-BE49-F238E27FC236}">
                <a16:creationId xmlns:a16="http://schemas.microsoft.com/office/drawing/2014/main" id="{0AC77CA7-571C-4F04-16CE-8CF75FBFA4FF}"/>
              </a:ext>
            </a:extLst>
          </p:cNvPr>
          <p:cNvPicPr>
            <a:picLocks noChangeAspect="1"/>
          </p:cNvPicPr>
          <p:nvPr/>
        </p:nvPicPr>
        <p:blipFill>
          <a:blip r:embed="rId5"/>
          <a:stretch>
            <a:fillRect/>
          </a:stretch>
        </p:blipFill>
        <p:spPr>
          <a:xfrm>
            <a:off x="109537" y="1876424"/>
            <a:ext cx="5619041" cy="3238501"/>
          </a:xfrm>
          <a:prstGeom prst="rect">
            <a:avLst/>
          </a:prstGeom>
        </p:spPr>
      </p:pic>
      <p:sp>
        <p:nvSpPr>
          <p:cNvPr id="7" name="Freeform: Shape 6">
            <a:extLst>
              <a:ext uri="{FF2B5EF4-FFF2-40B4-BE49-F238E27FC236}">
                <a16:creationId xmlns:a16="http://schemas.microsoft.com/office/drawing/2014/main" id="{ED077213-E5AB-A9FE-A0B8-9F61992A42AA}"/>
              </a:ext>
            </a:extLst>
          </p:cNvPr>
          <p:cNvSpPr/>
          <p:nvPr/>
        </p:nvSpPr>
        <p:spPr>
          <a:xfrm flipV="1">
            <a:off x="5810249" y="1752598"/>
            <a:ext cx="6257925" cy="3371852"/>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6029325" y="2105025"/>
            <a:ext cx="590550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Ngày 5/6/1911, Nguyễn Tất Thành với tên gọi là Văn Ba đã rời Bến Nhà Rồng, ra đi tìm đường cứu nước.</a:t>
            </a:r>
            <a:endParaRPr lang="en-US" sz="3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36233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 name="Freeform: Shape 6">
            <a:extLst>
              <a:ext uri="{FF2B5EF4-FFF2-40B4-BE49-F238E27FC236}">
                <a16:creationId xmlns:a16="http://schemas.microsoft.com/office/drawing/2014/main" id="{ED077213-E5AB-A9FE-A0B8-9F61992A42AA}"/>
              </a:ext>
            </a:extLst>
          </p:cNvPr>
          <p:cNvSpPr/>
          <p:nvPr/>
        </p:nvSpPr>
        <p:spPr>
          <a:xfrm flipV="1">
            <a:off x="5810249" y="1752598"/>
            <a:ext cx="6257925" cy="3371852"/>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6029325" y="2105025"/>
            <a:ext cx="5905500" cy="1938992"/>
          </a:xfrm>
          <a:prstGeom prst="rect">
            <a:avLst/>
          </a:prstGeom>
          <a:noFill/>
        </p:spPr>
        <p:txBody>
          <a:bodyPr wrap="square" rtlCol="0">
            <a:spAutoFit/>
          </a:bodyPr>
          <a:lstStyle/>
          <a:p>
            <a:pPr lvl="0" algn="just"/>
            <a:r>
              <a:rPr lang="vi-VN" sz="4000" dirty="0">
                <a:solidFill>
                  <a:srgbClr val="000000"/>
                </a:solidFill>
                <a:latin typeface="Cambria" panose="02040503050406030204" pitchFamily="18" charset="0"/>
                <a:ea typeface="Cambria" panose="02040503050406030204" pitchFamily="18" charset="0"/>
              </a:rPr>
              <a:t>Tháng 8/1945, nhân dân Sài Gòn - Chợ Lớn giành được chính quyền.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7510F18-B5B3-9325-BC68-F02CBCE7CC22}"/>
              </a:ext>
            </a:extLst>
          </p:cNvPr>
          <p:cNvPicPr>
            <a:picLocks noChangeAspect="1"/>
          </p:cNvPicPr>
          <p:nvPr/>
        </p:nvPicPr>
        <p:blipFill>
          <a:blip r:embed="rId5"/>
          <a:stretch>
            <a:fillRect/>
          </a:stretch>
        </p:blipFill>
        <p:spPr>
          <a:xfrm>
            <a:off x="371475" y="2052637"/>
            <a:ext cx="4943888" cy="3043238"/>
          </a:xfrm>
          <a:prstGeom prst="rect">
            <a:avLst/>
          </a:prstGeom>
        </p:spPr>
      </p:pic>
    </p:spTree>
    <p:custDataLst>
      <p:tags r:id="rId1"/>
    </p:custDataLst>
    <p:extLst>
      <p:ext uri="{BB962C8B-B14F-4D97-AF65-F5344CB8AC3E}">
        <p14:creationId xmlns:p14="http://schemas.microsoft.com/office/powerpoint/2010/main" val="3269209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 name="Freeform: Shape 6">
            <a:extLst>
              <a:ext uri="{FF2B5EF4-FFF2-40B4-BE49-F238E27FC236}">
                <a16:creationId xmlns:a16="http://schemas.microsoft.com/office/drawing/2014/main" id="{ED077213-E5AB-A9FE-A0B8-9F61992A42AA}"/>
              </a:ext>
            </a:extLst>
          </p:cNvPr>
          <p:cNvSpPr/>
          <p:nvPr/>
        </p:nvSpPr>
        <p:spPr>
          <a:xfrm flipV="1">
            <a:off x="5248275" y="1143000"/>
            <a:ext cx="6819899" cy="485775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5429250" y="1228725"/>
            <a:ext cx="6534150" cy="3970318"/>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Ngày 30/4/1975, Lữ đoàn xe tăng 2030 tiến về Dinh Độc Lập. Xe tăng 390 tiến bào húc đổ cổng chính của Dinh, mở đường cho các xe khác thẳng tiến vào bên trong. Chiến dịch Hồ Chí Minh kết thúc thắng lợi.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4A3EDD6-9718-A592-D897-04719900137D}"/>
              </a:ext>
            </a:extLst>
          </p:cNvPr>
          <p:cNvPicPr>
            <a:picLocks noChangeAspect="1"/>
          </p:cNvPicPr>
          <p:nvPr/>
        </p:nvPicPr>
        <p:blipFill>
          <a:blip r:embed="rId5"/>
          <a:stretch>
            <a:fillRect/>
          </a:stretch>
        </p:blipFill>
        <p:spPr>
          <a:xfrm>
            <a:off x="242887" y="1452562"/>
            <a:ext cx="4795838" cy="4287868"/>
          </a:xfrm>
          <a:prstGeom prst="rect">
            <a:avLst/>
          </a:prstGeom>
        </p:spPr>
      </p:pic>
    </p:spTree>
    <p:custDataLst>
      <p:tags r:id="rId1"/>
    </p:custDataLst>
    <p:extLst>
      <p:ext uri="{BB962C8B-B14F-4D97-AF65-F5344CB8AC3E}">
        <p14:creationId xmlns:p14="http://schemas.microsoft.com/office/powerpoint/2010/main" val="395676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5" name="Group 4">
            <a:extLst>
              <a:ext uri="{FF2B5EF4-FFF2-40B4-BE49-F238E27FC236}">
                <a16:creationId xmlns:a16="http://schemas.microsoft.com/office/drawing/2014/main" id="{6E04FD69-5380-A539-C3AB-6914CFAF5D7F}"/>
              </a:ext>
            </a:extLst>
          </p:cNvPr>
          <p:cNvGrpSpPr/>
          <p:nvPr/>
        </p:nvGrpSpPr>
        <p:grpSpPr>
          <a:xfrm>
            <a:off x="1254125" y="527784"/>
            <a:ext cx="9991872" cy="2309420"/>
            <a:chOff x="993638" y="208077"/>
            <a:chExt cx="9991872" cy="2309420"/>
          </a:xfrm>
        </p:grpSpPr>
        <p:sp>
          <p:nvSpPr>
            <p:cNvPr id="7" name="Rounded Rectangle 10">
              <a:extLst>
                <a:ext uri="{FF2B5EF4-FFF2-40B4-BE49-F238E27FC236}">
                  <a16:creationId xmlns:a16="http://schemas.microsoft.com/office/drawing/2014/main" id="{9BA47D7D-E250-70A2-E883-28ED4C17D605}"/>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47F6BC29-C60E-C5AE-14D3-B494114992F6}"/>
                </a:ext>
              </a:extLst>
            </p:cNvPr>
            <p:cNvSpPr txBox="1"/>
            <p:nvPr/>
          </p:nvSpPr>
          <p:spPr>
            <a:xfrm>
              <a:off x="1013798" y="544573"/>
              <a:ext cx="9776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i="0" dirty="0">
                  <a:solidFill>
                    <a:srgbClr val="FF0000"/>
                  </a:solidFill>
                  <a:effectLst/>
                  <a:latin typeface="Cambria" panose="02040503050406030204" pitchFamily="18" charset="0"/>
                  <a:ea typeface="Cambria" panose="02040503050406030204" pitchFamily="18" charset="0"/>
                </a:rPr>
                <a:t> Kể lại một câu chuyện lịch sử được giới thiệu trong bài học.</a:t>
              </a:r>
              <a:endParaRPr kumimoji="0" lang="vi-V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65049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DBFE24-EEE5-A27A-4C37-6F55B5924DA2}"/>
              </a:ext>
            </a:extLst>
          </p:cNvPr>
          <p:cNvPicPr>
            <a:picLocks noChangeAspect="1"/>
          </p:cNvPicPr>
          <p:nvPr/>
        </p:nvPicPr>
        <p:blipFill>
          <a:blip r:embed="rId2"/>
          <a:stretch>
            <a:fillRect/>
          </a:stretch>
        </p:blipFill>
        <p:spPr>
          <a:xfrm>
            <a:off x="371475" y="590550"/>
            <a:ext cx="5867400" cy="5810250"/>
          </a:xfrm>
          <a:prstGeom prst="rect">
            <a:avLst/>
          </a:prstGeom>
        </p:spPr>
      </p:pic>
      <p:pic>
        <p:nvPicPr>
          <p:cNvPr id="5" name="Picture 4">
            <a:extLst>
              <a:ext uri="{FF2B5EF4-FFF2-40B4-BE49-F238E27FC236}">
                <a16:creationId xmlns:a16="http://schemas.microsoft.com/office/drawing/2014/main" id="{5C5C3624-4447-B1C7-96C5-B43D764F7595}"/>
              </a:ext>
            </a:extLst>
          </p:cNvPr>
          <p:cNvPicPr>
            <a:picLocks noChangeAspect="1"/>
          </p:cNvPicPr>
          <p:nvPr/>
        </p:nvPicPr>
        <p:blipFill>
          <a:blip r:embed="rId3"/>
          <a:stretch>
            <a:fillRect/>
          </a:stretch>
        </p:blipFill>
        <p:spPr>
          <a:xfrm>
            <a:off x="6357937" y="1233487"/>
            <a:ext cx="5648325" cy="3495675"/>
          </a:xfrm>
          <a:prstGeom prst="rect">
            <a:avLst/>
          </a:prstGeom>
        </p:spPr>
      </p:pic>
    </p:spTree>
    <p:extLst>
      <p:ext uri="{BB962C8B-B14F-4D97-AF65-F5344CB8AC3E}">
        <p14:creationId xmlns:p14="http://schemas.microsoft.com/office/powerpoint/2010/main" val="74158577"/>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ành phố Hồ Chí Minh nhìn từ Flycam">
            <a:hlinkClick r:id="" action="ppaction://media"/>
            <a:extLst>
              <a:ext uri="{FF2B5EF4-FFF2-40B4-BE49-F238E27FC236}">
                <a16:creationId xmlns:a16="http://schemas.microsoft.com/office/drawing/2014/main" id="{DF4AB495-C21C-81D2-3A78-58D4DD974F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12839287"/>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4" name="Picture 3">
            <a:extLst>
              <a:ext uri="{FF2B5EF4-FFF2-40B4-BE49-F238E27FC236}">
                <a16:creationId xmlns:a16="http://schemas.microsoft.com/office/drawing/2014/main" id="{3F374DF6-2195-F326-7C8B-755814F52EBF}"/>
              </a:ext>
            </a:extLst>
          </p:cNvPr>
          <p:cNvPicPr>
            <a:picLocks noChangeAspect="1"/>
          </p:cNvPicPr>
          <p:nvPr/>
        </p:nvPicPr>
        <p:blipFill>
          <a:blip r:embed="rId3"/>
          <a:stretch>
            <a:fillRect/>
          </a:stretch>
        </p:blipFill>
        <p:spPr>
          <a:xfrm>
            <a:off x="1487745" y="1235863"/>
            <a:ext cx="10169009" cy="2328874"/>
          </a:xfrm>
          <a:prstGeom prst="rect">
            <a:avLst/>
          </a:prstGeom>
        </p:spPr>
      </p:pic>
    </p:spTree>
    <p:extLst>
      <p:ext uri="{BB962C8B-B14F-4D97-AF65-F5344CB8AC3E}">
        <p14:creationId xmlns:p14="http://schemas.microsoft.com/office/powerpoint/2010/main" val="41353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6" name="Rectangle 5">
            <a:extLst>
              <a:ext uri="{FF2B5EF4-FFF2-40B4-BE49-F238E27FC236}">
                <a16:creationId xmlns:a16="http://schemas.microsoft.com/office/drawing/2014/main" id="{BE190690-F2FE-197F-14C7-5504A9A951BA}"/>
              </a:ext>
            </a:extLst>
          </p:cNvPr>
          <p:cNvSpPr/>
          <p:nvPr/>
        </p:nvSpPr>
        <p:spPr>
          <a:xfrm>
            <a:off x="142875" y="248784"/>
            <a:ext cx="11677650"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white"/>
                </a:solidFill>
                <a:latin typeface="Cambria" panose="02040503050406030204" pitchFamily="18" charset="0"/>
                <a:ea typeface="Cambria" panose="02040503050406030204" pitchFamily="18" charset="0"/>
              </a:rPr>
              <a:t>Hãy vẽ trục thời gian thể hiện một số sự kiện lịch sử tiêu biểu ở Sài Gòn - Thành phố Hồ Chí Minh được giới thiệu trong bài học.</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74CF6BE8-0A71-3E1E-A448-F1A394D0EA58}"/>
              </a:ext>
            </a:extLst>
          </p:cNvPr>
          <p:cNvPicPr>
            <a:picLocks noChangeAspect="1"/>
          </p:cNvPicPr>
          <p:nvPr/>
        </p:nvPicPr>
        <p:blipFill>
          <a:blip r:embed="rId5"/>
          <a:stretch>
            <a:fillRect/>
          </a:stretch>
        </p:blipFill>
        <p:spPr>
          <a:xfrm>
            <a:off x="1071562" y="2109787"/>
            <a:ext cx="10439166" cy="3843338"/>
          </a:xfrm>
          <a:prstGeom prst="rect">
            <a:avLst/>
          </a:prstGeom>
        </p:spPr>
      </p:pic>
    </p:spTree>
    <p:custDataLst>
      <p:tags r:id="rId1"/>
    </p:custDataLst>
    <p:extLst>
      <p:ext uri="{BB962C8B-B14F-4D97-AF65-F5344CB8AC3E}">
        <p14:creationId xmlns:p14="http://schemas.microsoft.com/office/powerpoint/2010/main" val="32657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B384823-9A3E-DCEA-11D0-754F39CA4CD9}"/>
              </a:ext>
            </a:extLst>
          </p:cNvPr>
          <p:cNvPicPr>
            <a:picLocks noChangeAspect="1"/>
          </p:cNvPicPr>
          <p:nvPr/>
        </p:nvPicPr>
        <p:blipFill>
          <a:blip r:embed="rId4"/>
          <a:stretch>
            <a:fillRect/>
          </a:stretch>
        </p:blipFill>
        <p:spPr>
          <a:xfrm>
            <a:off x="1122866" y="710480"/>
            <a:ext cx="7431668" cy="1950889"/>
          </a:xfrm>
          <a:prstGeom prst="rect">
            <a:avLst/>
          </a:prstGeom>
        </p:spPr>
      </p:pic>
    </p:spTree>
    <p:extLst>
      <p:ext uri="{BB962C8B-B14F-4D97-AF65-F5344CB8AC3E}">
        <p14:creationId xmlns:p14="http://schemas.microsoft.com/office/powerpoint/2010/main" val="264319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 name="Rounded Rectangle 10">
            <a:extLst>
              <a:ext uri="{FF2B5EF4-FFF2-40B4-BE49-F238E27FC236}">
                <a16:creationId xmlns:a16="http://schemas.microsoft.com/office/drawing/2014/main" id="{9BA47D7D-E250-70A2-E883-28ED4C17D605}"/>
              </a:ext>
            </a:extLst>
          </p:cNvPr>
          <p:cNvSpPr/>
          <p:nvPr/>
        </p:nvSpPr>
        <p:spPr>
          <a:xfrm>
            <a:off x="1254125" y="527784"/>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974" y="2169512"/>
            <a:ext cx="2713521" cy="4302869"/>
          </a:xfrm>
          <a:prstGeom prst="rect">
            <a:avLst/>
          </a:prstGeom>
        </p:spPr>
      </p:pic>
      <p:pic>
        <p:nvPicPr>
          <p:cNvPr id="6" name="Graphic 5">
            <a:extLst>
              <a:ext uri="{FF2B5EF4-FFF2-40B4-BE49-F238E27FC236}">
                <a16:creationId xmlns:a16="http://schemas.microsoft.com/office/drawing/2014/main" id="{A1F77722-CEAE-9DA7-2A5A-BB8EC65C96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897732" y="2222009"/>
            <a:ext cx="3345561" cy="4244893"/>
          </a:xfrm>
          <a:prstGeom prst="rect">
            <a:avLst/>
          </a:prstGeom>
        </p:spPr>
      </p:pic>
      <p:pic>
        <p:nvPicPr>
          <p:cNvPr id="10" name="Picture 9">
            <a:extLst>
              <a:ext uri="{FF2B5EF4-FFF2-40B4-BE49-F238E27FC236}">
                <a16:creationId xmlns:a16="http://schemas.microsoft.com/office/drawing/2014/main" id="{E9B15C26-CDED-0B1F-6DCA-1C5E5FFC486F}"/>
              </a:ext>
            </a:extLst>
          </p:cNvPr>
          <p:cNvPicPr>
            <a:picLocks noChangeAspect="1"/>
          </p:cNvPicPr>
          <p:nvPr/>
        </p:nvPicPr>
        <p:blipFill>
          <a:blip r:embed="rId9"/>
          <a:stretch>
            <a:fillRect/>
          </a:stretch>
        </p:blipFill>
        <p:spPr>
          <a:xfrm>
            <a:off x="1368509" y="957770"/>
            <a:ext cx="9778832" cy="1475360"/>
          </a:xfrm>
          <a:prstGeom prst="rect">
            <a:avLst/>
          </a:prstGeom>
        </p:spPr>
      </p:pic>
    </p:spTree>
    <p:extLst>
      <p:ext uri="{BB962C8B-B14F-4D97-AF65-F5344CB8AC3E}">
        <p14:creationId xmlns:p14="http://schemas.microsoft.com/office/powerpoint/2010/main" val="369576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92375" y="832525"/>
            <a:ext cx="5322888" cy="3785652"/>
          </a:xfrm>
          <a:prstGeom prst="rect">
            <a:avLst/>
          </a:prstGeom>
          <a:noFill/>
        </p:spPr>
        <p:txBody>
          <a:bodyPr wrap="square" rtlCol="0">
            <a:spAutoFit/>
          </a:bodyPr>
          <a:lstStyle/>
          <a:p>
            <a:pPr lvl="0" algn="just"/>
            <a:r>
              <a:rPr lang="vi-VN" sz="3000" b="1" dirty="0">
                <a:solidFill>
                  <a:srgbClr val="002060"/>
                </a:solidFill>
                <a:latin typeface="Cambria" panose="02040503050406030204" pitchFamily="18" charset="0"/>
                <a:ea typeface="Cambria" panose="02040503050406030204" pitchFamily="18" charset="0"/>
                <a:cs typeface="DungGeunMo" panose="020B0500000000000000" pitchFamily="34" charset="-127"/>
              </a:rPr>
              <a:t>Luật chơi: </a:t>
            </a:r>
            <a:r>
              <a:rPr lang="vi-VN" sz="3000" dirty="0">
                <a:solidFill>
                  <a:srgbClr val="002060"/>
                </a:solidFill>
                <a:latin typeface="Cambria" panose="02040503050406030204" pitchFamily="18" charset="0"/>
                <a:ea typeface="Cambria" panose="02040503050406030204" pitchFamily="18" charset="0"/>
                <a:cs typeface="DungGeunMo" panose="020B0500000000000000" pitchFamily="34" charset="-127"/>
              </a:rPr>
              <a:t>chơi theo tổ, mỗi tổ cử 5 bạn tham gia theo lần lượt. Trong thời gian 1 phút mỗi tổ tìm trên tập ảnh nhận biết những hình ảnh nào thuộc thành phố Hồ Chí Minh gắn lên bảng. Tổ nào tìm đúng và nhanh nhất là thắng cuộc.</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spTree>
    <p:custDataLst>
      <p:tags r:id="rId1"/>
    </p:custDataLst>
    <p:extLst>
      <p:ext uri="{BB962C8B-B14F-4D97-AF65-F5344CB8AC3E}">
        <p14:creationId xmlns:p14="http://schemas.microsoft.com/office/powerpoint/2010/main" val="34417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down)">
                                      <p:cBhvr>
                                        <p:cTn id="32" dur="500"/>
                                        <p:tgtEl>
                                          <p:spTgt spid="66"/>
                                        </p:tgtEl>
                                      </p:cBhvr>
                                    </p:animEffect>
                                  </p:childTnLst>
                                </p:cTn>
                              </p:par>
                              <p:par>
                                <p:cTn id="33" presetID="22" presetClass="entr" presetSubtype="4"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down)">
                                      <p:cBhvr>
                                        <p:cTn id="35" dur="500"/>
                                        <p:tgtEl>
                                          <p:spTgt spid="67"/>
                                        </p:tgtEl>
                                      </p:cBhvr>
                                    </p:animEffect>
                                  </p:childTnLst>
                                </p:cTn>
                              </p:par>
                              <p:par>
                                <p:cTn id="36" presetID="22" presetClass="entr" presetSubtype="4" fill="hold"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wipe(down)">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5" name="Picture 4">
            <a:extLst>
              <a:ext uri="{FF2B5EF4-FFF2-40B4-BE49-F238E27FC236}">
                <a16:creationId xmlns:a16="http://schemas.microsoft.com/office/drawing/2014/main" id="{A0E5B34A-1C39-37F5-03F0-C9B63EEFB3CC}"/>
              </a:ext>
            </a:extLst>
          </p:cNvPr>
          <p:cNvPicPr>
            <a:picLocks noChangeAspect="1"/>
          </p:cNvPicPr>
          <p:nvPr/>
        </p:nvPicPr>
        <p:blipFill>
          <a:blip r:embed="rId4"/>
          <a:stretch>
            <a:fillRect/>
          </a:stretch>
        </p:blipFill>
        <p:spPr>
          <a:xfrm>
            <a:off x="323851" y="214602"/>
            <a:ext cx="3433270" cy="2576224"/>
          </a:xfrm>
          <a:prstGeom prst="rect">
            <a:avLst/>
          </a:prstGeom>
        </p:spPr>
      </p:pic>
      <p:pic>
        <p:nvPicPr>
          <p:cNvPr id="8" name="Picture 7">
            <a:extLst>
              <a:ext uri="{FF2B5EF4-FFF2-40B4-BE49-F238E27FC236}">
                <a16:creationId xmlns:a16="http://schemas.microsoft.com/office/drawing/2014/main" id="{348F3EDA-F01E-54D8-43B9-0D41FC5FD387}"/>
              </a:ext>
            </a:extLst>
          </p:cNvPr>
          <p:cNvPicPr>
            <a:picLocks noChangeAspect="1"/>
          </p:cNvPicPr>
          <p:nvPr/>
        </p:nvPicPr>
        <p:blipFill>
          <a:blip r:embed="rId5"/>
          <a:stretch>
            <a:fillRect/>
          </a:stretch>
        </p:blipFill>
        <p:spPr>
          <a:xfrm>
            <a:off x="4067175" y="269938"/>
            <a:ext cx="3962400" cy="2516124"/>
          </a:xfrm>
          <a:prstGeom prst="rect">
            <a:avLst/>
          </a:prstGeom>
        </p:spPr>
      </p:pic>
      <p:pic>
        <p:nvPicPr>
          <p:cNvPr id="11" name="Picture 10">
            <a:extLst>
              <a:ext uri="{FF2B5EF4-FFF2-40B4-BE49-F238E27FC236}">
                <a16:creationId xmlns:a16="http://schemas.microsoft.com/office/drawing/2014/main" id="{1272ECE6-8DE7-232B-28B2-94E75578CE44}"/>
              </a:ext>
            </a:extLst>
          </p:cNvPr>
          <p:cNvPicPr>
            <a:picLocks noChangeAspect="1"/>
          </p:cNvPicPr>
          <p:nvPr/>
        </p:nvPicPr>
        <p:blipFill>
          <a:blip r:embed="rId6"/>
          <a:stretch>
            <a:fillRect/>
          </a:stretch>
        </p:blipFill>
        <p:spPr>
          <a:xfrm>
            <a:off x="8237459" y="266699"/>
            <a:ext cx="3721540" cy="2552701"/>
          </a:xfrm>
          <a:prstGeom prst="rect">
            <a:avLst/>
          </a:prstGeom>
        </p:spPr>
      </p:pic>
      <p:pic>
        <p:nvPicPr>
          <p:cNvPr id="12" name="Picture 11">
            <a:extLst>
              <a:ext uri="{FF2B5EF4-FFF2-40B4-BE49-F238E27FC236}">
                <a16:creationId xmlns:a16="http://schemas.microsoft.com/office/drawing/2014/main" id="{410BF47E-927E-73D2-5704-5A665512F28B}"/>
              </a:ext>
            </a:extLst>
          </p:cNvPr>
          <p:cNvPicPr>
            <a:picLocks noChangeAspect="1"/>
          </p:cNvPicPr>
          <p:nvPr/>
        </p:nvPicPr>
        <p:blipFill>
          <a:blip r:embed="rId7"/>
          <a:stretch>
            <a:fillRect/>
          </a:stretch>
        </p:blipFill>
        <p:spPr>
          <a:xfrm>
            <a:off x="238125" y="3351162"/>
            <a:ext cx="3670557" cy="2487663"/>
          </a:xfrm>
          <a:prstGeom prst="rect">
            <a:avLst/>
          </a:prstGeom>
        </p:spPr>
      </p:pic>
      <p:pic>
        <p:nvPicPr>
          <p:cNvPr id="13" name="Picture 12">
            <a:extLst>
              <a:ext uri="{FF2B5EF4-FFF2-40B4-BE49-F238E27FC236}">
                <a16:creationId xmlns:a16="http://schemas.microsoft.com/office/drawing/2014/main" id="{85A41285-257C-0F65-342E-25DFCACAB37D}"/>
              </a:ext>
            </a:extLst>
          </p:cNvPr>
          <p:cNvPicPr>
            <a:picLocks noChangeAspect="1"/>
          </p:cNvPicPr>
          <p:nvPr/>
        </p:nvPicPr>
        <p:blipFill>
          <a:blip r:embed="rId8"/>
          <a:stretch>
            <a:fillRect/>
          </a:stretch>
        </p:blipFill>
        <p:spPr>
          <a:xfrm>
            <a:off x="4190999" y="3355730"/>
            <a:ext cx="3800476" cy="2542310"/>
          </a:xfrm>
          <a:prstGeom prst="rect">
            <a:avLst/>
          </a:prstGeom>
        </p:spPr>
      </p:pic>
      <p:pic>
        <p:nvPicPr>
          <p:cNvPr id="14" name="Picture 13">
            <a:extLst>
              <a:ext uri="{FF2B5EF4-FFF2-40B4-BE49-F238E27FC236}">
                <a16:creationId xmlns:a16="http://schemas.microsoft.com/office/drawing/2014/main" id="{8373C75B-C459-0A52-7D69-97B01BCE4455}"/>
              </a:ext>
            </a:extLst>
          </p:cNvPr>
          <p:cNvPicPr>
            <a:picLocks noChangeAspect="1"/>
          </p:cNvPicPr>
          <p:nvPr/>
        </p:nvPicPr>
        <p:blipFill>
          <a:blip r:embed="rId9"/>
          <a:stretch>
            <a:fillRect/>
          </a:stretch>
        </p:blipFill>
        <p:spPr>
          <a:xfrm>
            <a:off x="8201025" y="3381375"/>
            <a:ext cx="3829049" cy="2552699"/>
          </a:xfrm>
          <a:prstGeom prst="rect">
            <a:avLst/>
          </a:prstGeom>
        </p:spPr>
      </p:pic>
    </p:spTree>
    <p:extLst>
      <p:ext uri="{BB962C8B-B14F-4D97-AF65-F5344CB8AC3E}">
        <p14:creationId xmlns:p14="http://schemas.microsoft.com/office/powerpoint/2010/main" val="2603868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923FD31-86B7-4324-85CF-1627BB1FF085}"/>
              </a:ext>
            </a:extLst>
          </p:cNvPr>
          <p:cNvGrpSpPr/>
          <p:nvPr/>
        </p:nvGrpSpPr>
        <p:grpSpPr>
          <a:xfrm flipH="1" flipV="1">
            <a:off x="-6115" y="2753534"/>
            <a:ext cx="7137114" cy="4127326"/>
            <a:chOff x="5054888" y="0"/>
            <a:chExt cx="7137114" cy="4127326"/>
          </a:xfrm>
        </p:grpSpPr>
        <p:sp>
          <p:nvSpPr>
            <p:cNvPr id="52" name="Rectangle 51">
              <a:extLst>
                <a:ext uri="{FF2B5EF4-FFF2-40B4-BE49-F238E27FC236}">
                  <a16:creationId xmlns:a16="http://schemas.microsoft.com/office/drawing/2014/main" id="{24374843-61D8-4FD2-AA6C-504E9E82FD6F}"/>
                </a:ext>
              </a:extLst>
            </p:cNvPr>
            <p:cNvSpPr/>
            <p:nvPr/>
          </p:nvSpPr>
          <p:spPr>
            <a:xfrm>
              <a:off x="11359485" y="0"/>
              <a:ext cx="832517" cy="275353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8AEC0BCF-4516-4CD5-95FA-1DD7401050AB}"/>
                </a:ext>
              </a:extLst>
            </p:cNvPr>
            <p:cNvSpPr/>
            <p:nvPr/>
          </p:nvSpPr>
          <p:spPr>
            <a:xfrm>
              <a:off x="10855786" y="0"/>
              <a:ext cx="579929" cy="328422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6D4473B3-B5C7-4FB8-9C8B-11F1A1264886}"/>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E47520C0-5ABD-47C2-8B53-13FC2E16A50C}"/>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26529F12-2655-4F36-9196-A3EA82B5AEF7}"/>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02A84488-A750-4ACA-8034-6F26007B427E}"/>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1740011C-EAF0-435E-9E59-14A7E2612A9B}"/>
              </a:ext>
            </a:extLst>
          </p:cNvPr>
          <p:cNvGrpSpPr/>
          <p:nvPr/>
        </p:nvGrpSpPr>
        <p:grpSpPr>
          <a:xfrm>
            <a:off x="5054888" y="0"/>
            <a:ext cx="7137112" cy="4127326"/>
            <a:chOff x="5054888" y="0"/>
            <a:chExt cx="7137112" cy="4127326"/>
          </a:xfrm>
        </p:grpSpPr>
        <p:sp>
          <p:nvSpPr>
            <p:cNvPr id="42" name="Rectangle 41">
              <a:extLst>
                <a:ext uri="{FF2B5EF4-FFF2-40B4-BE49-F238E27FC236}">
                  <a16:creationId xmlns:a16="http://schemas.microsoft.com/office/drawing/2014/main" id="{77DA96D7-2ADC-4196-ACF0-6AEFA57E1B6B}"/>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D80B9E61-C895-41B4-A578-72C8C4FA4B76}"/>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091740E8-28F5-45EA-B36D-97483BC8AE51}"/>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3BE4DBE2-7CAA-44EC-B9DA-B6F330168373}"/>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BCE51996-1C98-44BF-BE72-7B2465BB9D4E}"/>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461E1190-845D-4866-860F-8A3D47CA76A4}"/>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sp>
        <p:nvSpPr>
          <p:cNvPr id="32" name="Oval 31">
            <a:extLst>
              <a:ext uri="{FF2B5EF4-FFF2-40B4-BE49-F238E27FC236}">
                <a16:creationId xmlns:a16="http://schemas.microsoft.com/office/drawing/2014/main" id="{DEF9B4C3-390E-4E44-9E10-45A286D62BFA}"/>
              </a:ext>
            </a:extLst>
          </p:cNvPr>
          <p:cNvSpPr/>
          <p:nvPr/>
        </p:nvSpPr>
        <p:spPr>
          <a:xfrm>
            <a:off x="11826243" y="4128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EE1DD329-A5C4-43A4-B5AB-F0AA13D8C385}"/>
              </a:ext>
            </a:extLst>
          </p:cNvPr>
          <p:cNvSpPr/>
          <p:nvPr/>
        </p:nvSpPr>
        <p:spPr>
          <a:xfrm>
            <a:off x="890709" y="286137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65F34238-56F3-49EE-8186-D8D0C4D51521}"/>
              </a:ext>
            </a:extLst>
          </p:cNvPr>
          <p:cNvSpPr/>
          <p:nvPr/>
        </p:nvSpPr>
        <p:spPr>
          <a:xfrm>
            <a:off x="6644839" y="609802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C333F4B2-582A-4EEE-8654-2FF347FAE6B0}"/>
              </a:ext>
            </a:extLst>
          </p:cNvPr>
          <p:cNvSpPr/>
          <p:nvPr/>
        </p:nvSpPr>
        <p:spPr>
          <a:xfrm>
            <a:off x="11557474" y="5133207"/>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1936" b="7570"/>
          <a:stretch/>
        </p:blipFill>
        <p:spPr>
          <a:xfrm>
            <a:off x="4023361" y="1068553"/>
            <a:ext cx="8479754" cy="5129752"/>
          </a:xfrm>
          <a:prstGeom prst="rect">
            <a:avLst/>
          </a:prstGeom>
        </p:spPr>
      </p:pic>
      <p:grpSp>
        <p:nvGrpSpPr>
          <p:cNvPr id="67" name="Group 66"/>
          <p:cNvGrpSpPr/>
          <p:nvPr/>
        </p:nvGrpSpPr>
        <p:grpSpPr>
          <a:xfrm>
            <a:off x="257744" y="43987"/>
            <a:ext cx="1260326" cy="1260326"/>
            <a:chOff x="9821396" y="-194805"/>
            <a:chExt cx="2164392" cy="2164392"/>
          </a:xfrm>
        </p:grpSpPr>
        <p:pic>
          <p:nvPicPr>
            <p:cNvPr id="68"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0" name="Group 69"/>
          <p:cNvGrpSpPr/>
          <p:nvPr/>
        </p:nvGrpSpPr>
        <p:grpSpPr>
          <a:xfrm flipH="1">
            <a:off x="1685881" y="14678"/>
            <a:ext cx="607309" cy="607309"/>
            <a:chOff x="9821396" y="-194805"/>
            <a:chExt cx="2164392" cy="2164392"/>
          </a:xfrm>
        </p:grpSpPr>
        <p:pic>
          <p:nvPicPr>
            <p:cNvPr id="71"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2"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3" name="Group 72"/>
          <p:cNvGrpSpPr/>
          <p:nvPr/>
        </p:nvGrpSpPr>
        <p:grpSpPr>
          <a:xfrm flipH="1">
            <a:off x="9604302" y="946187"/>
            <a:ext cx="1118247" cy="1118247"/>
            <a:chOff x="9821396" y="-194805"/>
            <a:chExt cx="2164392" cy="2164392"/>
          </a:xfrm>
        </p:grpSpPr>
        <p:pic>
          <p:nvPicPr>
            <p:cNvPr id="74"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5"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6" name="Group 75"/>
          <p:cNvGrpSpPr/>
          <p:nvPr/>
        </p:nvGrpSpPr>
        <p:grpSpPr>
          <a:xfrm>
            <a:off x="10850956" y="808382"/>
            <a:ext cx="726778" cy="726778"/>
            <a:chOff x="9821396" y="-194805"/>
            <a:chExt cx="2164392" cy="2164392"/>
          </a:xfrm>
        </p:grpSpPr>
        <p:pic>
          <p:nvPicPr>
            <p:cNvPr id="77"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8"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pic>
        <p:nvPicPr>
          <p:cNvPr id="24" name="Picture 23"/>
          <p:cNvPicPr>
            <a:picLocks noChangeAspect="1"/>
          </p:cNvPicPr>
          <p:nvPr/>
        </p:nvPicPr>
        <p:blipFill rotWithShape="1">
          <a:blip r:embed="rId9">
            <a:extLst>
              <a:ext uri="{BEBA8EAE-BF5A-486C-A8C5-ECC9F3942E4B}">
                <a14:imgProps xmlns:a14="http://schemas.microsoft.com/office/drawing/2010/main">
                  <a14:imgLayer r:embed="rId10">
                    <a14:imgEffect>
                      <a14:backgroundRemoval t="5000" b="45000" l="0" r="100000"/>
                    </a14:imgEffect>
                  </a14:imgLayer>
                </a14:imgProps>
              </a:ext>
              <a:ext uri="{28A0092B-C50C-407E-A947-70E740481C1C}">
                <a14:useLocalDpi xmlns:a14="http://schemas.microsoft.com/office/drawing/2010/main" val="0"/>
              </a:ext>
            </a:extLst>
          </a:blip>
          <a:srcRect b="49947"/>
          <a:stretch/>
        </p:blipFill>
        <p:spPr>
          <a:xfrm>
            <a:off x="-6115" y="5180352"/>
            <a:ext cx="12198115" cy="1964607"/>
          </a:xfrm>
          <a:prstGeom prst="rect">
            <a:avLst/>
          </a:prstGeom>
        </p:spPr>
      </p:pic>
      <p:pic>
        <p:nvPicPr>
          <p:cNvPr id="89" name="Picture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278" y="2404039"/>
            <a:ext cx="2885765" cy="3430430"/>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2446" y="3826651"/>
            <a:ext cx="1672176" cy="1987785"/>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68704" y="2785556"/>
            <a:ext cx="3972678" cy="3972678"/>
          </a:xfrm>
          <a:prstGeom prst="rect">
            <a:avLst/>
          </a:prstGeom>
        </p:spPr>
      </p:pic>
      <p:pic>
        <p:nvPicPr>
          <p:cNvPr id="21" name="Picture 20"/>
          <p:cNvPicPr>
            <a:picLocks noChangeAspect="1"/>
          </p:cNvPicPr>
          <p:nvPr/>
        </p:nvPicPr>
        <p:blipFill rotWithShape="1">
          <a:blip r:embed="rId14">
            <a:extLst>
              <a:ext uri="{28A0092B-C50C-407E-A947-70E740481C1C}">
                <a14:useLocalDpi xmlns:a14="http://schemas.microsoft.com/office/drawing/2010/main" val="0"/>
              </a:ext>
            </a:extLst>
          </a:blip>
          <a:srcRect l="21298" r="19974"/>
          <a:stretch/>
        </p:blipFill>
        <p:spPr>
          <a:xfrm>
            <a:off x="424125" y="432523"/>
            <a:ext cx="7386021" cy="3080935"/>
          </a:xfrm>
          <a:prstGeom prst="rect">
            <a:avLst/>
          </a:prstGeom>
        </p:spPr>
      </p:pic>
      <p:grpSp>
        <p:nvGrpSpPr>
          <p:cNvPr id="79" name="Group 78"/>
          <p:cNvGrpSpPr/>
          <p:nvPr/>
        </p:nvGrpSpPr>
        <p:grpSpPr>
          <a:xfrm rot="17655919">
            <a:off x="6369948" y="1067990"/>
            <a:ext cx="679748" cy="574910"/>
            <a:chOff x="474652" y="3857950"/>
            <a:chExt cx="1005751" cy="884566"/>
          </a:xfrm>
        </p:grpSpPr>
        <p:grpSp>
          <p:nvGrpSpPr>
            <p:cNvPr id="80" name="Group 79"/>
            <p:cNvGrpSpPr/>
            <p:nvPr/>
          </p:nvGrpSpPr>
          <p:grpSpPr>
            <a:xfrm rot="1808952">
              <a:off x="474652" y="3857950"/>
              <a:ext cx="1005751" cy="884566"/>
              <a:chOff x="9050236" y="5553074"/>
              <a:chExt cx="840050" cy="738831"/>
            </a:xfrm>
          </p:grpSpPr>
          <p:sp>
            <p:nvSpPr>
              <p:cNvPr id="82" name="Heart 81"/>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art 82"/>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1" name="Arc 80"/>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4" name="Group 83"/>
          <p:cNvGrpSpPr/>
          <p:nvPr/>
        </p:nvGrpSpPr>
        <p:grpSpPr>
          <a:xfrm rot="1457337">
            <a:off x="6924075" y="1469783"/>
            <a:ext cx="441722" cy="373595"/>
            <a:chOff x="474652" y="3857950"/>
            <a:chExt cx="1005751" cy="884566"/>
          </a:xfrm>
        </p:grpSpPr>
        <p:grpSp>
          <p:nvGrpSpPr>
            <p:cNvPr id="85" name="Group 84"/>
            <p:cNvGrpSpPr/>
            <p:nvPr/>
          </p:nvGrpSpPr>
          <p:grpSpPr>
            <a:xfrm rot="1808952">
              <a:off x="474652" y="3857950"/>
              <a:ext cx="1005751" cy="884566"/>
              <a:chOff x="9050236" y="5553074"/>
              <a:chExt cx="840050" cy="738831"/>
            </a:xfrm>
          </p:grpSpPr>
          <p:sp>
            <p:nvSpPr>
              <p:cNvPr id="87" name="Heart 86"/>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Heart 87"/>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6" name="Arc 85"/>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flipH="1">
            <a:off x="7314743" y="-13216"/>
            <a:ext cx="1118247" cy="1118247"/>
            <a:chOff x="9821396" y="-194805"/>
            <a:chExt cx="2164392" cy="2164392"/>
          </a:xfrm>
        </p:grpSpPr>
        <p:pic>
          <p:nvPicPr>
            <p:cNvPr id="93"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94"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spTree>
    <p:extLst>
      <p:ext uri="{BB962C8B-B14F-4D97-AF65-F5344CB8AC3E}">
        <p14:creationId xmlns:p14="http://schemas.microsoft.com/office/powerpoint/2010/main" val="1910525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1000"/>
                                        <p:tgtEl>
                                          <p:spTgt spid="37"/>
                                        </p:tgtEl>
                                      </p:cBhvr>
                                    </p:animEffect>
                                  </p:childTnLst>
                                </p:cTn>
                              </p:par>
                              <p:par>
                                <p:cTn id="14" presetID="22" presetClass="entr" presetSubtype="4" fill="hold" nodeType="withEffect">
                                  <p:stCondLst>
                                    <p:cond delay="250"/>
                                  </p:stCondLst>
                                  <p:childTnLst>
                                    <p:set>
                                      <p:cBhvr>
                                        <p:cTn id="15" dur="1" fill="hold">
                                          <p:stCondLst>
                                            <p:cond delay="0"/>
                                          </p:stCondLst>
                                        </p:cTn>
                                        <p:tgtEl>
                                          <p:spTgt spid="89"/>
                                        </p:tgtEl>
                                        <p:attrNameLst>
                                          <p:attrName>style.visibility</p:attrName>
                                        </p:attrNameLst>
                                      </p:cBhvr>
                                      <p:to>
                                        <p:strVal val="visible"/>
                                      </p:to>
                                    </p:set>
                                    <p:animEffect transition="in" filter="wipe(down)">
                                      <p:cBhvr>
                                        <p:cTn id="16" dur="1000"/>
                                        <p:tgtEl>
                                          <p:spTgt spid="89"/>
                                        </p:tgtEl>
                                      </p:cBhvr>
                                    </p:animEffect>
                                  </p:childTnLst>
                                </p:cTn>
                              </p:par>
                            </p:childTnLst>
                          </p:cTn>
                        </p:par>
                        <p:par>
                          <p:cTn id="17" fill="hold">
                            <p:stCondLst>
                              <p:cond delay="225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000"/>
                                        <p:tgtEl>
                                          <p:spTgt spid="13"/>
                                        </p:tgtEl>
                                      </p:cBhvr>
                                    </p:animEffect>
                                  </p:childTnLst>
                                </p:cTn>
                              </p:par>
                            </p:childTnLst>
                          </p:cTn>
                        </p:par>
                        <p:par>
                          <p:cTn id="21" fill="hold">
                            <p:stCondLst>
                              <p:cond delay="3250"/>
                            </p:stCondLst>
                            <p:childTnLst>
                              <p:par>
                                <p:cTn id="22" presetID="47"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000"/>
                                        <p:tgtEl>
                                          <p:spTgt spid="67"/>
                                        </p:tgtEl>
                                      </p:cBhvr>
                                    </p:animEffect>
                                    <p:anim calcmode="lin" valueType="num">
                                      <p:cBhvr>
                                        <p:cTn id="25" dur="1000" fill="hold"/>
                                        <p:tgtEl>
                                          <p:spTgt spid="67"/>
                                        </p:tgtEl>
                                        <p:attrNameLst>
                                          <p:attrName>ppt_x</p:attrName>
                                        </p:attrNameLst>
                                      </p:cBhvr>
                                      <p:tavLst>
                                        <p:tav tm="0">
                                          <p:val>
                                            <p:strVal val="#ppt_x"/>
                                          </p:val>
                                        </p:tav>
                                        <p:tav tm="100000">
                                          <p:val>
                                            <p:strVal val="#ppt_x"/>
                                          </p:val>
                                        </p:tav>
                                      </p:tavLst>
                                    </p:anim>
                                    <p:anim calcmode="lin" valueType="num">
                                      <p:cBhvr>
                                        <p:cTn id="26" dur="1000" fill="hold"/>
                                        <p:tgtEl>
                                          <p:spTgt spid="6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50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0"/>
                                        <p:tgtEl>
                                          <p:spTgt spid="70"/>
                                        </p:tgtEl>
                                      </p:cBhvr>
                                    </p:animEffect>
                                    <p:anim calcmode="lin" valueType="num">
                                      <p:cBhvr>
                                        <p:cTn id="30" dur="1000" fill="hold"/>
                                        <p:tgtEl>
                                          <p:spTgt spid="70"/>
                                        </p:tgtEl>
                                        <p:attrNameLst>
                                          <p:attrName>ppt_x</p:attrName>
                                        </p:attrNameLst>
                                      </p:cBhvr>
                                      <p:tavLst>
                                        <p:tav tm="0">
                                          <p:val>
                                            <p:strVal val="#ppt_x"/>
                                          </p:val>
                                        </p:tav>
                                        <p:tav tm="100000">
                                          <p:val>
                                            <p:strVal val="#ppt_x"/>
                                          </p:val>
                                        </p:tav>
                                      </p:tavLst>
                                    </p:anim>
                                    <p:anim calcmode="lin" valueType="num">
                                      <p:cBhvr>
                                        <p:cTn id="31" dur="1000" fill="hold"/>
                                        <p:tgtEl>
                                          <p:spTgt spid="7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5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75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anim calcmode="lin" valueType="num">
                                      <p:cBhvr>
                                        <p:cTn id="40" dur="1000" fill="hold"/>
                                        <p:tgtEl>
                                          <p:spTgt spid="73"/>
                                        </p:tgtEl>
                                        <p:attrNameLst>
                                          <p:attrName>ppt_x</p:attrName>
                                        </p:attrNameLst>
                                      </p:cBhvr>
                                      <p:tavLst>
                                        <p:tav tm="0">
                                          <p:val>
                                            <p:strVal val="#ppt_x"/>
                                          </p:val>
                                        </p:tav>
                                        <p:tav tm="100000">
                                          <p:val>
                                            <p:strVal val="#ppt_x"/>
                                          </p:val>
                                        </p:tav>
                                      </p:tavLst>
                                    </p:anim>
                                    <p:anim calcmode="lin" valueType="num">
                                      <p:cBhvr>
                                        <p:cTn id="41" dur="1000" fill="hold"/>
                                        <p:tgtEl>
                                          <p:spTgt spid="7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25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anim calcmode="lin" valueType="num">
                                      <p:cBhvr>
                                        <p:cTn id="45" dur="1000" fill="hold"/>
                                        <p:tgtEl>
                                          <p:spTgt spid="92"/>
                                        </p:tgtEl>
                                        <p:attrNameLst>
                                          <p:attrName>ppt_x</p:attrName>
                                        </p:attrNameLst>
                                      </p:cBhvr>
                                      <p:tavLst>
                                        <p:tav tm="0">
                                          <p:val>
                                            <p:strVal val="#ppt_x"/>
                                          </p:val>
                                        </p:tav>
                                        <p:tav tm="100000">
                                          <p:val>
                                            <p:strVal val="#ppt_x"/>
                                          </p:val>
                                        </p:tav>
                                      </p:tavLst>
                                    </p:anim>
                                    <p:anim calcmode="lin" valueType="num">
                                      <p:cBhvr>
                                        <p:cTn id="46" dur="1000" fill="hold"/>
                                        <p:tgtEl>
                                          <p:spTgt spid="92"/>
                                        </p:tgtEl>
                                        <p:attrNameLst>
                                          <p:attrName>ppt_y</p:attrName>
                                        </p:attrNameLst>
                                      </p:cBhvr>
                                      <p:tavLst>
                                        <p:tav tm="0">
                                          <p:val>
                                            <p:strVal val="#ppt_y-.1"/>
                                          </p:val>
                                        </p:tav>
                                        <p:tav tm="100000">
                                          <p:val>
                                            <p:strVal val="#ppt_y"/>
                                          </p:val>
                                        </p:tav>
                                      </p:tavLst>
                                    </p:anim>
                                  </p:childTnLst>
                                </p:cTn>
                              </p:par>
                              <p:par>
                                <p:cTn id="47" presetID="35" presetClass="path" presetSubtype="0" accel="50000" decel="50000" fill="hold" nodeType="withEffect">
                                  <p:stCondLst>
                                    <p:cond delay="250"/>
                                  </p:stCondLst>
                                  <p:childTnLst>
                                    <p:animMotion origin="layout" path="M 5E-6 -3.33333E-6 L -0.85925 -3.33333E-6 " pathEditMode="relative" rAng="0" ptsTypes="AA">
                                      <p:cBhvr>
                                        <p:cTn id="48" dur="8000" fill="hold"/>
                                        <p:tgtEl>
                                          <p:spTgt spid="12"/>
                                        </p:tgtEl>
                                        <p:attrNameLst>
                                          <p:attrName>ppt_x</p:attrName>
                                          <p:attrName>ppt_y</p:attrName>
                                        </p:attrNameLst>
                                      </p:cBhvr>
                                      <p:rCtr x="-42969" y="0"/>
                                    </p:animMotion>
                                  </p:childTnLst>
                                </p:cTn>
                              </p:par>
                              <p:par>
                                <p:cTn id="49" presetID="50" presetClass="entr" presetSubtype="0" decel="100000" fill="hold" nodeType="withEffect">
                                  <p:stCondLst>
                                    <p:cond delay="30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2000" fill="hold"/>
                                        <p:tgtEl>
                                          <p:spTgt spid="21"/>
                                        </p:tgtEl>
                                        <p:attrNameLst>
                                          <p:attrName>ppt_w</p:attrName>
                                        </p:attrNameLst>
                                      </p:cBhvr>
                                      <p:tavLst>
                                        <p:tav tm="0">
                                          <p:val>
                                            <p:strVal val="#ppt_w+.3"/>
                                          </p:val>
                                        </p:tav>
                                        <p:tav tm="100000">
                                          <p:val>
                                            <p:strVal val="#ppt_w"/>
                                          </p:val>
                                        </p:tav>
                                      </p:tavLst>
                                    </p:anim>
                                    <p:anim calcmode="lin" valueType="num">
                                      <p:cBhvr>
                                        <p:cTn id="52" dur="2000" fill="hold"/>
                                        <p:tgtEl>
                                          <p:spTgt spid="21"/>
                                        </p:tgtEl>
                                        <p:attrNameLst>
                                          <p:attrName>ppt_h</p:attrName>
                                        </p:attrNameLst>
                                      </p:cBhvr>
                                      <p:tavLst>
                                        <p:tav tm="0">
                                          <p:val>
                                            <p:strVal val="#ppt_h"/>
                                          </p:val>
                                        </p:tav>
                                        <p:tav tm="100000">
                                          <p:val>
                                            <p:strVal val="#ppt_h"/>
                                          </p:val>
                                        </p:tav>
                                      </p:tavLst>
                                    </p:anim>
                                    <p:animEffect transition="in" filter="fade">
                                      <p:cBhvr>
                                        <p:cTn id="53" dur="2000"/>
                                        <p:tgtEl>
                                          <p:spTgt spid="21"/>
                                        </p:tgtEl>
                                      </p:cBhvr>
                                    </p:animEffect>
                                  </p:childTnLst>
                                </p:cTn>
                              </p:par>
                              <p:par>
                                <p:cTn id="54" presetID="31" presetClass="entr" presetSubtype="0" fill="hold" nodeType="withEffect">
                                  <p:stCondLst>
                                    <p:cond delay="5000"/>
                                  </p:stCondLst>
                                  <p:childTnLst>
                                    <p:set>
                                      <p:cBhvr>
                                        <p:cTn id="55" dur="1" fill="hold">
                                          <p:stCondLst>
                                            <p:cond delay="0"/>
                                          </p:stCondLst>
                                        </p:cTn>
                                        <p:tgtEl>
                                          <p:spTgt spid="84"/>
                                        </p:tgtEl>
                                        <p:attrNameLst>
                                          <p:attrName>style.visibility</p:attrName>
                                        </p:attrNameLst>
                                      </p:cBhvr>
                                      <p:to>
                                        <p:strVal val="visible"/>
                                      </p:to>
                                    </p:set>
                                    <p:anim calcmode="lin" valueType="num">
                                      <p:cBhvr>
                                        <p:cTn id="56" dur="1000" fill="hold"/>
                                        <p:tgtEl>
                                          <p:spTgt spid="84"/>
                                        </p:tgtEl>
                                        <p:attrNameLst>
                                          <p:attrName>ppt_w</p:attrName>
                                        </p:attrNameLst>
                                      </p:cBhvr>
                                      <p:tavLst>
                                        <p:tav tm="0">
                                          <p:val>
                                            <p:fltVal val="0"/>
                                          </p:val>
                                        </p:tav>
                                        <p:tav tm="100000">
                                          <p:val>
                                            <p:strVal val="#ppt_w"/>
                                          </p:val>
                                        </p:tav>
                                      </p:tavLst>
                                    </p:anim>
                                    <p:anim calcmode="lin" valueType="num">
                                      <p:cBhvr>
                                        <p:cTn id="57" dur="1000" fill="hold"/>
                                        <p:tgtEl>
                                          <p:spTgt spid="84"/>
                                        </p:tgtEl>
                                        <p:attrNameLst>
                                          <p:attrName>ppt_h</p:attrName>
                                        </p:attrNameLst>
                                      </p:cBhvr>
                                      <p:tavLst>
                                        <p:tav tm="0">
                                          <p:val>
                                            <p:fltVal val="0"/>
                                          </p:val>
                                        </p:tav>
                                        <p:tav tm="100000">
                                          <p:val>
                                            <p:strVal val="#ppt_h"/>
                                          </p:val>
                                        </p:tav>
                                      </p:tavLst>
                                    </p:anim>
                                    <p:anim calcmode="lin" valueType="num">
                                      <p:cBhvr>
                                        <p:cTn id="58" dur="1000" fill="hold"/>
                                        <p:tgtEl>
                                          <p:spTgt spid="84"/>
                                        </p:tgtEl>
                                        <p:attrNameLst>
                                          <p:attrName>style.rotation</p:attrName>
                                        </p:attrNameLst>
                                      </p:cBhvr>
                                      <p:tavLst>
                                        <p:tav tm="0">
                                          <p:val>
                                            <p:fltVal val="90"/>
                                          </p:val>
                                        </p:tav>
                                        <p:tav tm="100000">
                                          <p:val>
                                            <p:fltVal val="0"/>
                                          </p:val>
                                        </p:tav>
                                      </p:tavLst>
                                    </p:anim>
                                    <p:animEffect transition="in" filter="fade">
                                      <p:cBhvr>
                                        <p:cTn id="59" dur="1000"/>
                                        <p:tgtEl>
                                          <p:spTgt spid="84"/>
                                        </p:tgtEl>
                                      </p:cBhvr>
                                    </p:animEffect>
                                  </p:childTnLst>
                                </p:cTn>
                              </p:par>
                              <p:par>
                                <p:cTn id="60" presetID="31" presetClass="entr" presetSubtype="0" fill="hold" nodeType="withEffect">
                                  <p:stCondLst>
                                    <p:cond delay="5000"/>
                                  </p:stCondLst>
                                  <p:childTnLst>
                                    <p:set>
                                      <p:cBhvr>
                                        <p:cTn id="61" dur="1" fill="hold">
                                          <p:stCondLst>
                                            <p:cond delay="0"/>
                                          </p:stCondLst>
                                        </p:cTn>
                                        <p:tgtEl>
                                          <p:spTgt spid="79"/>
                                        </p:tgtEl>
                                        <p:attrNameLst>
                                          <p:attrName>style.visibility</p:attrName>
                                        </p:attrNameLst>
                                      </p:cBhvr>
                                      <p:to>
                                        <p:strVal val="visible"/>
                                      </p:to>
                                    </p:set>
                                    <p:anim calcmode="lin" valueType="num">
                                      <p:cBhvr>
                                        <p:cTn id="62" dur="1000" fill="hold"/>
                                        <p:tgtEl>
                                          <p:spTgt spid="79"/>
                                        </p:tgtEl>
                                        <p:attrNameLst>
                                          <p:attrName>ppt_w</p:attrName>
                                        </p:attrNameLst>
                                      </p:cBhvr>
                                      <p:tavLst>
                                        <p:tav tm="0">
                                          <p:val>
                                            <p:fltVal val="0"/>
                                          </p:val>
                                        </p:tav>
                                        <p:tav tm="100000">
                                          <p:val>
                                            <p:strVal val="#ppt_w"/>
                                          </p:val>
                                        </p:tav>
                                      </p:tavLst>
                                    </p:anim>
                                    <p:anim calcmode="lin" valueType="num">
                                      <p:cBhvr>
                                        <p:cTn id="63" dur="1000" fill="hold"/>
                                        <p:tgtEl>
                                          <p:spTgt spid="79"/>
                                        </p:tgtEl>
                                        <p:attrNameLst>
                                          <p:attrName>ppt_h</p:attrName>
                                        </p:attrNameLst>
                                      </p:cBhvr>
                                      <p:tavLst>
                                        <p:tav tm="0">
                                          <p:val>
                                            <p:fltVal val="0"/>
                                          </p:val>
                                        </p:tav>
                                        <p:tav tm="100000">
                                          <p:val>
                                            <p:strVal val="#ppt_h"/>
                                          </p:val>
                                        </p:tav>
                                      </p:tavLst>
                                    </p:anim>
                                    <p:anim calcmode="lin" valueType="num">
                                      <p:cBhvr>
                                        <p:cTn id="64" dur="1000" fill="hold"/>
                                        <p:tgtEl>
                                          <p:spTgt spid="79"/>
                                        </p:tgtEl>
                                        <p:attrNameLst>
                                          <p:attrName>style.rotation</p:attrName>
                                        </p:attrNameLst>
                                      </p:cBhvr>
                                      <p:tavLst>
                                        <p:tav tm="0">
                                          <p:val>
                                            <p:fltVal val="90"/>
                                          </p:val>
                                        </p:tav>
                                        <p:tav tm="100000">
                                          <p:val>
                                            <p:fltVal val="0"/>
                                          </p:val>
                                        </p:tav>
                                      </p:tavLst>
                                    </p:anim>
                                    <p:animEffect transition="in" filter="fade">
                                      <p:cBhvr>
                                        <p:cTn id="65" dur="1000"/>
                                        <p:tgtEl>
                                          <p:spTgt spid="79"/>
                                        </p:tgtEl>
                                      </p:cBhvr>
                                    </p:animEffect>
                                  </p:childTnLst>
                                </p:cTn>
                              </p:par>
                              <p:par>
                                <p:cTn id="66" presetID="26" presetClass="emph" presetSubtype="0" repeatCount="indefinite" fill="hold" nodeType="withEffect">
                                  <p:stCondLst>
                                    <p:cond delay="6000"/>
                                  </p:stCondLst>
                                  <p:childTnLst>
                                    <p:animEffect transition="out" filter="fade">
                                      <p:cBhvr>
                                        <p:cTn id="67" dur="500" tmFilter="0, 0; .2, .5; .8, .5; 1, 0"/>
                                        <p:tgtEl>
                                          <p:spTgt spid="84"/>
                                        </p:tgtEl>
                                      </p:cBhvr>
                                    </p:animEffect>
                                    <p:animScale>
                                      <p:cBhvr>
                                        <p:cTn id="68" dur="250" autoRev="1" fill="hold"/>
                                        <p:tgtEl>
                                          <p:spTgt spid="84"/>
                                        </p:tgtEl>
                                      </p:cBhvr>
                                      <p:by x="105000" y="105000"/>
                                    </p:animScale>
                                  </p:childTnLst>
                                </p:cTn>
                              </p:par>
                              <p:par>
                                <p:cTn id="69" presetID="26" presetClass="emph" presetSubtype="0" repeatCount="indefinite" fill="hold" nodeType="withEffect">
                                  <p:stCondLst>
                                    <p:cond delay="6000"/>
                                  </p:stCondLst>
                                  <p:childTnLst>
                                    <p:animEffect transition="out" filter="fade">
                                      <p:cBhvr>
                                        <p:cTn id="70" dur="500" tmFilter="0, 0; .2, .5; .8, .5; 1, 0"/>
                                        <p:tgtEl>
                                          <p:spTgt spid="79"/>
                                        </p:tgtEl>
                                      </p:cBhvr>
                                    </p:animEffect>
                                    <p:animScale>
                                      <p:cBhvr>
                                        <p:cTn id="71" dur="250" autoRev="1" fill="hold"/>
                                        <p:tgtEl>
                                          <p:spTgt spid="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94748" y="515998"/>
              <a:ext cx="9776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Chia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sẻ</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những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hiểu</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biết</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em</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về</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phố</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mang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Bác</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vi-VN"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F5448408-C7A3-0361-A81A-EB4C42A225BC}"/>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28484"/>
            <a:ext cx="12786514" cy="68057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1CC986F6-ED0A-877B-F28A-D0D779B61929}"/>
              </a:ext>
            </a:extLst>
          </p:cNvPr>
          <p:cNvPicPr>
            <a:picLocks noChangeAspect="1"/>
          </p:cNvPicPr>
          <p:nvPr/>
        </p:nvPicPr>
        <p:blipFill>
          <a:blip r:embed="rId5"/>
          <a:stretch>
            <a:fillRect/>
          </a:stretch>
        </p:blipFill>
        <p:spPr>
          <a:xfrm>
            <a:off x="0" y="225138"/>
            <a:ext cx="3054361" cy="749873"/>
          </a:xfrm>
          <a:prstGeom prst="rect">
            <a:avLst/>
          </a:prstGeom>
        </p:spPr>
      </p:pic>
      <p:pic>
        <p:nvPicPr>
          <p:cNvPr id="5" name="Picture 4">
            <a:extLst>
              <a:ext uri="{FF2B5EF4-FFF2-40B4-BE49-F238E27FC236}">
                <a16:creationId xmlns:a16="http://schemas.microsoft.com/office/drawing/2014/main" id="{D02E1744-4C50-AC30-77B3-04B5875F893D}"/>
              </a:ext>
            </a:extLst>
          </p:cNvPr>
          <p:cNvPicPr>
            <a:picLocks noChangeAspect="1"/>
          </p:cNvPicPr>
          <p:nvPr/>
        </p:nvPicPr>
        <p:blipFill>
          <a:blip r:embed="rId6"/>
          <a:stretch>
            <a:fillRect/>
          </a:stretch>
        </p:blipFill>
        <p:spPr>
          <a:xfrm>
            <a:off x="990157" y="1490704"/>
            <a:ext cx="10211685" cy="3438442"/>
          </a:xfrm>
          <a:prstGeom prst="rect">
            <a:avLst/>
          </a:prstGeom>
        </p:spPr>
      </p:pic>
      <p:pic>
        <p:nvPicPr>
          <p:cNvPr id="7" name="Picture 6">
            <a:extLst>
              <a:ext uri="{FF2B5EF4-FFF2-40B4-BE49-F238E27FC236}">
                <a16:creationId xmlns:a16="http://schemas.microsoft.com/office/drawing/2014/main" id="{CB0ACA7D-B991-8C1A-C7AF-AE642A88AD57}"/>
              </a:ext>
            </a:extLst>
          </p:cNvPr>
          <p:cNvPicPr>
            <a:picLocks noChangeAspect="1"/>
          </p:cNvPicPr>
          <p:nvPr/>
        </p:nvPicPr>
        <p:blipFill>
          <a:blip r:embed="rId7"/>
          <a:stretch>
            <a:fillRect/>
          </a:stretch>
        </p:blipFill>
        <p:spPr>
          <a:xfrm>
            <a:off x="5063418" y="884651"/>
            <a:ext cx="1646063" cy="707197"/>
          </a:xfrm>
          <a:prstGeom prst="rect">
            <a:avLst/>
          </a:prstGeom>
        </p:spPr>
      </p:pic>
    </p:spTree>
    <p:extLst>
      <p:ext uri="{BB962C8B-B14F-4D97-AF65-F5344CB8AC3E}">
        <p14:creationId xmlns:p14="http://schemas.microsoft.com/office/powerpoint/2010/main" val="73395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53" presetClass="entr" presetSubtype="16"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47" presetClass="entr" presetSubtype="0" fill="hold" nodeType="withEffect">
                                  <p:stCondLst>
                                    <p:cond delay="55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550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1000" fill="hold"/>
                                        <p:tgtEl>
                                          <p:spTgt spid="50"/>
                                        </p:tgtEl>
                                        <p:attrNameLst>
                                          <p:attrName>ppt_y</p:attrName>
                                        </p:attrNameLst>
                                      </p:cBhvr>
                                      <p:tavLst>
                                        <p:tav tm="0">
                                          <p:val>
                                            <p:strVal val="#ppt_y-.1"/>
                                          </p:val>
                                        </p:tav>
                                        <p:tav tm="100000">
                                          <p:val>
                                            <p:strVal val="#ppt_y"/>
                                          </p:val>
                                        </p:tav>
                                      </p:tavLst>
                                    </p:anim>
                                  </p:childTnLst>
                                </p:cTn>
                              </p:par>
                              <p:par>
                                <p:cTn id="23" presetID="26" presetClass="emph" presetSubtype="0" repeatCount="indefinite" fill="hold" nodeType="withEffect">
                                  <p:stCondLst>
                                    <p:cond delay="6500"/>
                                  </p:stCondLst>
                                  <p:childTnLst>
                                    <p:animEffect transition="out" filter="fade">
                                      <p:cBhvr>
                                        <p:cTn id="24" dur="500" tmFilter="0, 0; .2, .5; .8, .5; 1, 0"/>
                                        <p:tgtEl>
                                          <p:spTgt spid="37"/>
                                        </p:tgtEl>
                                      </p:cBhvr>
                                    </p:animEffect>
                                    <p:animScale>
                                      <p:cBhvr>
                                        <p:cTn id="25" dur="250" autoRev="1" fill="hold"/>
                                        <p:tgtEl>
                                          <p:spTgt spid="37"/>
                                        </p:tgtEl>
                                      </p:cBhvr>
                                      <p:by x="105000" y="105000"/>
                                    </p:animScale>
                                  </p:childTnLst>
                                </p:cTn>
                              </p:par>
                              <p:par>
                                <p:cTn id="26" presetID="26" presetClass="emph" presetSubtype="0" repeatCount="indefinite" fill="hold" nodeType="withEffect">
                                  <p:stCondLst>
                                    <p:cond delay="6500"/>
                                  </p:stCondLst>
                                  <p:childTnLst>
                                    <p:animEffect transition="out" filter="fade">
                                      <p:cBhvr>
                                        <p:cTn id="27" dur="500" tmFilter="0, 0; .2, .5; .8, .5; 1, 0"/>
                                        <p:tgtEl>
                                          <p:spTgt spid="50"/>
                                        </p:tgtEl>
                                      </p:cBhvr>
                                    </p:animEffect>
                                    <p:animScale>
                                      <p:cBhvr>
                                        <p:cTn id="28" dur="250" autoRev="1" fill="hold"/>
                                        <p:tgtEl>
                                          <p:spTgt spid="50"/>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09B7FB78-AE78-D559-83B8-D1BF7A0B5F2F}"/>
              </a:ext>
            </a:extLst>
          </p:cNvPr>
          <p:cNvPicPr>
            <a:picLocks noChangeAspect="1"/>
          </p:cNvPicPr>
          <p:nvPr/>
        </p:nvPicPr>
        <p:blipFill>
          <a:blip r:embed="rId4"/>
          <a:stretch>
            <a:fillRect/>
          </a:stretch>
        </p:blipFill>
        <p:spPr>
          <a:xfrm>
            <a:off x="1947732" y="708973"/>
            <a:ext cx="7401185" cy="1572904"/>
          </a:xfrm>
          <a:prstGeom prst="rect">
            <a:avLst/>
          </a:prstGeom>
        </p:spPr>
      </p:pic>
    </p:spTree>
    <p:extLst>
      <p:ext uri="{BB962C8B-B14F-4D97-AF65-F5344CB8AC3E}">
        <p14:creationId xmlns:p14="http://schemas.microsoft.com/office/powerpoint/2010/main" val="301044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976284"/>
            <a:ext cx="5899355" cy="234991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1: </a:t>
            </a:r>
            <a:r>
              <a:rPr lang="en-US" sz="4000" b="1" dirty="0" err="1">
                <a:solidFill>
                  <a:prstClr val="white"/>
                </a:solidFill>
                <a:latin typeface="Cambria" panose="02040503050406030204" pitchFamily="18" charset="0"/>
                <a:ea typeface="Cambria" panose="02040503050406030204" pitchFamily="18" charset="0"/>
              </a:rPr>
              <a:t>Tìm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hiểu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vị</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trí</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địa</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lí</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tên</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gọi</a:t>
            </a:r>
            <a:r>
              <a:rPr lang="en-US" sz="4000" b="1" dirty="0">
                <a:solidFill>
                  <a:prstClr val="white"/>
                </a:solidFill>
                <a:latin typeface="Cambria" panose="02040503050406030204" pitchFamily="18" charset="0"/>
                <a:ea typeface="Cambria" panose="02040503050406030204" pitchFamily="18" charset="0"/>
              </a:rPr>
              <a:t> Thành </a:t>
            </a:r>
            <a:r>
              <a:rPr lang="en-US" sz="4000" b="1" dirty="0" err="1">
                <a:solidFill>
                  <a:prstClr val="white"/>
                </a:solidFill>
                <a:latin typeface="Cambria" panose="02040503050406030204" pitchFamily="18" charset="0"/>
                <a:ea typeface="Cambria" panose="02040503050406030204" pitchFamily="18" charset="0"/>
              </a:rPr>
              <a:t>phố</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Hồ</a:t>
            </a:r>
            <a:r>
              <a:rPr lang="en-US" sz="4000" b="1" dirty="0">
                <a:solidFill>
                  <a:prstClr val="white"/>
                </a:solidFill>
                <a:latin typeface="Cambria" panose="02040503050406030204" pitchFamily="18" charset="0"/>
                <a:ea typeface="Cambria" panose="02040503050406030204" pitchFamily="18" charset="0"/>
              </a:rPr>
              <a:t> Chí Minh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5"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F3AEE0-0DAC-44E2-7A7B-0959747576B6}"/>
              </a:ext>
            </a:extLst>
          </p:cNvPr>
          <p:cNvSpPr/>
          <p:nvPr/>
        </p:nvSpPr>
        <p:spPr>
          <a:xfrm>
            <a:off x="754899" y="1629909"/>
            <a:ext cx="4969625" cy="32468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Cambria" panose="02040503050406030204" pitchFamily="18" charset="0"/>
                <a:ea typeface="Cambria" panose="02040503050406030204" pitchFamily="18" charset="0"/>
              </a:rPr>
              <a:t>Quan sát hình 2, em hãy xác định trên lược đồ vị trí địa lí của Thành phố Hồ Chí Minh. Thành phố tiếp giáp với các tỉnh nào?</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488C756-864A-A1FB-9A81-0C44B83E6F0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267450" y="223837"/>
            <a:ext cx="4972050" cy="6162675"/>
          </a:xfrm>
          <a:prstGeom prst="rect">
            <a:avLst/>
          </a:prstGeom>
        </p:spPr>
      </p:pic>
    </p:spTree>
    <p:custDataLst>
      <p:tags r:id="rId1"/>
    </p:custDataLst>
    <p:extLst>
      <p:ext uri="{BB962C8B-B14F-4D97-AF65-F5344CB8AC3E}">
        <p14:creationId xmlns:p14="http://schemas.microsoft.com/office/powerpoint/2010/main" val="180569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5"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5F3AEE0-0DAC-44E2-7A7B-0959747576B6}"/>
              </a:ext>
            </a:extLst>
          </p:cNvPr>
          <p:cNvSpPr/>
          <p:nvPr/>
        </p:nvSpPr>
        <p:spPr>
          <a:xfrm>
            <a:off x="926349" y="420234"/>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mbria" panose="02040503050406030204" pitchFamily="18" charset="0"/>
                <a:ea typeface="Cambria" panose="02040503050406030204" pitchFamily="18" charset="0"/>
              </a:rPr>
              <a:t>V</a:t>
            </a: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ị trí địa lí của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488C756-864A-A1FB-9A81-0C44B83E6F0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267450" y="223837"/>
            <a:ext cx="4972050" cy="6162675"/>
          </a:xfrm>
          <a:prstGeom prst="rect">
            <a:avLst/>
          </a:prstGeom>
        </p:spPr>
      </p:pic>
      <p:sp>
        <p:nvSpPr>
          <p:cNvPr id="7" name="Freeform: Shape 6">
            <a:extLst>
              <a:ext uri="{FF2B5EF4-FFF2-40B4-BE49-F238E27FC236}">
                <a16:creationId xmlns:a16="http://schemas.microsoft.com/office/drawing/2014/main" id="{86FDC151-2058-3CA0-9995-99B437D16D99}"/>
              </a:ext>
            </a:extLst>
          </p:cNvPr>
          <p:cNvSpPr/>
          <p:nvPr/>
        </p:nvSpPr>
        <p:spPr>
          <a:xfrm>
            <a:off x="6371462" y="390525"/>
            <a:ext cx="4677538" cy="5457825"/>
          </a:xfrm>
          <a:custGeom>
            <a:avLst/>
            <a:gdLst>
              <a:gd name="connsiteX0" fmla="*/ 10288 w 4677538"/>
              <a:gd name="connsiteY0" fmla="*/ 1133475 h 5457825"/>
              <a:gd name="connsiteX1" fmla="*/ 229363 w 4677538"/>
              <a:gd name="connsiteY1" fmla="*/ 1133475 h 5457825"/>
              <a:gd name="connsiteX2" fmla="*/ 296038 w 4677538"/>
              <a:gd name="connsiteY2" fmla="*/ 1104900 h 5457825"/>
              <a:gd name="connsiteX3" fmla="*/ 343663 w 4677538"/>
              <a:gd name="connsiteY3" fmla="*/ 1095375 h 5457825"/>
              <a:gd name="connsiteX4" fmla="*/ 372238 w 4677538"/>
              <a:gd name="connsiteY4" fmla="*/ 1066800 h 5457825"/>
              <a:gd name="connsiteX5" fmla="*/ 438913 w 4677538"/>
              <a:gd name="connsiteY5" fmla="*/ 962025 h 5457825"/>
              <a:gd name="connsiteX6" fmla="*/ 448438 w 4677538"/>
              <a:gd name="connsiteY6" fmla="*/ 895350 h 5457825"/>
              <a:gd name="connsiteX7" fmla="*/ 467488 w 4677538"/>
              <a:gd name="connsiteY7" fmla="*/ 866775 h 5457825"/>
              <a:gd name="connsiteX8" fmla="*/ 486538 w 4677538"/>
              <a:gd name="connsiteY8" fmla="*/ 790575 h 5457825"/>
              <a:gd name="connsiteX9" fmla="*/ 505588 w 4677538"/>
              <a:gd name="connsiteY9" fmla="*/ 638175 h 5457825"/>
              <a:gd name="connsiteX10" fmla="*/ 515113 w 4677538"/>
              <a:gd name="connsiteY10" fmla="*/ 561975 h 5457825"/>
              <a:gd name="connsiteX11" fmla="*/ 553213 w 4677538"/>
              <a:gd name="connsiteY11" fmla="*/ 514350 h 5457825"/>
              <a:gd name="connsiteX12" fmla="*/ 610363 w 4677538"/>
              <a:gd name="connsiteY12" fmla="*/ 342900 h 5457825"/>
              <a:gd name="connsiteX13" fmla="*/ 638938 w 4677538"/>
              <a:gd name="connsiteY13" fmla="*/ 314325 h 5457825"/>
              <a:gd name="connsiteX14" fmla="*/ 657988 w 4677538"/>
              <a:gd name="connsiteY14" fmla="*/ 266700 h 5457825"/>
              <a:gd name="connsiteX15" fmla="*/ 686563 w 4677538"/>
              <a:gd name="connsiteY15" fmla="*/ 161925 h 5457825"/>
              <a:gd name="connsiteX16" fmla="*/ 667513 w 4677538"/>
              <a:gd name="connsiteY16" fmla="*/ 133350 h 5457825"/>
              <a:gd name="connsiteX17" fmla="*/ 610363 w 4677538"/>
              <a:gd name="connsiteY17" fmla="*/ 142875 h 5457825"/>
              <a:gd name="connsiteX18" fmla="*/ 734188 w 4677538"/>
              <a:gd name="connsiteY18" fmla="*/ 114300 h 5457825"/>
              <a:gd name="connsiteX19" fmla="*/ 743713 w 4677538"/>
              <a:gd name="connsiteY19" fmla="*/ 57150 h 5457825"/>
              <a:gd name="connsiteX20" fmla="*/ 734188 w 4677538"/>
              <a:gd name="connsiteY20" fmla="*/ 0 h 5457825"/>
              <a:gd name="connsiteX21" fmla="*/ 810388 w 4677538"/>
              <a:gd name="connsiteY21" fmla="*/ 9525 h 5457825"/>
              <a:gd name="connsiteX22" fmla="*/ 838963 w 4677538"/>
              <a:gd name="connsiteY22" fmla="*/ 28575 h 5457825"/>
              <a:gd name="connsiteX23" fmla="*/ 867538 w 4677538"/>
              <a:gd name="connsiteY23" fmla="*/ 57150 h 5457825"/>
              <a:gd name="connsiteX24" fmla="*/ 962788 w 4677538"/>
              <a:gd name="connsiteY24" fmla="*/ 66675 h 5457825"/>
              <a:gd name="connsiteX25" fmla="*/ 1105663 w 4677538"/>
              <a:gd name="connsiteY25" fmla="*/ 85725 h 5457825"/>
              <a:gd name="connsiteX26" fmla="*/ 1134238 w 4677538"/>
              <a:gd name="connsiteY26" fmla="*/ 104775 h 5457825"/>
              <a:gd name="connsiteX27" fmla="*/ 1191388 w 4677538"/>
              <a:gd name="connsiteY27" fmla="*/ 180975 h 5457825"/>
              <a:gd name="connsiteX28" fmla="*/ 1200913 w 4677538"/>
              <a:gd name="connsiteY28" fmla="*/ 209550 h 5457825"/>
              <a:gd name="connsiteX29" fmla="*/ 1248538 w 4677538"/>
              <a:gd name="connsiteY29" fmla="*/ 266700 h 5457825"/>
              <a:gd name="connsiteX30" fmla="*/ 1267588 w 4677538"/>
              <a:gd name="connsiteY30" fmla="*/ 361950 h 5457825"/>
              <a:gd name="connsiteX31" fmla="*/ 1277113 w 4677538"/>
              <a:gd name="connsiteY31" fmla="*/ 590550 h 5457825"/>
              <a:gd name="connsiteX32" fmla="*/ 1391413 w 4677538"/>
              <a:gd name="connsiteY32" fmla="*/ 685800 h 5457825"/>
              <a:gd name="connsiteX33" fmla="*/ 1419988 w 4677538"/>
              <a:gd name="connsiteY33" fmla="*/ 704850 h 5457825"/>
              <a:gd name="connsiteX34" fmla="*/ 1524763 w 4677538"/>
              <a:gd name="connsiteY34" fmla="*/ 714375 h 5457825"/>
              <a:gd name="connsiteX35" fmla="*/ 1600963 w 4677538"/>
              <a:gd name="connsiteY35" fmla="*/ 752475 h 5457825"/>
              <a:gd name="connsiteX36" fmla="*/ 1648588 w 4677538"/>
              <a:gd name="connsiteY36" fmla="*/ 771525 h 5457825"/>
              <a:gd name="connsiteX37" fmla="*/ 1734313 w 4677538"/>
              <a:gd name="connsiteY37" fmla="*/ 809625 h 5457825"/>
              <a:gd name="connsiteX38" fmla="*/ 1753363 w 4677538"/>
              <a:gd name="connsiteY38" fmla="*/ 838200 h 5457825"/>
              <a:gd name="connsiteX39" fmla="*/ 1820038 w 4677538"/>
              <a:gd name="connsiteY39" fmla="*/ 914400 h 5457825"/>
              <a:gd name="connsiteX40" fmla="*/ 1867663 w 4677538"/>
              <a:gd name="connsiteY40" fmla="*/ 1047750 h 5457825"/>
              <a:gd name="connsiteX41" fmla="*/ 1915288 w 4677538"/>
              <a:gd name="connsiteY41" fmla="*/ 1057275 h 5457825"/>
              <a:gd name="connsiteX42" fmla="*/ 1943863 w 4677538"/>
              <a:gd name="connsiteY42" fmla="*/ 1133475 h 5457825"/>
              <a:gd name="connsiteX43" fmla="*/ 2039113 w 4677538"/>
              <a:gd name="connsiteY43" fmla="*/ 1219200 h 5457825"/>
              <a:gd name="connsiteX44" fmla="*/ 2086738 w 4677538"/>
              <a:gd name="connsiteY44" fmla="*/ 1276350 h 5457825"/>
              <a:gd name="connsiteX45" fmla="*/ 2124838 w 4677538"/>
              <a:gd name="connsiteY45" fmla="*/ 1371600 h 5457825"/>
              <a:gd name="connsiteX46" fmla="*/ 2134363 w 4677538"/>
              <a:gd name="connsiteY46" fmla="*/ 1428750 h 5457825"/>
              <a:gd name="connsiteX47" fmla="*/ 2172463 w 4677538"/>
              <a:gd name="connsiteY47" fmla="*/ 1466850 h 5457825"/>
              <a:gd name="connsiteX48" fmla="*/ 2191513 w 4677538"/>
              <a:gd name="connsiteY48" fmla="*/ 1543050 h 5457825"/>
              <a:gd name="connsiteX49" fmla="*/ 2220088 w 4677538"/>
              <a:gd name="connsiteY49" fmla="*/ 1571625 h 5457825"/>
              <a:gd name="connsiteX50" fmla="*/ 2248663 w 4677538"/>
              <a:gd name="connsiteY50" fmla="*/ 1581150 h 5457825"/>
              <a:gd name="connsiteX51" fmla="*/ 2277238 w 4677538"/>
              <a:gd name="connsiteY51" fmla="*/ 1609725 h 5457825"/>
              <a:gd name="connsiteX52" fmla="*/ 2305813 w 4677538"/>
              <a:gd name="connsiteY52" fmla="*/ 1619250 h 5457825"/>
              <a:gd name="connsiteX53" fmla="*/ 2343913 w 4677538"/>
              <a:gd name="connsiteY53" fmla="*/ 1657350 h 5457825"/>
              <a:gd name="connsiteX54" fmla="*/ 2362963 w 4677538"/>
              <a:gd name="connsiteY54" fmla="*/ 1733550 h 5457825"/>
              <a:gd name="connsiteX55" fmla="*/ 2401063 w 4677538"/>
              <a:gd name="connsiteY55" fmla="*/ 1847850 h 5457825"/>
              <a:gd name="connsiteX56" fmla="*/ 2429638 w 4677538"/>
              <a:gd name="connsiteY56" fmla="*/ 1971675 h 5457825"/>
              <a:gd name="connsiteX57" fmla="*/ 2458213 w 4677538"/>
              <a:gd name="connsiteY57" fmla="*/ 1990725 h 5457825"/>
              <a:gd name="connsiteX58" fmla="*/ 2505838 w 4677538"/>
              <a:gd name="connsiteY58" fmla="*/ 1943100 h 5457825"/>
              <a:gd name="connsiteX59" fmla="*/ 2543938 w 4677538"/>
              <a:gd name="connsiteY59" fmla="*/ 1819275 h 5457825"/>
              <a:gd name="connsiteX60" fmla="*/ 2648713 w 4677538"/>
              <a:gd name="connsiteY60" fmla="*/ 1828800 h 5457825"/>
              <a:gd name="connsiteX61" fmla="*/ 2696338 w 4677538"/>
              <a:gd name="connsiteY61" fmla="*/ 1838325 h 5457825"/>
              <a:gd name="connsiteX62" fmla="*/ 2734438 w 4677538"/>
              <a:gd name="connsiteY62" fmla="*/ 1866900 h 5457825"/>
              <a:gd name="connsiteX63" fmla="*/ 2791588 w 4677538"/>
              <a:gd name="connsiteY63" fmla="*/ 1895475 h 5457825"/>
              <a:gd name="connsiteX64" fmla="*/ 2848738 w 4677538"/>
              <a:gd name="connsiteY64" fmla="*/ 1847850 h 5457825"/>
              <a:gd name="connsiteX65" fmla="*/ 2905888 w 4677538"/>
              <a:gd name="connsiteY65" fmla="*/ 1790700 h 5457825"/>
              <a:gd name="connsiteX66" fmla="*/ 2915413 w 4677538"/>
              <a:gd name="connsiteY66" fmla="*/ 1819275 h 5457825"/>
              <a:gd name="connsiteX67" fmla="*/ 2991613 w 4677538"/>
              <a:gd name="connsiteY67" fmla="*/ 1885950 h 5457825"/>
              <a:gd name="connsiteX68" fmla="*/ 3020188 w 4677538"/>
              <a:gd name="connsiteY68" fmla="*/ 1895475 h 5457825"/>
              <a:gd name="connsiteX69" fmla="*/ 3105913 w 4677538"/>
              <a:gd name="connsiteY69" fmla="*/ 1943100 h 5457825"/>
              <a:gd name="connsiteX70" fmla="*/ 3239263 w 4677538"/>
              <a:gd name="connsiteY70" fmla="*/ 1914525 h 5457825"/>
              <a:gd name="connsiteX71" fmla="*/ 3315463 w 4677538"/>
              <a:gd name="connsiteY71" fmla="*/ 1876425 h 5457825"/>
              <a:gd name="connsiteX72" fmla="*/ 3334513 w 4677538"/>
              <a:gd name="connsiteY72" fmla="*/ 1847850 h 5457825"/>
              <a:gd name="connsiteX73" fmla="*/ 3344038 w 4677538"/>
              <a:gd name="connsiteY73" fmla="*/ 1819275 h 5457825"/>
              <a:gd name="connsiteX74" fmla="*/ 3382138 w 4677538"/>
              <a:gd name="connsiteY74" fmla="*/ 1790700 h 5457825"/>
              <a:gd name="connsiteX75" fmla="*/ 3439288 w 4677538"/>
              <a:gd name="connsiteY75" fmla="*/ 1876425 h 5457825"/>
              <a:gd name="connsiteX76" fmla="*/ 3467863 w 4677538"/>
              <a:gd name="connsiteY76" fmla="*/ 1924050 h 5457825"/>
              <a:gd name="connsiteX77" fmla="*/ 3505963 w 4677538"/>
              <a:gd name="connsiteY77" fmla="*/ 1981200 h 5457825"/>
              <a:gd name="connsiteX78" fmla="*/ 3525013 w 4677538"/>
              <a:gd name="connsiteY78" fmla="*/ 2038350 h 5457825"/>
              <a:gd name="connsiteX79" fmla="*/ 3553588 w 4677538"/>
              <a:gd name="connsiteY79" fmla="*/ 2114550 h 5457825"/>
              <a:gd name="connsiteX80" fmla="*/ 3563113 w 4677538"/>
              <a:gd name="connsiteY80" fmla="*/ 2143125 h 5457825"/>
              <a:gd name="connsiteX81" fmla="*/ 3648838 w 4677538"/>
              <a:gd name="connsiteY81" fmla="*/ 2228850 h 5457825"/>
              <a:gd name="connsiteX82" fmla="*/ 3667888 w 4677538"/>
              <a:gd name="connsiteY82" fmla="*/ 2276475 h 5457825"/>
              <a:gd name="connsiteX83" fmla="*/ 3658363 w 4677538"/>
              <a:gd name="connsiteY83" fmla="*/ 2457450 h 5457825"/>
              <a:gd name="connsiteX84" fmla="*/ 3553588 w 4677538"/>
              <a:gd name="connsiteY84" fmla="*/ 2486025 h 5457825"/>
              <a:gd name="connsiteX85" fmla="*/ 3563113 w 4677538"/>
              <a:gd name="connsiteY85" fmla="*/ 2552700 h 5457825"/>
              <a:gd name="connsiteX86" fmla="*/ 3610738 w 4677538"/>
              <a:gd name="connsiteY86" fmla="*/ 2590800 h 5457825"/>
              <a:gd name="connsiteX87" fmla="*/ 3648838 w 4677538"/>
              <a:gd name="connsiteY87" fmla="*/ 2657475 h 5457825"/>
              <a:gd name="connsiteX88" fmla="*/ 3639313 w 4677538"/>
              <a:gd name="connsiteY88" fmla="*/ 2705100 h 5457825"/>
              <a:gd name="connsiteX89" fmla="*/ 3563113 w 4677538"/>
              <a:gd name="connsiteY89" fmla="*/ 2714625 h 5457825"/>
              <a:gd name="connsiteX90" fmla="*/ 3363088 w 4677538"/>
              <a:gd name="connsiteY90" fmla="*/ 2733675 h 5457825"/>
              <a:gd name="connsiteX91" fmla="*/ 3315463 w 4677538"/>
              <a:gd name="connsiteY91" fmla="*/ 2762250 h 5457825"/>
              <a:gd name="connsiteX92" fmla="*/ 3286888 w 4677538"/>
              <a:gd name="connsiteY92" fmla="*/ 2781300 h 5457825"/>
              <a:gd name="connsiteX93" fmla="*/ 3267838 w 4677538"/>
              <a:gd name="connsiteY93" fmla="*/ 2743200 h 5457825"/>
              <a:gd name="connsiteX94" fmla="*/ 3229738 w 4677538"/>
              <a:gd name="connsiteY94" fmla="*/ 2686050 h 5457825"/>
              <a:gd name="connsiteX95" fmla="*/ 3153538 w 4677538"/>
              <a:gd name="connsiteY95" fmla="*/ 2714625 h 5457825"/>
              <a:gd name="connsiteX96" fmla="*/ 3077338 w 4677538"/>
              <a:gd name="connsiteY96" fmla="*/ 2752725 h 5457825"/>
              <a:gd name="connsiteX97" fmla="*/ 3029713 w 4677538"/>
              <a:gd name="connsiteY97" fmla="*/ 2809875 h 5457825"/>
              <a:gd name="connsiteX98" fmla="*/ 2991613 w 4677538"/>
              <a:gd name="connsiteY98" fmla="*/ 2828925 h 5457825"/>
              <a:gd name="connsiteX99" fmla="*/ 2934463 w 4677538"/>
              <a:gd name="connsiteY99" fmla="*/ 2857500 h 5457825"/>
              <a:gd name="connsiteX100" fmla="*/ 2915413 w 4677538"/>
              <a:gd name="connsiteY100" fmla="*/ 2895600 h 5457825"/>
              <a:gd name="connsiteX101" fmla="*/ 2905888 w 4677538"/>
              <a:gd name="connsiteY101" fmla="*/ 2971800 h 5457825"/>
              <a:gd name="connsiteX102" fmla="*/ 2867788 w 4677538"/>
              <a:gd name="connsiteY102" fmla="*/ 2990850 h 5457825"/>
              <a:gd name="connsiteX103" fmla="*/ 2791588 w 4677538"/>
              <a:gd name="connsiteY103" fmla="*/ 3009900 h 5457825"/>
              <a:gd name="connsiteX104" fmla="*/ 2829688 w 4677538"/>
              <a:gd name="connsiteY104" fmla="*/ 3076575 h 5457825"/>
              <a:gd name="connsiteX105" fmla="*/ 2867788 w 4677538"/>
              <a:gd name="connsiteY105" fmla="*/ 3152775 h 5457825"/>
              <a:gd name="connsiteX106" fmla="*/ 2877313 w 4677538"/>
              <a:gd name="connsiteY106" fmla="*/ 3257550 h 5457825"/>
              <a:gd name="connsiteX107" fmla="*/ 2896363 w 4677538"/>
              <a:gd name="connsiteY107" fmla="*/ 3295650 h 5457825"/>
              <a:gd name="connsiteX108" fmla="*/ 2963038 w 4677538"/>
              <a:gd name="connsiteY108" fmla="*/ 3305175 h 5457825"/>
              <a:gd name="connsiteX109" fmla="*/ 3039238 w 4677538"/>
              <a:gd name="connsiteY109" fmla="*/ 3381375 h 5457825"/>
              <a:gd name="connsiteX110" fmla="*/ 3182113 w 4677538"/>
              <a:gd name="connsiteY110" fmla="*/ 3476625 h 5457825"/>
              <a:gd name="connsiteX111" fmla="*/ 3229738 w 4677538"/>
              <a:gd name="connsiteY111" fmla="*/ 3533775 h 5457825"/>
              <a:gd name="connsiteX112" fmla="*/ 3258313 w 4677538"/>
              <a:gd name="connsiteY112" fmla="*/ 3600450 h 5457825"/>
              <a:gd name="connsiteX113" fmla="*/ 3277363 w 4677538"/>
              <a:gd name="connsiteY113" fmla="*/ 3638550 h 5457825"/>
              <a:gd name="connsiteX114" fmla="*/ 3410713 w 4677538"/>
              <a:gd name="connsiteY114" fmla="*/ 3629025 h 5457825"/>
              <a:gd name="connsiteX115" fmla="*/ 3505963 w 4677538"/>
              <a:gd name="connsiteY115" fmla="*/ 3590925 h 5457825"/>
              <a:gd name="connsiteX116" fmla="*/ 3544063 w 4677538"/>
              <a:gd name="connsiteY116" fmla="*/ 3581400 h 5457825"/>
              <a:gd name="connsiteX117" fmla="*/ 3601213 w 4677538"/>
              <a:gd name="connsiteY117" fmla="*/ 3552825 h 5457825"/>
              <a:gd name="connsiteX118" fmla="*/ 3648838 w 4677538"/>
              <a:gd name="connsiteY118" fmla="*/ 3533775 h 5457825"/>
              <a:gd name="connsiteX119" fmla="*/ 3725038 w 4677538"/>
              <a:gd name="connsiteY119" fmla="*/ 3581400 h 5457825"/>
              <a:gd name="connsiteX120" fmla="*/ 3820288 w 4677538"/>
              <a:gd name="connsiteY120" fmla="*/ 3648075 h 5457825"/>
              <a:gd name="connsiteX121" fmla="*/ 3848863 w 4677538"/>
              <a:gd name="connsiteY121" fmla="*/ 3657600 h 5457825"/>
              <a:gd name="connsiteX122" fmla="*/ 3886963 w 4677538"/>
              <a:gd name="connsiteY122" fmla="*/ 3686175 h 5457825"/>
              <a:gd name="connsiteX123" fmla="*/ 3944113 w 4677538"/>
              <a:gd name="connsiteY123" fmla="*/ 3743325 h 5457825"/>
              <a:gd name="connsiteX124" fmla="*/ 4048888 w 4677538"/>
              <a:gd name="connsiteY124" fmla="*/ 3790950 h 5457825"/>
              <a:gd name="connsiteX125" fmla="*/ 4086988 w 4677538"/>
              <a:gd name="connsiteY125" fmla="*/ 3829050 h 5457825"/>
              <a:gd name="connsiteX126" fmla="*/ 4134613 w 4677538"/>
              <a:gd name="connsiteY126" fmla="*/ 3848100 h 5457825"/>
              <a:gd name="connsiteX127" fmla="*/ 4267963 w 4677538"/>
              <a:gd name="connsiteY127" fmla="*/ 3876675 h 5457825"/>
              <a:gd name="connsiteX128" fmla="*/ 4391788 w 4677538"/>
              <a:gd name="connsiteY128" fmla="*/ 3895725 h 5457825"/>
              <a:gd name="connsiteX129" fmla="*/ 4410838 w 4677538"/>
              <a:gd name="connsiteY129" fmla="*/ 3867150 h 5457825"/>
              <a:gd name="connsiteX130" fmla="*/ 4420363 w 4677538"/>
              <a:gd name="connsiteY130" fmla="*/ 3829050 h 5457825"/>
              <a:gd name="connsiteX131" fmla="*/ 4458463 w 4677538"/>
              <a:gd name="connsiteY131" fmla="*/ 3800475 h 5457825"/>
              <a:gd name="connsiteX132" fmla="*/ 4534663 w 4677538"/>
              <a:gd name="connsiteY132" fmla="*/ 3771900 h 5457825"/>
              <a:gd name="connsiteX133" fmla="*/ 4629913 w 4677538"/>
              <a:gd name="connsiteY133" fmla="*/ 3848100 h 5457825"/>
              <a:gd name="connsiteX134" fmla="*/ 4668013 w 4677538"/>
              <a:gd name="connsiteY134" fmla="*/ 3924300 h 5457825"/>
              <a:gd name="connsiteX135" fmla="*/ 4677538 w 4677538"/>
              <a:gd name="connsiteY135" fmla="*/ 4038600 h 5457825"/>
              <a:gd name="connsiteX136" fmla="*/ 4620388 w 4677538"/>
              <a:gd name="connsiteY136" fmla="*/ 4152900 h 5457825"/>
              <a:gd name="connsiteX137" fmla="*/ 4591813 w 4677538"/>
              <a:gd name="connsiteY137" fmla="*/ 4171950 h 5457825"/>
              <a:gd name="connsiteX138" fmla="*/ 4572763 w 4677538"/>
              <a:gd name="connsiteY138" fmla="*/ 4200525 h 5457825"/>
              <a:gd name="connsiteX139" fmla="*/ 4601338 w 4677538"/>
              <a:gd name="connsiteY139" fmla="*/ 4276725 h 5457825"/>
              <a:gd name="connsiteX140" fmla="*/ 4601338 w 4677538"/>
              <a:gd name="connsiteY140" fmla="*/ 4391025 h 5457825"/>
              <a:gd name="connsiteX141" fmla="*/ 4544188 w 4677538"/>
              <a:gd name="connsiteY141" fmla="*/ 4410075 h 5457825"/>
              <a:gd name="connsiteX142" fmla="*/ 4506088 w 4677538"/>
              <a:gd name="connsiteY142" fmla="*/ 4476750 h 5457825"/>
              <a:gd name="connsiteX143" fmla="*/ 4496563 w 4677538"/>
              <a:gd name="connsiteY143" fmla="*/ 4524375 h 5457825"/>
              <a:gd name="connsiteX144" fmla="*/ 4410838 w 4677538"/>
              <a:gd name="connsiteY144" fmla="*/ 4552950 h 5457825"/>
              <a:gd name="connsiteX145" fmla="*/ 4391788 w 4677538"/>
              <a:gd name="connsiteY145" fmla="*/ 4591050 h 5457825"/>
              <a:gd name="connsiteX146" fmla="*/ 4353688 w 4677538"/>
              <a:gd name="connsiteY146" fmla="*/ 4724400 h 5457825"/>
              <a:gd name="connsiteX147" fmla="*/ 4334638 w 4677538"/>
              <a:gd name="connsiteY147" fmla="*/ 4752975 h 5457825"/>
              <a:gd name="connsiteX148" fmla="*/ 4325113 w 4677538"/>
              <a:gd name="connsiteY148" fmla="*/ 4800600 h 5457825"/>
              <a:gd name="connsiteX149" fmla="*/ 4296538 w 4677538"/>
              <a:gd name="connsiteY149" fmla="*/ 4810125 h 5457825"/>
              <a:gd name="connsiteX150" fmla="*/ 4191763 w 4677538"/>
              <a:gd name="connsiteY150" fmla="*/ 4791075 h 5457825"/>
              <a:gd name="connsiteX151" fmla="*/ 4172713 w 4677538"/>
              <a:gd name="connsiteY151" fmla="*/ 4762500 h 5457825"/>
              <a:gd name="connsiteX152" fmla="*/ 4106038 w 4677538"/>
              <a:gd name="connsiteY152" fmla="*/ 4752975 h 5457825"/>
              <a:gd name="connsiteX153" fmla="*/ 4077463 w 4677538"/>
              <a:gd name="connsiteY153" fmla="*/ 4791075 h 5457825"/>
              <a:gd name="connsiteX154" fmla="*/ 4125088 w 4677538"/>
              <a:gd name="connsiteY154" fmla="*/ 4924425 h 5457825"/>
              <a:gd name="connsiteX155" fmla="*/ 4191763 w 4677538"/>
              <a:gd name="connsiteY155" fmla="*/ 4943475 h 5457825"/>
              <a:gd name="connsiteX156" fmla="*/ 4248913 w 4677538"/>
              <a:gd name="connsiteY156" fmla="*/ 4991100 h 5457825"/>
              <a:gd name="connsiteX157" fmla="*/ 4306063 w 4677538"/>
              <a:gd name="connsiteY157" fmla="*/ 5048250 h 5457825"/>
              <a:gd name="connsiteX158" fmla="*/ 4325113 w 4677538"/>
              <a:gd name="connsiteY158" fmla="*/ 5095875 h 5457825"/>
              <a:gd name="connsiteX159" fmla="*/ 4334638 w 4677538"/>
              <a:gd name="connsiteY159" fmla="*/ 5162550 h 5457825"/>
              <a:gd name="connsiteX160" fmla="*/ 4267963 w 4677538"/>
              <a:gd name="connsiteY160" fmla="*/ 5191125 h 5457825"/>
              <a:gd name="connsiteX161" fmla="*/ 4077463 w 4677538"/>
              <a:gd name="connsiteY161" fmla="*/ 5210175 h 5457825"/>
              <a:gd name="connsiteX162" fmla="*/ 4067938 w 4677538"/>
              <a:gd name="connsiteY162" fmla="*/ 5248275 h 5457825"/>
              <a:gd name="connsiteX163" fmla="*/ 4048888 w 4677538"/>
              <a:gd name="connsiteY163" fmla="*/ 5276850 h 5457825"/>
              <a:gd name="connsiteX164" fmla="*/ 4001263 w 4677538"/>
              <a:gd name="connsiteY164" fmla="*/ 5305425 h 5457825"/>
              <a:gd name="connsiteX165" fmla="*/ 3896488 w 4677538"/>
              <a:gd name="connsiteY165" fmla="*/ 5324475 h 5457825"/>
              <a:gd name="connsiteX166" fmla="*/ 3715513 w 4677538"/>
              <a:gd name="connsiteY166" fmla="*/ 5400675 h 5457825"/>
              <a:gd name="connsiteX167" fmla="*/ 3648838 w 4677538"/>
              <a:gd name="connsiteY167" fmla="*/ 5457825 h 5457825"/>
              <a:gd name="connsiteX168" fmla="*/ 3620263 w 4677538"/>
              <a:gd name="connsiteY168" fmla="*/ 5419725 h 5457825"/>
              <a:gd name="connsiteX169" fmla="*/ 3620263 w 4677538"/>
              <a:gd name="connsiteY169" fmla="*/ 4991100 h 5457825"/>
              <a:gd name="connsiteX170" fmla="*/ 3629788 w 4677538"/>
              <a:gd name="connsiteY170" fmla="*/ 4905375 h 5457825"/>
              <a:gd name="connsiteX171" fmla="*/ 3591688 w 4677538"/>
              <a:gd name="connsiteY171" fmla="*/ 4886325 h 5457825"/>
              <a:gd name="connsiteX172" fmla="*/ 3534538 w 4677538"/>
              <a:gd name="connsiteY172" fmla="*/ 4953000 h 5457825"/>
              <a:gd name="connsiteX173" fmla="*/ 3525013 w 4677538"/>
              <a:gd name="connsiteY173" fmla="*/ 5067300 h 5457825"/>
              <a:gd name="connsiteX174" fmla="*/ 3477388 w 4677538"/>
              <a:gd name="connsiteY174" fmla="*/ 5143500 h 5457825"/>
              <a:gd name="connsiteX175" fmla="*/ 3439288 w 4677538"/>
              <a:gd name="connsiteY175" fmla="*/ 5153025 h 5457825"/>
              <a:gd name="connsiteX176" fmla="*/ 3324988 w 4677538"/>
              <a:gd name="connsiteY176" fmla="*/ 5191125 h 5457825"/>
              <a:gd name="connsiteX177" fmla="*/ 3267838 w 4677538"/>
              <a:gd name="connsiteY177" fmla="*/ 5181600 h 5457825"/>
              <a:gd name="connsiteX178" fmla="*/ 3220213 w 4677538"/>
              <a:gd name="connsiteY178" fmla="*/ 5105400 h 5457825"/>
              <a:gd name="connsiteX179" fmla="*/ 3163063 w 4677538"/>
              <a:gd name="connsiteY179" fmla="*/ 5048250 h 5457825"/>
              <a:gd name="connsiteX180" fmla="*/ 3144013 w 4677538"/>
              <a:gd name="connsiteY180" fmla="*/ 5010150 h 5457825"/>
              <a:gd name="connsiteX181" fmla="*/ 3086863 w 4677538"/>
              <a:gd name="connsiteY181" fmla="*/ 4953000 h 5457825"/>
              <a:gd name="connsiteX182" fmla="*/ 3048763 w 4677538"/>
              <a:gd name="connsiteY182" fmla="*/ 4886325 h 5457825"/>
              <a:gd name="connsiteX183" fmla="*/ 2972563 w 4677538"/>
              <a:gd name="connsiteY183" fmla="*/ 4829175 h 5457825"/>
              <a:gd name="connsiteX184" fmla="*/ 2943988 w 4677538"/>
              <a:gd name="connsiteY184" fmla="*/ 4800600 h 5457825"/>
              <a:gd name="connsiteX185" fmla="*/ 2924938 w 4677538"/>
              <a:gd name="connsiteY185" fmla="*/ 4752975 h 5457825"/>
              <a:gd name="connsiteX186" fmla="*/ 2915413 w 4677538"/>
              <a:gd name="connsiteY186" fmla="*/ 4724400 h 5457825"/>
              <a:gd name="connsiteX187" fmla="*/ 2867788 w 4677538"/>
              <a:gd name="connsiteY187" fmla="*/ 4657725 h 5457825"/>
              <a:gd name="connsiteX188" fmla="*/ 2829688 w 4677538"/>
              <a:gd name="connsiteY188" fmla="*/ 4486275 h 5457825"/>
              <a:gd name="connsiteX189" fmla="*/ 2820163 w 4677538"/>
              <a:gd name="connsiteY189" fmla="*/ 4429125 h 5457825"/>
              <a:gd name="connsiteX190" fmla="*/ 2801113 w 4677538"/>
              <a:gd name="connsiteY190" fmla="*/ 4362450 h 5457825"/>
              <a:gd name="connsiteX191" fmla="*/ 2763013 w 4677538"/>
              <a:gd name="connsiteY191" fmla="*/ 4238625 h 5457825"/>
              <a:gd name="connsiteX192" fmla="*/ 2724913 w 4677538"/>
              <a:gd name="connsiteY192" fmla="*/ 4067175 h 5457825"/>
              <a:gd name="connsiteX193" fmla="*/ 2667763 w 4677538"/>
              <a:gd name="connsiteY193" fmla="*/ 4010025 h 5457825"/>
              <a:gd name="connsiteX194" fmla="*/ 2601088 w 4677538"/>
              <a:gd name="connsiteY194" fmla="*/ 4000500 h 5457825"/>
              <a:gd name="connsiteX195" fmla="*/ 2582038 w 4677538"/>
              <a:gd name="connsiteY195" fmla="*/ 3962400 h 5457825"/>
              <a:gd name="connsiteX196" fmla="*/ 2553463 w 4677538"/>
              <a:gd name="connsiteY196" fmla="*/ 3886200 h 5457825"/>
              <a:gd name="connsiteX197" fmla="*/ 2572513 w 4677538"/>
              <a:gd name="connsiteY197" fmla="*/ 3790950 h 5457825"/>
              <a:gd name="connsiteX198" fmla="*/ 2591563 w 4677538"/>
              <a:gd name="connsiteY198" fmla="*/ 3752850 h 5457825"/>
              <a:gd name="connsiteX199" fmla="*/ 2572513 w 4677538"/>
              <a:gd name="connsiteY199" fmla="*/ 3581400 h 5457825"/>
              <a:gd name="connsiteX200" fmla="*/ 2543938 w 4677538"/>
              <a:gd name="connsiteY200" fmla="*/ 3552825 h 5457825"/>
              <a:gd name="connsiteX201" fmla="*/ 2486788 w 4677538"/>
              <a:gd name="connsiteY201" fmla="*/ 3533775 h 5457825"/>
              <a:gd name="connsiteX202" fmla="*/ 2458213 w 4677538"/>
              <a:gd name="connsiteY202" fmla="*/ 3514725 h 5457825"/>
              <a:gd name="connsiteX203" fmla="*/ 2324863 w 4677538"/>
              <a:gd name="connsiteY203" fmla="*/ 3524250 h 5457825"/>
              <a:gd name="connsiteX204" fmla="*/ 2286763 w 4677538"/>
              <a:gd name="connsiteY204" fmla="*/ 3543300 h 5457825"/>
              <a:gd name="connsiteX205" fmla="*/ 2248663 w 4677538"/>
              <a:gd name="connsiteY205" fmla="*/ 3600450 h 5457825"/>
              <a:gd name="connsiteX206" fmla="*/ 2153413 w 4677538"/>
              <a:gd name="connsiteY206" fmla="*/ 3609975 h 5457825"/>
              <a:gd name="connsiteX207" fmla="*/ 2124838 w 4677538"/>
              <a:gd name="connsiteY207" fmla="*/ 3629025 h 5457825"/>
              <a:gd name="connsiteX208" fmla="*/ 1991488 w 4677538"/>
              <a:gd name="connsiteY208" fmla="*/ 3657600 h 5457825"/>
              <a:gd name="connsiteX209" fmla="*/ 1924813 w 4677538"/>
              <a:gd name="connsiteY209" fmla="*/ 3638550 h 5457825"/>
              <a:gd name="connsiteX210" fmla="*/ 1915288 w 4677538"/>
              <a:gd name="connsiteY210" fmla="*/ 3590925 h 5457825"/>
              <a:gd name="connsiteX211" fmla="*/ 1867663 w 4677538"/>
              <a:gd name="connsiteY211" fmla="*/ 3581400 h 5457825"/>
              <a:gd name="connsiteX212" fmla="*/ 1772413 w 4677538"/>
              <a:gd name="connsiteY212" fmla="*/ 3552825 h 5457825"/>
              <a:gd name="connsiteX213" fmla="*/ 1591438 w 4677538"/>
              <a:gd name="connsiteY213" fmla="*/ 3562350 h 5457825"/>
              <a:gd name="connsiteX214" fmla="*/ 1515238 w 4677538"/>
              <a:gd name="connsiteY214" fmla="*/ 3571875 h 5457825"/>
              <a:gd name="connsiteX215" fmla="*/ 1439038 w 4677538"/>
              <a:gd name="connsiteY215" fmla="*/ 3562350 h 5457825"/>
              <a:gd name="connsiteX216" fmla="*/ 1372363 w 4677538"/>
              <a:gd name="connsiteY216" fmla="*/ 3448050 h 5457825"/>
              <a:gd name="connsiteX217" fmla="*/ 1362838 w 4677538"/>
              <a:gd name="connsiteY217" fmla="*/ 3324225 h 5457825"/>
              <a:gd name="connsiteX218" fmla="*/ 1353313 w 4677538"/>
              <a:gd name="connsiteY218" fmla="*/ 3286125 h 5457825"/>
              <a:gd name="connsiteX219" fmla="*/ 1315213 w 4677538"/>
              <a:gd name="connsiteY219" fmla="*/ 3267075 h 5457825"/>
              <a:gd name="connsiteX220" fmla="*/ 1248538 w 4677538"/>
              <a:gd name="connsiteY220" fmla="*/ 3238500 h 5457825"/>
              <a:gd name="connsiteX221" fmla="*/ 1210438 w 4677538"/>
              <a:gd name="connsiteY221" fmla="*/ 3133725 h 5457825"/>
              <a:gd name="connsiteX222" fmla="*/ 1200913 w 4677538"/>
              <a:gd name="connsiteY222" fmla="*/ 3067050 h 5457825"/>
              <a:gd name="connsiteX223" fmla="*/ 1096138 w 4677538"/>
              <a:gd name="connsiteY223" fmla="*/ 3038475 h 5457825"/>
              <a:gd name="connsiteX224" fmla="*/ 953263 w 4677538"/>
              <a:gd name="connsiteY224" fmla="*/ 3000375 h 5457825"/>
              <a:gd name="connsiteX225" fmla="*/ 924688 w 4677538"/>
              <a:gd name="connsiteY225" fmla="*/ 2971800 h 5457825"/>
              <a:gd name="connsiteX226" fmla="*/ 877063 w 4677538"/>
              <a:gd name="connsiteY226" fmla="*/ 2933700 h 5457825"/>
              <a:gd name="connsiteX227" fmla="*/ 810388 w 4677538"/>
              <a:gd name="connsiteY227" fmla="*/ 2847975 h 5457825"/>
              <a:gd name="connsiteX228" fmla="*/ 848488 w 4677538"/>
              <a:gd name="connsiteY228" fmla="*/ 2771775 h 5457825"/>
              <a:gd name="connsiteX229" fmla="*/ 905638 w 4677538"/>
              <a:gd name="connsiteY229" fmla="*/ 2752725 h 5457825"/>
              <a:gd name="connsiteX230" fmla="*/ 943738 w 4677538"/>
              <a:gd name="connsiteY230" fmla="*/ 2705100 h 5457825"/>
              <a:gd name="connsiteX231" fmla="*/ 962788 w 4677538"/>
              <a:gd name="connsiteY231" fmla="*/ 2543175 h 5457825"/>
              <a:gd name="connsiteX232" fmla="*/ 981838 w 4677538"/>
              <a:gd name="connsiteY232" fmla="*/ 2514600 h 5457825"/>
              <a:gd name="connsiteX233" fmla="*/ 1038988 w 4677538"/>
              <a:gd name="connsiteY233" fmla="*/ 2495550 h 5457825"/>
              <a:gd name="connsiteX234" fmla="*/ 1086613 w 4677538"/>
              <a:gd name="connsiteY234" fmla="*/ 2466975 h 5457825"/>
              <a:gd name="connsiteX235" fmla="*/ 1115188 w 4677538"/>
              <a:gd name="connsiteY235" fmla="*/ 2076450 h 5457825"/>
              <a:gd name="connsiteX236" fmla="*/ 1134238 w 4677538"/>
              <a:gd name="connsiteY236" fmla="*/ 2038350 h 5457825"/>
              <a:gd name="connsiteX237" fmla="*/ 1172338 w 4677538"/>
              <a:gd name="connsiteY237" fmla="*/ 2009775 h 5457825"/>
              <a:gd name="connsiteX238" fmla="*/ 1239013 w 4677538"/>
              <a:gd name="connsiteY238" fmla="*/ 1971675 h 5457825"/>
              <a:gd name="connsiteX239" fmla="*/ 1239013 w 4677538"/>
              <a:gd name="connsiteY239" fmla="*/ 1819275 h 5457825"/>
              <a:gd name="connsiteX240" fmla="*/ 1229488 w 4677538"/>
              <a:gd name="connsiteY240" fmla="*/ 1790700 h 5457825"/>
              <a:gd name="connsiteX241" fmla="*/ 1162813 w 4677538"/>
              <a:gd name="connsiteY241" fmla="*/ 1781175 h 5457825"/>
              <a:gd name="connsiteX242" fmla="*/ 1077088 w 4677538"/>
              <a:gd name="connsiteY242" fmla="*/ 1724025 h 5457825"/>
              <a:gd name="connsiteX243" fmla="*/ 1029463 w 4677538"/>
              <a:gd name="connsiteY243" fmla="*/ 1685925 h 5457825"/>
              <a:gd name="connsiteX244" fmla="*/ 962788 w 4677538"/>
              <a:gd name="connsiteY244" fmla="*/ 1638300 h 5457825"/>
              <a:gd name="connsiteX245" fmla="*/ 877063 w 4677538"/>
              <a:gd name="connsiteY245" fmla="*/ 1571625 h 5457825"/>
              <a:gd name="connsiteX246" fmla="*/ 762763 w 4677538"/>
              <a:gd name="connsiteY246" fmla="*/ 1543050 h 5457825"/>
              <a:gd name="connsiteX247" fmla="*/ 724663 w 4677538"/>
              <a:gd name="connsiteY247" fmla="*/ 1504950 h 5457825"/>
              <a:gd name="connsiteX248" fmla="*/ 638938 w 4677538"/>
              <a:gd name="connsiteY248" fmla="*/ 1447800 h 5457825"/>
              <a:gd name="connsiteX249" fmla="*/ 600838 w 4677538"/>
              <a:gd name="connsiteY249" fmla="*/ 1419225 h 5457825"/>
              <a:gd name="connsiteX250" fmla="*/ 543688 w 4677538"/>
              <a:gd name="connsiteY250" fmla="*/ 1381125 h 5457825"/>
              <a:gd name="connsiteX251" fmla="*/ 515113 w 4677538"/>
              <a:gd name="connsiteY251" fmla="*/ 1352550 h 5457825"/>
              <a:gd name="connsiteX252" fmla="*/ 448438 w 4677538"/>
              <a:gd name="connsiteY252" fmla="*/ 1343025 h 5457825"/>
              <a:gd name="connsiteX253" fmla="*/ 191263 w 4677538"/>
              <a:gd name="connsiteY253" fmla="*/ 1333500 h 5457825"/>
              <a:gd name="connsiteX254" fmla="*/ 124588 w 4677538"/>
              <a:gd name="connsiteY254" fmla="*/ 1276350 h 5457825"/>
              <a:gd name="connsiteX255" fmla="*/ 96013 w 4677538"/>
              <a:gd name="connsiteY255" fmla="*/ 1228725 h 5457825"/>
              <a:gd name="connsiteX256" fmla="*/ 76963 w 4677538"/>
              <a:gd name="connsiteY256" fmla="*/ 1190625 h 5457825"/>
              <a:gd name="connsiteX257" fmla="*/ 38863 w 4677538"/>
              <a:gd name="connsiteY257" fmla="*/ 1162050 h 5457825"/>
              <a:gd name="connsiteX258" fmla="*/ 10288 w 4677538"/>
              <a:gd name="connsiteY258" fmla="*/ 1133475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4677538" h="5457825">
                <a:moveTo>
                  <a:pt x="10288" y="1133475"/>
                </a:moveTo>
                <a:cubicBezTo>
                  <a:pt x="42038" y="1128713"/>
                  <a:pt x="66966" y="1148941"/>
                  <a:pt x="229363" y="1133475"/>
                </a:cubicBezTo>
                <a:cubicBezTo>
                  <a:pt x="252667" y="1131256"/>
                  <a:pt x="275463" y="1111758"/>
                  <a:pt x="296038" y="1104900"/>
                </a:cubicBezTo>
                <a:cubicBezTo>
                  <a:pt x="311397" y="1099780"/>
                  <a:pt x="327788" y="1098550"/>
                  <a:pt x="343663" y="1095375"/>
                </a:cubicBezTo>
                <a:cubicBezTo>
                  <a:pt x="353188" y="1085850"/>
                  <a:pt x="363968" y="1077433"/>
                  <a:pt x="372238" y="1066800"/>
                </a:cubicBezTo>
                <a:cubicBezTo>
                  <a:pt x="393400" y="1039592"/>
                  <a:pt x="420559" y="992615"/>
                  <a:pt x="438913" y="962025"/>
                </a:cubicBezTo>
                <a:cubicBezTo>
                  <a:pt x="442088" y="939800"/>
                  <a:pt x="441987" y="916854"/>
                  <a:pt x="448438" y="895350"/>
                </a:cubicBezTo>
                <a:cubicBezTo>
                  <a:pt x="451727" y="884385"/>
                  <a:pt x="462368" y="877014"/>
                  <a:pt x="467488" y="866775"/>
                </a:cubicBezTo>
                <a:cubicBezTo>
                  <a:pt x="476689" y="848372"/>
                  <a:pt x="483821" y="806878"/>
                  <a:pt x="486538" y="790575"/>
                </a:cubicBezTo>
                <a:cubicBezTo>
                  <a:pt x="496567" y="730399"/>
                  <a:pt x="498145" y="701442"/>
                  <a:pt x="505588" y="638175"/>
                </a:cubicBezTo>
                <a:cubicBezTo>
                  <a:pt x="508579" y="612753"/>
                  <a:pt x="505924" y="585866"/>
                  <a:pt x="515113" y="561975"/>
                </a:cubicBezTo>
                <a:cubicBezTo>
                  <a:pt x="522411" y="543000"/>
                  <a:pt x="540513" y="530225"/>
                  <a:pt x="553213" y="514350"/>
                </a:cubicBezTo>
                <a:cubicBezTo>
                  <a:pt x="562249" y="478207"/>
                  <a:pt x="586451" y="366812"/>
                  <a:pt x="610363" y="342900"/>
                </a:cubicBezTo>
                <a:lnTo>
                  <a:pt x="638938" y="314325"/>
                </a:lnTo>
                <a:cubicBezTo>
                  <a:pt x="645288" y="298450"/>
                  <a:pt x="652581" y="282920"/>
                  <a:pt x="657988" y="266700"/>
                </a:cubicBezTo>
                <a:cubicBezTo>
                  <a:pt x="669311" y="232730"/>
                  <a:pt x="677845" y="196798"/>
                  <a:pt x="686563" y="161925"/>
                </a:cubicBezTo>
                <a:cubicBezTo>
                  <a:pt x="680213" y="152400"/>
                  <a:pt x="678619" y="136126"/>
                  <a:pt x="667513" y="133350"/>
                </a:cubicBezTo>
                <a:cubicBezTo>
                  <a:pt x="648777" y="128666"/>
                  <a:pt x="591793" y="148181"/>
                  <a:pt x="610363" y="142875"/>
                </a:cubicBezTo>
                <a:cubicBezTo>
                  <a:pt x="651093" y="131238"/>
                  <a:pt x="692913" y="123825"/>
                  <a:pt x="734188" y="114300"/>
                </a:cubicBezTo>
                <a:cubicBezTo>
                  <a:pt x="737363" y="95250"/>
                  <a:pt x="745846" y="76345"/>
                  <a:pt x="743713" y="57150"/>
                </a:cubicBezTo>
                <a:cubicBezTo>
                  <a:pt x="734481" y="-25940"/>
                  <a:pt x="707548" y="79921"/>
                  <a:pt x="734188" y="0"/>
                </a:cubicBezTo>
                <a:cubicBezTo>
                  <a:pt x="759588" y="3175"/>
                  <a:pt x="785692" y="2790"/>
                  <a:pt x="810388" y="9525"/>
                </a:cubicBezTo>
                <a:cubicBezTo>
                  <a:pt x="821432" y="12537"/>
                  <a:pt x="830169" y="21246"/>
                  <a:pt x="838963" y="28575"/>
                </a:cubicBezTo>
                <a:cubicBezTo>
                  <a:pt x="849311" y="37199"/>
                  <a:pt x="854663" y="53189"/>
                  <a:pt x="867538" y="57150"/>
                </a:cubicBezTo>
                <a:cubicBezTo>
                  <a:pt x="898035" y="66534"/>
                  <a:pt x="931107" y="62873"/>
                  <a:pt x="962788" y="66675"/>
                </a:cubicBezTo>
                <a:cubicBezTo>
                  <a:pt x="1010492" y="72400"/>
                  <a:pt x="1058038" y="79375"/>
                  <a:pt x="1105663" y="85725"/>
                </a:cubicBezTo>
                <a:cubicBezTo>
                  <a:pt x="1115188" y="92075"/>
                  <a:pt x="1126580" y="96266"/>
                  <a:pt x="1134238" y="104775"/>
                </a:cubicBezTo>
                <a:cubicBezTo>
                  <a:pt x="1155478" y="128375"/>
                  <a:pt x="1191388" y="180975"/>
                  <a:pt x="1191388" y="180975"/>
                </a:cubicBezTo>
                <a:cubicBezTo>
                  <a:pt x="1194563" y="190500"/>
                  <a:pt x="1195344" y="201196"/>
                  <a:pt x="1200913" y="209550"/>
                </a:cubicBezTo>
                <a:cubicBezTo>
                  <a:pt x="1214668" y="230183"/>
                  <a:pt x="1238599" y="243982"/>
                  <a:pt x="1248538" y="266700"/>
                </a:cubicBezTo>
                <a:cubicBezTo>
                  <a:pt x="1261516" y="296364"/>
                  <a:pt x="1261238" y="330200"/>
                  <a:pt x="1267588" y="361950"/>
                </a:cubicBezTo>
                <a:cubicBezTo>
                  <a:pt x="1259260" y="436899"/>
                  <a:pt x="1243396" y="516985"/>
                  <a:pt x="1277113" y="590550"/>
                </a:cubicBezTo>
                <a:cubicBezTo>
                  <a:pt x="1331399" y="708991"/>
                  <a:pt x="1334076" y="657131"/>
                  <a:pt x="1391413" y="685800"/>
                </a:cubicBezTo>
                <a:cubicBezTo>
                  <a:pt x="1401652" y="690920"/>
                  <a:pt x="1408794" y="702451"/>
                  <a:pt x="1419988" y="704850"/>
                </a:cubicBezTo>
                <a:cubicBezTo>
                  <a:pt x="1454279" y="712198"/>
                  <a:pt x="1489838" y="711200"/>
                  <a:pt x="1524763" y="714375"/>
                </a:cubicBezTo>
                <a:cubicBezTo>
                  <a:pt x="1550163" y="727075"/>
                  <a:pt x="1575179" y="740575"/>
                  <a:pt x="1600963" y="752475"/>
                </a:cubicBezTo>
                <a:cubicBezTo>
                  <a:pt x="1616487" y="759640"/>
                  <a:pt x="1634089" y="762463"/>
                  <a:pt x="1648588" y="771525"/>
                </a:cubicBezTo>
                <a:cubicBezTo>
                  <a:pt x="1725372" y="819515"/>
                  <a:pt x="1614337" y="789629"/>
                  <a:pt x="1734313" y="809625"/>
                </a:cubicBezTo>
                <a:cubicBezTo>
                  <a:pt x="1740663" y="819150"/>
                  <a:pt x="1745825" y="829585"/>
                  <a:pt x="1753363" y="838200"/>
                </a:cubicBezTo>
                <a:cubicBezTo>
                  <a:pt x="1831371" y="927352"/>
                  <a:pt x="1777170" y="850098"/>
                  <a:pt x="1820038" y="914400"/>
                </a:cubicBezTo>
                <a:cubicBezTo>
                  <a:pt x="1830348" y="976260"/>
                  <a:pt x="1810098" y="1026163"/>
                  <a:pt x="1867663" y="1047750"/>
                </a:cubicBezTo>
                <a:cubicBezTo>
                  <a:pt x="1882822" y="1053434"/>
                  <a:pt x="1899413" y="1054100"/>
                  <a:pt x="1915288" y="1057275"/>
                </a:cubicBezTo>
                <a:cubicBezTo>
                  <a:pt x="1924813" y="1082675"/>
                  <a:pt x="1928816" y="1110904"/>
                  <a:pt x="1943863" y="1133475"/>
                </a:cubicBezTo>
                <a:cubicBezTo>
                  <a:pt x="2000120" y="1217861"/>
                  <a:pt x="1991128" y="1179213"/>
                  <a:pt x="2039113" y="1219200"/>
                </a:cubicBezTo>
                <a:cubicBezTo>
                  <a:pt x="2060604" y="1237109"/>
                  <a:pt x="2073115" y="1252510"/>
                  <a:pt x="2086738" y="1276350"/>
                </a:cubicBezTo>
                <a:cubicBezTo>
                  <a:pt x="2104256" y="1307006"/>
                  <a:pt x="2116165" y="1336907"/>
                  <a:pt x="2124838" y="1371600"/>
                </a:cubicBezTo>
                <a:cubicBezTo>
                  <a:pt x="2129522" y="1390336"/>
                  <a:pt x="2125726" y="1411476"/>
                  <a:pt x="2134363" y="1428750"/>
                </a:cubicBezTo>
                <a:cubicBezTo>
                  <a:pt x="2142395" y="1444814"/>
                  <a:pt x="2159763" y="1454150"/>
                  <a:pt x="2172463" y="1466850"/>
                </a:cubicBezTo>
                <a:cubicBezTo>
                  <a:pt x="2173837" y="1473720"/>
                  <a:pt x="2183145" y="1530498"/>
                  <a:pt x="2191513" y="1543050"/>
                </a:cubicBezTo>
                <a:cubicBezTo>
                  <a:pt x="2198985" y="1554258"/>
                  <a:pt x="2208880" y="1564153"/>
                  <a:pt x="2220088" y="1571625"/>
                </a:cubicBezTo>
                <a:cubicBezTo>
                  <a:pt x="2228442" y="1577194"/>
                  <a:pt x="2239138" y="1577975"/>
                  <a:pt x="2248663" y="1581150"/>
                </a:cubicBezTo>
                <a:cubicBezTo>
                  <a:pt x="2258188" y="1590675"/>
                  <a:pt x="2266030" y="1602253"/>
                  <a:pt x="2277238" y="1609725"/>
                </a:cubicBezTo>
                <a:cubicBezTo>
                  <a:pt x="2285592" y="1615294"/>
                  <a:pt x="2297643" y="1613414"/>
                  <a:pt x="2305813" y="1619250"/>
                </a:cubicBezTo>
                <a:cubicBezTo>
                  <a:pt x="2320428" y="1629689"/>
                  <a:pt x="2331213" y="1644650"/>
                  <a:pt x="2343913" y="1657350"/>
                </a:cubicBezTo>
                <a:cubicBezTo>
                  <a:pt x="2350263" y="1682750"/>
                  <a:pt x="2353770" y="1709035"/>
                  <a:pt x="2362963" y="1733550"/>
                </a:cubicBezTo>
                <a:cubicBezTo>
                  <a:pt x="2396135" y="1822007"/>
                  <a:pt x="2384959" y="1783433"/>
                  <a:pt x="2401063" y="1847850"/>
                </a:cubicBezTo>
                <a:cubicBezTo>
                  <a:pt x="2406036" y="1897583"/>
                  <a:pt x="2394930" y="1936967"/>
                  <a:pt x="2429638" y="1971675"/>
                </a:cubicBezTo>
                <a:cubicBezTo>
                  <a:pt x="2437733" y="1979770"/>
                  <a:pt x="2448688" y="1984375"/>
                  <a:pt x="2458213" y="1990725"/>
                </a:cubicBezTo>
                <a:cubicBezTo>
                  <a:pt x="2475798" y="1979002"/>
                  <a:pt x="2500953" y="1967523"/>
                  <a:pt x="2505838" y="1943100"/>
                </a:cubicBezTo>
                <a:cubicBezTo>
                  <a:pt x="2531735" y="1813615"/>
                  <a:pt x="2475012" y="1842250"/>
                  <a:pt x="2543938" y="1819275"/>
                </a:cubicBezTo>
                <a:cubicBezTo>
                  <a:pt x="2578863" y="1822450"/>
                  <a:pt x="2613915" y="1824450"/>
                  <a:pt x="2648713" y="1828800"/>
                </a:cubicBezTo>
                <a:cubicBezTo>
                  <a:pt x="2664777" y="1830808"/>
                  <a:pt x="2681544" y="1831750"/>
                  <a:pt x="2696338" y="1838325"/>
                </a:cubicBezTo>
                <a:cubicBezTo>
                  <a:pt x="2710845" y="1844772"/>
                  <a:pt x="2721520" y="1857673"/>
                  <a:pt x="2734438" y="1866900"/>
                </a:cubicBezTo>
                <a:cubicBezTo>
                  <a:pt x="2766751" y="1889981"/>
                  <a:pt x="2756201" y="1883679"/>
                  <a:pt x="2791588" y="1895475"/>
                </a:cubicBezTo>
                <a:cubicBezTo>
                  <a:pt x="2811338" y="1882309"/>
                  <a:pt x="2835642" y="1868804"/>
                  <a:pt x="2848738" y="1847850"/>
                </a:cubicBezTo>
                <a:cubicBezTo>
                  <a:pt x="2888591" y="1784085"/>
                  <a:pt x="2838995" y="1807423"/>
                  <a:pt x="2905888" y="1790700"/>
                </a:cubicBezTo>
                <a:cubicBezTo>
                  <a:pt x="2909063" y="1800225"/>
                  <a:pt x="2909577" y="1811105"/>
                  <a:pt x="2915413" y="1819275"/>
                </a:cubicBezTo>
                <a:cubicBezTo>
                  <a:pt x="2928133" y="1837083"/>
                  <a:pt x="2971500" y="1874457"/>
                  <a:pt x="2991613" y="1885950"/>
                </a:cubicBezTo>
                <a:cubicBezTo>
                  <a:pt x="3000330" y="1890931"/>
                  <a:pt x="3011411" y="1890599"/>
                  <a:pt x="3020188" y="1895475"/>
                </a:cubicBezTo>
                <a:cubicBezTo>
                  <a:pt x="3118444" y="1950062"/>
                  <a:pt x="3041255" y="1921547"/>
                  <a:pt x="3105913" y="1943100"/>
                </a:cubicBezTo>
                <a:cubicBezTo>
                  <a:pt x="3122748" y="1940039"/>
                  <a:pt x="3204679" y="1930245"/>
                  <a:pt x="3239263" y="1914525"/>
                </a:cubicBezTo>
                <a:cubicBezTo>
                  <a:pt x="3265116" y="1902774"/>
                  <a:pt x="3290063" y="1889125"/>
                  <a:pt x="3315463" y="1876425"/>
                </a:cubicBezTo>
                <a:cubicBezTo>
                  <a:pt x="3321813" y="1866900"/>
                  <a:pt x="3329393" y="1858089"/>
                  <a:pt x="3334513" y="1847850"/>
                </a:cubicBezTo>
                <a:cubicBezTo>
                  <a:pt x="3339003" y="1838870"/>
                  <a:pt x="3337610" y="1826988"/>
                  <a:pt x="3344038" y="1819275"/>
                </a:cubicBezTo>
                <a:cubicBezTo>
                  <a:pt x="3354201" y="1807079"/>
                  <a:pt x="3369438" y="1800225"/>
                  <a:pt x="3382138" y="1790700"/>
                </a:cubicBezTo>
                <a:cubicBezTo>
                  <a:pt x="3445837" y="1854399"/>
                  <a:pt x="3400707" y="1799264"/>
                  <a:pt x="3439288" y="1876425"/>
                </a:cubicBezTo>
                <a:cubicBezTo>
                  <a:pt x="3447567" y="1892984"/>
                  <a:pt x="3457924" y="1908431"/>
                  <a:pt x="3467863" y="1924050"/>
                </a:cubicBezTo>
                <a:cubicBezTo>
                  <a:pt x="3480155" y="1943366"/>
                  <a:pt x="3495724" y="1960722"/>
                  <a:pt x="3505963" y="1981200"/>
                </a:cubicBezTo>
                <a:cubicBezTo>
                  <a:pt x="3514943" y="1999161"/>
                  <a:pt x="3517962" y="2019548"/>
                  <a:pt x="3525013" y="2038350"/>
                </a:cubicBezTo>
                <a:cubicBezTo>
                  <a:pt x="3534538" y="2063750"/>
                  <a:pt x="3544317" y="2089056"/>
                  <a:pt x="3553588" y="2114550"/>
                </a:cubicBezTo>
                <a:cubicBezTo>
                  <a:pt x="3557019" y="2123986"/>
                  <a:pt x="3556685" y="2135412"/>
                  <a:pt x="3563113" y="2143125"/>
                </a:cubicBezTo>
                <a:cubicBezTo>
                  <a:pt x="3588984" y="2174170"/>
                  <a:pt x="3648838" y="2228850"/>
                  <a:pt x="3648838" y="2228850"/>
                </a:cubicBezTo>
                <a:cubicBezTo>
                  <a:pt x="3655188" y="2244725"/>
                  <a:pt x="3659585" y="2261529"/>
                  <a:pt x="3667888" y="2276475"/>
                </a:cubicBezTo>
                <a:cubicBezTo>
                  <a:pt x="3708971" y="2350424"/>
                  <a:pt x="3753540" y="2310359"/>
                  <a:pt x="3658363" y="2457450"/>
                </a:cubicBezTo>
                <a:cubicBezTo>
                  <a:pt x="3656178" y="2460827"/>
                  <a:pt x="3570459" y="2481807"/>
                  <a:pt x="3553588" y="2486025"/>
                </a:cubicBezTo>
                <a:cubicBezTo>
                  <a:pt x="3556763" y="2508250"/>
                  <a:pt x="3552362" y="2532991"/>
                  <a:pt x="3563113" y="2552700"/>
                </a:cubicBezTo>
                <a:cubicBezTo>
                  <a:pt x="3572848" y="2570548"/>
                  <a:pt x="3596363" y="2576425"/>
                  <a:pt x="3610738" y="2590800"/>
                </a:cubicBezTo>
                <a:cubicBezTo>
                  <a:pt x="3624201" y="2604263"/>
                  <a:pt x="3641367" y="2642534"/>
                  <a:pt x="3648838" y="2657475"/>
                </a:cubicBezTo>
                <a:cubicBezTo>
                  <a:pt x="3645663" y="2673350"/>
                  <a:pt x="3652783" y="2696120"/>
                  <a:pt x="3639313" y="2705100"/>
                </a:cubicBezTo>
                <a:cubicBezTo>
                  <a:pt x="3618014" y="2719299"/>
                  <a:pt x="3588606" y="2712307"/>
                  <a:pt x="3563113" y="2714625"/>
                </a:cubicBezTo>
                <a:cubicBezTo>
                  <a:pt x="3348966" y="2734093"/>
                  <a:pt x="3503302" y="2713644"/>
                  <a:pt x="3363088" y="2733675"/>
                </a:cubicBezTo>
                <a:cubicBezTo>
                  <a:pt x="3347213" y="2743200"/>
                  <a:pt x="3331162" y="2752438"/>
                  <a:pt x="3315463" y="2762250"/>
                </a:cubicBezTo>
                <a:cubicBezTo>
                  <a:pt x="3305755" y="2768317"/>
                  <a:pt x="3297517" y="2785552"/>
                  <a:pt x="3286888" y="2781300"/>
                </a:cubicBezTo>
                <a:cubicBezTo>
                  <a:pt x="3273705" y="2776027"/>
                  <a:pt x="3275143" y="2755376"/>
                  <a:pt x="3267838" y="2743200"/>
                </a:cubicBezTo>
                <a:cubicBezTo>
                  <a:pt x="3256058" y="2723567"/>
                  <a:pt x="3242438" y="2705100"/>
                  <a:pt x="3229738" y="2686050"/>
                </a:cubicBezTo>
                <a:cubicBezTo>
                  <a:pt x="3164742" y="2702299"/>
                  <a:pt x="3217578" y="2686163"/>
                  <a:pt x="3153538" y="2714625"/>
                </a:cubicBezTo>
                <a:cubicBezTo>
                  <a:pt x="3083633" y="2745694"/>
                  <a:pt x="3127940" y="2718990"/>
                  <a:pt x="3077338" y="2752725"/>
                </a:cubicBezTo>
                <a:cubicBezTo>
                  <a:pt x="3062148" y="2775510"/>
                  <a:pt x="3053048" y="2793207"/>
                  <a:pt x="3029713" y="2809875"/>
                </a:cubicBezTo>
                <a:cubicBezTo>
                  <a:pt x="3018159" y="2818128"/>
                  <a:pt x="3003941" y="2821880"/>
                  <a:pt x="2991613" y="2828925"/>
                </a:cubicBezTo>
                <a:cubicBezTo>
                  <a:pt x="2939912" y="2858468"/>
                  <a:pt x="2986854" y="2840036"/>
                  <a:pt x="2934463" y="2857500"/>
                </a:cubicBezTo>
                <a:cubicBezTo>
                  <a:pt x="2928113" y="2870200"/>
                  <a:pt x="2918857" y="2881825"/>
                  <a:pt x="2915413" y="2895600"/>
                </a:cubicBezTo>
                <a:cubicBezTo>
                  <a:pt x="2909205" y="2920433"/>
                  <a:pt x="2917336" y="2948905"/>
                  <a:pt x="2905888" y="2971800"/>
                </a:cubicBezTo>
                <a:cubicBezTo>
                  <a:pt x="2899538" y="2984500"/>
                  <a:pt x="2881258" y="2986360"/>
                  <a:pt x="2867788" y="2990850"/>
                </a:cubicBezTo>
                <a:cubicBezTo>
                  <a:pt x="2842950" y="2999129"/>
                  <a:pt x="2816988" y="3003550"/>
                  <a:pt x="2791588" y="3009900"/>
                </a:cubicBezTo>
                <a:cubicBezTo>
                  <a:pt x="2773476" y="3064236"/>
                  <a:pt x="2778593" y="3019093"/>
                  <a:pt x="2829688" y="3076575"/>
                </a:cubicBezTo>
                <a:cubicBezTo>
                  <a:pt x="2853681" y="3103568"/>
                  <a:pt x="2857695" y="3122495"/>
                  <a:pt x="2867788" y="3152775"/>
                </a:cubicBezTo>
                <a:cubicBezTo>
                  <a:pt x="2870963" y="3187700"/>
                  <a:pt x="2870435" y="3223162"/>
                  <a:pt x="2877313" y="3257550"/>
                </a:cubicBezTo>
                <a:cubicBezTo>
                  <a:pt x="2880098" y="3271473"/>
                  <a:pt x="2883951" y="3288754"/>
                  <a:pt x="2896363" y="3295650"/>
                </a:cubicBezTo>
                <a:cubicBezTo>
                  <a:pt x="2915988" y="3306553"/>
                  <a:pt x="2940813" y="3302000"/>
                  <a:pt x="2963038" y="3305175"/>
                </a:cubicBezTo>
                <a:cubicBezTo>
                  <a:pt x="2988438" y="3330575"/>
                  <a:pt x="3009350" y="3361450"/>
                  <a:pt x="3039238" y="3381375"/>
                </a:cubicBezTo>
                <a:cubicBezTo>
                  <a:pt x="3086863" y="3413125"/>
                  <a:pt x="3145470" y="3432653"/>
                  <a:pt x="3182113" y="3476625"/>
                </a:cubicBezTo>
                <a:cubicBezTo>
                  <a:pt x="3197988" y="3495675"/>
                  <a:pt x="3216742" y="3512656"/>
                  <a:pt x="3229738" y="3533775"/>
                </a:cubicBezTo>
                <a:cubicBezTo>
                  <a:pt x="3242411" y="3554368"/>
                  <a:pt x="3248307" y="3578437"/>
                  <a:pt x="3258313" y="3600450"/>
                </a:cubicBezTo>
                <a:cubicBezTo>
                  <a:pt x="3264189" y="3613376"/>
                  <a:pt x="3271013" y="3625850"/>
                  <a:pt x="3277363" y="3638550"/>
                </a:cubicBezTo>
                <a:cubicBezTo>
                  <a:pt x="3321813" y="3635375"/>
                  <a:pt x="3366643" y="3635636"/>
                  <a:pt x="3410713" y="3629025"/>
                </a:cubicBezTo>
                <a:cubicBezTo>
                  <a:pt x="3467836" y="3620457"/>
                  <a:pt x="3459446" y="3608369"/>
                  <a:pt x="3505963" y="3590925"/>
                </a:cubicBezTo>
                <a:cubicBezTo>
                  <a:pt x="3518220" y="3586328"/>
                  <a:pt x="3531908" y="3586262"/>
                  <a:pt x="3544063" y="3581400"/>
                </a:cubicBezTo>
                <a:cubicBezTo>
                  <a:pt x="3563838" y="3573490"/>
                  <a:pt x="3581824" y="3561638"/>
                  <a:pt x="3601213" y="3552825"/>
                </a:cubicBezTo>
                <a:cubicBezTo>
                  <a:pt x="3616778" y="3545750"/>
                  <a:pt x="3632963" y="3540125"/>
                  <a:pt x="3648838" y="3533775"/>
                </a:cubicBezTo>
                <a:cubicBezTo>
                  <a:pt x="3676644" y="3550459"/>
                  <a:pt x="3699384" y="3563075"/>
                  <a:pt x="3725038" y="3581400"/>
                </a:cubicBezTo>
                <a:cubicBezTo>
                  <a:pt x="3759998" y="3606372"/>
                  <a:pt x="3780873" y="3626178"/>
                  <a:pt x="3820288" y="3648075"/>
                </a:cubicBezTo>
                <a:cubicBezTo>
                  <a:pt x="3829065" y="3652951"/>
                  <a:pt x="3839338" y="3654425"/>
                  <a:pt x="3848863" y="3657600"/>
                </a:cubicBezTo>
                <a:cubicBezTo>
                  <a:pt x="3861563" y="3667125"/>
                  <a:pt x="3875163" y="3675555"/>
                  <a:pt x="3886963" y="3686175"/>
                </a:cubicBezTo>
                <a:cubicBezTo>
                  <a:pt x="3906988" y="3704197"/>
                  <a:pt x="3922560" y="3727161"/>
                  <a:pt x="3944113" y="3743325"/>
                </a:cubicBezTo>
                <a:cubicBezTo>
                  <a:pt x="3964811" y="3758848"/>
                  <a:pt x="4023027" y="3780606"/>
                  <a:pt x="4048888" y="3790950"/>
                </a:cubicBezTo>
                <a:cubicBezTo>
                  <a:pt x="4061588" y="3803650"/>
                  <a:pt x="4072044" y="3819087"/>
                  <a:pt x="4086988" y="3829050"/>
                </a:cubicBezTo>
                <a:cubicBezTo>
                  <a:pt x="4101214" y="3838534"/>
                  <a:pt x="4118989" y="3841156"/>
                  <a:pt x="4134613" y="3848100"/>
                </a:cubicBezTo>
                <a:cubicBezTo>
                  <a:pt x="4217760" y="3885054"/>
                  <a:pt x="4121488" y="3857570"/>
                  <a:pt x="4267963" y="3876675"/>
                </a:cubicBezTo>
                <a:cubicBezTo>
                  <a:pt x="4309373" y="3882076"/>
                  <a:pt x="4350513" y="3889375"/>
                  <a:pt x="4391788" y="3895725"/>
                </a:cubicBezTo>
                <a:cubicBezTo>
                  <a:pt x="4398138" y="3886200"/>
                  <a:pt x="4406329" y="3877672"/>
                  <a:pt x="4410838" y="3867150"/>
                </a:cubicBezTo>
                <a:cubicBezTo>
                  <a:pt x="4415995" y="3855118"/>
                  <a:pt x="4412754" y="3839702"/>
                  <a:pt x="4420363" y="3829050"/>
                </a:cubicBezTo>
                <a:cubicBezTo>
                  <a:pt x="4429590" y="3816132"/>
                  <a:pt x="4444586" y="3808185"/>
                  <a:pt x="4458463" y="3800475"/>
                </a:cubicBezTo>
                <a:cubicBezTo>
                  <a:pt x="4475547" y="3790984"/>
                  <a:pt x="4513276" y="3779029"/>
                  <a:pt x="4534663" y="3771900"/>
                </a:cubicBezTo>
                <a:cubicBezTo>
                  <a:pt x="4565234" y="3792280"/>
                  <a:pt x="4608197" y="3815526"/>
                  <a:pt x="4629913" y="3848100"/>
                </a:cubicBezTo>
                <a:cubicBezTo>
                  <a:pt x="4645665" y="3871729"/>
                  <a:pt x="4668013" y="3924300"/>
                  <a:pt x="4668013" y="3924300"/>
                </a:cubicBezTo>
                <a:cubicBezTo>
                  <a:pt x="4671188" y="3962400"/>
                  <a:pt x="4677538" y="4000368"/>
                  <a:pt x="4677538" y="4038600"/>
                </a:cubicBezTo>
                <a:cubicBezTo>
                  <a:pt x="4677538" y="4076425"/>
                  <a:pt x="4636535" y="4132716"/>
                  <a:pt x="4620388" y="4152900"/>
                </a:cubicBezTo>
                <a:cubicBezTo>
                  <a:pt x="4613237" y="4161839"/>
                  <a:pt x="4601338" y="4165600"/>
                  <a:pt x="4591813" y="4171950"/>
                </a:cubicBezTo>
                <a:cubicBezTo>
                  <a:pt x="4585463" y="4181475"/>
                  <a:pt x="4574183" y="4189166"/>
                  <a:pt x="4572763" y="4200525"/>
                </a:cubicBezTo>
                <a:cubicBezTo>
                  <a:pt x="4568427" y="4235216"/>
                  <a:pt x="4584697" y="4251763"/>
                  <a:pt x="4601338" y="4276725"/>
                </a:cubicBezTo>
                <a:cubicBezTo>
                  <a:pt x="4607521" y="4307639"/>
                  <a:pt x="4623893" y="4362026"/>
                  <a:pt x="4601338" y="4391025"/>
                </a:cubicBezTo>
                <a:cubicBezTo>
                  <a:pt x="4589010" y="4406876"/>
                  <a:pt x="4563238" y="4403725"/>
                  <a:pt x="4544188" y="4410075"/>
                </a:cubicBezTo>
                <a:cubicBezTo>
                  <a:pt x="4531488" y="4432300"/>
                  <a:pt x="4515933" y="4453121"/>
                  <a:pt x="4506088" y="4476750"/>
                </a:cubicBezTo>
                <a:cubicBezTo>
                  <a:pt x="4499861" y="4491694"/>
                  <a:pt x="4509205" y="4514262"/>
                  <a:pt x="4496563" y="4524375"/>
                </a:cubicBezTo>
                <a:cubicBezTo>
                  <a:pt x="4473043" y="4543191"/>
                  <a:pt x="4439413" y="4543425"/>
                  <a:pt x="4410838" y="4552950"/>
                </a:cubicBezTo>
                <a:cubicBezTo>
                  <a:pt x="4404488" y="4565650"/>
                  <a:pt x="4394405" y="4577094"/>
                  <a:pt x="4391788" y="4591050"/>
                </a:cubicBezTo>
                <a:cubicBezTo>
                  <a:pt x="4366347" y="4726735"/>
                  <a:pt x="4418555" y="4681155"/>
                  <a:pt x="4353688" y="4724400"/>
                </a:cubicBezTo>
                <a:cubicBezTo>
                  <a:pt x="4347338" y="4733925"/>
                  <a:pt x="4338658" y="4742256"/>
                  <a:pt x="4334638" y="4752975"/>
                </a:cubicBezTo>
                <a:cubicBezTo>
                  <a:pt x="4328954" y="4768134"/>
                  <a:pt x="4334093" y="4787130"/>
                  <a:pt x="4325113" y="4800600"/>
                </a:cubicBezTo>
                <a:cubicBezTo>
                  <a:pt x="4319544" y="4808954"/>
                  <a:pt x="4306063" y="4806950"/>
                  <a:pt x="4296538" y="4810125"/>
                </a:cubicBezTo>
                <a:cubicBezTo>
                  <a:pt x="4261613" y="4803775"/>
                  <a:pt x="4224895" y="4803818"/>
                  <a:pt x="4191763" y="4791075"/>
                </a:cubicBezTo>
                <a:cubicBezTo>
                  <a:pt x="4181078" y="4786966"/>
                  <a:pt x="4183174" y="4767149"/>
                  <a:pt x="4172713" y="4762500"/>
                </a:cubicBezTo>
                <a:cubicBezTo>
                  <a:pt x="4152197" y="4753382"/>
                  <a:pt x="4128263" y="4756150"/>
                  <a:pt x="4106038" y="4752975"/>
                </a:cubicBezTo>
                <a:cubicBezTo>
                  <a:pt x="4096513" y="4765675"/>
                  <a:pt x="4078594" y="4775240"/>
                  <a:pt x="4077463" y="4791075"/>
                </a:cubicBezTo>
                <a:cubicBezTo>
                  <a:pt x="4075701" y="4815739"/>
                  <a:pt x="4088816" y="4902662"/>
                  <a:pt x="4125088" y="4924425"/>
                </a:cubicBezTo>
                <a:cubicBezTo>
                  <a:pt x="4144908" y="4936317"/>
                  <a:pt x="4169538" y="4937125"/>
                  <a:pt x="4191763" y="4943475"/>
                </a:cubicBezTo>
                <a:cubicBezTo>
                  <a:pt x="4262709" y="4990773"/>
                  <a:pt x="4175574" y="4929984"/>
                  <a:pt x="4248913" y="4991100"/>
                </a:cubicBezTo>
                <a:cubicBezTo>
                  <a:pt x="4285562" y="5021641"/>
                  <a:pt x="4277740" y="4997268"/>
                  <a:pt x="4306063" y="5048250"/>
                </a:cubicBezTo>
                <a:cubicBezTo>
                  <a:pt x="4314366" y="5063196"/>
                  <a:pt x="4318763" y="5080000"/>
                  <a:pt x="4325113" y="5095875"/>
                </a:cubicBezTo>
                <a:cubicBezTo>
                  <a:pt x="4328288" y="5118100"/>
                  <a:pt x="4346189" y="5143299"/>
                  <a:pt x="4334638" y="5162550"/>
                </a:cubicBezTo>
                <a:cubicBezTo>
                  <a:pt x="4322197" y="5183284"/>
                  <a:pt x="4291074" y="5184014"/>
                  <a:pt x="4267963" y="5191125"/>
                </a:cubicBezTo>
                <a:cubicBezTo>
                  <a:pt x="4227207" y="5203665"/>
                  <a:pt x="4090821" y="5209221"/>
                  <a:pt x="4077463" y="5210175"/>
                </a:cubicBezTo>
                <a:cubicBezTo>
                  <a:pt x="4074288" y="5222875"/>
                  <a:pt x="4073095" y="5236243"/>
                  <a:pt x="4067938" y="5248275"/>
                </a:cubicBezTo>
                <a:cubicBezTo>
                  <a:pt x="4063429" y="5258797"/>
                  <a:pt x="4057580" y="5269400"/>
                  <a:pt x="4048888" y="5276850"/>
                </a:cubicBezTo>
                <a:cubicBezTo>
                  <a:pt x="4034832" y="5288898"/>
                  <a:pt x="4018452" y="5298549"/>
                  <a:pt x="4001263" y="5305425"/>
                </a:cubicBezTo>
                <a:cubicBezTo>
                  <a:pt x="3988574" y="5310501"/>
                  <a:pt x="3905340" y="5322115"/>
                  <a:pt x="3896488" y="5324475"/>
                </a:cubicBezTo>
                <a:cubicBezTo>
                  <a:pt x="3853279" y="5335997"/>
                  <a:pt x="3747911" y="5372905"/>
                  <a:pt x="3715513" y="5400675"/>
                </a:cubicBezTo>
                <a:lnTo>
                  <a:pt x="3648838" y="5457825"/>
                </a:lnTo>
                <a:cubicBezTo>
                  <a:pt x="3639313" y="5445125"/>
                  <a:pt x="3627363" y="5433924"/>
                  <a:pt x="3620263" y="5419725"/>
                </a:cubicBezTo>
                <a:cubicBezTo>
                  <a:pt x="3559400" y="5298000"/>
                  <a:pt x="3616265" y="5055071"/>
                  <a:pt x="3620263" y="4991100"/>
                </a:cubicBezTo>
                <a:cubicBezTo>
                  <a:pt x="3622056" y="4962405"/>
                  <a:pt x="3626613" y="4933950"/>
                  <a:pt x="3629788" y="4905375"/>
                </a:cubicBezTo>
                <a:cubicBezTo>
                  <a:pt x="3617088" y="4899025"/>
                  <a:pt x="3605800" y="4884757"/>
                  <a:pt x="3591688" y="4886325"/>
                </a:cubicBezTo>
                <a:cubicBezTo>
                  <a:pt x="3540236" y="4892042"/>
                  <a:pt x="3543322" y="4917865"/>
                  <a:pt x="3534538" y="4953000"/>
                </a:cubicBezTo>
                <a:cubicBezTo>
                  <a:pt x="3531363" y="4991100"/>
                  <a:pt x="3530066" y="5029403"/>
                  <a:pt x="3525013" y="5067300"/>
                </a:cubicBezTo>
                <a:cubicBezTo>
                  <a:pt x="3521318" y="5095010"/>
                  <a:pt x="3496937" y="5128838"/>
                  <a:pt x="3477388" y="5143500"/>
                </a:cubicBezTo>
                <a:cubicBezTo>
                  <a:pt x="3466915" y="5151355"/>
                  <a:pt x="3451545" y="5148428"/>
                  <a:pt x="3439288" y="5153025"/>
                </a:cubicBezTo>
                <a:cubicBezTo>
                  <a:pt x="3316253" y="5199163"/>
                  <a:pt x="3528396" y="5140273"/>
                  <a:pt x="3324988" y="5191125"/>
                </a:cubicBezTo>
                <a:cubicBezTo>
                  <a:pt x="3305938" y="5187950"/>
                  <a:pt x="3284720" y="5190979"/>
                  <a:pt x="3267838" y="5181600"/>
                </a:cubicBezTo>
                <a:cubicBezTo>
                  <a:pt x="3240714" y="5166531"/>
                  <a:pt x="3237444" y="5126939"/>
                  <a:pt x="3220213" y="5105400"/>
                </a:cubicBezTo>
                <a:cubicBezTo>
                  <a:pt x="3203383" y="5084363"/>
                  <a:pt x="3179893" y="5069287"/>
                  <a:pt x="3163063" y="5048250"/>
                </a:cubicBezTo>
                <a:cubicBezTo>
                  <a:pt x="3154193" y="5037162"/>
                  <a:pt x="3152883" y="5021238"/>
                  <a:pt x="3144013" y="5010150"/>
                </a:cubicBezTo>
                <a:cubicBezTo>
                  <a:pt x="3127183" y="4989113"/>
                  <a:pt x="3086863" y="4953000"/>
                  <a:pt x="3086863" y="4953000"/>
                </a:cubicBezTo>
                <a:cubicBezTo>
                  <a:pt x="3076758" y="4922684"/>
                  <a:pt x="3076342" y="4911397"/>
                  <a:pt x="3048763" y="4886325"/>
                </a:cubicBezTo>
                <a:cubicBezTo>
                  <a:pt x="3025270" y="4864968"/>
                  <a:pt x="2997963" y="4848225"/>
                  <a:pt x="2972563" y="4829175"/>
                </a:cubicBezTo>
                <a:cubicBezTo>
                  <a:pt x="2961787" y="4821093"/>
                  <a:pt x="2953513" y="4810125"/>
                  <a:pt x="2943988" y="4800600"/>
                </a:cubicBezTo>
                <a:cubicBezTo>
                  <a:pt x="2937638" y="4784725"/>
                  <a:pt x="2930941" y="4768984"/>
                  <a:pt x="2924938" y="4752975"/>
                </a:cubicBezTo>
                <a:cubicBezTo>
                  <a:pt x="2921413" y="4743574"/>
                  <a:pt x="2920579" y="4733009"/>
                  <a:pt x="2915413" y="4724400"/>
                </a:cubicBezTo>
                <a:cubicBezTo>
                  <a:pt x="2901361" y="4700980"/>
                  <a:pt x="2883663" y="4679950"/>
                  <a:pt x="2867788" y="4657725"/>
                </a:cubicBezTo>
                <a:cubicBezTo>
                  <a:pt x="2845774" y="4569669"/>
                  <a:pt x="2847826" y="4583014"/>
                  <a:pt x="2829688" y="4486275"/>
                </a:cubicBezTo>
                <a:cubicBezTo>
                  <a:pt x="2826129" y="4467293"/>
                  <a:pt x="2823951" y="4448063"/>
                  <a:pt x="2820163" y="4429125"/>
                </a:cubicBezTo>
                <a:cubicBezTo>
                  <a:pt x="2790510" y="4280859"/>
                  <a:pt x="2828348" y="4480467"/>
                  <a:pt x="2801113" y="4362450"/>
                </a:cubicBezTo>
                <a:cubicBezTo>
                  <a:pt x="2774807" y="4248459"/>
                  <a:pt x="2801795" y="4296798"/>
                  <a:pt x="2763013" y="4238625"/>
                </a:cubicBezTo>
                <a:cubicBezTo>
                  <a:pt x="2757978" y="4193308"/>
                  <a:pt x="2754391" y="4106480"/>
                  <a:pt x="2724913" y="4067175"/>
                </a:cubicBezTo>
                <a:cubicBezTo>
                  <a:pt x="2710030" y="4047331"/>
                  <a:pt x="2694720" y="4018112"/>
                  <a:pt x="2667763" y="4010025"/>
                </a:cubicBezTo>
                <a:cubicBezTo>
                  <a:pt x="2646259" y="4003574"/>
                  <a:pt x="2623313" y="4003675"/>
                  <a:pt x="2601088" y="4000500"/>
                </a:cubicBezTo>
                <a:cubicBezTo>
                  <a:pt x="2594738" y="3987800"/>
                  <a:pt x="2587024" y="3975695"/>
                  <a:pt x="2582038" y="3962400"/>
                </a:cubicBezTo>
                <a:cubicBezTo>
                  <a:pt x="2543132" y="3858650"/>
                  <a:pt x="2606501" y="3992275"/>
                  <a:pt x="2553463" y="3886200"/>
                </a:cubicBezTo>
                <a:cubicBezTo>
                  <a:pt x="2559813" y="3854450"/>
                  <a:pt x="2563618" y="3822083"/>
                  <a:pt x="2572513" y="3790950"/>
                </a:cubicBezTo>
                <a:cubicBezTo>
                  <a:pt x="2576414" y="3777297"/>
                  <a:pt x="2591563" y="3767049"/>
                  <a:pt x="2591563" y="3752850"/>
                </a:cubicBezTo>
                <a:cubicBezTo>
                  <a:pt x="2591563" y="3695348"/>
                  <a:pt x="2585832" y="3637338"/>
                  <a:pt x="2572513" y="3581400"/>
                </a:cubicBezTo>
                <a:cubicBezTo>
                  <a:pt x="2569393" y="3568296"/>
                  <a:pt x="2555713" y="3559367"/>
                  <a:pt x="2543938" y="3552825"/>
                </a:cubicBezTo>
                <a:cubicBezTo>
                  <a:pt x="2526385" y="3543073"/>
                  <a:pt x="2503496" y="3544914"/>
                  <a:pt x="2486788" y="3533775"/>
                </a:cubicBezTo>
                <a:lnTo>
                  <a:pt x="2458213" y="3514725"/>
                </a:lnTo>
                <a:cubicBezTo>
                  <a:pt x="2413763" y="3517900"/>
                  <a:pt x="2368820" y="3516924"/>
                  <a:pt x="2324863" y="3524250"/>
                </a:cubicBezTo>
                <a:cubicBezTo>
                  <a:pt x="2310857" y="3526584"/>
                  <a:pt x="2296803" y="3533260"/>
                  <a:pt x="2286763" y="3543300"/>
                </a:cubicBezTo>
                <a:cubicBezTo>
                  <a:pt x="2259746" y="3570317"/>
                  <a:pt x="2302090" y="3584011"/>
                  <a:pt x="2248663" y="3600450"/>
                </a:cubicBezTo>
                <a:cubicBezTo>
                  <a:pt x="2218166" y="3609834"/>
                  <a:pt x="2185163" y="3606800"/>
                  <a:pt x="2153413" y="3609975"/>
                </a:cubicBezTo>
                <a:cubicBezTo>
                  <a:pt x="2143888" y="3616325"/>
                  <a:pt x="2135299" y="3624376"/>
                  <a:pt x="2124838" y="3629025"/>
                </a:cubicBezTo>
                <a:cubicBezTo>
                  <a:pt x="2071729" y="3652629"/>
                  <a:pt x="2051506" y="3650098"/>
                  <a:pt x="1991488" y="3657600"/>
                </a:cubicBezTo>
                <a:cubicBezTo>
                  <a:pt x="1924203" y="3680028"/>
                  <a:pt x="1937719" y="3696627"/>
                  <a:pt x="1924813" y="3638550"/>
                </a:cubicBezTo>
                <a:cubicBezTo>
                  <a:pt x="1921301" y="3622746"/>
                  <a:pt x="1926736" y="3602373"/>
                  <a:pt x="1915288" y="3590925"/>
                </a:cubicBezTo>
                <a:cubicBezTo>
                  <a:pt x="1903840" y="3579477"/>
                  <a:pt x="1883170" y="3586052"/>
                  <a:pt x="1867663" y="3581400"/>
                </a:cubicBezTo>
                <a:cubicBezTo>
                  <a:pt x="1742350" y="3543806"/>
                  <a:pt x="1896131" y="3577569"/>
                  <a:pt x="1772413" y="3552825"/>
                </a:cubicBezTo>
                <a:cubicBezTo>
                  <a:pt x="1712088" y="3556000"/>
                  <a:pt x="1651681" y="3557888"/>
                  <a:pt x="1591438" y="3562350"/>
                </a:cubicBezTo>
                <a:cubicBezTo>
                  <a:pt x="1565910" y="3564241"/>
                  <a:pt x="1540836" y="3571875"/>
                  <a:pt x="1515238" y="3571875"/>
                </a:cubicBezTo>
                <a:cubicBezTo>
                  <a:pt x="1489640" y="3571875"/>
                  <a:pt x="1464438" y="3565525"/>
                  <a:pt x="1439038" y="3562350"/>
                </a:cubicBezTo>
                <a:cubicBezTo>
                  <a:pt x="1400266" y="3510654"/>
                  <a:pt x="1378772" y="3502531"/>
                  <a:pt x="1372363" y="3448050"/>
                </a:cubicBezTo>
                <a:cubicBezTo>
                  <a:pt x="1367526" y="3406937"/>
                  <a:pt x="1367675" y="3365338"/>
                  <a:pt x="1362838" y="3324225"/>
                </a:cubicBezTo>
                <a:cubicBezTo>
                  <a:pt x="1361308" y="3311224"/>
                  <a:pt x="1361694" y="3296182"/>
                  <a:pt x="1353313" y="3286125"/>
                </a:cubicBezTo>
                <a:cubicBezTo>
                  <a:pt x="1344223" y="3275217"/>
                  <a:pt x="1328139" y="3272951"/>
                  <a:pt x="1315213" y="3267075"/>
                </a:cubicBezTo>
                <a:cubicBezTo>
                  <a:pt x="1293200" y="3257069"/>
                  <a:pt x="1270763" y="3248025"/>
                  <a:pt x="1248538" y="3238500"/>
                </a:cubicBezTo>
                <a:cubicBezTo>
                  <a:pt x="1217692" y="3192230"/>
                  <a:pt x="1226028" y="3211677"/>
                  <a:pt x="1210438" y="3133725"/>
                </a:cubicBezTo>
                <a:cubicBezTo>
                  <a:pt x="1206035" y="3111710"/>
                  <a:pt x="1218160" y="3081423"/>
                  <a:pt x="1200913" y="3067050"/>
                </a:cubicBezTo>
                <a:cubicBezTo>
                  <a:pt x="1173103" y="3043875"/>
                  <a:pt x="1130812" y="3048877"/>
                  <a:pt x="1096138" y="3038475"/>
                </a:cubicBezTo>
                <a:cubicBezTo>
                  <a:pt x="966080" y="2999457"/>
                  <a:pt x="1056802" y="3017632"/>
                  <a:pt x="953263" y="3000375"/>
                </a:cubicBezTo>
                <a:cubicBezTo>
                  <a:pt x="943738" y="2990850"/>
                  <a:pt x="934825" y="2980670"/>
                  <a:pt x="924688" y="2971800"/>
                </a:cubicBezTo>
                <a:cubicBezTo>
                  <a:pt x="909388" y="2958413"/>
                  <a:pt x="889020" y="2950142"/>
                  <a:pt x="877063" y="2933700"/>
                </a:cubicBezTo>
                <a:cubicBezTo>
                  <a:pt x="805472" y="2835263"/>
                  <a:pt x="892091" y="2888826"/>
                  <a:pt x="810388" y="2847975"/>
                </a:cubicBezTo>
                <a:cubicBezTo>
                  <a:pt x="823088" y="2822575"/>
                  <a:pt x="828408" y="2791855"/>
                  <a:pt x="848488" y="2771775"/>
                </a:cubicBezTo>
                <a:cubicBezTo>
                  <a:pt x="862687" y="2757576"/>
                  <a:pt x="889187" y="2764240"/>
                  <a:pt x="905638" y="2752725"/>
                </a:cubicBezTo>
                <a:cubicBezTo>
                  <a:pt x="922293" y="2741067"/>
                  <a:pt x="931038" y="2720975"/>
                  <a:pt x="943738" y="2705100"/>
                </a:cubicBezTo>
                <a:cubicBezTo>
                  <a:pt x="974565" y="2612619"/>
                  <a:pt x="920547" y="2782543"/>
                  <a:pt x="962788" y="2543175"/>
                </a:cubicBezTo>
                <a:cubicBezTo>
                  <a:pt x="964777" y="2531902"/>
                  <a:pt x="972130" y="2520667"/>
                  <a:pt x="981838" y="2514600"/>
                </a:cubicBezTo>
                <a:cubicBezTo>
                  <a:pt x="998866" y="2503957"/>
                  <a:pt x="1021769" y="2505881"/>
                  <a:pt x="1038988" y="2495550"/>
                </a:cubicBezTo>
                <a:lnTo>
                  <a:pt x="1086613" y="2466975"/>
                </a:lnTo>
                <a:cubicBezTo>
                  <a:pt x="1096138" y="2336800"/>
                  <a:pt x="1100774" y="2206175"/>
                  <a:pt x="1115188" y="2076450"/>
                </a:cubicBezTo>
                <a:cubicBezTo>
                  <a:pt x="1116756" y="2062338"/>
                  <a:pt x="1124997" y="2049131"/>
                  <a:pt x="1134238" y="2038350"/>
                </a:cubicBezTo>
                <a:cubicBezTo>
                  <a:pt x="1144569" y="2026297"/>
                  <a:pt x="1158945" y="2018298"/>
                  <a:pt x="1172338" y="2009775"/>
                </a:cubicBezTo>
                <a:cubicBezTo>
                  <a:pt x="1193934" y="1996032"/>
                  <a:pt x="1216788" y="1984375"/>
                  <a:pt x="1239013" y="1971675"/>
                </a:cubicBezTo>
                <a:cubicBezTo>
                  <a:pt x="1274214" y="1901273"/>
                  <a:pt x="1263452" y="1941471"/>
                  <a:pt x="1239013" y="1819275"/>
                </a:cubicBezTo>
                <a:cubicBezTo>
                  <a:pt x="1237044" y="1809430"/>
                  <a:pt x="1238468" y="1795190"/>
                  <a:pt x="1229488" y="1790700"/>
                </a:cubicBezTo>
                <a:cubicBezTo>
                  <a:pt x="1209408" y="1780660"/>
                  <a:pt x="1185038" y="1784350"/>
                  <a:pt x="1162813" y="1781175"/>
                </a:cubicBezTo>
                <a:cubicBezTo>
                  <a:pt x="1078850" y="1697212"/>
                  <a:pt x="1173539" y="1781896"/>
                  <a:pt x="1077088" y="1724025"/>
                </a:cubicBezTo>
                <a:cubicBezTo>
                  <a:pt x="1059655" y="1713565"/>
                  <a:pt x="1045727" y="1698123"/>
                  <a:pt x="1029463" y="1685925"/>
                </a:cubicBezTo>
                <a:cubicBezTo>
                  <a:pt x="1007613" y="1669538"/>
                  <a:pt x="984638" y="1654687"/>
                  <a:pt x="962788" y="1638300"/>
                </a:cubicBezTo>
                <a:cubicBezTo>
                  <a:pt x="933828" y="1616580"/>
                  <a:pt x="911406" y="1583073"/>
                  <a:pt x="877063" y="1571625"/>
                </a:cubicBezTo>
                <a:cubicBezTo>
                  <a:pt x="820718" y="1552843"/>
                  <a:pt x="858289" y="1564278"/>
                  <a:pt x="762763" y="1543050"/>
                </a:cubicBezTo>
                <a:cubicBezTo>
                  <a:pt x="750063" y="1530350"/>
                  <a:pt x="738180" y="1516777"/>
                  <a:pt x="724663" y="1504950"/>
                </a:cubicBezTo>
                <a:cubicBezTo>
                  <a:pt x="686695" y="1471728"/>
                  <a:pt x="682749" y="1477008"/>
                  <a:pt x="638938" y="1447800"/>
                </a:cubicBezTo>
                <a:cubicBezTo>
                  <a:pt x="625729" y="1438994"/>
                  <a:pt x="613843" y="1428329"/>
                  <a:pt x="600838" y="1419225"/>
                </a:cubicBezTo>
                <a:cubicBezTo>
                  <a:pt x="582081" y="1406095"/>
                  <a:pt x="561760" y="1395181"/>
                  <a:pt x="543688" y="1381125"/>
                </a:cubicBezTo>
                <a:cubicBezTo>
                  <a:pt x="533055" y="1372855"/>
                  <a:pt x="527620" y="1357553"/>
                  <a:pt x="515113" y="1352550"/>
                </a:cubicBezTo>
                <a:cubicBezTo>
                  <a:pt x="494268" y="1344212"/>
                  <a:pt x="470850" y="1344343"/>
                  <a:pt x="448438" y="1343025"/>
                </a:cubicBezTo>
                <a:cubicBezTo>
                  <a:pt x="362802" y="1337988"/>
                  <a:pt x="276988" y="1336675"/>
                  <a:pt x="191263" y="1333500"/>
                </a:cubicBezTo>
                <a:cubicBezTo>
                  <a:pt x="161333" y="1313547"/>
                  <a:pt x="149462" y="1308331"/>
                  <a:pt x="124588" y="1276350"/>
                </a:cubicBezTo>
                <a:cubicBezTo>
                  <a:pt x="113222" y="1261737"/>
                  <a:pt x="105004" y="1244909"/>
                  <a:pt x="96013" y="1228725"/>
                </a:cubicBezTo>
                <a:cubicBezTo>
                  <a:pt x="89117" y="1216313"/>
                  <a:pt x="86204" y="1201406"/>
                  <a:pt x="76963" y="1190625"/>
                </a:cubicBezTo>
                <a:cubicBezTo>
                  <a:pt x="66632" y="1178572"/>
                  <a:pt x="51781" y="1171277"/>
                  <a:pt x="38863" y="1162050"/>
                </a:cubicBezTo>
                <a:cubicBezTo>
                  <a:pt x="29548" y="1155396"/>
                  <a:pt x="-21462" y="1138237"/>
                  <a:pt x="10288" y="1133475"/>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26EA0C-604E-06F5-2484-F8DAABC3612D}"/>
              </a:ext>
            </a:extLst>
          </p:cNvPr>
          <p:cNvSpPr/>
          <p:nvPr/>
        </p:nvSpPr>
        <p:spPr>
          <a:xfrm>
            <a:off x="840624" y="2087109"/>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Thành phố Hồ Chí Minh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giáp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0EBBC2FD-9121-BD5E-02F3-B6A3461F70D6}"/>
              </a:ext>
            </a:extLst>
          </p:cNvPr>
          <p:cNvSpPr/>
          <p:nvPr/>
        </p:nvSpPr>
        <p:spPr>
          <a:xfrm>
            <a:off x="8181975" y="838200"/>
            <a:ext cx="1066800"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45AF6F-45B5-CD5E-8A64-6436B492EA4D}"/>
              </a:ext>
            </a:extLst>
          </p:cNvPr>
          <p:cNvSpPr/>
          <p:nvPr/>
        </p:nvSpPr>
        <p:spPr>
          <a:xfrm>
            <a:off x="10258425" y="20478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EEB49B-7DD9-1E17-3DFB-90375F53BD81}"/>
              </a:ext>
            </a:extLst>
          </p:cNvPr>
          <p:cNvSpPr/>
          <p:nvPr/>
        </p:nvSpPr>
        <p:spPr>
          <a:xfrm>
            <a:off x="10877550" y="4657726"/>
            <a:ext cx="276225" cy="657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116DC1-392D-8483-9ECD-48B4022458B3}"/>
              </a:ext>
            </a:extLst>
          </p:cNvPr>
          <p:cNvSpPr/>
          <p:nvPr/>
        </p:nvSpPr>
        <p:spPr>
          <a:xfrm>
            <a:off x="8591550" y="5448301"/>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2E92006-4C5E-2879-1B6A-58159AA07A62}"/>
              </a:ext>
            </a:extLst>
          </p:cNvPr>
          <p:cNvSpPr/>
          <p:nvPr/>
        </p:nvSpPr>
        <p:spPr>
          <a:xfrm>
            <a:off x="6496050" y="638176"/>
            <a:ext cx="361950" cy="314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45DD9-1B41-25D8-E574-6C008C4B5E99}"/>
              </a:ext>
            </a:extLst>
          </p:cNvPr>
          <p:cNvSpPr/>
          <p:nvPr/>
        </p:nvSpPr>
        <p:spPr>
          <a:xfrm>
            <a:off x="7458075" y="41052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5970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9"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24476" y="573924"/>
            <a:ext cx="669637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5229225" y="665841"/>
            <a:ext cx="6613367"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5276850" y="1257616"/>
            <a:ext cx="6372225" cy="3785652"/>
          </a:xfrm>
          <a:prstGeom prst="rect">
            <a:avLst/>
          </a:prstGeom>
          <a:noFill/>
        </p:spPr>
        <p:txBody>
          <a:bodyPr wrap="square" rtlCol="0">
            <a:spAutoFit/>
          </a:bodyPr>
          <a:lstStyle/>
          <a:p>
            <a:pPr marL="457200" lvl="0" indent="-457200" algn="thaiDist">
              <a:buFont typeface="Arial" panose="020B0604020202020204" pitchFamily="34" charset="0"/>
              <a:buChar char="•"/>
              <a:defRPr/>
            </a:pP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Thành phố Hồ Chí Minh thuộc khu vực Đông Nam Bộ.</a:t>
            </a:r>
          </a:p>
          <a:p>
            <a:pPr marL="457200" lvl="0" indent="-457200" algn="thaiDist">
              <a:buFont typeface="Arial" panose="020B0604020202020204" pitchFamily="34" charset="0"/>
              <a:buChar char="•"/>
              <a:defRPr/>
            </a:pP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Phía Bắc giáp tỉnh Bình Dương, Tây Bắc giáp tỉnh Tây Ninh, Đông và Đông Bắc giáp tỉnh Đồng Nai, Đông Nam giáp tỉnh Bà Rịa -</a:t>
            </a:r>
            <a:r>
              <a:rPr lang="en-US"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 </a:t>
            </a: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Vũng Tàu, Tây và Tây Nam giáp tỉnh Long An và Tiền Giang.</a:t>
            </a:r>
            <a:endPar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2828">
            <a:off x="208589" y="1162200"/>
            <a:ext cx="3545906" cy="2792657"/>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3922">
            <a:off x="1749402" y="3886934"/>
            <a:ext cx="3421149" cy="2775650"/>
          </a:xfrm>
          <a:prstGeom prst="rect">
            <a:avLst/>
          </a:prstGeom>
          <a:effectLst>
            <a:outerShdw blurRad="50800" dist="38100" dir="2700000" algn="tl" rotWithShape="0">
              <a:prstClr val="black">
                <a:alpha val="40000"/>
              </a:prstClr>
            </a:outerShdw>
          </a:effectLst>
        </p:spPr>
      </p:pic>
      <p:pic>
        <p:nvPicPr>
          <p:cNvPr id="129" name="Picture 12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6385867" y="679663"/>
            <a:ext cx="882457" cy="848272"/>
          </a:xfrm>
          <a:prstGeom prst="rect">
            <a:avLst/>
          </a:prstGeom>
        </p:spPr>
      </p:pic>
      <p:pic>
        <p:nvPicPr>
          <p:cNvPr id="6" name="Picture 5">
            <a:extLst>
              <a:ext uri="{FF2B5EF4-FFF2-40B4-BE49-F238E27FC236}">
                <a16:creationId xmlns:a16="http://schemas.microsoft.com/office/drawing/2014/main" id="{822B8292-941D-95BE-47C4-932BAE7A099B}"/>
              </a:ext>
            </a:extLst>
          </p:cNvPr>
          <p:cNvPicPr>
            <a:picLocks noChangeAspect="1"/>
          </p:cNvPicPr>
          <p:nvPr/>
        </p:nvPicPr>
        <p:blipFill>
          <a:blip r:embed="rId8"/>
          <a:stretch>
            <a:fillRect/>
          </a:stretch>
        </p:blipFill>
        <p:spPr>
          <a:xfrm>
            <a:off x="6416184" y="0"/>
            <a:ext cx="5474682" cy="1182727"/>
          </a:xfrm>
          <a:prstGeom prst="rect">
            <a:avLst/>
          </a:prstGeom>
        </p:spPr>
      </p:pic>
    </p:spTree>
    <p:extLst>
      <p:ext uri="{BB962C8B-B14F-4D97-AF65-F5344CB8AC3E}">
        <p14:creationId xmlns:p14="http://schemas.microsoft.com/office/powerpoint/2010/main" val="1422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wipe(down)">
                                      <p:cBhvr>
                                        <p:cTn id="30" dur="500"/>
                                        <p:tgtEl>
                                          <p:spTgt spid="129"/>
                                        </p:tgtEl>
                                      </p:cBhvr>
                                    </p:animEffect>
                                  </p:childTnLst>
                                </p:cTn>
                              </p:par>
                              <p:par>
                                <p:cTn id="31" presetID="22" presetClass="entr" presetSubtype="4"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animEffect transition="in" filter="wipe(down)">
                                      <p:cBhvr>
                                        <p:cTn id="33" dur="500"/>
                                        <p:tgtEl>
                                          <p:spTgt spid="130"/>
                                        </p:tgtEl>
                                      </p:cBhvr>
                                    </p:animEffect>
                                  </p:childTnLst>
                                </p:cTn>
                              </p:par>
                              <p:par>
                                <p:cTn id="34" presetID="22" presetClass="entr" presetSubtype="4" fill="hold" nodeType="withEffect">
                                  <p:stCondLst>
                                    <p:cond delay="0"/>
                                  </p:stCondLst>
                                  <p:childTnLst>
                                    <p:set>
                                      <p:cBhvr>
                                        <p:cTn id="35" dur="1" fill="hold">
                                          <p:stCondLst>
                                            <p:cond delay="0"/>
                                          </p:stCondLst>
                                        </p:cTn>
                                        <p:tgtEl>
                                          <p:spTgt spid="131"/>
                                        </p:tgtEl>
                                        <p:attrNameLst>
                                          <p:attrName>style.visibility</p:attrName>
                                        </p:attrNameLst>
                                      </p:cBhvr>
                                      <p:to>
                                        <p:strVal val="visible"/>
                                      </p:to>
                                    </p:set>
                                    <p:animEffect transition="in" filter="wipe(down)">
                                      <p:cBhvr>
                                        <p:cTn id="36"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10.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12.4"/>
</p:tagLst>
</file>

<file path=ppt/tags/tag3.xml><?xml version="1.0" encoding="utf-8"?>
<p:tagLst xmlns:a="http://schemas.openxmlformats.org/drawingml/2006/main" xmlns:r="http://schemas.openxmlformats.org/officeDocument/2006/relationships" xmlns:p="http://schemas.openxmlformats.org/presentationml/2006/main">
  <p:tag name="TIMING" val="|5.4"/>
</p:tagLst>
</file>

<file path=ppt/tags/tag4.xml><?xml version="1.0" encoding="utf-8"?>
<p:tagLst xmlns:a="http://schemas.openxmlformats.org/drawingml/2006/main" xmlns:r="http://schemas.openxmlformats.org/officeDocument/2006/relationships" xmlns:p="http://schemas.openxmlformats.org/presentationml/2006/main">
  <p:tag name="TIMING" val="|5.4"/>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11.7"/>
</p:tagLst>
</file>

<file path=ppt/tags/tag7.xml><?xml version="1.0" encoding="utf-8"?>
<p:tagLst xmlns:a="http://schemas.openxmlformats.org/drawingml/2006/main" xmlns:r="http://schemas.openxmlformats.org/officeDocument/2006/relationships" xmlns:p="http://schemas.openxmlformats.org/presentationml/2006/main">
  <p:tag name="TIMING" val="|11.7"/>
</p:tagLst>
</file>

<file path=ppt/tags/tag8.xml><?xml version="1.0" encoding="utf-8"?>
<p:tagLst xmlns:a="http://schemas.openxmlformats.org/drawingml/2006/main" xmlns:r="http://schemas.openxmlformats.org/officeDocument/2006/relationships" xmlns:p="http://schemas.openxmlformats.org/presentationml/2006/main">
  <p:tag name="TIMING" val="|11.7"/>
</p:tagLst>
</file>

<file path=ppt/tags/tag9.xml><?xml version="1.0" encoding="utf-8"?>
<p:tagLst xmlns:a="http://schemas.openxmlformats.org/drawingml/2006/main" xmlns:r="http://schemas.openxmlformats.org/officeDocument/2006/relationships" xmlns:p="http://schemas.openxmlformats.org/presentationml/2006/main">
  <p:tag name="TIMING" val="|11.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612</Words>
  <Application>Microsoft Office PowerPoint</Application>
  <PresentationFormat>Widescreen</PresentationFormat>
  <Paragraphs>28</Paragraphs>
  <Slides>27</Slides>
  <Notes>0</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27</vt:i4>
      </vt:variant>
    </vt:vector>
  </HeadingPairs>
  <TitlesOfParts>
    <vt:vector size="40" baseType="lpstr">
      <vt:lpstr>等线</vt:lpstr>
      <vt:lpstr>等线 Light</vt:lpstr>
      <vt:lpstr>DFPOP1-W9</vt:lpstr>
      <vt:lpstr>Arial</vt:lpstr>
      <vt:lpstr>Calibri</vt:lpstr>
      <vt:lpstr>Calibri Light</vt:lpstr>
      <vt:lpstr>Cambria</vt:lpstr>
      <vt:lpstr>UTM Futura Extra</vt:lpstr>
      <vt:lpstr>1_Office Theme</vt:lpstr>
      <vt:lpstr>2_Office Theme</vt:lpstr>
      <vt:lpstr>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2024-01-24T12:47:53Z</dcterms:created>
  <dcterms:modified xsi:type="dcterms:W3CDTF">2024-02-14T12:14:24Z</dcterms:modified>
</cp:coreProperties>
</file>