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4B6A1-4508-499E-8DE4-9BBF3967E5C1}" type="datetimeFigureOut">
              <a:rPr lang="vi-VN" smtClean="0"/>
              <a:t>03/01/2024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D8309-EC77-4F73-914A-A9FB30418B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212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D8309-EC77-4F73-914A-A9FB30418B7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88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t>03/01/2024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61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t>03/01/2024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43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t>03/01/2024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72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t>03/01/2024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810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t>03/01/2024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65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t>03/01/2024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20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t>03/01/2024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082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t>03/01/2024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509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t>03/01/2024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608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t>03/01/2024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249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E9AA-B768-461F-9DF2-FB28A988FC98}" type="datetimeFigureOut">
              <a:rPr lang="vi-VN" smtClean="0"/>
              <a:t>03/01/2024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61EA-3C0A-4D53-901E-1F6E059D08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13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E9AA-B768-461F-9DF2-FB28A988FC98}" type="datetimeFigureOut">
              <a:rPr lang="vi-VN" smtClean="0"/>
              <a:t>03/01/2024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561EA-3C0A-4D53-901E-1F6E059D08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5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oigiaihay.com/picture/2022/0728/cau-1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" y="1779662"/>
            <a:ext cx="9132033" cy="33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3577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Thứ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ngày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tháng 01 năm </a:t>
            </a:r>
            <a:r>
              <a:rPr lang="vi-VN" sz="2800" dirty="0" smtClean="0">
                <a:latin typeface="+mj-lt"/>
              </a:rPr>
              <a:t>202</a:t>
            </a:r>
            <a:r>
              <a:rPr lang="en-US" sz="2800" dirty="0" smtClean="0">
                <a:latin typeface="+mj-lt"/>
              </a:rPr>
              <a:t>4</a:t>
            </a:r>
            <a:endParaRPr lang="vi-VN" sz="2800" dirty="0" smtClean="0">
              <a:latin typeface="+mj-lt"/>
            </a:endParaRPr>
          </a:p>
          <a:p>
            <a:pPr algn="ctr"/>
            <a:r>
              <a:rPr lang="vi-VN" sz="2800" dirty="0" smtClean="0">
                <a:latin typeface="+mj-lt"/>
              </a:rPr>
              <a:t>Toán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46: So sánh các số trong phạm vi 10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000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5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10"/>
            <a:ext cx="9144000" cy="473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8572" y="51470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2749" y="134013"/>
            <a:ext cx="681894" cy="41968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5736" y="4465730"/>
            <a:ext cx="93610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 smtClean="0">
                <a:solidFill>
                  <a:srgbClr val="000000"/>
                </a:solidFill>
                <a:effectLst/>
                <a:latin typeface="+mj-lt"/>
              </a:rPr>
              <a:t>1023</a:t>
            </a:r>
            <a:endParaRPr lang="vi-V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9639" y="1995686"/>
            <a:ext cx="93610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1111</a:t>
            </a:r>
            <a:endParaRPr lang="vi-V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4088" y="1923678"/>
            <a:ext cx="93610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 smtClean="0">
                <a:solidFill>
                  <a:srgbClr val="000000"/>
                </a:solidFill>
                <a:effectLst/>
                <a:latin typeface="+mj-lt"/>
              </a:rPr>
              <a:t>1000</a:t>
            </a:r>
            <a:endParaRPr lang="vi-V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3948" y="4465730"/>
            <a:ext cx="9001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 smtClean="0">
                <a:solidFill>
                  <a:srgbClr val="000000"/>
                </a:solidFill>
                <a:effectLst/>
                <a:latin typeface="+mj-lt"/>
              </a:rPr>
              <a:t>9876</a:t>
            </a:r>
            <a:endParaRPr lang="vi-V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8224" y="3219822"/>
            <a:ext cx="93610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 smtClean="0">
                <a:solidFill>
                  <a:srgbClr val="000000"/>
                </a:solidFill>
                <a:effectLst/>
                <a:latin typeface="+mj-lt"/>
              </a:rPr>
              <a:t>9999</a:t>
            </a:r>
            <a:endParaRPr lang="vi-V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+mj-lt"/>
              </a:rPr>
              <a:t>      Mai </a:t>
            </a:r>
            <a:r>
              <a:rPr lang="vi-VN" sz="2800" dirty="0">
                <a:latin typeface="+mj-lt"/>
              </a:rPr>
              <a:t>có bốn tấm thẻ ghi các số: 3, 0, 2 và 7. Hỏi số có bốn chữ số bé nhất mà Mai có thể tạo ra là số nào</a:t>
            </a:r>
            <a:r>
              <a:rPr lang="vi-VN" sz="2800" dirty="0" smtClean="0">
                <a:latin typeface="+mj-lt"/>
              </a:rPr>
              <a:t>?</a:t>
            </a:r>
            <a:endParaRPr lang="vi-VN" sz="28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74" y="1005932"/>
            <a:ext cx="91076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Để tạo thành số có bốn chữ số bé nhất thì chữ số hàng nghìn phải bé nhất trong bốn tấm thẻ và khác 0.</a:t>
            </a: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Do đó chữ số hàng nghìn là 2.</a:t>
            </a: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Ta tạo được các số 2037, 2073, 2307, 2370, 2703, 2730</a:t>
            </a: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Vậy số có bốn chữ số bé nhất được tạo thành từ bốn tấm thẻ trên là 2 037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loigiaihay.com/picture/2022/0728/cau-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02"/>
            <a:ext cx="9144000" cy="51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4"/>
            <a:ext cx="91440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2748" y="51470"/>
            <a:ext cx="1436963" cy="419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&gt;, &lt;, =</a:t>
            </a:r>
            <a:endParaRPr lang="vi-VN" sz="3200" b="1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05877" y="-31074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7250" y="627534"/>
            <a:ext cx="512606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&lt;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2094" y="1563638"/>
            <a:ext cx="512606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&gt;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0312" y="634582"/>
            <a:ext cx="512606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&lt;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53025" y="1570686"/>
            <a:ext cx="512606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&lt;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90" y="34435"/>
            <a:ext cx="50457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       Các </a:t>
            </a:r>
            <a:r>
              <a:rPr lang="vi-VN" sz="3200" dirty="0">
                <a:latin typeface="+mj-lt"/>
              </a:rPr>
              <a:t>bạn Mai, Nam và Việt đang ở trong mê cung (như hình vẽ).</a:t>
            </a:r>
          </a:p>
          <a:p>
            <a:r>
              <a:rPr lang="vi-VN" sz="3200" dirty="0">
                <a:latin typeface="+mj-lt"/>
              </a:rPr>
              <a:t>Hỏi:</a:t>
            </a:r>
          </a:p>
          <a:p>
            <a:r>
              <a:rPr lang="vi-VN" sz="3200" dirty="0">
                <a:latin typeface="+mj-lt"/>
              </a:rPr>
              <a:t>a) Mỗi bạn ra khỏi mê cung qua cửa ghi số nào?</a:t>
            </a:r>
          </a:p>
          <a:p>
            <a:r>
              <a:rPr lang="vi-VN" sz="3200" dirty="0">
                <a:latin typeface="+mj-lt"/>
              </a:rPr>
              <a:t>b) Bạn nào ra khỏi mê cung qua cửa ghi số lớn nhất?</a:t>
            </a:r>
          </a:p>
          <a:p>
            <a:r>
              <a:rPr lang="vi-VN" sz="3200" dirty="0">
                <a:latin typeface="+mj-lt"/>
              </a:rPr>
              <a:t>c) Bạn nào ra khỏi mê cung qua cửa ghi số bé nhất</a:t>
            </a:r>
            <a:r>
              <a:rPr lang="vi-VN" sz="3200" dirty="0" smtClean="0">
                <a:latin typeface="+mj-lt"/>
              </a:rPr>
              <a:t>?</a:t>
            </a:r>
            <a:endParaRPr lang="vi-VN" sz="32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"/>
            <a:ext cx="4427984" cy="505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6732240" y="1923678"/>
            <a:ext cx="299594" cy="1440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082646" y="1635646"/>
            <a:ext cx="276470" cy="1440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35316" y="1491630"/>
            <a:ext cx="377044" cy="1440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812360" y="915566"/>
            <a:ext cx="0" cy="43204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42519" y="3903898"/>
            <a:ext cx="0" cy="36004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52120" y="4587974"/>
            <a:ext cx="432048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221760" y="4587974"/>
            <a:ext cx="81007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220881" y="4587974"/>
            <a:ext cx="807503" cy="2686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66859" y="2895786"/>
            <a:ext cx="509803" cy="46805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76662" y="3507854"/>
            <a:ext cx="9586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35316" y="2715766"/>
            <a:ext cx="521060" cy="50405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5152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1470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Rô-bốt từng đi qua bốn cây cầu có chiều dài như sau</a:t>
            </a:r>
            <a:r>
              <a:rPr lang="vi-VN" sz="2800" dirty="0" smtClean="0">
                <a:latin typeface="+mj-lt"/>
              </a:rPr>
              <a:t>:</a:t>
            </a:r>
            <a:endParaRPr lang="vi-VN" sz="28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63"/>
            <a:ext cx="9144000" cy="330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34" y="4045009"/>
            <a:ext cx="9127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a) Trong những cây cầu đó, cây cầu nào dài nhất, cây cầu nào ngắn nhất?</a:t>
            </a:r>
          </a:p>
          <a:p>
            <a:r>
              <a:rPr lang="vi-VN" sz="2400" dirty="0">
                <a:latin typeface="+mj-lt"/>
              </a:rPr>
              <a:t>b) Nêu tên những cây cầu trên theo thứ tự từ dài nhất đến ngắn nhất</a:t>
            </a:r>
            <a:r>
              <a:rPr lang="vi-VN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18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latin typeface="+mj-lt"/>
              </a:rPr>
              <a:t>a) So sánh các số đo ta có</a:t>
            </a:r>
            <a:r>
              <a:rPr lang="vi-VN" sz="2800" dirty="0" smtClean="0">
                <a:latin typeface="+mj-lt"/>
              </a:rPr>
              <a:t>:</a:t>
            </a:r>
            <a:endParaRPr lang="vi-VN" sz="2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194" y="627534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2 750 m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3728" y="627534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3 900 m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4594" y="627534"/>
            <a:ext cx="1271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4 480m</a:t>
            </a:r>
          </a:p>
        </p:txBody>
      </p:sp>
      <p:sp>
        <p:nvSpPr>
          <p:cNvPr id="6" name="Rectangle 5"/>
          <p:cNvSpPr/>
          <p:nvPr/>
        </p:nvSpPr>
        <p:spPr>
          <a:xfrm>
            <a:off x="6073290" y="627534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5 440 m.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627534"/>
            <a:ext cx="512606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&lt;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5338" y="627534"/>
            <a:ext cx="512606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&lt;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9554" y="627534"/>
            <a:ext cx="512606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&lt;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194" y="1275606"/>
            <a:ext cx="90348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Vậy trong các cây cầu đó, cầu Đình Vũ – Cát Hải dài nhất và cầu Cần Thơ ngắn nhất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24" y="2283718"/>
            <a:ext cx="90950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 smtClean="0">
                <a:solidFill>
                  <a:srgbClr val="FF0000"/>
                </a:solidFill>
                <a:effectLst/>
                <a:latin typeface="+mj-lt"/>
              </a:rPr>
              <a:t>b) Vậy tên các cây cầu theo thứ tự từ dài nhất đến ngắn nhất là: Cầu Đình Vũ – Cát Hải; cầu Vĩnh Thịnh; cầu Nhật Tân; cầu Cần Thơ.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9" y="2094924"/>
            <a:ext cx="8892480" cy="205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0128" y="1665844"/>
            <a:ext cx="936104" cy="41968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Đ/S</a:t>
            </a:r>
            <a:endParaRPr lang="vi-VN" sz="3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001" y="1597817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7516" y="1564305"/>
            <a:ext cx="2880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7827" y="2139742"/>
            <a:ext cx="512606" cy="7833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Đ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9234" y="2967937"/>
            <a:ext cx="512606" cy="7833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S</a:t>
            </a:r>
          </a:p>
        </p:txBody>
      </p:sp>
      <p:sp>
        <p:nvSpPr>
          <p:cNvPr id="9" name="Rectangle 8"/>
          <p:cNvSpPr/>
          <p:nvPr/>
        </p:nvSpPr>
        <p:spPr>
          <a:xfrm>
            <a:off x="8390186" y="2159491"/>
            <a:ext cx="512606" cy="7833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Đ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4482" y="3027694"/>
            <a:ext cx="512606" cy="7833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Đ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568" y="3577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Thứ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ngày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tháng 01 năm </a:t>
            </a:r>
            <a:r>
              <a:rPr lang="vi-VN" sz="2800" dirty="0" smtClean="0">
                <a:latin typeface="+mj-lt"/>
              </a:rPr>
              <a:t>202</a:t>
            </a:r>
            <a:r>
              <a:rPr lang="en-US" sz="2800" dirty="0" smtClean="0">
                <a:latin typeface="+mj-lt"/>
              </a:rPr>
              <a:t>4</a:t>
            </a:r>
            <a:endParaRPr lang="vi-VN" sz="2800" dirty="0" smtClean="0">
              <a:latin typeface="+mj-lt"/>
            </a:endParaRPr>
          </a:p>
          <a:p>
            <a:pPr algn="ctr"/>
            <a:r>
              <a:rPr lang="vi-VN" sz="2800" dirty="0" smtClean="0">
                <a:latin typeface="+mj-lt"/>
              </a:rPr>
              <a:t>Toán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46: So sánh các số trong phạm vi 10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000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51470"/>
            <a:ext cx="9108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+mj-lt"/>
              </a:rPr>
              <a:t>     Hai </a:t>
            </a:r>
            <a:r>
              <a:rPr lang="vi-VN" sz="2800" dirty="0">
                <a:latin typeface="+mj-lt"/>
              </a:rPr>
              <a:t>chú sóc đi du lịch vòng quanh thế giới bằng khinh khí cầu. </a:t>
            </a:r>
            <a:r>
              <a:rPr lang="vi-VN" sz="2800" dirty="0" smtClean="0">
                <a:latin typeface="+mj-lt"/>
              </a:rPr>
              <a:t>Hai chú </a:t>
            </a:r>
            <a:r>
              <a:rPr lang="vi-VN" sz="2800" dirty="0">
                <a:latin typeface="+mj-lt"/>
              </a:rPr>
              <a:t>đã chuẩn bị bốn túi hạt dẻ để ăn dần theo thứ tự từ túi </a:t>
            </a:r>
            <a:r>
              <a:rPr lang="vi-VN" sz="2800" dirty="0" smtClean="0">
                <a:latin typeface="+mj-lt"/>
              </a:rPr>
              <a:t>nặng nhất </a:t>
            </a:r>
            <a:r>
              <a:rPr lang="vi-VN" sz="2800" dirty="0">
                <a:latin typeface="+mj-lt"/>
              </a:rPr>
              <a:t>đến túi nhẹ nhất. Hỏi túi nào được ăn cuối cùng</a:t>
            </a:r>
            <a:r>
              <a:rPr lang="vi-VN" sz="2800" dirty="0" smtClean="0">
                <a:latin typeface="+mj-lt"/>
              </a:rPr>
              <a:t>?</a:t>
            </a:r>
            <a:endParaRPr lang="vi-VN" sz="28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9622"/>
            <a:ext cx="6840760" cy="198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3507854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So sánh cân nặng của 4 túi hạt dẻ ta có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405595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5 432g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5696" y="405595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 5 342g</a:t>
            </a:r>
          </a:p>
        </p:txBody>
      </p:sp>
      <p:sp>
        <p:nvSpPr>
          <p:cNvPr id="7" name="Rectangle 6"/>
          <p:cNvSpPr/>
          <p:nvPr/>
        </p:nvSpPr>
        <p:spPr>
          <a:xfrm>
            <a:off x="3872880" y="4055958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4 532g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6136" y="4031074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4 352g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2505" y="4055958"/>
            <a:ext cx="512606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7306" y="4033682"/>
            <a:ext cx="512606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&gt;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48064" y="4033682"/>
            <a:ext cx="512606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&gt;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5677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Vậy túi hạt dẻ được ăn cuối cùng là túi nặng 4 352g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latin typeface="+mj-lt"/>
              </a:rPr>
              <a:t>      Rô-bốt </a:t>
            </a:r>
            <a:r>
              <a:rPr lang="vi-VN" sz="2800" dirty="0">
                <a:latin typeface="+mj-lt"/>
              </a:rPr>
              <a:t>đã đến bốn đỉnh núi ở Việt Nam trong hai tháng </a:t>
            </a:r>
            <a:r>
              <a:rPr lang="vi-VN" sz="2800" dirty="0" smtClean="0">
                <a:latin typeface="+mj-lt"/>
              </a:rPr>
              <a:t>hè: Tháng </a:t>
            </a:r>
            <a:r>
              <a:rPr lang="vi-VN" sz="2800" dirty="0">
                <a:latin typeface="+mj-lt"/>
              </a:rPr>
              <a:t>6: đỉnh Pu Si Lung cao 3 083m, đỉnh Phan-xi-păng cao 3 </a:t>
            </a:r>
            <a:r>
              <a:rPr lang="vi-VN" sz="2800" dirty="0" smtClean="0">
                <a:latin typeface="+mj-lt"/>
              </a:rPr>
              <a:t>143m. Tháng </a:t>
            </a:r>
            <a:r>
              <a:rPr lang="vi-VN" sz="2800" dirty="0">
                <a:latin typeface="+mj-lt"/>
              </a:rPr>
              <a:t>7: đỉnh Lảo Thẩn cao 2 826m, đỉnh Tây Côn Lĩnh cao 2 </a:t>
            </a:r>
            <a:r>
              <a:rPr lang="vi-VN" sz="2800" dirty="0" smtClean="0">
                <a:latin typeface="+mj-lt"/>
              </a:rPr>
              <a:t>427m. Nêu </a:t>
            </a:r>
            <a:r>
              <a:rPr lang="vi-VN" sz="2800" dirty="0">
                <a:latin typeface="+mj-lt"/>
              </a:rPr>
              <a:t>tên các đỉnh núi đó theo thứ tự từ đỉnh núi thấp nhất đến đỉnh núi cao nhất</a:t>
            </a:r>
            <a:r>
              <a:rPr lang="vi-VN" sz="2800" dirty="0" smtClean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9" y="2387084"/>
            <a:ext cx="3610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So sánh các số đo ta có: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49" y="2910304"/>
            <a:ext cx="1271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2 427m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5571" y="2910304"/>
            <a:ext cx="1398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2 826m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3928" y="2910304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 3 083m</a:t>
            </a:r>
          </a:p>
        </p:txBody>
      </p:sp>
      <p:sp>
        <p:nvSpPr>
          <p:cNvPr id="8" name="Rectangle 7"/>
          <p:cNvSpPr/>
          <p:nvPr/>
        </p:nvSpPr>
        <p:spPr>
          <a:xfrm>
            <a:off x="6012160" y="2910304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3 143m.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8309" y="2931790"/>
            <a:ext cx="512606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&lt;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7991" y="2931790"/>
            <a:ext cx="512606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&lt;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72207" y="2931790"/>
            <a:ext cx="512606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&lt;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46" y="3438984"/>
            <a:ext cx="91253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      Vậy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tên các đỉnh núi theo thứ tự từ đỉnh núi thấp nhất đến đỉnh núi cao nhất là: đỉnh Tây Côn Lĩnh, đỉnh Lảo Tẩn, đỉnh Pu Si Lung, đỉnh Phan-xi-păng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5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597</Words>
  <Application>Microsoft Office PowerPoint</Application>
  <PresentationFormat>On-screen Show (16:9)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AutoBVT</cp:lastModifiedBy>
  <cp:revision>13</cp:revision>
  <dcterms:created xsi:type="dcterms:W3CDTF">2023-01-31T07:50:05Z</dcterms:created>
  <dcterms:modified xsi:type="dcterms:W3CDTF">2024-01-03T06:15:57Z</dcterms:modified>
</cp:coreProperties>
</file>