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0" r:id="rId11"/>
    <p:sldId id="293" r:id="rId12"/>
    <p:sldId id="298" r:id="rId13"/>
    <p:sldId id="313" r:id="rId14"/>
    <p:sldId id="321" r:id="rId15"/>
    <p:sldId id="314" r:id="rId16"/>
    <p:sldId id="319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39" d="100"/>
          <a:sy n="39" d="100"/>
        </p:scale>
        <p:origin x="12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4778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" y="1800344"/>
            <a:ext cx="10092985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131234" y="580543"/>
            <a:ext cx="1215333" cy="523220"/>
            <a:chOff x="7022642" y="641502"/>
            <a:chExt cx="1194827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417105"/>
            <a:ext cx="10762488" cy="602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606" y="1933971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608683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043" y="339195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3" y="4016791"/>
            <a:ext cx="7852477" cy="21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131233" y="702463"/>
            <a:ext cx="1215333" cy="523220"/>
            <a:chOff x="7022642" y="641502"/>
            <a:chExt cx="1194827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13284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" y="842153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639" y="235560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3086052"/>
            <a:ext cx="7886523" cy="1699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504444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1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43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31233" y="580543"/>
            <a:ext cx="1215333" cy="523220"/>
            <a:chOff x="7022642" y="641502"/>
            <a:chExt cx="1194827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630551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131233" y="580543"/>
            <a:ext cx="1215333" cy="523220"/>
            <a:chOff x="7022642" y="641502"/>
            <a:chExt cx="1194827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5322" y="1729064"/>
            <a:ext cx="6821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31233" y="580543"/>
            <a:ext cx="1215333" cy="523220"/>
            <a:chOff x="7022642" y="641502"/>
            <a:chExt cx="1194827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38963" y="13960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0" y="160195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07483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131233" y="580543"/>
            <a:ext cx="1215333" cy="523220"/>
            <a:chOff x="7022642" y="641502"/>
            <a:chExt cx="1194827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517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0980" y="211874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9820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9820" y="286801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980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360" y="3494484"/>
            <a:ext cx="7702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131233" y="580543"/>
            <a:ext cx="1215333" cy="523220"/>
            <a:chOff x="7022642" y="641502"/>
            <a:chExt cx="1194827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1875</TotalTime>
  <Words>316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宋体</vt:lpstr>
      <vt:lpstr>Arial</vt:lpstr>
      <vt:lpstr>Calibri</vt:lpstr>
      <vt:lpstr>等线</vt:lpstr>
      <vt:lpstr>iCiel Cadena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</cp:lastModifiedBy>
  <cp:revision>84</cp:revision>
  <dcterms:created xsi:type="dcterms:W3CDTF">2021-07-11T03:43:43Z</dcterms:created>
  <dcterms:modified xsi:type="dcterms:W3CDTF">2024-05-05T10:20:12Z</dcterms:modified>
</cp:coreProperties>
</file>