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93" r:id="rId3"/>
    <p:sldMasterId id="2147483706" r:id="rId4"/>
  </p:sldMasterIdLst>
  <p:notesMasterIdLst>
    <p:notesMasterId r:id="rId24"/>
  </p:notesMasterIdLst>
  <p:sldIdLst>
    <p:sldId id="351" r:id="rId5"/>
    <p:sldId id="368" r:id="rId6"/>
    <p:sldId id="383" r:id="rId7"/>
    <p:sldId id="386" r:id="rId8"/>
    <p:sldId id="2639" r:id="rId9"/>
    <p:sldId id="369" r:id="rId10"/>
    <p:sldId id="371" r:id="rId11"/>
    <p:sldId id="372" r:id="rId12"/>
    <p:sldId id="376" r:id="rId13"/>
    <p:sldId id="2631" r:id="rId14"/>
    <p:sldId id="542" r:id="rId15"/>
    <p:sldId id="388" r:id="rId16"/>
    <p:sldId id="2632" r:id="rId17"/>
    <p:sldId id="2633" r:id="rId18"/>
    <p:sldId id="2635" r:id="rId19"/>
    <p:sldId id="2634" r:id="rId20"/>
    <p:sldId id="2636" r:id="rId21"/>
    <p:sldId id="2637" r:id="rId22"/>
    <p:sldId id="35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9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F951E6-62A1-4C39-863A-BA6A493D1DAE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A7AD44-877A-4BCD-91DA-FC349646E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293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944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944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88048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730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14034-FFD6-CF9D-86B6-CF56C9F2FE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B33BC8-1B76-7D11-FCED-4CAE2BBBA1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84A61B-CF61-1D9F-25F2-0FEB82D727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A40079-089C-4FD6-35A7-202B3C4A6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45070-765C-8A1E-9FBF-94557743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224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F049D-3607-4145-AA9F-95F6ABA90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9695CF-0DEB-8D37-CB52-5375F228C2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3B8F5-CF3D-55FE-5A36-469A52106A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AEC2F-7D0D-716F-824D-5C02EF3B5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BB7933-A697-30A3-F962-0B060D442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032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33F2B6-8BC7-D832-A895-6CC788DDD8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5DB0FD-AF42-8FEA-A96D-C90CBB8604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E9CD4-11A5-9DDC-04A4-6154C75878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2016A-1331-C642-8238-3D5DF0214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AD9AEE-E7EC-2925-3EC5-F8E598024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3336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700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527083"/>
      </p:ext>
    </p:extLst>
  </p:cSld>
  <p:clrMapOvr>
    <a:masterClrMapping/>
  </p:clrMapOvr>
  <p:transition spd="slow" advClick="0" advTm="3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591851"/>
      </p:ext>
    </p:extLst>
  </p:cSld>
  <p:clrMapOvr>
    <a:masterClrMapping/>
  </p:clrMapOvr>
  <p:transition spd="slow" advClick="0" advTm="300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791B2DF-D388-45D8-ADC5-BF1DA4D7A8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815"/>
            <a:ext cx="12192000" cy="475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559726"/>
      </p:ext>
    </p:extLst>
  </p:cSld>
  <p:clrMapOvr>
    <a:masterClrMapping/>
  </p:clrMapOvr>
  <p:transition spd="slow" advClick="0" advTm="300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791B2DF-D388-45D8-ADC5-BF1DA4D7A8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815"/>
            <a:ext cx="12192000" cy="475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235881"/>
      </p:ext>
    </p:extLst>
  </p:cSld>
  <p:clrMapOvr>
    <a:masterClrMapping/>
  </p:clrMapOvr>
  <p:transition spd="slow" advClick="0" advTm="300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791B2DF-D388-45D8-ADC5-BF1DA4D7A8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815"/>
            <a:ext cx="12192000" cy="475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336085"/>
      </p:ext>
    </p:extLst>
  </p:cSld>
  <p:clrMapOvr>
    <a:masterClrMapping/>
  </p:clrMapOvr>
  <p:transition spd="slow" advClick="0" advTm="300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791B2DF-D388-45D8-ADC5-BF1DA4D7A8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815"/>
            <a:ext cx="12192000" cy="475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36843"/>
      </p:ext>
    </p:extLst>
  </p:cSld>
  <p:clrMapOvr>
    <a:masterClrMapping/>
  </p:clrMapOvr>
  <p:transition spd="slow" advClick="0" advTm="300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791B2DF-D388-45D8-ADC5-BF1DA4D7A8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815"/>
            <a:ext cx="12192000" cy="475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192663"/>
      </p:ext>
    </p:extLst>
  </p:cSld>
  <p:clrMapOvr>
    <a:masterClrMapping/>
  </p:clrMapOvr>
  <p:transition spd="slow" advClick="0" advTm="3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589F9-DF8F-EF2C-A565-C0AC61D1D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8556CC-D993-79A9-F229-BB8AA73BC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16B58-9A93-725E-7FC7-3BF73C64CB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0F74AE-2AE2-191F-D677-5810ABB88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0BBF5D-8FD3-9812-9E02-E60DA6D14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9622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791B2DF-D388-45D8-ADC5-BF1DA4D7A8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815"/>
            <a:ext cx="12192000" cy="475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388816"/>
      </p:ext>
    </p:extLst>
  </p:cSld>
  <p:clrMapOvr>
    <a:masterClrMapping/>
  </p:clrMapOvr>
  <p:transition spd="slow" advClick="0" advTm="300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791B2DF-D388-45D8-ADC5-BF1DA4D7A8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815"/>
            <a:ext cx="12192000" cy="475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30933"/>
      </p:ext>
    </p:extLst>
  </p:cSld>
  <p:clrMapOvr>
    <a:masterClrMapping/>
  </p:clrMapOvr>
  <p:transition spd="slow" advClick="0" advTm="300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522331"/>
      </p:ext>
    </p:extLst>
  </p:cSld>
  <p:clrMapOvr>
    <a:masterClrMapping/>
  </p:clrMapOvr>
  <p:transition spd="slow" advClick="0" advTm="3000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6507078"/>
      </p:ext>
    </p:extLst>
  </p:cSld>
  <p:clrMapOvr>
    <a:masterClrMapping/>
  </p:clrMapOvr>
  <p:transition spd="slow" advClick="0" advTm="300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5303192"/>
      </p:ext>
    </p:extLst>
  </p:cSld>
  <p:clrMapOvr>
    <a:masterClrMapping/>
  </p:clrMapOvr>
  <p:transition spd="slow" advClick="0" advTm="300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7329515"/>
      </p:ext>
    </p:extLst>
  </p:cSld>
  <p:clrMapOvr>
    <a:masterClrMapping/>
  </p:clrMapOvr>
  <p:transition spd="slow" advClick="0" advTm="300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3011045"/>
      </p:ext>
    </p:extLst>
  </p:cSld>
  <p:clrMapOvr>
    <a:masterClrMapping/>
  </p:clrMapOvr>
  <p:transition spd="slow" advClick="0" advTm="300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8191859"/>
      </p:ext>
    </p:extLst>
  </p:cSld>
  <p:clrMapOvr>
    <a:masterClrMapping/>
  </p:clrMapOvr>
  <p:transition spd="slow" advClick="0" advTm="300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629955"/>
      </p:ext>
    </p:extLst>
  </p:cSld>
  <p:clrMapOvr>
    <a:masterClrMapping/>
  </p:clrMapOvr>
  <p:transition spd="slow" advClick="0" advTm="300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4658417"/>
      </p:ext>
    </p:extLst>
  </p:cSld>
  <p:clrMapOvr>
    <a:masterClrMapping/>
  </p:clrMapOvr>
  <p:transition spd="slow" advClick="0" advTm="3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65308-D9AB-EF4B-28B7-ED10FD7DE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CF6C9B-A2E0-CCE2-EAE0-3FE1AD445B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7E44D-51D5-FD14-A7AD-1D4ED34DE2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A7945-7E6D-718F-9CA0-48983D3AD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865538-71F6-374B-D1BE-C141E3EE1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5793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0680567"/>
      </p:ext>
    </p:extLst>
  </p:cSld>
  <p:clrMapOvr>
    <a:masterClrMapping/>
  </p:clrMapOvr>
  <p:transition spd="slow" advClick="0" advTm="3000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ED38B31C-8F0C-4428-AAA6-720A0B2CD2D6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A78F88F4-8B35-470F-A33E-9041017F8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5664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14034-FFD6-CF9D-86B6-CF56C9F2FE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B33BC8-1B76-7D11-FCED-4CAE2BBBA1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84A61B-CF61-1D9F-25F2-0FEB82D727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A40079-089C-4FD6-35A7-202B3C4A6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45070-765C-8A1E-9FBF-94557743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111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589F9-DF8F-EF2C-A565-C0AC61D1D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8556CC-D993-79A9-F229-BB8AA73BC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16B58-9A93-725E-7FC7-3BF73C64CB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0F74AE-2AE2-191F-D677-5810ABB88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0BBF5D-8FD3-9812-9E02-E60DA6D14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9633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65308-D9AB-EF4B-28B7-ED10FD7DE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CF6C9B-A2E0-CCE2-EAE0-3FE1AD445B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7E44D-51D5-FD14-A7AD-1D4ED34DE2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A7945-7E6D-718F-9CA0-48983D3AD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865538-71F6-374B-D1BE-C141E3EE1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0797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95C26-B752-5A0B-1853-0A0B19FFA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29CB8C-DEE0-E552-FFCA-6AE46F7071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FFC0C5-6517-4854-1B11-A077F35AB7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39ACA4-DE78-D072-DD4F-18F335AA88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002895-E2B5-211D-E009-7BCBE3938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52CAE7-0379-8865-3B1C-FDB640550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8301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058BD-EC48-E641-C5F6-EFF279ECB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C59A40-890A-7743-50CB-46D7336E02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29906C-9D74-3AC7-A699-36D9BE5E41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1B526D-6FE1-0432-7A04-697632A448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38E54B-0781-5EC0-857A-A3F3D0A2E1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0D2E65-3DDA-2F5B-DDC8-8D4B0D11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C917F8-EDB8-5D99-0D26-40C1887DC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B6EC66-23D0-20E7-6E91-6A92BEEDD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2942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ED2C3-2DFB-7691-D46C-9D921EDFA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6F2E2E-8EF5-8014-B08E-3BDB091F67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E69339-433F-0B19-5265-0FDDD36D0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64E756-C901-4E5B-A068-38AB8D0B5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9517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90AF7E-C103-37FD-407A-51FBDCF4A8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F2E10E-4E53-6A94-40E7-1D8A60F13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1C6F23-ACA9-18CD-1521-549A5D6D0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4584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67B33-DD9F-3AFC-75A8-2621FA769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422AF-B22D-BDB2-005C-5B2ECE8A5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5B0A58-5C81-B91E-FAD0-FF45BC9115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C8500F-4E02-1AD8-81AE-C0D5B5B507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6C733-1FE0-F654-0155-F19F4CD85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401FC2-0D47-ECD4-7477-54292AFAA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05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95C26-B752-5A0B-1853-0A0B19FFA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29CB8C-DEE0-E552-FFCA-6AE46F7071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FFC0C5-6517-4854-1B11-A077F35AB7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39ACA4-DE78-D072-DD4F-18F335AA88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002895-E2B5-211D-E009-7BCBE3938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52CAE7-0379-8865-3B1C-FDB640550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7378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D9EFE-F724-995F-64AC-2479B0BA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6C7F66-7708-6DEE-4435-C73BB69D8E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707090-601E-2447-880F-D05E98658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9649A8-1CDD-D865-E0F1-055A06E936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A1D445-3B74-C715-4DB2-FD5424B35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F19A38-24A4-B612-0BF8-FBC3A4B6F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9367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F049D-3607-4145-AA9F-95F6ABA90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9695CF-0DEB-8D37-CB52-5375F228C2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3B8F5-CF3D-55FE-5A36-469A52106A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AEC2F-7D0D-716F-824D-5C02EF3B5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BB7933-A697-30A3-F962-0B060D442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0050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33F2B6-8BC7-D832-A895-6CC788DDD8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5DB0FD-AF42-8FEA-A96D-C90CBB8604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E9CD4-11A5-9DDC-04A4-6154C75878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2016A-1331-C642-8238-3D5DF0214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AD9AEE-E7EC-2925-3EC5-F8E598024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9884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319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14034-FFD6-CF9D-86B6-CF56C9F2FE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B33BC8-1B76-7D11-FCED-4CAE2BBBA1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84A61B-CF61-1D9F-25F2-0FEB82D727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A40079-089C-4FD6-35A7-202B3C4A6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45070-765C-8A1E-9FBF-94557743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5192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589F9-DF8F-EF2C-A565-C0AC61D1D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8556CC-D993-79A9-F229-BB8AA73BC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16B58-9A93-725E-7FC7-3BF73C64CB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0F74AE-2AE2-191F-D677-5810ABB88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0BBF5D-8FD3-9812-9E02-E60DA6D14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3420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65308-D9AB-EF4B-28B7-ED10FD7DE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CF6C9B-A2E0-CCE2-EAE0-3FE1AD445B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7E44D-51D5-FD14-A7AD-1D4ED34DE2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A7945-7E6D-718F-9CA0-48983D3AD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865538-71F6-374B-D1BE-C141E3EE1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9754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95C26-B752-5A0B-1853-0A0B19FFA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29CB8C-DEE0-E552-FFCA-6AE46F7071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FFC0C5-6517-4854-1B11-A077F35AB7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39ACA4-DE78-D072-DD4F-18F335AA88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002895-E2B5-211D-E009-7BCBE3938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52CAE7-0379-8865-3B1C-FDB640550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9187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058BD-EC48-E641-C5F6-EFF279ECB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C59A40-890A-7743-50CB-46D7336E02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29906C-9D74-3AC7-A699-36D9BE5E41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1B526D-6FE1-0432-7A04-697632A448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38E54B-0781-5EC0-857A-A3F3D0A2E1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0D2E65-3DDA-2F5B-DDC8-8D4B0D11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C917F8-EDB8-5D99-0D26-40C1887DC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B6EC66-23D0-20E7-6E91-6A92BEEDD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0518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ED2C3-2DFB-7691-D46C-9D921EDFA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6F2E2E-8EF5-8014-B08E-3BDB091F67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E69339-433F-0B19-5265-0FDDD36D0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64E756-C901-4E5B-A068-38AB8D0B5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77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058BD-EC48-E641-C5F6-EFF279ECB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C59A40-890A-7743-50CB-46D7336E02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29906C-9D74-3AC7-A699-36D9BE5E41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1B526D-6FE1-0432-7A04-697632A448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38E54B-0781-5EC0-857A-A3F3D0A2E1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0D2E65-3DDA-2F5B-DDC8-8D4B0D11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C917F8-EDB8-5D99-0D26-40C1887DC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B6EC66-23D0-20E7-6E91-6A92BEEDD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2334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90AF7E-C103-37FD-407A-51FBDCF4A8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F2E10E-4E53-6A94-40E7-1D8A60F13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1C6F23-ACA9-18CD-1521-549A5D6D0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5804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67B33-DD9F-3AFC-75A8-2621FA769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422AF-B22D-BDB2-005C-5B2ECE8A5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5B0A58-5C81-B91E-FAD0-FF45BC9115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C8500F-4E02-1AD8-81AE-C0D5B5B507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6C733-1FE0-F654-0155-F19F4CD85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401FC2-0D47-ECD4-7477-54292AFAA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4355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D9EFE-F724-995F-64AC-2479B0BA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6C7F66-7708-6DEE-4435-C73BB69D8E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707090-601E-2447-880F-D05E98658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9649A8-1CDD-D865-E0F1-055A06E936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A1D445-3B74-C715-4DB2-FD5424B35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F19A38-24A4-B612-0BF8-FBC3A4B6F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5334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F049D-3607-4145-AA9F-95F6ABA90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9695CF-0DEB-8D37-CB52-5375F228C2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3B8F5-CF3D-55FE-5A36-469A52106A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AEC2F-7D0D-716F-824D-5C02EF3B5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BB7933-A697-30A3-F962-0B060D442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9534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33F2B6-8BC7-D832-A895-6CC788DDD8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5DB0FD-AF42-8FEA-A96D-C90CBB8604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E9CD4-11A5-9DDC-04A4-6154C75878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2016A-1331-C642-8238-3D5DF0214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AD9AEE-E7EC-2925-3EC5-F8E598024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3638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28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ED2C3-2DFB-7691-D46C-9D921EDFA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6F2E2E-8EF5-8014-B08E-3BDB091F67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E69339-433F-0B19-5265-0FDDD36D0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64E756-C901-4E5B-A068-38AB8D0B5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059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90AF7E-C103-37FD-407A-51FBDCF4A8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F2E10E-4E53-6A94-40E7-1D8A60F13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1C6F23-ACA9-18CD-1521-549A5D6D0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293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67B33-DD9F-3AFC-75A8-2621FA769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422AF-B22D-BDB2-005C-5B2ECE8A5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5B0A58-5C81-B91E-FAD0-FF45BC9115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C8500F-4E02-1AD8-81AE-C0D5B5B507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6C733-1FE0-F654-0155-F19F4CD85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401FC2-0D47-ECD4-7477-54292AFAA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94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D9EFE-F724-995F-64AC-2479B0BA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6C7F66-7708-6DEE-4435-C73BB69D8E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707090-601E-2447-880F-D05E98658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9649A8-1CDD-D865-E0F1-055A06E936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A1D445-3B74-C715-4DB2-FD5424B35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F19A38-24A4-B612-0BF8-FBC3A4B6F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302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B3FA9D59-7A58-6CD8-C7EB-EFE8CF43790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2386" y="105069"/>
            <a:ext cx="1214683" cy="121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986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0329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</p:sldLayoutIdLst>
  <p:transition spd="slow" advClick="0" advTm="3000">
    <p:fade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9253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6893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EBD5A443-C3F9-2827-5DFA-9C0C59DB80D3}"/>
              </a:ext>
            </a:extLst>
          </p:cNvPr>
          <p:cNvGrpSpPr/>
          <p:nvPr/>
        </p:nvGrpSpPr>
        <p:grpSpPr>
          <a:xfrm>
            <a:off x="9552384" y="157279"/>
            <a:ext cx="1344149" cy="1344149"/>
            <a:chOff x="5364088" y="51470"/>
            <a:chExt cx="1008112" cy="1008112"/>
          </a:xfrm>
        </p:grpSpPr>
        <p:sp>
          <p:nvSpPr>
            <p:cNvPr id="14" name="Wave 13">
              <a:extLst>
                <a:ext uri="{FF2B5EF4-FFF2-40B4-BE49-F238E27FC236}">
                  <a16:creationId xmlns:a16="http://schemas.microsoft.com/office/drawing/2014/main" id="{42DC5660-1358-C38F-F3F5-067598F32D39}"/>
                </a:ext>
              </a:extLst>
            </p:cNvPr>
            <p:cNvSpPr/>
            <p:nvPr/>
          </p:nvSpPr>
          <p:spPr>
            <a:xfrm>
              <a:off x="5364088" y="51470"/>
              <a:ext cx="1008112" cy="663130"/>
            </a:xfrm>
            <a:prstGeom prst="wav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33EC39F-05D3-8ADF-12ED-DF176880FD54}"/>
                </a:ext>
              </a:extLst>
            </p:cNvPr>
            <p:cNvCxnSpPr/>
            <p:nvPr/>
          </p:nvCxnSpPr>
          <p:spPr>
            <a:xfrm>
              <a:off x="5364088" y="108420"/>
              <a:ext cx="0" cy="95116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Star: 5 Points 14">
              <a:extLst>
                <a:ext uri="{FF2B5EF4-FFF2-40B4-BE49-F238E27FC236}">
                  <a16:creationId xmlns:a16="http://schemas.microsoft.com/office/drawing/2014/main" id="{D4FB6940-214A-5CE8-3A53-E6C4C3E0A32F}"/>
                </a:ext>
              </a:extLst>
            </p:cNvPr>
            <p:cNvSpPr/>
            <p:nvPr/>
          </p:nvSpPr>
          <p:spPr>
            <a:xfrm>
              <a:off x="5685264" y="181721"/>
              <a:ext cx="365760" cy="365760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8331A1D-2243-AE79-86D9-529A749C2316}"/>
              </a:ext>
            </a:extLst>
          </p:cNvPr>
          <p:cNvSpPr/>
          <p:nvPr/>
        </p:nvSpPr>
        <p:spPr>
          <a:xfrm>
            <a:off x="680820" y="330947"/>
            <a:ext cx="10373336" cy="5306299"/>
          </a:xfrm>
          <a:prstGeom prst="roundRect">
            <a:avLst>
              <a:gd name="adj" fmla="val 10546"/>
            </a:avLst>
          </a:prstGeom>
          <a:solidFill>
            <a:schemeClr val="bg1">
              <a:alpha val="69000"/>
            </a:schemeClr>
          </a:solidFill>
          <a:ln w="57150">
            <a:solidFill>
              <a:srgbClr val="9933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endParaRPr lang="en-US" sz="4267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40668F6-66C2-BBA9-9937-32ECE694AEF7}"/>
              </a:ext>
            </a:extLst>
          </p:cNvPr>
          <p:cNvSpPr/>
          <p:nvPr/>
        </p:nvSpPr>
        <p:spPr>
          <a:xfrm>
            <a:off x="3119670" y="3236979"/>
            <a:ext cx="9299641" cy="386047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lnSpc>
                <a:spcPct val="120000"/>
              </a:lnSpc>
            </a:pPr>
            <a:endParaRPr lang="en-US" sz="4267" b="1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F0000"/>
                </a:outerShdw>
              </a:effectLst>
              <a:latin typeface="SVN-Hole Hearted" panose="020B0A06020104020203" pitchFamily="34" charset="0"/>
            </a:endParaRPr>
          </a:p>
        </p:txBody>
      </p:sp>
      <p:pic>
        <p:nvPicPr>
          <p:cNvPr id="19" name="Picture 36">
            <a:extLst>
              <a:ext uri="{FF2B5EF4-FFF2-40B4-BE49-F238E27FC236}">
                <a16:creationId xmlns:a16="http://schemas.microsoft.com/office/drawing/2014/main" id="{4D358360-8193-4F53-BA87-14DC70DDE0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215478" y="977363"/>
            <a:ext cx="3674271" cy="56855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DFF568-0AE8-8661-7A7D-404E917D34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4148" y="1193633"/>
            <a:ext cx="3944454" cy="9083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254D03-008A-4EC8-8926-B966D2C37A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5049" y="1899479"/>
            <a:ext cx="7480440" cy="22273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56A97EC-1872-A65C-18F2-62B28F88BD08}"/>
              </a:ext>
            </a:extLst>
          </p:cNvPr>
          <p:cNvSpPr txBox="1"/>
          <p:nvPr/>
        </p:nvSpPr>
        <p:spPr>
          <a:xfrm>
            <a:off x="782053" y="443674"/>
            <a:ext cx="10931790" cy="707886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dirty="0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CHÀO MỪNG CÁC EM ĐẾN VỚI BÀI </a:t>
            </a:r>
            <a:r>
              <a:rPr lang="vi-VN" sz="4000" dirty="0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HỌC</a:t>
            </a:r>
            <a:r>
              <a:rPr lang="en-US" sz="4000" dirty="0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endParaRPr lang="vi-VN" sz="4000" dirty="0">
              <a:ln w="19050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glow rad="762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7278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CB6FB5F-2369-BC05-6175-5C8548AEDF00}"/>
              </a:ext>
            </a:extLst>
          </p:cNvPr>
          <p:cNvSpPr/>
          <p:nvPr/>
        </p:nvSpPr>
        <p:spPr>
          <a:xfrm>
            <a:off x="263691" y="213584"/>
            <a:ext cx="11664619" cy="6430832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srgbClr val="000000"/>
              </a:solidFill>
              <a:latin typeface="Calibri"/>
              <a:ea typeface="微软雅黑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9E18DAB-3D3B-B800-8556-D5AE95EBC5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478435" y="395520"/>
            <a:ext cx="1074097" cy="8328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1A8FAD-8724-4F1E-A477-0FD0B23EAD3A}"/>
              </a:ext>
            </a:extLst>
          </p:cNvPr>
          <p:cNvSpPr txBox="1"/>
          <p:nvPr/>
        </p:nvSpPr>
        <p:spPr>
          <a:xfrm>
            <a:off x="1495382" y="327544"/>
            <a:ext cx="9950681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defRPr/>
            </a:pPr>
            <a:r>
              <a:rPr lang="vi-VN" sz="3733" b="1" dirty="0">
                <a:solidFill>
                  <a:srgbClr val="CC0066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Quan sát xung quanh trường, vẽ sơ đồ các chuỗi thức ăn giữa các sinh vật quan sát được.</a:t>
            </a:r>
            <a:endParaRPr lang="en-US" sz="3733" b="1" dirty="0">
              <a:solidFill>
                <a:srgbClr val="000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9735F9-7D08-B969-9723-2E01D17BA8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1374" y="1890712"/>
            <a:ext cx="6162675" cy="427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2937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68172B-0F31-4074-A566-13803517209C}"/>
              </a:ext>
            </a:extLst>
          </p:cNvPr>
          <p:cNvSpPr/>
          <p:nvPr/>
        </p:nvSpPr>
        <p:spPr>
          <a:xfrm>
            <a:off x="487680" y="236434"/>
            <a:ext cx="7427595" cy="2535555"/>
          </a:xfrm>
          <a:custGeom>
            <a:avLst/>
            <a:gdLst>
              <a:gd name="connsiteX0" fmla="*/ 0 w 7427595"/>
              <a:gd name="connsiteY0" fmla="*/ 263165 h 2535555"/>
              <a:gd name="connsiteX1" fmla="*/ 263165 w 7427595"/>
              <a:gd name="connsiteY1" fmla="*/ 0 h 2535555"/>
              <a:gd name="connsiteX2" fmla="*/ 7164430 w 7427595"/>
              <a:gd name="connsiteY2" fmla="*/ 0 h 2535555"/>
              <a:gd name="connsiteX3" fmla="*/ 7427595 w 7427595"/>
              <a:gd name="connsiteY3" fmla="*/ 263165 h 2535555"/>
              <a:gd name="connsiteX4" fmla="*/ 7427595 w 7427595"/>
              <a:gd name="connsiteY4" fmla="*/ 2272390 h 2535555"/>
              <a:gd name="connsiteX5" fmla="*/ 7164430 w 7427595"/>
              <a:gd name="connsiteY5" fmla="*/ 2535555 h 2535555"/>
              <a:gd name="connsiteX6" fmla="*/ 263165 w 7427595"/>
              <a:gd name="connsiteY6" fmla="*/ 2535555 h 2535555"/>
              <a:gd name="connsiteX7" fmla="*/ 0 w 7427595"/>
              <a:gd name="connsiteY7" fmla="*/ 2272390 h 2535555"/>
              <a:gd name="connsiteX8" fmla="*/ 0 w 7427595"/>
              <a:gd name="connsiteY8" fmla="*/ 263165 h 2535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27595" h="2535555" fill="none" extrusionOk="0">
                <a:moveTo>
                  <a:pt x="0" y="263165"/>
                </a:moveTo>
                <a:cubicBezTo>
                  <a:pt x="12053" y="126753"/>
                  <a:pt x="100716" y="-5000"/>
                  <a:pt x="263165" y="0"/>
                </a:cubicBezTo>
                <a:cubicBezTo>
                  <a:pt x="2942303" y="109595"/>
                  <a:pt x="5746440" y="16756"/>
                  <a:pt x="7164430" y="0"/>
                </a:cubicBezTo>
                <a:cubicBezTo>
                  <a:pt x="7295919" y="-11459"/>
                  <a:pt x="7433721" y="140600"/>
                  <a:pt x="7427595" y="263165"/>
                </a:cubicBezTo>
                <a:cubicBezTo>
                  <a:pt x="7371277" y="1061495"/>
                  <a:pt x="7460506" y="1699939"/>
                  <a:pt x="7427595" y="2272390"/>
                </a:cubicBezTo>
                <a:cubicBezTo>
                  <a:pt x="7410892" y="2423452"/>
                  <a:pt x="7336788" y="2532844"/>
                  <a:pt x="7164430" y="2535555"/>
                </a:cubicBezTo>
                <a:cubicBezTo>
                  <a:pt x="3915599" y="2399354"/>
                  <a:pt x="1891258" y="2460779"/>
                  <a:pt x="263165" y="2535555"/>
                </a:cubicBezTo>
                <a:cubicBezTo>
                  <a:pt x="103511" y="2515876"/>
                  <a:pt x="-16513" y="2410730"/>
                  <a:pt x="0" y="2272390"/>
                </a:cubicBezTo>
                <a:cubicBezTo>
                  <a:pt x="-157566" y="1298761"/>
                  <a:pt x="130870" y="1247453"/>
                  <a:pt x="0" y="263165"/>
                </a:cubicBezTo>
                <a:close/>
              </a:path>
              <a:path w="7427595" h="2535555" stroke="0" extrusionOk="0">
                <a:moveTo>
                  <a:pt x="0" y="263165"/>
                </a:moveTo>
                <a:cubicBezTo>
                  <a:pt x="-6543" y="103136"/>
                  <a:pt x="131944" y="-18850"/>
                  <a:pt x="263165" y="0"/>
                </a:cubicBezTo>
                <a:cubicBezTo>
                  <a:pt x="1040003" y="47539"/>
                  <a:pt x="4997299" y="42437"/>
                  <a:pt x="7164430" y="0"/>
                </a:cubicBezTo>
                <a:cubicBezTo>
                  <a:pt x="7329703" y="-10560"/>
                  <a:pt x="7432553" y="109864"/>
                  <a:pt x="7427595" y="263165"/>
                </a:cubicBezTo>
                <a:cubicBezTo>
                  <a:pt x="7345228" y="1253097"/>
                  <a:pt x="7445608" y="1307642"/>
                  <a:pt x="7427595" y="2272390"/>
                </a:cubicBezTo>
                <a:cubicBezTo>
                  <a:pt x="7432147" y="2431298"/>
                  <a:pt x="7303873" y="2529313"/>
                  <a:pt x="7164430" y="2535555"/>
                </a:cubicBezTo>
                <a:cubicBezTo>
                  <a:pt x="4499053" y="2509201"/>
                  <a:pt x="3234320" y="2416699"/>
                  <a:pt x="263165" y="2535555"/>
                </a:cubicBezTo>
                <a:cubicBezTo>
                  <a:pt x="97248" y="2515221"/>
                  <a:pt x="14379" y="2435163"/>
                  <a:pt x="0" y="2272390"/>
                </a:cubicBezTo>
                <a:cubicBezTo>
                  <a:pt x="88535" y="1636137"/>
                  <a:pt x="49637" y="944923"/>
                  <a:pt x="0" y="263165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8A711"/>
            </a:solidFill>
            <a:extLst>
              <a:ext uri="{C807C97D-BFC1-408E-A445-0C87EB9F89A2}">
                <ask:lineSketchStyleProps xmlns:ask="http://schemas.microsoft.com/office/drawing/2018/sketchyshapes" sd="3255299097">
                  <a:prstGeom prst="roundRect">
                    <a:avLst>
                      <a:gd name="adj" fmla="val 1037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600" b="0" i="0" u="none" strike="noStrike" kern="0" cap="none" spc="0" normalizeH="0" baseline="0" noProof="0" dirty="0">
              <a:ln>
                <a:noFill/>
              </a:ln>
              <a:solidFill>
                <a:srgbClr val="DEF5F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F9379F3-4E9E-40DD-9A33-0E4A5EF8B29B}"/>
              </a:ext>
            </a:extLst>
          </p:cNvPr>
          <p:cNvSpPr txBox="1">
            <a:spLocks/>
          </p:cNvSpPr>
          <p:nvPr/>
        </p:nvSpPr>
        <p:spPr>
          <a:xfrm>
            <a:off x="569873" y="658505"/>
            <a:ext cx="7427596" cy="189689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4000" b="1" dirty="0">
                <a:ln w="22225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gradFill flip="none" rotWithShape="1">
                  <a:gsLst>
                    <a:gs pos="34000">
                      <a:srgbClr val="FFFF00"/>
                    </a:gs>
                    <a:gs pos="68000">
                      <a:srgbClr val="00C0C0"/>
                    </a:gs>
                    <a:gs pos="51000">
                      <a:srgbClr val="008E00"/>
                    </a:gs>
                    <a:gs pos="15000">
                      <a:srgbClr val="FF8E00"/>
                    </a:gs>
                    <a:gs pos="0">
                      <a:srgbClr val="FF0000"/>
                    </a:gs>
                    <a:gs pos="83000">
                      <a:srgbClr val="400098"/>
                    </a:gs>
                    <a:gs pos="100000">
                      <a:srgbClr val="8E008E"/>
                    </a:gs>
                  </a:gsLst>
                  <a:lin ang="0" scaled="1"/>
                  <a:tileRect/>
                </a:gra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vi-VN" sz="4000" b="1" dirty="0">
                <a:ln w="22225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gradFill flip="none" rotWithShape="1">
                  <a:gsLst>
                    <a:gs pos="34000">
                      <a:srgbClr val="FFFF00"/>
                    </a:gs>
                    <a:gs pos="68000">
                      <a:srgbClr val="00C0C0"/>
                    </a:gs>
                    <a:gs pos="51000">
                      <a:srgbClr val="008E00"/>
                    </a:gs>
                    <a:gs pos="15000">
                      <a:srgbClr val="FF8E00"/>
                    </a:gs>
                    <a:gs pos="0">
                      <a:srgbClr val="FF0000"/>
                    </a:gs>
                    <a:gs pos="83000">
                      <a:srgbClr val="400098"/>
                    </a:gs>
                    <a:gs pos="100000">
                      <a:srgbClr val="8E008E"/>
                    </a:gs>
                  </a:gsLst>
                  <a:lin ang="0" scaled="1"/>
                  <a:tileRect/>
                </a:gradFill>
                <a:latin typeface="Calibri" panose="020F0502020204030204" pitchFamily="34" charset="0"/>
                <a:cs typeface="Calibri" panose="020F0502020204030204" pitchFamily="34" charset="0"/>
              </a:rPr>
              <a:t>ỗi tổ thực hiện quan sát một khu vực xung quanh trường học, ghi chép những sinh vật sống tại đó trong 10</a:t>
            </a:r>
            <a:r>
              <a:rPr lang="en-US" sz="4000" b="1" dirty="0">
                <a:ln w="22225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gradFill flip="none" rotWithShape="1">
                  <a:gsLst>
                    <a:gs pos="34000">
                      <a:srgbClr val="FFFF00"/>
                    </a:gs>
                    <a:gs pos="68000">
                      <a:srgbClr val="00C0C0"/>
                    </a:gs>
                    <a:gs pos="51000">
                      <a:srgbClr val="008E00"/>
                    </a:gs>
                    <a:gs pos="15000">
                      <a:srgbClr val="FF8E00"/>
                    </a:gs>
                    <a:gs pos="0">
                      <a:srgbClr val="FF0000"/>
                    </a:gs>
                    <a:gs pos="83000">
                      <a:srgbClr val="400098"/>
                    </a:gs>
                    <a:gs pos="100000">
                      <a:srgbClr val="8E008E"/>
                    </a:gs>
                  </a:gsLst>
                  <a:lin ang="0" scaled="1"/>
                  <a:tileRect/>
                </a:gra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>
                <a:ln w="22225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gradFill flip="none" rotWithShape="1">
                  <a:gsLst>
                    <a:gs pos="34000">
                      <a:srgbClr val="FFFF00"/>
                    </a:gs>
                    <a:gs pos="68000">
                      <a:srgbClr val="00C0C0"/>
                    </a:gs>
                    <a:gs pos="51000">
                      <a:srgbClr val="008E00"/>
                    </a:gs>
                    <a:gs pos="15000">
                      <a:srgbClr val="FF8E00"/>
                    </a:gs>
                    <a:gs pos="0">
                      <a:srgbClr val="FF0000"/>
                    </a:gs>
                    <a:gs pos="83000">
                      <a:srgbClr val="400098"/>
                    </a:gs>
                    <a:gs pos="100000">
                      <a:srgbClr val="8E008E"/>
                    </a:gs>
                  </a:gsLst>
                  <a:lin ang="0" scaled="1"/>
                  <a:tileRect/>
                </a:gradFill>
                <a:latin typeface="Calibri" panose="020F0502020204030204" pitchFamily="34" charset="0"/>
                <a:cs typeface="Calibri" panose="020F0502020204030204" pitchFamily="34" charset="0"/>
              </a:rPr>
              <a:t>p.</a:t>
            </a:r>
            <a:endParaRPr kumimoji="0" lang="en-US" sz="4000" b="1" i="0" u="none" strike="noStrike" kern="1200" cap="none" spc="0" normalizeH="0" baseline="0" noProof="0" dirty="0">
              <a:ln w="22225">
                <a:solidFill>
                  <a:prstClr val="black">
                    <a:lumMod val="95000"/>
                    <a:lumOff val="5000"/>
                  </a:prstClr>
                </a:solidFill>
                <a:prstDash val="solid"/>
              </a:ln>
              <a:gradFill flip="none" rotWithShape="1">
                <a:gsLst>
                  <a:gs pos="34000">
                    <a:srgbClr val="FFFF00"/>
                  </a:gs>
                  <a:gs pos="68000">
                    <a:srgbClr val="00C0C0"/>
                  </a:gs>
                  <a:gs pos="51000">
                    <a:srgbClr val="008E00"/>
                  </a:gs>
                  <a:gs pos="15000">
                    <a:srgbClr val="FF8E00"/>
                  </a:gs>
                  <a:gs pos="0">
                    <a:srgbClr val="FF0000"/>
                  </a:gs>
                  <a:gs pos="83000">
                    <a:srgbClr val="400098"/>
                  </a:gs>
                  <a:gs pos="100000">
                    <a:srgbClr val="8E008E"/>
                  </a:gs>
                </a:gsLst>
                <a:lin ang="0" scaled="1"/>
                <a:tileRect/>
              </a:gra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02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06D6F9-F8C5-50E9-48C4-24AD00710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546" y="0"/>
            <a:ext cx="4639458" cy="268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1096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3">
            <a:extLst>
              <a:ext uri="{FF2B5EF4-FFF2-40B4-BE49-F238E27FC236}">
                <a16:creationId xmlns:a16="http://schemas.microsoft.com/office/drawing/2014/main" id="{87A36329-99A0-38A3-21C6-E20445B42C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548" y="-989710"/>
            <a:ext cx="12272384" cy="777908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3C0FAAE-69CF-704D-623E-E451148C1F5A}"/>
              </a:ext>
            </a:extLst>
          </p:cNvPr>
          <p:cNvSpPr/>
          <p:nvPr/>
        </p:nvSpPr>
        <p:spPr>
          <a:xfrm>
            <a:off x="3112815" y="2200300"/>
            <a:ext cx="6480720" cy="157202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58CDD0">
                    <a:lumMod val="75000"/>
                  </a:srgbClr>
                </a:solidFill>
                <a:effectLst/>
                <a:uLnTx/>
                <a:uFillTx/>
                <a:latin typeface="#9Slide07 SVNNexa Rust Slab Bla" panose="020B0606040200020203" pitchFamily="34" charset="0"/>
                <a:ea typeface="微软雅黑"/>
                <a:cs typeface="+mn-cs"/>
              </a:rPr>
              <a:t>luyện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58CDD0">
                    <a:lumMod val="75000"/>
                  </a:srgbClr>
                </a:solidFill>
                <a:effectLst/>
                <a:uLnTx/>
                <a:uFillTx/>
                <a:latin typeface="#9Slide07 SVNNexa Rust Slab Bla" panose="020B0606040200020203" pitchFamily="34" charset="0"/>
                <a:ea typeface="微软雅黑"/>
                <a:cs typeface="+mn-cs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srgbClr val="58CDD0">
                    <a:lumMod val="75000"/>
                  </a:srgbClr>
                </a:solidFill>
                <a:effectLst/>
                <a:uLnTx/>
                <a:uFillTx/>
                <a:latin typeface="#9Slide07 SVNNexa Rust Slab Bla" panose="020B0606040200020203" pitchFamily="34" charset="0"/>
                <a:ea typeface="微软雅黑"/>
                <a:cs typeface="+mn-cs"/>
              </a:rPr>
              <a:t>tập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58CDD0">
                  <a:lumMod val="75000"/>
                </a:srgbClr>
              </a:solidFill>
              <a:effectLst/>
              <a:uLnTx/>
              <a:uFillTx/>
              <a:latin typeface="#9Slide07 SVNNexa Rust Slab Bla" panose="020B0606040200020203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424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CB6FB5F-2369-BC05-6175-5C8548AEDF00}"/>
              </a:ext>
            </a:extLst>
          </p:cNvPr>
          <p:cNvSpPr/>
          <p:nvPr/>
        </p:nvSpPr>
        <p:spPr>
          <a:xfrm>
            <a:off x="263691" y="213584"/>
            <a:ext cx="11664619" cy="6430832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srgbClr val="000000"/>
              </a:solidFill>
              <a:latin typeface="Calibri"/>
              <a:ea typeface="微软雅黑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9E18DAB-3D3B-B800-8556-D5AE95EBC5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449860" y="262170"/>
            <a:ext cx="1074097" cy="8328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1A8FAD-8724-4F1E-A477-0FD0B23EAD3A}"/>
              </a:ext>
            </a:extLst>
          </p:cNvPr>
          <p:cNvSpPr txBox="1"/>
          <p:nvPr/>
        </p:nvSpPr>
        <p:spPr>
          <a:xfrm>
            <a:off x="1362076" y="518044"/>
            <a:ext cx="102774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defRPr/>
            </a:pPr>
            <a:r>
              <a:rPr lang="vi-VN" sz="3200" b="1" dirty="0">
                <a:solidFill>
                  <a:srgbClr val="CC0066"/>
                </a:solidFill>
                <a:latin typeface="Calibri"/>
                <a:ea typeface="微软雅黑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Calibri"/>
                <a:ea typeface="微软雅黑"/>
              </a:rPr>
              <a:t>Các sinh vật sau có mối liên hệ về thức ăn với nhau: </a:t>
            </a:r>
            <a:r>
              <a:rPr lang="vi-VN" sz="3200" b="1" i="1" dirty="0">
                <a:solidFill>
                  <a:srgbClr val="002060"/>
                </a:solidFill>
                <a:latin typeface="Calibri"/>
                <a:ea typeface="微软雅黑"/>
              </a:rPr>
              <a:t>cây lúa, rắn hổ mang, chuột, cỏ, châu chấu, chim diều hâu, bò.</a:t>
            </a:r>
          </a:p>
          <a:p>
            <a:pPr marL="457200" indent="-457200" algn="just" defTabSz="1219170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CC0066"/>
                </a:solidFill>
                <a:latin typeface="Calibri"/>
                <a:ea typeface="微软雅黑"/>
              </a:rPr>
              <a:t>Có thể xây dựng được bao nhiêu chuỗi thức ăn từ các sinh vật nêu trên?</a:t>
            </a:r>
          </a:p>
          <a:p>
            <a:pPr marL="457200" indent="-457200" algn="just" defTabSz="1219170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CC0066"/>
                </a:solidFill>
                <a:latin typeface="Calibri"/>
                <a:ea typeface="微软雅黑"/>
              </a:rPr>
              <a:t>Hãy thảo luận và vẽ sơ đồ các chuỗi thức ăn đó.</a:t>
            </a:r>
            <a:endParaRPr lang="en-US" sz="3200" b="1" dirty="0">
              <a:solidFill>
                <a:srgbClr val="000000"/>
              </a:solidFill>
              <a:latin typeface="Calibri"/>
              <a:ea typeface="微软雅黑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86E0E66-3C8E-49F3-A50B-8DEC764D19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1472" y="3343251"/>
            <a:ext cx="4170528" cy="351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3721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89CFB8F-7486-61EC-4BF6-AD4A1E1F5F2F}"/>
              </a:ext>
            </a:extLst>
          </p:cNvPr>
          <p:cNvSpPr/>
          <p:nvPr/>
        </p:nvSpPr>
        <p:spPr>
          <a:xfrm>
            <a:off x="1343472" y="68627"/>
            <a:ext cx="9505056" cy="1440160"/>
          </a:xfrm>
          <a:prstGeom prst="roundRect">
            <a:avLst/>
          </a:prstGeom>
          <a:noFill/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Thảo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luận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nhóm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2" name="AutoShape 2" descr="Kürsü standı imágenes de stock de arte vectorial | Depositphotos">
            <a:extLst>
              <a:ext uri="{FF2B5EF4-FFF2-40B4-BE49-F238E27FC236}">
                <a16:creationId xmlns:a16="http://schemas.microsoft.com/office/drawing/2014/main" id="{99984CAB-3987-F3E8-788E-B61418800A8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92800" y="32258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4" name="Picture 3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B54A0AD4-EBDE-4CFD-B475-54F2A22858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89" b="97256" l="1427" r="97859">
                        <a14:foregroundMark x1="16121" y1="20460" x2="19857" y2="25989"/>
                        <a14:foregroundMark x1="58711" y1="18079" x2="60873" y2="31215"/>
                        <a14:foregroundMark x1="60873" y1="31215" x2="60873" y2="31215"/>
                        <a14:foregroundMark x1="64148" y1="6275" x2="71767" y2="9262"/>
                        <a14:foregroundMark x1="85432" y1="26291" x2="77666" y2="26291"/>
                        <a14:foregroundMark x1="13329" y1="25242" x2="8501" y2="37046"/>
                        <a14:foregroundMark x1="62280" y1="92615" x2="61335" y2="94572"/>
                        <a14:foregroundMark x1="76427" y1="90981" x2="76113" y2="93362"/>
                        <a14:foregroundMark x1="85579" y1="90839" x2="86986" y2="93967"/>
                        <a14:foregroundMark x1="16268" y1="92171" x2="15659" y2="95016"/>
                        <a14:foregroundMark x1="26217" y1="93826" x2="28401" y2="95460"/>
                        <a14:foregroundMark x1="35852" y1="93664" x2="35852" y2="91868"/>
                        <a14:foregroundMark x1="72061" y1="9403" x2="76427" y2="13156"/>
                        <a14:foregroundMark x1="61650" y1="9120" x2="54513" y2="12248"/>
                        <a14:foregroundMark x1="3988" y1="32567" x2="5709" y2="40779"/>
                        <a14:foregroundMark x1="72544" y1="26897" x2="76889" y2="30630"/>
                        <a14:foregroundMark x1="92884" y1="31376" x2="93052" y2="34504"/>
                        <a14:foregroundMark x1="82955" y1="25101" x2="78296" y2="29136"/>
                        <a14:foregroundMark x1="87154" y1="26594" x2="90869" y2="31961"/>
                        <a14:foregroundMark x1="87930" y1="26897" x2="90260" y2="29136"/>
                        <a14:foregroundMark x1="93052" y1="34504" x2="94291" y2="38983"/>
                        <a14:foregroundMark x1="84803" y1="38236" x2="83879" y2="41223"/>
                        <a14:foregroundMark x1="69416" y1="21671" x2="68808" y2="26594"/>
                        <a14:foregroundMark x1="55898" y1="31820" x2="55898" y2="31820"/>
                        <a14:foregroundMark x1="67086" y1="3289" x2="67086" y2="3289"/>
                        <a14:foregroundMark x1="67254" y1="3289" x2="64295" y2="3733"/>
                        <a14:foregroundMark x1="66793" y1="32708" x2="64757" y2="34504"/>
                        <a14:foregroundMark x1="55751" y1="30932" x2="54660" y2="33616"/>
                        <a14:foregroundMark x1="75798" y1="96368" x2="75798" y2="96368"/>
                        <a14:foregroundMark x1="95382" y1="16425" x2="95382" y2="16425"/>
                        <a14:foregroundMark x1="95844" y1="18826" x2="95844" y2="18826"/>
                        <a14:foregroundMark x1="96306" y1="20763" x2="96306" y2="20763"/>
                        <a14:foregroundMark x1="19228" y1="32123" x2="18766" y2="37490"/>
                        <a14:foregroundMark x1="28086" y1="96953" x2="28086" y2="96953"/>
                        <a14:foregroundMark x1="15344" y1="97256" x2="15344" y2="97256"/>
                        <a14:foregroundMark x1="88392" y1="95904" x2="88392" y2="95904"/>
                        <a14:foregroundMark x1="76721" y1="96207" x2="75945" y2="96207"/>
                        <a14:foregroundMark x1="14253" y1="97256" x2="16583" y2="96368"/>
                        <a14:foregroundMark x1="26847" y1="96065" x2="29324" y2="96812"/>
                        <a14:foregroundMark x1="86839" y1="95904" x2="88392" y2="95763"/>
                        <a14:foregroundMark x1="96474" y1="14931" x2="96474" y2="14931"/>
                        <a14:foregroundMark x1="1511" y1="32264" x2="1511" y2="32264"/>
                        <a14:foregroundMark x1="28233" y1="74395" x2="29305" y2="82027"/>
                        <a14:foregroundMark x1="20634" y1="79177" x2="18304" y2="90537"/>
                        <a14:foregroundMark x1="21096" y1="75747" x2="21096" y2="79177"/>
                        <a14:foregroundMark x1="96620" y1="37651" x2="96620" y2="37651"/>
                        <a14:foregroundMark x1="97082" y1="17776" x2="97082" y2="17776"/>
                        <a14:foregroundMark x1="97565" y1="20178" x2="97565" y2="20178"/>
                        <a14:foregroundMark x1="97859" y1="17474" x2="97859" y2="17474"/>
                        <a14:backgroundMark x1="68493" y1="68281" x2="68493" y2="68281"/>
                        <a14:backgroundMark x1="33375" y1="50646" x2="33375" y2="50646"/>
                        <a14:backgroundMark x1="27309" y1="41687" x2="27309" y2="41687"/>
                        <a14:backgroundMark x1="53107" y1="33454" x2="53107" y2="33454"/>
                        <a14:backgroundMark x1="46432" y1="35553" x2="46432" y2="35553"/>
                        <a14:backgroundMark x1="55122" y1="33313" x2="55122" y2="33313"/>
                        <a14:backgroundMark x1="51700" y1="34060" x2="51700" y2="34060"/>
                        <a14:backgroundMark x1="55605" y1="33616" x2="55605" y2="33616"/>
                        <a14:backgroundMark x1="54660" y1="33313" x2="54660" y2="33313"/>
                        <a14:backgroundMark x1="97397" y1="18967" x2="97397" y2="18967"/>
                        <a14:backgroundMark x1="29177" y1="90678" x2="29177" y2="90678"/>
                        <a14:backgroundMark x1="20964" y1="80230" x2="20781" y2="83959"/>
                        <a14:backgroundMark x1="29954" y1="75000" x2="29786" y2="85452"/>
                        <a14:backgroundMark x1="21243" y1="76937" x2="21411" y2="79177"/>
                        <a14:backgroundMark x1="29492" y1="75444" x2="30584" y2="80085"/>
                        <a14:backgroundMark x1="29954" y1="75444" x2="29954" y2="80226"/>
                        <a14:backgroundMark x1="21558" y1="78874" x2="21243" y2="800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07727" y="1408892"/>
            <a:ext cx="5238004" cy="544910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871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D32B14B-1E68-37E0-9694-17B3C8DE3464}"/>
              </a:ext>
            </a:extLst>
          </p:cNvPr>
          <p:cNvSpPr/>
          <p:nvPr/>
        </p:nvSpPr>
        <p:spPr>
          <a:xfrm>
            <a:off x="431371" y="180975"/>
            <a:ext cx="11329259" cy="63817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9E18DAB-3D3B-B800-8556-D5AE95EBC5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461631" y="1031309"/>
            <a:ext cx="1212763" cy="94036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24ED91F-01B2-4B98-9410-BC7A4407E7EE}"/>
              </a:ext>
            </a:extLst>
          </p:cNvPr>
          <p:cNvSpPr txBox="1"/>
          <p:nvPr/>
        </p:nvSpPr>
        <p:spPr>
          <a:xfrm>
            <a:off x="1699770" y="1228418"/>
            <a:ext cx="9292080" cy="62889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tabLst>
                <a:tab pos="1790700" algn="l"/>
              </a:tabLst>
            </a:pPr>
            <a:r>
              <a:rPr lang="nl-NL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 lúa → chuột → rắn hổ mang → chim diều hâu.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E371AC-920F-ECE9-8816-38541880AC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2040" y="-258795"/>
            <a:ext cx="5761219" cy="22130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27B8E3E-0A10-113B-4259-5A9432700C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423531" y="1993334"/>
            <a:ext cx="1212763" cy="9403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726000-F906-64FC-8D39-D5A7B15A7916}"/>
              </a:ext>
            </a:extLst>
          </p:cNvPr>
          <p:cNvSpPr txBox="1"/>
          <p:nvPr/>
        </p:nvSpPr>
        <p:spPr>
          <a:xfrm>
            <a:off x="1661670" y="2190443"/>
            <a:ext cx="9292080" cy="62889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tabLst>
                <a:tab pos="1790700" algn="l"/>
              </a:tabLst>
            </a:pPr>
            <a:r>
              <a:rPr lang="nl-NL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 lúa → chuột → chim diều hâu.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12F813-8BA0-628C-E629-F649E0D58A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433056" y="2983934"/>
            <a:ext cx="1212763" cy="9403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F57442-BDEE-5771-EC48-3A8968598535}"/>
              </a:ext>
            </a:extLst>
          </p:cNvPr>
          <p:cNvSpPr txBox="1"/>
          <p:nvPr/>
        </p:nvSpPr>
        <p:spPr>
          <a:xfrm>
            <a:off x="1671195" y="3181043"/>
            <a:ext cx="9292080" cy="121982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tabLst>
                <a:tab pos="1790700" algn="l"/>
              </a:tabLst>
            </a:pPr>
            <a:r>
              <a:rPr lang="nl-NL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 lúa → châu chấu → chuột → rắn hổ mang → chim diều hâu.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716AD9A-7DBF-3FE0-03BD-00CB51CB30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433056" y="4593659"/>
            <a:ext cx="1212763" cy="9403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25A112C-B774-930B-A9E1-136FC1487233}"/>
              </a:ext>
            </a:extLst>
          </p:cNvPr>
          <p:cNvSpPr txBox="1"/>
          <p:nvPr/>
        </p:nvSpPr>
        <p:spPr>
          <a:xfrm>
            <a:off x="1671195" y="4790768"/>
            <a:ext cx="9292080" cy="62889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tabLst>
                <a:tab pos="1790700" algn="l"/>
              </a:tabLst>
            </a:pPr>
            <a:r>
              <a:rPr lang="nl-NL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 lúa → châu chấu → chuột → chim diều hâu.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5691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" grpId="0" animBg="1"/>
      <p:bldP spid="9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D32B14B-1E68-37E0-9694-17B3C8DE3464}"/>
              </a:ext>
            </a:extLst>
          </p:cNvPr>
          <p:cNvSpPr/>
          <p:nvPr/>
        </p:nvSpPr>
        <p:spPr>
          <a:xfrm>
            <a:off x="431371" y="180975"/>
            <a:ext cx="11329259" cy="63817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9E18DAB-3D3B-B800-8556-D5AE95EBC5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461631" y="1031309"/>
            <a:ext cx="1212763" cy="94036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24ED91F-01B2-4B98-9410-BC7A4407E7EE}"/>
              </a:ext>
            </a:extLst>
          </p:cNvPr>
          <p:cNvSpPr txBox="1"/>
          <p:nvPr/>
        </p:nvSpPr>
        <p:spPr>
          <a:xfrm>
            <a:off x="1699770" y="1228418"/>
            <a:ext cx="9292080" cy="62889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tabLst>
                <a:tab pos="1790700" algn="l"/>
              </a:tabLst>
            </a:pPr>
            <a:r>
              <a:rPr lang="nl-NL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 lúa → bò.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E371AC-920F-ECE9-8816-38541880AC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2040" y="-258795"/>
            <a:ext cx="5761219" cy="22130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27B8E3E-0A10-113B-4259-5A9432700C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423531" y="1993334"/>
            <a:ext cx="1212763" cy="9403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726000-F906-64FC-8D39-D5A7B15A7916}"/>
              </a:ext>
            </a:extLst>
          </p:cNvPr>
          <p:cNvSpPr txBox="1"/>
          <p:nvPr/>
        </p:nvSpPr>
        <p:spPr>
          <a:xfrm>
            <a:off x="1661670" y="2190443"/>
            <a:ext cx="9292080" cy="62889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tabLst>
                <a:tab pos="1790700" algn="l"/>
              </a:tabLst>
            </a:pPr>
            <a:r>
              <a:rPr lang="nl-NL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 → chuột → rắn hổ mang → chim diều hâu.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12F813-8BA0-628C-E629-F649E0D58A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433056" y="2983934"/>
            <a:ext cx="1212763" cy="9403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F57442-BDEE-5771-EC48-3A8968598535}"/>
              </a:ext>
            </a:extLst>
          </p:cNvPr>
          <p:cNvSpPr txBox="1"/>
          <p:nvPr/>
        </p:nvSpPr>
        <p:spPr>
          <a:xfrm>
            <a:off x="1671195" y="3181043"/>
            <a:ext cx="9292080" cy="62889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tabLst>
                <a:tab pos="1790700" algn="l"/>
              </a:tabLst>
            </a:pPr>
            <a:r>
              <a:rPr lang="nl-NL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 → chuột → chim diều hâu.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716AD9A-7DBF-3FE0-03BD-00CB51CB30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385431" y="4107884"/>
            <a:ext cx="1212763" cy="9403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25A112C-B774-930B-A9E1-136FC1487233}"/>
              </a:ext>
            </a:extLst>
          </p:cNvPr>
          <p:cNvSpPr txBox="1"/>
          <p:nvPr/>
        </p:nvSpPr>
        <p:spPr>
          <a:xfrm>
            <a:off x="1623570" y="4304993"/>
            <a:ext cx="9292080" cy="121982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tabLst>
                <a:tab pos="1790700" algn="l"/>
              </a:tabLst>
            </a:pPr>
            <a:r>
              <a:rPr lang="nl-NL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 → châu chấu → chuột → rắn hổ mang → chim diều hâu.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122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" grpId="0" animBg="1"/>
      <p:bldP spid="9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D32B14B-1E68-37E0-9694-17B3C8DE3464}"/>
              </a:ext>
            </a:extLst>
          </p:cNvPr>
          <p:cNvSpPr/>
          <p:nvPr/>
        </p:nvSpPr>
        <p:spPr>
          <a:xfrm>
            <a:off x="431371" y="180975"/>
            <a:ext cx="11329259" cy="63817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9E18DAB-3D3B-B800-8556-D5AE95EBC5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480681" y="1669484"/>
            <a:ext cx="1212763" cy="94036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24ED91F-01B2-4B98-9410-BC7A4407E7EE}"/>
              </a:ext>
            </a:extLst>
          </p:cNvPr>
          <p:cNvSpPr txBox="1"/>
          <p:nvPr/>
        </p:nvSpPr>
        <p:spPr>
          <a:xfrm>
            <a:off x="1718820" y="1866593"/>
            <a:ext cx="9292080" cy="62889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tabLst>
                <a:tab pos="1790700" algn="l"/>
              </a:tabLst>
            </a:pPr>
            <a:r>
              <a:rPr lang="nl-NL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 → châu chấu → chuột → chim diều hâu.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E371AC-920F-ECE9-8816-38541880AC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2040" y="-258795"/>
            <a:ext cx="5761219" cy="22130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27B8E3E-0A10-113B-4259-5A9432700C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442581" y="3155384"/>
            <a:ext cx="1212763" cy="9403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726000-F906-64FC-8D39-D5A7B15A7916}"/>
              </a:ext>
            </a:extLst>
          </p:cNvPr>
          <p:cNvSpPr txBox="1"/>
          <p:nvPr/>
        </p:nvSpPr>
        <p:spPr>
          <a:xfrm>
            <a:off x="1680720" y="3352493"/>
            <a:ext cx="9292080" cy="62889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tabLst>
                <a:tab pos="1790700" algn="l"/>
              </a:tabLst>
            </a:pPr>
            <a:r>
              <a:rPr lang="nl-NL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 → bò.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19547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>
            <a:extLst>
              <a:ext uri="{FF2B5EF4-FFF2-40B4-BE49-F238E27FC236}">
                <a16:creationId xmlns:a16="http://schemas.microsoft.com/office/drawing/2014/main" id="{03EA5098-D97C-63A7-C6F1-E9B2F3998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265" y="-411427"/>
            <a:ext cx="6605471" cy="6505388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553ED07D-BC5E-37F1-73E9-09F3224561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24" y="3257781"/>
            <a:ext cx="3015704" cy="3600219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D32887E2-F3DC-0778-CC96-75FB460EAE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021" y="1"/>
            <a:ext cx="4157464" cy="10172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8B0756-D368-85A3-4C12-E111BD5F21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1852" y="1402664"/>
            <a:ext cx="4749196" cy="409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1815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3">
            <a:extLst>
              <a:ext uri="{FF2B5EF4-FFF2-40B4-BE49-F238E27FC236}">
                <a16:creationId xmlns:a16="http://schemas.microsoft.com/office/drawing/2014/main" id="{87A36329-99A0-38A3-21C6-E20445B42C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548" y="-989710"/>
            <a:ext cx="12272384" cy="77790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572A02E-1666-0FF6-985C-A07D74ABE5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744" y="1545232"/>
            <a:ext cx="9199661" cy="23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3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teacher teaching a student in a classroom&#10;&#10;Description automatically generated">
            <a:extLst>
              <a:ext uri="{FF2B5EF4-FFF2-40B4-BE49-F238E27FC236}">
                <a16:creationId xmlns:a16="http://schemas.microsoft.com/office/drawing/2014/main" id="{BB91EC92-F0C4-CBBB-564B-4F351FA7F4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23" y="-883845"/>
            <a:ext cx="12917645" cy="8784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72DF88-A62F-681F-E96F-07552ECB3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9318" y="1294901"/>
            <a:ext cx="5858764" cy="272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36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CB6FB5F-2369-BC05-6175-5C8548AEDF00}"/>
              </a:ext>
            </a:extLst>
          </p:cNvPr>
          <p:cNvSpPr/>
          <p:nvPr/>
        </p:nvSpPr>
        <p:spPr>
          <a:xfrm>
            <a:off x="263691" y="213584"/>
            <a:ext cx="11664619" cy="6430832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srgbClr val="000000"/>
              </a:solidFill>
              <a:latin typeface="Calibri"/>
              <a:ea typeface="微软雅黑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9E18DAB-3D3B-B800-8556-D5AE95EBC5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878485" y="433620"/>
            <a:ext cx="1074097" cy="8328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1A8FAD-8724-4F1E-A477-0FD0B23EAD3A}"/>
              </a:ext>
            </a:extLst>
          </p:cNvPr>
          <p:cNvSpPr txBox="1"/>
          <p:nvPr/>
        </p:nvSpPr>
        <p:spPr>
          <a:xfrm>
            <a:off x="1400132" y="365644"/>
            <a:ext cx="99506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5400" b="1" dirty="0" err="1">
                <a:solidFill>
                  <a:srgbClr val="CC0066"/>
                </a:solidFill>
                <a:ea typeface="微软雅黑"/>
              </a:rPr>
              <a:t>Tìm</a:t>
            </a:r>
            <a:r>
              <a:rPr lang="en-US" sz="5400" b="1" dirty="0">
                <a:solidFill>
                  <a:srgbClr val="CC0066"/>
                </a:solidFill>
                <a:ea typeface="微软雅黑"/>
              </a:rPr>
              <a:t> </a:t>
            </a:r>
            <a:r>
              <a:rPr lang="en-US" sz="5400" b="1" dirty="0" err="1">
                <a:solidFill>
                  <a:srgbClr val="CC0066"/>
                </a:solidFill>
                <a:ea typeface="微软雅黑"/>
              </a:rPr>
              <a:t>các</a:t>
            </a:r>
            <a:r>
              <a:rPr lang="en-US" sz="5400" b="1" dirty="0">
                <a:solidFill>
                  <a:srgbClr val="CC0066"/>
                </a:solidFill>
                <a:ea typeface="微软雅黑"/>
              </a:rPr>
              <a:t> con </a:t>
            </a:r>
            <a:r>
              <a:rPr lang="en-US" sz="5400" b="1" dirty="0" err="1">
                <a:solidFill>
                  <a:srgbClr val="CC0066"/>
                </a:solidFill>
                <a:ea typeface="微软雅黑"/>
              </a:rPr>
              <a:t>vật</a:t>
            </a:r>
            <a:r>
              <a:rPr lang="en-US" sz="5400" b="1" dirty="0">
                <a:solidFill>
                  <a:srgbClr val="CC0066"/>
                </a:solidFill>
                <a:ea typeface="微软雅黑"/>
              </a:rPr>
              <a:t> </a:t>
            </a:r>
            <a:r>
              <a:rPr lang="en-US" sz="5400" b="1" dirty="0" err="1">
                <a:solidFill>
                  <a:srgbClr val="CC0066"/>
                </a:solidFill>
                <a:ea typeface="微软雅黑"/>
              </a:rPr>
              <a:t>có</a:t>
            </a:r>
            <a:r>
              <a:rPr lang="en-US" sz="5400" b="1" dirty="0">
                <a:solidFill>
                  <a:srgbClr val="CC0066"/>
                </a:solidFill>
                <a:ea typeface="微软雅黑"/>
              </a:rPr>
              <a:t> </a:t>
            </a:r>
            <a:r>
              <a:rPr lang="en-US" sz="5400" b="1" dirty="0" err="1">
                <a:solidFill>
                  <a:srgbClr val="CC0066"/>
                </a:solidFill>
                <a:ea typeface="微软雅黑"/>
              </a:rPr>
              <a:t>trong</a:t>
            </a:r>
            <a:r>
              <a:rPr lang="en-US" sz="5400" b="1" dirty="0">
                <a:solidFill>
                  <a:srgbClr val="CC0066"/>
                </a:solidFill>
                <a:ea typeface="微软雅黑"/>
              </a:rPr>
              <a:t> </a:t>
            </a:r>
            <a:r>
              <a:rPr lang="en-US" sz="5400" b="1" dirty="0" err="1">
                <a:solidFill>
                  <a:srgbClr val="CC0066"/>
                </a:solidFill>
                <a:ea typeface="微软雅黑"/>
              </a:rPr>
              <a:t>tranh</a:t>
            </a:r>
            <a:r>
              <a:rPr lang="en-US" sz="5400" b="1" dirty="0">
                <a:solidFill>
                  <a:srgbClr val="CC0066"/>
                </a:solidFill>
                <a:ea typeface="微软雅黑"/>
              </a:rPr>
              <a:t>.</a:t>
            </a:r>
            <a:endParaRPr lang="en-US" sz="5400" b="1" dirty="0">
              <a:solidFill>
                <a:srgbClr val="000000"/>
              </a:solidFill>
              <a:latin typeface="Calibri"/>
              <a:ea typeface="微软雅黑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CC69ED-541C-2083-FDC0-B108FF4097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7887" y="1419224"/>
            <a:ext cx="7691438" cy="48327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1452EB-4673-353C-5F14-4DBCD20AC7A2}"/>
              </a:ext>
            </a:extLst>
          </p:cNvPr>
          <p:cNvSpPr txBox="1"/>
          <p:nvPr/>
        </p:nvSpPr>
        <p:spPr>
          <a:xfrm>
            <a:off x="2225113" y="5839528"/>
            <a:ext cx="8500037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Đáp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án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: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rệp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ấu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trùng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bọ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rùa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chim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sâu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sâu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333176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EBD5A443-C3F9-2827-5DFA-9C0C59DB80D3}"/>
              </a:ext>
            </a:extLst>
          </p:cNvPr>
          <p:cNvGrpSpPr/>
          <p:nvPr/>
        </p:nvGrpSpPr>
        <p:grpSpPr>
          <a:xfrm>
            <a:off x="9552384" y="157279"/>
            <a:ext cx="1344149" cy="1344149"/>
            <a:chOff x="5364088" y="51470"/>
            <a:chExt cx="1008112" cy="1008112"/>
          </a:xfrm>
        </p:grpSpPr>
        <p:sp>
          <p:nvSpPr>
            <p:cNvPr id="14" name="Wave 13">
              <a:extLst>
                <a:ext uri="{FF2B5EF4-FFF2-40B4-BE49-F238E27FC236}">
                  <a16:creationId xmlns:a16="http://schemas.microsoft.com/office/drawing/2014/main" id="{42DC5660-1358-C38F-F3F5-067598F32D39}"/>
                </a:ext>
              </a:extLst>
            </p:cNvPr>
            <p:cNvSpPr/>
            <p:nvPr/>
          </p:nvSpPr>
          <p:spPr>
            <a:xfrm>
              <a:off x="5364088" y="51470"/>
              <a:ext cx="1008112" cy="663130"/>
            </a:xfrm>
            <a:prstGeom prst="wav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33EC39F-05D3-8ADF-12ED-DF176880FD54}"/>
                </a:ext>
              </a:extLst>
            </p:cNvPr>
            <p:cNvCxnSpPr/>
            <p:nvPr/>
          </p:nvCxnSpPr>
          <p:spPr>
            <a:xfrm>
              <a:off x="5364088" y="108420"/>
              <a:ext cx="0" cy="95116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Star: 5 Points 14">
              <a:extLst>
                <a:ext uri="{FF2B5EF4-FFF2-40B4-BE49-F238E27FC236}">
                  <a16:creationId xmlns:a16="http://schemas.microsoft.com/office/drawing/2014/main" id="{D4FB6940-214A-5CE8-3A53-E6C4C3E0A32F}"/>
                </a:ext>
              </a:extLst>
            </p:cNvPr>
            <p:cNvSpPr/>
            <p:nvPr/>
          </p:nvSpPr>
          <p:spPr>
            <a:xfrm>
              <a:off x="5685264" y="181721"/>
              <a:ext cx="365760" cy="365760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8331A1D-2243-AE79-86D9-529A749C2316}"/>
              </a:ext>
            </a:extLst>
          </p:cNvPr>
          <p:cNvSpPr/>
          <p:nvPr/>
        </p:nvSpPr>
        <p:spPr>
          <a:xfrm>
            <a:off x="680820" y="330947"/>
            <a:ext cx="10373336" cy="5306299"/>
          </a:xfrm>
          <a:prstGeom prst="roundRect">
            <a:avLst>
              <a:gd name="adj" fmla="val 10546"/>
            </a:avLst>
          </a:prstGeom>
          <a:solidFill>
            <a:schemeClr val="bg1">
              <a:alpha val="69000"/>
            </a:schemeClr>
          </a:solidFill>
          <a:ln w="57150">
            <a:solidFill>
              <a:srgbClr val="9933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endParaRPr lang="en-US" sz="4267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40668F6-66C2-BBA9-9937-32ECE694AEF7}"/>
              </a:ext>
            </a:extLst>
          </p:cNvPr>
          <p:cNvSpPr/>
          <p:nvPr/>
        </p:nvSpPr>
        <p:spPr>
          <a:xfrm>
            <a:off x="3119670" y="3236979"/>
            <a:ext cx="9299641" cy="386047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lnSpc>
                <a:spcPct val="120000"/>
              </a:lnSpc>
            </a:pPr>
            <a:endParaRPr lang="en-US" sz="4267" b="1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F0000"/>
                </a:outerShdw>
              </a:effectLst>
              <a:latin typeface="SVN-Hole Hearted" panose="020B0A060201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68C2AF-E52E-A10C-AB5B-1518174B462A}"/>
              </a:ext>
            </a:extLst>
          </p:cNvPr>
          <p:cNvSpPr txBox="1"/>
          <p:nvPr/>
        </p:nvSpPr>
        <p:spPr>
          <a:xfrm>
            <a:off x="1636072" y="359702"/>
            <a:ext cx="7445021" cy="743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20000"/>
              </a:lnSpc>
            </a:pPr>
            <a:r>
              <a:rPr lang="en-US" sz="3733" dirty="0" err="1">
                <a:solidFill>
                  <a:srgbClr val="002060"/>
                </a:solidFill>
              </a:rPr>
              <a:t>Thứ</a:t>
            </a:r>
            <a:r>
              <a:rPr lang="en-US" sz="3733" dirty="0">
                <a:solidFill>
                  <a:srgbClr val="002060"/>
                </a:solidFill>
              </a:rPr>
              <a:t> … </a:t>
            </a:r>
            <a:r>
              <a:rPr lang="en-US" sz="3733" dirty="0" err="1">
                <a:solidFill>
                  <a:srgbClr val="002060"/>
                </a:solidFill>
              </a:rPr>
              <a:t>ngày</a:t>
            </a:r>
            <a:r>
              <a:rPr lang="en-US" sz="3733" dirty="0">
                <a:solidFill>
                  <a:srgbClr val="002060"/>
                </a:solidFill>
              </a:rPr>
              <a:t> … </a:t>
            </a:r>
            <a:r>
              <a:rPr lang="en-US" sz="3733" dirty="0" err="1">
                <a:solidFill>
                  <a:srgbClr val="002060"/>
                </a:solidFill>
              </a:rPr>
              <a:t>tháng</a:t>
            </a:r>
            <a:r>
              <a:rPr lang="en-US" sz="3733" dirty="0">
                <a:solidFill>
                  <a:srgbClr val="002060"/>
                </a:solidFill>
              </a:rPr>
              <a:t> … </a:t>
            </a:r>
            <a:r>
              <a:rPr lang="en-US" sz="3733" dirty="0" err="1">
                <a:solidFill>
                  <a:srgbClr val="002060"/>
                </a:solidFill>
              </a:rPr>
              <a:t>năm</a:t>
            </a:r>
            <a:r>
              <a:rPr lang="en-US" sz="3733" dirty="0">
                <a:solidFill>
                  <a:srgbClr val="002060"/>
                </a:solidFill>
              </a:rPr>
              <a:t> ….</a:t>
            </a:r>
          </a:p>
        </p:txBody>
      </p:sp>
      <p:pic>
        <p:nvPicPr>
          <p:cNvPr id="19" name="Picture 36">
            <a:extLst>
              <a:ext uri="{FF2B5EF4-FFF2-40B4-BE49-F238E27FC236}">
                <a16:creationId xmlns:a16="http://schemas.microsoft.com/office/drawing/2014/main" id="{4D358360-8193-4F53-BA87-14DC70DDE0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215478" y="977363"/>
            <a:ext cx="3674271" cy="56855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DFF568-0AE8-8661-7A7D-404E917D34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4148" y="1193633"/>
            <a:ext cx="3944454" cy="9083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254D03-008A-4EC8-8926-B966D2C37A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8480" y="2014205"/>
            <a:ext cx="7480440" cy="326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75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3">
            <a:extLst>
              <a:ext uri="{FF2B5EF4-FFF2-40B4-BE49-F238E27FC236}">
                <a16:creationId xmlns:a16="http://schemas.microsoft.com/office/drawing/2014/main" id="{87A36329-99A0-38A3-21C6-E20445B42C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548" y="-989710"/>
            <a:ext cx="12272384" cy="77790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BAF6535-6075-F5B9-79C1-B097C693D7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9508" y="1735732"/>
            <a:ext cx="8986283" cy="23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96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D2F8740-C0B6-7DB1-75C9-8C9DC38E53A4}"/>
              </a:ext>
            </a:extLst>
          </p:cNvPr>
          <p:cNvSpPr/>
          <p:nvPr/>
        </p:nvSpPr>
        <p:spPr>
          <a:xfrm>
            <a:off x="0" y="0"/>
            <a:ext cx="12192000" cy="68215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9E18DAB-3D3B-B800-8556-D5AE95EBC5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431371" y="8743"/>
            <a:ext cx="817415" cy="6338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1A8FAD-8724-4F1E-A477-0FD0B23EAD3A}"/>
              </a:ext>
            </a:extLst>
          </p:cNvPr>
          <p:cNvSpPr txBox="1"/>
          <p:nvPr/>
        </p:nvSpPr>
        <p:spPr>
          <a:xfrm>
            <a:off x="1218917" y="36489"/>
            <a:ext cx="9950681" cy="132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/>
            <a:r>
              <a:rPr lang="vi-VN" sz="2667" b="1" dirty="0">
                <a:solidFill>
                  <a:srgbClr val="00B050"/>
                </a:solidFill>
                <a:latin typeface="Calibri" panose="020F0502020204030204"/>
              </a:rPr>
              <a:t>Một nhóm học sinh quan sát khu vườn và phát hiện được một số sinh vật. (Hình 8)</a:t>
            </a:r>
          </a:p>
          <a:p>
            <a:pPr algn="just" defTabSz="1219170"/>
            <a:r>
              <a:rPr lang="vi-VN" sz="2667" b="1" dirty="0">
                <a:solidFill>
                  <a:srgbClr val="00B050"/>
                </a:solidFill>
                <a:latin typeface="Calibri" panose="020F0502020204030204"/>
              </a:rPr>
              <a:t>Hãy vẽ các chuỗi thức ăn giữa các sinh vật trong khu vườn.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B4528F-ECB4-5B2C-78C2-E00BBD7285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0262" y="1438274"/>
            <a:ext cx="7605713" cy="477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0633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89CFB8F-7486-61EC-4BF6-AD4A1E1F5F2F}"/>
              </a:ext>
            </a:extLst>
          </p:cNvPr>
          <p:cNvSpPr/>
          <p:nvPr/>
        </p:nvSpPr>
        <p:spPr>
          <a:xfrm>
            <a:off x="1343472" y="68627"/>
            <a:ext cx="9505056" cy="1440160"/>
          </a:xfrm>
          <a:prstGeom prst="roundRect">
            <a:avLst/>
          </a:prstGeom>
          <a:noFill/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8000" b="1" dirty="0" err="1">
                <a:solidFill>
                  <a:sysClr val="windowText" lastClr="000000"/>
                </a:solidFill>
                <a:ea typeface="微软雅黑"/>
              </a:rPr>
              <a:t>Thảo</a:t>
            </a:r>
            <a:r>
              <a:rPr lang="en-US" sz="8000" b="1" dirty="0">
                <a:solidFill>
                  <a:sysClr val="windowText" lastClr="000000"/>
                </a:solidFill>
                <a:ea typeface="微软雅黑"/>
              </a:rPr>
              <a:t> </a:t>
            </a:r>
            <a:r>
              <a:rPr lang="en-US" sz="8000" b="1" dirty="0" err="1">
                <a:solidFill>
                  <a:sysClr val="windowText" lastClr="000000"/>
                </a:solidFill>
                <a:ea typeface="微软雅黑"/>
              </a:rPr>
              <a:t>luận</a:t>
            </a:r>
            <a:r>
              <a:rPr lang="en-US" sz="8000" b="1" dirty="0">
                <a:solidFill>
                  <a:sysClr val="windowText" lastClr="000000"/>
                </a:solidFill>
                <a:ea typeface="微软雅黑"/>
              </a:rPr>
              <a:t> </a:t>
            </a:r>
            <a:r>
              <a:rPr lang="en-US" sz="8000" b="1" dirty="0" err="1">
                <a:solidFill>
                  <a:sysClr val="windowText" lastClr="000000"/>
                </a:solidFill>
                <a:ea typeface="微软雅黑"/>
              </a:rPr>
              <a:t>nhóm</a:t>
            </a:r>
            <a:r>
              <a:rPr lang="en-US" sz="8000" b="1" dirty="0">
                <a:solidFill>
                  <a:sysClr val="windowText" lastClr="000000"/>
                </a:solidFill>
                <a:ea typeface="微软雅黑"/>
              </a:rPr>
              <a:t> nhỏ</a:t>
            </a:r>
          </a:p>
        </p:txBody>
      </p:sp>
      <p:sp>
        <p:nvSpPr>
          <p:cNvPr id="2" name="AutoShape 2" descr="Kürsü standı imágenes de stock de arte vectorial | Depositphotos">
            <a:extLst>
              <a:ext uri="{FF2B5EF4-FFF2-40B4-BE49-F238E27FC236}">
                <a16:creationId xmlns:a16="http://schemas.microsoft.com/office/drawing/2014/main" id="{99984CAB-3987-F3E8-788E-B61418800A8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92800" y="32258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sz="2400">
              <a:solidFill>
                <a:srgbClr val="000000"/>
              </a:solidFill>
              <a:latin typeface="Calibri"/>
              <a:ea typeface="微软雅黑"/>
            </a:endParaRPr>
          </a:p>
        </p:txBody>
      </p:sp>
      <p:pic>
        <p:nvPicPr>
          <p:cNvPr id="4" name="Picture 3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B54A0AD4-EBDE-4CFD-B475-54F2A22858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89" b="97256" l="1427" r="97859">
                        <a14:foregroundMark x1="16121" y1="20460" x2="19857" y2="25989"/>
                        <a14:foregroundMark x1="58711" y1="18079" x2="60873" y2="31215"/>
                        <a14:foregroundMark x1="60873" y1="31215" x2="60873" y2="31215"/>
                        <a14:foregroundMark x1="64148" y1="6275" x2="71767" y2="9262"/>
                        <a14:foregroundMark x1="85432" y1="26291" x2="77666" y2="26291"/>
                        <a14:foregroundMark x1="13329" y1="25242" x2="8501" y2="37046"/>
                        <a14:foregroundMark x1="62280" y1="92615" x2="61335" y2="94572"/>
                        <a14:foregroundMark x1="76427" y1="90981" x2="76113" y2="93362"/>
                        <a14:foregroundMark x1="85579" y1="90839" x2="86986" y2="93967"/>
                        <a14:foregroundMark x1="16268" y1="92171" x2="15659" y2="95016"/>
                        <a14:foregroundMark x1="26217" y1="93826" x2="28401" y2="95460"/>
                        <a14:foregroundMark x1="35852" y1="93664" x2="35852" y2="91868"/>
                        <a14:foregroundMark x1="72061" y1="9403" x2="76427" y2="13156"/>
                        <a14:foregroundMark x1="61650" y1="9120" x2="54513" y2="12248"/>
                        <a14:foregroundMark x1="3988" y1="32567" x2="5709" y2="40779"/>
                        <a14:foregroundMark x1="72544" y1="26897" x2="76889" y2="30630"/>
                        <a14:foregroundMark x1="92884" y1="31376" x2="93052" y2="34504"/>
                        <a14:foregroundMark x1="82955" y1="25101" x2="78296" y2="29136"/>
                        <a14:foregroundMark x1="87154" y1="26594" x2="90869" y2="31961"/>
                        <a14:foregroundMark x1="87930" y1="26897" x2="90260" y2="29136"/>
                        <a14:foregroundMark x1="93052" y1="34504" x2="94291" y2="38983"/>
                        <a14:foregroundMark x1="84803" y1="38236" x2="83879" y2="41223"/>
                        <a14:foregroundMark x1="69416" y1="21671" x2="68808" y2="26594"/>
                        <a14:foregroundMark x1="55898" y1="31820" x2="55898" y2="31820"/>
                        <a14:foregroundMark x1="67086" y1="3289" x2="67086" y2="3289"/>
                        <a14:foregroundMark x1="67254" y1="3289" x2="64295" y2="3733"/>
                        <a14:foregroundMark x1="66793" y1="32708" x2="64757" y2="34504"/>
                        <a14:foregroundMark x1="55751" y1="30932" x2="54660" y2="33616"/>
                        <a14:foregroundMark x1="75798" y1="96368" x2="75798" y2="96368"/>
                        <a14:foregroundMark x1="95382" y1="16425" x2="95382" y2="16425"/>
                        <a14:foregroundMark x1="95844" y1="18826" x2="95844" y2="18826"/>
                        <a14:foregroundMark x1="96306" y1="20763" x2="96306" y2="20763"/>
                        <a14:foregroundMark x1="19228" y1="32123" x2="18766" y2="37490"/>
                        <a14:foregroundMark x1="28086" y1="96953" x2="28086" y2="96953"/>
                        <a14:foregroundMark x1="15344" y1="97256" x2="15344" y2="97256"/>
                        <a14:foregroundMark x1="88392" y1="95904" x2="88392" y2="95904"/>
                        <a14:foregroundMark x1="76721" y1="96207" x2="75945" y2="96207"/>
                        <a14:foregroundMark x1="14253" y1="97256" x2="16583" y2="96368"/>
                        <a14:foregroundMark x1="26847" y1="96065" x2="29324" y2="96812"/>
                        <a14:foregroundMark x1="86839" y1="95904" x2="88392" y2="95763"/>
                        <a14:foregroundMark x1="96474" y1="14931" x2="96474" y2="14931"/>
                        <a14:foregroundMark x1="1511" y1="32264" x2="1511" y2="32264"/>
                        <a14:foregroundMark x1="28233" y1="74395" x2="29305" y2="82027"/>
                        <a14:foregroundMark x1="20634" y1="79177" x2="18304" y2="90537"/>
                        <a14:foregroundMark x1="21096" y1="75747" x2="21096" y2="79177"/>
                        <a14:foregroundMark x1="96620" y1="37651" x2="96620" y2="37651"/>
                        <a14:foregroundMark x1="97082" y1="17776" x2="97082" y2="17776"/>
                        <a14:foregroundMark x1="97565" y1="20178" x2="97565" y2="20178"/>
                        <a14:foregroundMark x1="97859" y1="17474" x2="97859" y2="17474"/>
                        <a14:backgroundMark x1="68493" y1="68281" x2="68493" y2="68281"/>
                        <a14:backgroundMark x1="33375" y1="50646" x2="33375" y2="50646"/>
                        <a14:backgroundMark x1="27309" y1="41687" x2="27309" y2="41687"/>
                        <a14:backgroundMark x1="53107" y1="33454" x2="53107" y2="33454"/>
                        <a14:backgroundMark x1="46432" y1="35553" x2="46432" y2="35553"/>
                        <a14:backgroundMark x1="55122" y1="33313" x2="55122" y2="33313"/>
                        <a14:backgroundMark x1="51700" y1="34060" x2="51700" y2="34060"/>
                        <a14:backgroundMark x1="55605" y1="33616" x2="55605" y2="33616"/>
                        <a14:backgroundMark x1="54660" y1="33313" x2="54660" y2="33313"/>
                        <a14:backgroundMark x1="97397" y1="18967" x2="97397" y2="18967"/>
                        <a14:backgroundMark x1="29177" y1="90678" x2="29177" y2="90678"/>
                        <a14:backgroundMark x1="20964" y1="80230" x2="20781" y2="83959"/>
                        <a14:backgroundMark x1="29954" y1="75000" x2="29786" y2="85452"/>
                        <a14:backgroundMark x1="21243" y1="76937" x2="21411" y2="79177"/>
                        <a14:backgroundMark x1="29492" y1="75444" x2="30584" y2="80085"/>
                        <a14:backgroundMark x1="29954" y1="75444" x2="29954" y2="80226"/>
                        <a14:backgroundMark x1="21558" y1="78874" x2="21243" y2="800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07727" y="1408892"/>
            <a:ext cx="5238004" cy="544910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619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D32B14B-1E68-37E0-9694-17B3C8DE3464}"/>
              </a:ext>
            </a:extLst>
          </p:cNvPr>
          <p:cNvSpPr/>
          <p:nvPr/>
        </p:nvSpPr>
        <p:spPr>
          <a:xfrm>
            <a:off x="431371" y="452670"/>
            <a:ext cx="11329259" cy="561442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9E18DAB-3D3B-B800-8556-D5AE95EBC5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598911" y="1831409"/>
            <a:ext cx="1666033" cy="129182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24ED91F-01B2-4B98-9410-BC7A4407E7EE}"/>
              </a:ext>
            </a:extLst>
          </p:cNvPr>
          <p:cNvSpPr txBox="1"/>
          <p:nvPr/>
        </p:nvSpPr>
        <p:spPr>
          <a:xfrm>
            <a:off x="2433195" y="2047568"/>
            <a:ext cx="7958580" cy="89742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tabLst>
                <a:tab pos="1790700" algn="l"/>
              </a:tabLst>
            </a:pP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Cây 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sâu ăn lá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 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chim sâu</a:t>
            </a:r>
            <a:endParaRPr lang="en-US" sz="48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E371AC-920F-ECE9-8816-38541880AC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0615" y="112680"/>
            <a:ext cx="5761219" cy="22130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13ABFD-44C3-5D92-C5C9-E5BF55971D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665586" y="3564959"/>
            <a:ext cx="1666033" cy="12918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6298BB-CBF1-9284-7C23-A751DC033B0F}"/>
              </a:ext>
            </a:extLst>
          </p:cNvPr>
          <p:cNvSpPr txBox="1"/>
          <p:nvPr/>
        </p:nvSpPr>
        <p:spPr>
          <a:xfrm>
            <a:off x="2499870" y="3781118"/>
            <a:ext cx="7958580" cy="89742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tabLst>
                <a:tab pos="1790700" algn="l"/>
              </a:tabLst>
            </a:pP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Cây 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rệp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chim sâu</a:t>
            </a:r>
            <a:endParaRPr lang="en-US" sz="48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1810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7" grpId="0" animBg="1"/>
    </p:bld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318</Words>
  <Application>Microsoft Office PowerPoint</Application>
  <PresentationFormat>Widescreen</PresentationFormat>
  <Paragraphs>30</Paragraphs>
  <Slides>19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微软雅黑</vt:lpstr>
      <vt:lpstr>#9Slide07 SVNNexa Rust Slab Bla</vt:lpstr>
      <vt:lpstr>Arial</vt:lpstr>
      <vt:lpstr>Calibri</vt:lpstr>
      <vt:lpstr>Calibri Light</vt:lpstr>
      <vt:lpstr>Cambria</vt:lpstr>
      <vt:lpstr>SVN-Hole Hearted</vt:lpstr>
      <vt:lpstr>1_Custom Design</vt:lpstr>
      <vt:lpstr>1_Office Theme</vt:lpstr>
      <vt:lpstr>2_Custom Design</vt:lpstr>
      <vt:lpstr>3_Custom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HOP THAO</cp:lastModifiedBy>
  <cp:revision>16</cp:revision>
  <dcterms:created xsi:type="dcterms:W3CDTF">2024-02-01T02:30:15Z</dcterms:created>
  <dcterms:modified xsi:type="dcterms:W3CDTF">2024-04-19T11:02:29Z</dcterms:modified>
</cp:coreProperties>
</file>