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6"/>
  </p:notesMasterIdLst>
  <p:sldIdLst>
    <p:sldId id="256" r:id="rId2"/>
    <p:sldId id="301" r:id="rId3"/>
    <p:sldId id="302" r:id="rId4"/>
    <p:sldId id="303" r:id="rId5"/>
    <p:sldId id="304" r:id="rId6"/>
    <p:sldId id="259" r:id="rId7"/>
    <p:sldId id="257" r:id="rId8"/>
    <p:sldId id="305" r:id="rId9"/>
    <p:sldId id="307" r:id="rId10"/>
    <p:sldId id="308" r:id="rId11"/>
    <p:sldId id="309" r:id="rId12"/>
    <p:sldId id="310" r:id="rId13"/>
    <p:sldId id="311" r:id="rId14"/>
    <p:sldId id="306" r:id="rId15"/>
    <p:sldId id="312" r:id="rId16"/>
    <p:sldId id="260" r:id="rId17"/>
    <p:sldId id="313" r:id="rId18"/>
    <p:sldId id="263" r:id="rId19"/>
    <p:sldId id="315" r:id="rId20"/>
    <p:sldId id="316" r:id="rId21"/>
    <p:sldId id="317" r:id="rId22"/>
    <p:sldId id="318" r:id="rId23"/>
    <p:sldId id="319" r:id="rId24"/>
    <p:sldId id="266" r:id="rId25"/>
  </p:sldIdLst>
  <p:sldSz cx="9144000" cy="5143500" type="screen16x9"/>
  <p:notesSz cx="6858000" cy="9144000"/>
  <p:embeddedFontLst>
    <p:embeddedFont>
      <p:font typeface="iCiel Nabila" pitchFamily="2" charset="0"/>
      <p:regular r:id="rId27"/>
    </p:embeddedFont>
    <p:embeddedFont>
      <p:font typeface="iCiel Novecento sans ExtBd" panose="00000900000000000000" pitchFamily="50" charset="0"/>
      <p:bold r:id="rId28"/>
    </p:embeddedFont>
    <p:embeddedFont>
      <p:font typeface="Libre Baskerville" panose="020B0604020202020204" charset="0"/>
      <p:regular r:id="rId29"/>
      <p:bold r:id="rId30"/>
      <p:italic r:id="rId31"/>
    </p:embeddedFont>
    <p:embeddedFont>
      <p:font typeface="Roboto" panose="02000000000000000000" pitchFamily="2" charset="0"/>
      <p:regular r:id="rId32"/>
      <p:bold r:id="rId33"/>
      <p:italic r:id="rId34"/>
      <p:boldItalic r:id="rId35"/>
    </p:embeddedFont>
    <p:embeddedFont>
      <p:font typeface="Roboto Condensed Light" panose="02000000000000000000" pitchFamily="2" charset="0"/>
      <p:regular r:id="rId36"/>
      <p:italic r:id="rId37"/>
    </p:embeddedFont>
    <p:embeddedFont>
      <p:font typeface="UTM Alberta Heavy" panose="02040603050506020204" pitchFamily="18"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245"/>
    <a:srgbClr val="FFC805"/>
    <a:srgbClr val="4A4330"/>
    <a:srgbClr val="785D2C"/>
    <a:srgbClr val="E8C018"/>
    <a:srgbClr val="FFFF99"/>
    <a:srgbClr val="4A4B4D"/>
    <a:srgbClr val="716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B43426-3B04-4847-950C-0C6E58D6093E}">
  <a:tblStyle styleId="{1AB43426-3B04-4847-950C-0C6E58D6093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4660"/>
  </p:normalViewPr>
  <p:slideViewPr>
    <p:cSldViewPr snapToGrid="0">
      <p:cViewPr>
        <p:scale>
          <a:sx n="66" d="100"/>
          <a:sy n="66" d="100"/>
        </p:scale>
        <p:origin x="1432"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8a1f552b24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8a1f552b24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21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a1f552b2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a1f552b2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252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64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a1f552b2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532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a1f552b2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4019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a1f552b24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8a1f552b24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23/9/2021</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30119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22" name="Google Shape;22;p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23" name="Google Shape;23;p4"/>
          <p:cNvSpPr txBox="1">
            <a:spLocks noGrp="1"/>
          </p:cNvSpPr>
          <p:nvPr>
            <p:ph type="title"/>
          </p:nvPr>
        </p:nvSpPr>
        <p:spPr>
          <a:xfrm>
            <a:off x="714125" y="543950"/>
            <a:ext cx="7716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4" name="Google Shape;24;p4"/>
          <p:cNvSpPr txBox="1">
            <a:spLocks noGrp="1"/>
          </p:cNvSpPr>
          <p:nvPr>
            <p:ph type="body" idx="1"/>
          </p:nvPr>
        </p:nvSpPr>
        <p:spPr>
          <a:xfrm>
            <a:off x="714000" y="1064375"/>
            <a:ext cx="7716000" cy="3213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Abel"/>
              <a:buChar char="●"/>
              <a:defRPr sz="1300"/>
            </a:lvl1pPr>
            <a:lvl2pPr marL="914400" lvl="1" indent="-311150" rtl="0">
              <a:spcBef>
                <a:spcPts val="1600"/>
              </a:spcBef>
              <a:spcAft>
                <a:spcPts val="0"/>
              </a:spcAft>
              <a:buSzPts val="1300"/>
              <a:buFont typeface="Roboto Condensed Light"/>
              <a:buChar char="○"/>
              <a:defRPr sz="1300"/>
            </a:lvl2pPr>
            <a:lvl3pPr marL="1371600" lvl="2" indent="-311150" rtl="0">
              <a:spcBef>
                <a:spcPts val="1600"/>
              </a:spcBef>
              <a:spcAft>
                <a:spcPts val="0"/>
              </a:spcAft>
              <a:buSzPts val="1300"/>
              <a:buFont typeface="Roboto Condensed Light"/>
              <a:buChar char="■"/>
              <a:defRPr sz="1300"/>
            </a:lvl3pPr>
            <a:lvl4pPr marL="1828800" lvl="3" indent="-311150" rtl="0">
              <a:spcBef>
                <a:spcPts val="1600"/>
              </a:spcBef>
              <a:spcAft>
                <a:spcPts val="0"/>
              </a:spcAft>
              <a:buSzPts val="1300"/>
              <a:buFont typeface="Roboto Condensed Light"/>
              <a:buChar char="●"/>
              <a:defRPr sz="1300"/>
            </a:lvl4pPr>
            <a:lvl5pPr marL="2286000" lvl="4" indent="-311150" rtl="0">
              <a:spcBef>
                <a:spcPts val="1600"/>
              </a:spcBef>
              <a:spcAft>
                <a:spcPts val="0"/>
              </a:spcAft>
              <a:buSzPts val="1300"/>
              <a:buFont typeface="Roboto Condensed Light"/>
              <a:buChar char="○"/>
              <a:defRPr sz="1300"/>
            </a:lvl5pPr>
            <a:lvl6pPr marL="2743200" lvl="5" indent="-311150" rtl="0">
              <a:spcBef>
                <a:spcPts val="1600"/>
              </a:spcBef>
              <a:spcAft>
                <a:spcPts val="0"/>
              </a:spcAft>
              <a:buSzPts val="1300"/>
              <a:buFont typeface="Roboto Condensed Light"/>
              <a:buChar char="■"/>
              <a:defRPr sz="1300"/>
            </a:lvl6pPr>
            <a:lvl7pPr marL="3200400" lvl="6" indent="-311150" rtl="0">
              <a:spcBef>
                <a:spcPts val="1600"/>
              </a:spcBef>
              <a:spcAft>
                <a:spcPts val="0"/>
              </a:spcAft>
              <a:buSzPts val="1300"/>
              <a:buFont typeface="Roboto Condensed Light"/>
              <a:buChar char="●"/>
              <a:defRPr sz="1300"/>
            </a:lvl7pPr>
            <a:lvl8pPr marL="3657600" lvl="7" indent="-311150" rtl="0">
              <a:spcBef>
                <a:spcPts val="1600"/>
              </a:spcBef>
              <a:spcAft>
                <a:spcPts val="0"/>
              </a:spcAft>
              <a:buSzPts val="1300"/>
              <a:buFont typeface="Roboto Condensed Light"/>
              <a:buChar char="○"/>
              <a:defRPr sz="1300"/>
            </a:lvl8pPr>
            <a:lvl9pPr marL="4114800" lvl="8" indent="-311150" rtl="0">
              <a:spcBef>
                <a:spcPts val="1600"/>
              </a:spcBef>
              <a:spcAft>
                <a:spcPts val="1600"/>
              </a:spcAft>
              <a:buSzPts val="1300"/>
              <a:buFont typeface="Roboto Condensed Light"/>
              <a:buChar char="■"/>
              <a:defRPr sz="1300"/>
            </a:lvl9pPr>
          </a:lstStyle>
          <a:p>
            <a:endParaRPr/>
          </a:p>
        </p:txBody>
      </p:sp>
      <p:sp>
        <p:nvSpPr>
          <p:cNvPr id="25" name="Google Shape;25;p4"/>
          <p:cNvSpPr/>
          <p:nvPr/>
        </p:nvSpPr>
        <p:spPr>
          <a:xfrm>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49"/>
        <p:cNvGrpSpPr/>
        <p:nvPr/>
      </p:nvGrpSpPr>
      <p:grpSpPr>
        <a:xfrm>
          <a:off x="0" y="0"/>
          <a:ext cx="0" cy="0"/>
          <a:chOff x="0" y="0"/>
          <a:chExt cx="0" cy="0"/>
        </a:xfrm>
      </p:grpSpPr>
      <p:pic>
        <p:nvPicPr>
          <p:cNvPr id="50" name="Google Shape;50;p9"/>
          <p:cNvPicPr preferRelativeResize="0"/>
          <p:nvPr/>
        </p:nvPicPr>
        <p:blipFill>
          <a:blip r:embed="rId2">
            <a:alphaModFix amt="55000"/>
          </a:blip>
          <a:stretch>
            <a:fillRect/>
          </a:stretch>
        </p:blipFill>
        <p:spPr>
          <a:xfrm flipH="1">
            <a:off x="2958360" y="1779725"/>
            <a:ext cx="3227225" cy="3330400"/>
          </a:xfrm>
          <a:prstGeom prst="rect">
            <a:avLst/>
          </a:prstGeom>
          <a:noFill/>
          <a:ln>
            <a:noFill/>
          </a:ln>
        </p:spPr>
      </p:pic>
      <p:sp>
        <p:nvSpPr>
          <p:cNvPr id="51" name="Google Shape;51;p9"/>
          <p:cNvSpPr txBox="1">
            <a:spLocks noGrp="1"/>
          </p:cNvSpPr>
          <p:nvPr>
            <p:ph type="title"/>
          </p:nvPr>
        </p:nvSpPr>
        <p:spPr>
          <a:xfrm>
            <a:off x="714120" y="1576894"/>
            <a:ext cx="3060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2" name="Google Shape;52;p9"/>
          <p:cNvSpPr txBox="1">
            <a:spLocks noGrp="1"/>
          </p:cNvSpPr>
          <p:nvPr>
            <p:ph type="title" idx="2"/>
          </p:nvPr>
        </p:nvSpPr>
        <p:spPr>
          <a:xfrm>
            <a:off x="714125" y="546825"/>
            <a:ext cx="77157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3" name="Google Shape;53;p9"/>
          <p:cNvSpPr txBox="1">
            <a:spLocks noGrp="1"/>
          </p:cNvSpPr>
          <p:nvPr>
            <p:ph type="subTitle" idx="1"/>
          </p:nvPr>
        </p:nvSpPr>
        <p:spPr>
          <a:xfrm>
            <a:off x="714125" y="1995206"/>
            <a:ext cx="2650200" cy="1571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4" name="Google Shape;54;p9"/>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4 columns">
  <p:cSld name="SECTION_HEADER_1_2">
    <p:bg>
      <p:bgPr>
        <a:solidFill>
          <a:schemeClr val="lt2"/>
        </a:solidFill>
        <a:effectLst/>
      </p:bgPr>
    </p:bg>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SECTION_HEADER_1_3_1_1">
    <p:bg>
      <p:bgPr>
        <a:solidFill>
          <a:schemeClr val="lt2"/>
        </a:solid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2">
            <a:alphaModFix amt="75000"/>
          </a:blip>
          <a:stretch>
            <a:fillRect/>
          </a:stretch>
        </p:blipFill>
        <p:spPr>
          <a:xfrm>
            <a:off x="0" y="1519237"/>
            <a:ext cx="2060450" cy="1984276"/>
          </a:xfrm>
          <a:prstGeom prst="rect">
            <a:avLst/>
          </a:prstGeom>
          <a:noFill/>
          <a:ln>
            <a:noFill/>
          </a:ln>
        </p:spPr>
      </p:pic>
      <p:pic>
        <p:nvPicPr>
          <p:cNvPr id="164" name="Google Shape;164;p22"/>
          <p:cNvPicPr preferRelativeResize="0"/>
          <p:nvPr/>
        </p:nvPicPr>
        <p:blipFill>
          <a:blip r:embed="rId2">
            <a:alphaModFix amt="75000"/>
          </a:blip>
          <a:stretch>
            <a:fillRect/>
          </a:stretch>
        </p:blipFill>
        <p:spPr>
          <a:xfrm rot="10800000">
            <a:off x="7083550" y="1639987"/>
            <a:ext cx="2060450" cy="1984276"/>
          </a:xfrm>
          <a:prstGeom prst="rect">
            <a:avLst/>
          </a:prstGeom>
          <a:noFill/>
          <a:ln>
            <a:noFill/>
          </a:ln>
        </p:spPr>
      </p:pic>
      <p:sp>
        <p:nvSpPr>
          <p:cNvPr id="165" name="Google Shape;165;p2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SECTION_HEADER_1_3_1_1_1">
    <p:bg>
      <p:bgPr>
        <a:solidFill>
          <a:schemeClr val="lt2"/>
        </a:solidFill>
        <a:effectLst/>
      </p:bgPr>
    </p:bg>
    <p:spTree>
      <p:nvGrpSpPr>
        <p:cNvPr id="1" name="Shape 166"/>
        <p:cNvGrpSpPr/>
        <p:nvPr/>
      </p:nvGrpSpPr>
      <p:grpSpPr>
        <a:xfrm>
          <a:off x="0" y="0"/>
          <a:ext cx="0" cy="0"/>
          <a:chOff x="0" y="0"/>
          <a:chExt cx="0" cy="0"/>
        </a:xfrm>
      </p:grpSpPr>
      <p:sp>
        <p:nvSpPr>
          <p:cNvPr id="167" name="Google Shape;167;p2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3"/>
          <p:cNvPicPr preferRelativeResize="0"/>
          <p:nvPr/>
        </p:nvPicPr>
        <p:blipFill>
          <a:blip r:embed="rId2">
            <a:alphaModFix amt="55000"/>
          </a:blip>
          <a:stretch>
            <a:fillRect/>
          </a:stretch>
        </p:blipFill>
        <p:spPr>
          <a:xfrm>
            <a:off x="2209800" y="0"/>
            <a:ext cx="2105025" cy="2172326"/>
          </a:xfrm>
          <a:prstGeom prst="rect">
            <a:avLst/>
          </a:prstGeom>
          <a:noFill/>
          <a:ln>
            <a:noFill/>
          </a:ln>
        </p:spPr>
      </p:pic>
      <p:pic>
        <p:nvPicPr>
          <p:cNvPr id="169" name="Google Shape;169;p23"/>
          <p:cNvPicPr preferRelativeResize="0"/>
          <p:nvPr/>
        </p:nvPicPr>
        <p:blipFill>
          <a:blip r:embed="rId2">
            <a:alphaModFix amt="55000"/>
          </a:blip>
          <a:stretch>
            <a:fillRect/>
          </a:stretch>
        </p:blipFill>
        <p:spPr>
          <a:xfrm rot="10800000" flipH="1">
            <a:off x="4829175" y="2971175"/>
            <a:ext cx="2105025" cy="21723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60" r:id="rId7"/>
    <p:sldLayoutId id="2147483668" r:id="rId8"/>
    <p:sldLayoutId id="2147483669"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7.gif"/><Relationship Id="rId5" Type="http://schemas.openxmlformats.org/officeDocument/2006/relationships/image" Target="../media/image9.gif"/><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7.gif"/><Relationship Id="rId5" Type="http://schemas.openxmlformats.org/officeDocument/2006/relationships/image" Target="../media/image9.gi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grpSp>
        <p:nvGrpSpPr>
          <p:cNvPr id="444" name="Google Shape;444;p42"/>
          <p:cNvGrpSpPr/>
          <p:nvPr/>
        </p:nvGrpSpPr>
        <p:grpSpPr>
          <a:xfrm>
            <a:off x="433886" y="2866327"/>
            <a:ext cx="2953348" cy="1850700"/>
            <a:chOff x="953187" y="2352950"/>
            <a:chExt cx="4174300" cy="2424517"/>
          </a:xfrm>
        </p:grpSpPr>
        <p:sp>
          <p:nvSpPr>
            <p:cNvPr id="445" name="Google Shape;445;p42"/>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2"/>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2"/>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2"/>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2"/>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2"/>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2"/>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2"/>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2"/>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2"/>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2"/>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2"/>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2"/>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2"/>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2"/>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2"/>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2"/>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2"/>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2"/>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2"/>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2"/>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2"/>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2"/>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2"/>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2"/>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2"/>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2"/>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2"/>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42"/>
          <p:cNvSpPr/>
          <p:nvPr/>
        </p:nvSpPr>
        <p:spPr>
          <a:xfrm>
            <a:off x="796907" y="214107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4571993" y="3700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2"/>
          <p:cNvSpPr/>
          <p:nvPr/>
        </p:nvSpPr>
        <p:spPr>
          <a:xfrm>
            <a:off x="2175680" y="12881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nhạc-nền-kể-chuyện-hiến">
            <a:hlinkClick r:id="" action="ppaction://media"/>
            <a:extLst>
              <a:ext uri="{FF2B5EF4-FFF2-40B4-BE49-F238E27FC236}">
                <a16:creationId xmlns:a16="http://schemas.microsoft.com/office/drawing/2014/main" id="{8BEF496D-9FED-4F00-B43C-0847A6C7BC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300" y="4525963"/>
            <a:ext cx="406400" cy="406400"/>
          </a:xfrm>
          <a:prstGeom prst="rect">
            <a:avLst/>
          </a:prstGeom>
        </p:spPr>
      </p:pic>
      <p:pic>
        <p:nvPicPr>
          <p:cNvPr id="4" name="Picture 3">
            <a:extLst>
              <a:ext uri="{FF2B5EF4-FFF2-40B4-BE49-F238E27FC236}">
                <a16:creationId xmlns:a16="http://schemas.microsoft.com/office/drawing/2014/main" id="{3D6DD898-C8B7-46F4-86E8-55A4FC738F66}"/>
              </a:ext>
            </a:extLst>
          </p:cNvPr>
          <p:cNvPicPr>
            <a:picLocks noChangeAspect="1"/>
          </p:cNvPicPr>
          <p:nvPr/>
        </p:nvPicPr>
        <p:blipFill>
          <a:blip r:embed="rId6"/>
          <a:stretch>
            <a:fillRect/>
          </a:stretch>
        </p:blipFill>
        <p:spPr>
          <a:xfrm>
            <a:off x="3442760" y="940681"/>
            <a:ext cx="5175953" cy="2566638"/>
          </a:xfrm>
          <a:prstGeom prst="rect">
            <a:avLst/>
          </a:prstGeom>
        </p:spPr>
      </p:pic>
      <p:pic>
        <p:nvPicPr>
          <p:cNvPr id="57" name="Picture 56">
            <a:extLst>
              <a:ext uri="{FF2B5EF4-FFF2-40B4-BE49-F238E27FC236}">
                <a16:creationId xmlns:a16="http://schemas.microsoft.com/office/drawing/2014/main" id="{4080DBC9-517B-4572-A6A6-28F0D05B72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3E7895A8-F358-4956-AE2D-A205647B6910}"/>
              </a:ext>
            </a:extLst>
          </p:cNvPr>
          <p:cNvSpPr/>
          <p:nvPr/>
        </p:nvSpPr>
        <p:spPr>
          <a:xfrm rot="10800000">
            <a:off x="385010" y="837396"/>
            <a:ext cx="8484169" cy="824701"/>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4">
            <a:extLst>
              <a:ext uri="{FF2B5EF4-FFF2-40B4-BE49-F238E27FC236}">
                <a16:creationId xmlns:a16="http://schemas.microsoft.com/office/drawing/2014/main" id="{332C0E64-6BC5-4B7C-B3FF-8EE99D088554}"/>
              </a:ext>
            </a:extLst>
          </p:cNvPr>
          <p:cNvSpPr>
            <a:spLocks noChangeArrowheads="1"/>
          </p:cNvSpPr>
          <p:nvPr/>
        </p:nvSpPr>
        <p:spPr bwMode="auto">
          <a:xfrm>
            <a:off x="139337" y="326140"/>
            <a:ext cx="8865326" cy="1948013"/>
          </a:xfrm>
          <a:prstGeom prst="rect">
            <a:avLst/>
          </a:prstGeom>
          <a:noFill/>
          <a:ln w="9525">
            <a:noFill/>
            <a:miter lim="800000"/>
            <a:headEnd/>
            <a:tailEnd/>
          </a:ln>
        </p:spPr>
        <p:txBody>
          <a:bodyPr/>
          <a:lstStyle/>
          <a:p>
            <a:pPr algn="ctr">
              <a:spcBef>
                <a:spcPct val="20000"/>
              </a:spcBef>
            </a:pPr>
            <a:r>
              <a:rPr lang="en-US" sz="2400" b="1">
                <a:ln>
                  <a:solidFill>
                    <a:schemeClr val="tx1"/>
                  </a:solidFill>
                </a:ln>
                <a:solidFill>
                  <a:schemeClr val="bg2"/>
                </a:solidFill>
                <a:latin typeface="Times New Roman" panose="02020603050405020304" pitchFamily="18" charset="0"/>
                <a:cs typeface="Times New Roman" panose="02020603050405020304" pitchFamily="18" charset="0"/>
              </a:rPr>
              <a:t>Nối các ý ở cột A tương ứng với các ý ở cột B sao cho phù hợp</a:t>
            </a:r>
          </a:p>
        </p:txBody>
      </p:sp>
      <p:sp>
        <p:nvSpPr>
          <p:cNvPr id="8" name="TextBox 7">
            <a:extLst>
              <a:ext uri="{FF2B5EF4-FFF2-40B4-BE49-F238E27FC236}">
                <a16:creationId xmlns:a16="http://schemas.microsoft.com/office/drawing/2014/main" id="{8ED4E165-9053-4D73-9644-6D5BD091467D}"/>
              </a:ext>
            </a:extLst>
          </p:cNvPr>
          <p:cNvSpPr txBox="1"/>
          <p:nvPr/>
        </p:nvSpPr>
        <p:spPr>
          <a:xfrm>
            <a:off x="1489508" y="1049691"/>
            <a:ext cx="6855595" cy="400110"/>
          </a:xfrm>
          <a:prstGeom prst="rect">
            <a:avLst/>
          </a:prstGeom>
          <a:noFill/>
        </p:spPr>
        <p:txBody>
          <a:bodyPr wrap="square">
            <a:spAutoFit/>
          </a:bodyPr>
          <a:lstStyle/>
          <a:p>
            <a:pPr algn="ctr">
              <a:spcBef>
                <a:spcPct val="20000"/>
              </a:spcBef>
            </a:pPr>
            <a:r>
              <a:rPr lang="en-US" sz="2000" b="1">
                <a:solidFill>
                  <a:schemeClr val="tx1"/>
                </a:solidFill>
                <a:latin typeface="Times New Roman" panose="02020603050405020304" pitchFamily="18" charset="0"/>
                <a:cs typeface="Times New Roman" panose="02020603050405020304" pitchFamily="18" charset="0"/>
              </a:rPr>
              <a:t>Chính sách khai thác của thực dân Pháp đối với nước ta ?</a:t>
            </a:r>
          </a:p>
        </p:txBody>
      </p:sp>
      <p:sp>
        <p:nvSpPr>
          <p:cNvPr id="9" name="Rectangle: Rounded Corners 8">
            <a:extLst>
              <a:ext uri="{FF2B5EF4-FFF2-40B4-BE49-F238E27FC236}">
                <a16:creationId xmlns:a16="http://schemas.microsoft.com/office/drawing/2014/main" id="{13D76D46-4AB0-4233-B854-393C60441E39}"/>
              </a:ext>
            </a:extLst>
          </p:cNvPr>
          <p:cNvSpPr/>
          <p:nvPr/>
        </p:nvSpPr>
        <p:spPr>
          <a:xfrm>
            <a:off x="471637" y="2486449"/>
            <a:ext cx="2416556"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Khai thác khoáng sản</a:t>
            </a:r>
          </a:p>
        </p:txBody>
      </p:sp>
      <p:sp>
        <p:nvSpPr>
          <p:cNvPr id="10" name="Rectangle: Rounded Corners 9">
            <a:extLst>
              <a:ext uri="{FF2B5EF4-FFF2-40B4-BE49-F238E27FC236}">
                <a16:creationId xmlns:a16="http://schemas.microsoft.com/office/drawing/2014/main" id="{9F994791-9063-443B-AF34-35DDBCE0E267}"/>
              </a:ext>
            </a:extLst>
          </p:cNvPr>
          <p:cNvSpPr/>
          <p:nvPr/>
        </p:nvSpPr>
        <p:spPr>
          <a:xfrm>
            <a:off x="471637" y="3217969"/>
            <a:ext cx="2416556"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Xây dựng nhá máy</a:t>
            </a:r>
          </a:p>
        </p:txBody>
      </p:sp>
      <p:sp>
        <p:nvSpPr>
          <p:cNvPr id="11" name="Rectangle: Rounded Corners 10">
            <a:extLst>
              <a:ext uri="{FF2B5EF4-FFF2-40B4-BE49-F238E27FC236}">
                <a16:creationId xmlns:a16="http://schemas.microsoft.com/office/drawing/2014/main" id="{78CD82EA-4F40-4555-9AED-47703F355CB1}"/>
              </a:ext>
            </a:extLst>
          </p:cNvPr>
          <p:cNvSpPr/>
          <p:nvPr/>
        </p:nvSpPr>
        <p:spPr>
          <a:xfrm>
            <a:off x="471637" y="3937624"/>
            <a:ext cx="2416556"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Cướp đất của nông dân</a:t>
            </a:r>
          </a:p>
        </p:txBody>
      </p:sp>
      <p:sp>
        <p:nvSpPr>
          <p:cNvPr id="12" name="Rectangle: Rounded Corners 11">
            <a:extLst>
              <a:ext uri="{FF2B5EF4-FFF2-40B4-BE49-F238E27FC236}">
                <a16:creationId xmlns:a16="http://schemas.microsoft.com/office/drawing/2014/main" id="{9856E54C-1070-4E6A-8C42-E0D892D956DF}"/>
              </a:ext>
            </a:extLst>
          </p:cNvPr>
          <p:cNvSpPr/>
          <p:nvPr/>
        </p:nvSpPr>
        <p:spPr>
          <a:xfrm>
            <a:off x="4860985" y="2486449"/>
            <a:ext cx="3811377"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Sử dụng nguồn nhân công rẻ mạt</a:t>
            </a:r>
          </a:p>
        </p:txBody>
      </p:sp>
      <p:sp>
        <p:nvSpPr>
          <p:cNvPr id="13" name="Rectangle: Rounded Corners 12">
            <a:extLst>
              <a:ext uri="{FF2B5EF4-FFF2-40B4-BE49-F238E27FC236}">
                <a16:creationId xmlns:a16="http://schemas.microsoft.com/office/drawing/2014/main" id="{FE957744-4944-4F2C-B46E-599D70ED031A}"/>
              </a:ext>
            </a:extLst>
          </p:cNvPr>
          <p:cNvSpPr/>
          <p:nvPr/>
        </p:nvSpPr>
        <p:spPr>
          <a:xfrm>
            <a:off x="4860985" y="3217969"/>
            <a:ext cx="3811377"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Lập đồn điền trồng chè, cà phê, cao su …</a:t>
            </a:r>
          </a:p>
        </p:txBody>
      </p:sp>
      <p:sp>
        <p:nvSpPr>
          <p:cNvPr id="14" name="Rectangle: Rounded Corners 13">
            <a:extLst>
              <a:ext uri="{FF2B5EF4-FFF2-40B4-BE49-F238E27FC236}">
                <a16:creationId xmlns:a16="http://schemas.microsoft.com/office/drawing/2014/main" id="{AF3FF22B-A7FD-4634-AC02-26D4C24E6C98}"/>
              </a:ext>
            </a:extLst>
          </p:cNvPr>
          <p:cNvSpPr/>
          <p:nvPr/>
        </p:nvSpPr>
        <p:spPr>
          <a:xfrm>
            <a:off x="4860985" y="3937624"/>
            <a:ext cx="3811377"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Chở về Pháp hoặc bán sang nước khác</a:t>
            </a:r>
          </a:p>
        </p:txBody>
      </p:sp>
      <p:grpSp>
        <p:nvGrpSpPr>
          <p:cNvPr id="15" name="Google Shape;639;p48">
            <a:extLst>
              <a:ext uri="{FF2B5EF4-FFF2-40B4-BE49-F238E27FC236}">
                <a16:creationId xmlns:a16="http://schemas.microsoft.com/office/drawing/2014/main" id="{0497F77E-3069-411F-8A1E-7E98463606AE}"/>
              </a:ext>
            </a:extLst>
          </p:cNvPr>
          <p:cNvGrpSpPr/>
          <p:nvPr/>
        </p:nvGrpSpPr>
        <p:grpSpPr>
          <a:xfrm>
            <a:off x="1195035" y="1807442"/>
            <a:ext cx="340865" cy="523883"/>
            <a:chOff x="3131170" y="3816884"/>
            <a:chExt cx="220051" cy="338169"/>
          </a:xfrm>
        </p:grpSpPr>
        <p:sp>
          <p:nvSpPr>
            <p:cNvPr id="16" name="Google Shape;640;p48">
              <a:extLst>
                <a:ext uri="{FF2B5EF4-FFF2-40B4-BE49-F238E27FC236}">
                  <a16:creationId xmlns:a16="http://schemas.microsoft.com/office/drawing/2014/main" id="{7C88084E-513E-41C6-AFD0-5D91E190F9A1}"/>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1;p48">
              <a:extLst>
                <a:ext uri="{FF2B5EF4-FFF2-40B4-BE49-F238E27FC236}">
                  <a16:creationId xmlns:a16="http://schemas.microsoft.com/office/drawing/2014/main" id="{17280F2D-F10E-46FD-90AC-B1CEC5575D24}"/>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2;p48">
              <a:extLst>
                <a:ext uri="{FF2B5EF4-FFF2-40B4-BE49-F238E27FC236}">
                  <a16:creationId xmlns:a16="http://schemas.microsoft.com/office/drawing/2014/main" id="{800B95EC-F20E-45FF-8A4C-F3C7E521F948}"/>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3;p48">
              <a:extLst>
                <a:ext uri="{FF2B5EF4-FFF2-40B4-BE49-F238E27FC236}">
                  <a16:creationId xmlns:a16="http://schemas.microsoft.com/office/drawing/2014/main" id="{4D57EAE7-C5F5-4927-927E-EC2D4835955B}"/>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4;p48">
              <a:extLst>
                <a:ext uri="{FF2B5EF4-FFF2-40B4-BE49-F238E27FC236}">
                  <a16:creationId xmlns:a16="http://schemas.microsoft.com/office/drawing/2014/main" id="{0D520E80-309E-411D-B484-2B112C95A4B7}"/>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5;p48">
              <a:extLst>
                <a:ext uri="{FF2B5EF4-FFF2-40B4-BE49-F238E27FC236}">
                  <a16:creationId xmlns:a16="http://schemas.microsoft.com/office/drawing/2014/main" id="{8B8774C7-C094-4CEA-9985-02F38ECE4B7B}"/>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6;p48">
              <a:extLst>
                <a:ext uri="{FF2B5EF4-FFF2-40B4-BE49-F238E27FC236}">
                  <a16:creationId xmlns:a16="http://schemas.microsoft.com/office/drawing/2014/main" id="{99CBF10F-FE2B-41D7-8C07-B2695DC82270}"/>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7;p48">
              <a:extLst>
                <a:ext uri="{FF2B5EF4-FFF2-40B4-BE49-F238E27FC236}">
                  <a16:creationId xmlns:a16="http://schemas.microsoft.com/office/drawing/2014/main" id="{6A1685B4-87AC-47BC-B9AA-912D2CC9726B}"/>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8;p48">
              <a:extLst>
                <a:ext uri="{FF2B5EF4-FFF2-40B4-BE49-F238E27FC236}">
                  <a16:creationId xmlns:a16="http://schemas.microsoft.com/office/drawing/2014/main" id="{21E6BD55-3557-419D-B372-E0948265B07C}"/>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649;p48">
            <a:extLst>
              <a:ext uri="{FF2B5EF4-FFF2-40B4-BE49-F238E27FC236}">
                <a16:creationId xmlns:a16="http://schemas.microsoft.com/office/drawing/2014/main" id="{526203E1-AEDD-4991-9387-B0573A835478}"/>
              </a:ext>
            </a:extLst>
          </p:cNvPr>
          <p:cNvGrpSpPr/>
          <p:nvPr/>
        </p:nvGrpSpPr>
        <p:grpSpPr>
          <a:xfrm>
            <a:off x="6141638" y="1772872"/>
            <a:ext cx="788664" cy="639477"/>
            <a:chOff x="3952456" y="1524280"/>
            <a:chExt cx="370195" cy="300154"/>
          </a:xfrm>
        </p:grpSpPr>
        <p:sp>
          <p:nvSpPr>
            <p:cNvPr id="26" name="Google Shape;650;p48">
              <a:extLst>
                <a:ext uri="{FF2B5EF4-FFF2-40B4-BE49-F238E27FC236}">
                  <a16:creationId xmlns:a16="http://schemas.microsoft.com/office/drawing/2014/main" id="{BE9B8427-5624-492C-99F0-EC1B9C267C02}"/>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51;p48">
              <a:extLst>
                <a:ext uri="{FF2B5EF4-FFF2-40B4-BE49-F238E27FC236}">
                  <a16:creationId xmlns:a16="http://schemas.microsoft.com/office/drawing/2014/main" id="{593AF644-3B26-40C6-B4EF-695938A2FEA7}"/>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2;p48">
              <a:extLst>
                <a:ext uri="{FF2B5EF4-FFF2-40B4-BE49-F238E27FC236}">
                  <a16:creationId xmlns:a16="http://schemas.microsoft.com/office/drawing/2014/main" id="{46D1D8C1-499B-4356-A040-0A7A9D7B5B69}"/>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3;p48">
              <a:extLst>
                <a:ext uri="{FF2B5EF4-FFF2-40B4-BE49-F238E27FC236}">
                  <a16:creationId xmlns:a16="http://schemas.microsoft.com/office/drawing/2014/main" id="{2A92FBF5-589D-4E08-BABA-5DFC8F8A9096}"/>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4;p48">
              <a:extLst>
                <a:ext uri="{FF2B5EF4-FFF2-40B4-BE49-F238E27FC236}">
                  <a16:creationId xmlns:a16="http://schemas.microsoft.com/office/drawing/2014/main" id="{8E64EFFB-C105-4445-A6C2-9B37AE1ABD0F}"/>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5;p48">
              <a:extLst>
                <a:ext uri="{FF2B5EF4-FFF2-40B4-BE49-F238E27FC236}">
                  <a16:creationId xmlns:a16="http://schemas.microsoft.com/office/drawing/2014/main" id="{5F658BF4-C7D8-4AC5-A5DA-13FB6943910C}"/>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a:extLst>
              <a:ext uri="{FF2B5EF4-FFF2-40B4-BE49-F238E27FC236}">
                <a16:creationId xmlns:a16="http://schemas.microsoft.com/office/drawing/2014/main" id="{3284EBED-474A-42DE-8A90-9078F66AFC61}"/>
              </a:ext>
            </a:extLst>
          </p:cNvPr>
          <p:cNvSpPr/>
          <p:nvPr/>
        </p:nvSpPr>
        <p:spPr>
          <a:xfrm>
            <a:off x="1489508" y="1616708"/>
            <a:ext cx="691215" cy="923330"/>
          </a:xfrm>
          <a:prstGeom prst="rect">
            <a:avLst/>
          </a:prstGeom>
          <a:noFill/>
        </p:spPr>
        <p:txBody>
          <a:bodyPr wrap="none" lIns="91440" tIns="45720" rIns="91440" bIns="45720">
            <a:spAutoFit/>
          </a:bodyPr>
          <a:lstStyle/>
          <a:p>
            <a:pPr algn="ctr"/>
            <a:r>
              <a:rPr lang="en-US" sz="5400" b="1" cap="none" spc="50">
                <a:ln w="0"/>
                <a:solidFill>
                  <a:schemeClr val="bg2"/>
                </a:solidFill>
                <a:effectLst>
                  <a:innerShdw blurRad="63500" dist="50800" dir="13500000">
                    <a:srgbClr val="000000">
                      <a:alpha val="50000"/>
                    </a:srgbClr>
                  </a:innerShdw>
                </a:effectLst>
              </a:rPr>
              <a:t>A</a:t>
            </a:r>
          </a:p>
        </p:txBody>
      </p:sp>
      <p:sp>
        <p:nvSpPr>
          <p:cNvPr id="33" name="Rectangle 32">
            <a:extLst>
              <a:ext uri="{FF2B5EF4-FFF2-40B4-BE49-F238E27FC236}">
                <a16:creationId xmlns:a16="http://schemas.microsoft.com/office/drawing/2014/main" id="{E4204214-70F7-432C-8D4A-D97284146DE6}"/>
              </a:ext>
            </a:extLst>
          </p:cNvPr>
          <p:cNvSpPr/>
          <p:nvPr/>
        </p:nvSpPr>
        <p:spPr>
          <a:xfrm>
            <a:off x="6956106" y="1611236"/>
            <a:ext cx="691216" cy="923330"/>
          </a:xfrm>
          <a:prstGeom prst="rect">
            <a:avLst/>
          </a:prstGeom>
          <a:noFill/>
        </p:spPr>
        <p:txBody>
          <a:bodyPr wrap="none" lIns="91440" tIns="45720" rIns="91440" bIns="45720">
            <a:spAutoFit/>
          </a:bodyPr>
          <a:lstStyle/>
          <a:p>
            <a:pPr algn="ctr"/>
            <a:r>
              <a:rPr lang="en-US" sz="5400" b="1" cap="none" spc="50">
                <a:ln w="0"/>
                <a:solidFill>
                  <a:schemeClr val="bg2"/>
                </a:solidFill>
                <a:effectLst>
                  <a:innerShdw blurRad="63500" dist="50800" dir="13500000">
                    <a:srgbClr val="000000">
                      <a:alpha val="50000"/>
                    </a:srgbClr>
                  </a:innerShdw>
                </a:effectLst>
              </a:rPr>
              <a:t>B</a:t>
            </a:r>
          </a:p>
        </p:txBody>
      </p:sp>
      <p:cxnSp>
        <p:nvCxnSpPr>
          <p:cNvPr id="35" name="Straight Arrow Connector 34">
            <a:extLst>
              <a:ext uri="{FF2B5EF4-FFF2-40B4-BE49-F238E27FC236}">
                <a16:creationId xmlns:a16="http://schemas.microsoft.com/office/drawing/2014/main" id="{261983B3-E949-4B97-928C-902E1C73F3BA}"/>
              </a:ext>
            </a:extLst>
          </p:cNvPr>
          <p:cNvCxnSpPr>
            <a:stCxn id="9" idx="3"/>
            <a:endCxn id="14" idx="1"/>
          </p:cNvCxnSpPr>
          <p:nvPr/>
        </p:nvCxnSpPr>
        <p:spPr>
          <a:xfrm>
            <a:off x="2888193" y="2742077"/>
            <a:ext cx="1972792" cy="145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D16830F-9378-4815-AACB-C01D4AFAA53C}"/>
              </a:ext>
            </a:extLst>
          </p:cNvPr>
          <p:cNvCxnSpPr>
            <a:stCxn id="9" idx="3"/>
            <a:endCxn id="14" idx="1"/>
          </p:cNvCxnSpPr>
          <p:nvPr/>
        </p:nvCxnSpPr>
        <p:spPr>
          <a:xfrm>
            <a:off x="2888193" y="2742077"/>
            <a:ext cx="1972792" cy="1451175"/>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1574EE5A-C7CE-4D94-9146-7AED1D106675}"/>
              </a:ext>
            </a:extLst>
          </p:cNvPr>
          <p:cNvCxnSpPr>
            <a:cxnSpLocks/>
            <a:stCxn id="11" idx="3"/>
            <a:endCxn id="13" idx="1"/>
          </p:cNvCxnSpPr>
          <p:nvPr/>
        </p:nvCxnSpPr>
        <p:spPr>
          <a:xfrm flipV="1">
            <a:off x="2888193" y="3473597"/>
            <a:ext cx="1972792" cy="719655"/>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DFEED67F-EB37-4CB8-B811-699556F8759F}"/>
              </a:ext>
            </a:extLst>
          </p:cNvPr>
          <p:cNvCxnSpPr>
            <a:cxnSpLocks/>
            <a:stCxn id="10" idx="3"/>
            <a:endCxn id="12" idx="1"/>
          </p:cNvCxnSpPr>
          <p:nvPr/>
        </p:nvCxnSpPr>
        <p:spPr>
          <a:xfrm flipV="1">
            <a:off x="2888193" y="2742077"/>
            <a:ext cx="1972792" cy="731520"/>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pic>
        <p:nvPicPr>
          <p:cNvPr id="34" name="Picture 33">
            <a:extLst>
              <a:ext uri="{FF2B5EF4-FFF2-40B4-BE49-F238E27FC236}">
                <a16:creationId xmlns:a16="http://schemas.microsoft.com/office/drawing/2014/main" id="{7DF6E473-F92A-429B-AA25-639EC106AE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775147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0" grpId="0" animBg="1"/>
      <p:bldP spid="11" grpId="0" animBg="1"/>
      <p:bldP spid="12" grpId="0" animBg="1"/>
      <p:bldP spid="13" grpId="0" animBg="1"/>
      <p:bldP spid="14" grpId="0" animBg="1"/>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 Box 13">
            <a:extLst>
              <a:ext uri="{FF2B5EF4-FFF2-40B4-BE49-F238E27FC236}">
                <a16:creationId xmlns:a16="http://schemas.microsoft.com/office/drawing/2014/main" id="{3B003395-A20E-403D-8E65-C63DDD60C9A1}"/>
              </a:ext>
            </a:extLst>
          </p:cNvPr>
          <p:cNvSpPr txBox="1">
            <a:spLocks noChangeArrowheads="1"/>
          </p:cNvSpPr>
          <p:nvPr/>
        </p:nvSpPr>
        <p:spPr bwMode="auto">
          <a:xfrm>
            <a:off x="370027" y="364182"/>
            <a:ext cx="7817661" cy="132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24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24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2" name="Group 1">
            <a:extLst>
              <a:ext uri="{FF2B5EF4-FFF2-40B4-BE49-F238E27FC236}">
                <a16:creationId xmlns:a16="http://schemas.microsoft.com/office/drawing/2014/main" id="{776629B9-0C72-4949-B3BA-4EF47B8F0566}"/>
              </a:ext>
            </a:extLst>
          </p:cNvPr>
          <p:cNvGrpSpPr/>
          <p:nvPr/>
        </p:nvGrpSpPr>
        <p:grpSpPr>
          <a:xfrm>
            <a:off x="3100469" y="1884943"/>
            <a:ext cx="2943062" cy="2735996"/>
            <a:chOff x="2614154" y="1816753"/>
            <a:chExt cx="3915692" cy="3640194"/>
          </a:xfrm>
        </p:grpSpPr>
        <p:grpSp>
          <p:nvGrpSpPr>
            <p:cNvPr id="45" name="Google Shape;663;p49">
              <a:extLst>
                <a:ext uri="{FF2B5EF4-FFF2-40B4-BE49-F238E27FC236}">
                  <a16:creationId xmlns:a16="http://schemas.microsoft.com/office/drawing/2014/main" id="{DDE666F7-3F2D-4E31-B7C9-DA0905BE3150}"/>
                </a:ext>
              </a:extLst>
            </p:cNvPr>
            <p:cNvGrpSpPr/>
            <p:nvPr/>
          </p:nvGrpSpPr>
          <p:grpSpPr>
            <a:xfrm>
              <a:off x="2614154" y="1816753"/>
              <a:ext cx="3915692" cy="3040604"/>
              <a:chOff x="9320475" y="1310750"/>
              <a:chExt cx="3915300" cy="3040300"/>
            </a:xfrm>
          </p:grpSpPr>
          <p:sp>
            <p:nvSpPr>
              <p:cNvPr id="46" name="Google Shape;664;p49">
                <a:extLst>
                  <a:ext uri="{FF2B5EF4-FFF2-40B4-BE49-F238E27FC236}">
                    <a16:creationId xmlns:a16="http://schemas.microsoft.com/office/drawing/2014/main" id="{23A61910-3948-4BD1-8748-C02017D5A098}"/>
                  </a:ext>
                </a:extLst>
              </p:cNvPr>
              <p:cNvSpPr/>
              <p:nvPr/>
            </p:nvSpPr>
            <p:spPr>
              <a:xfrm>
                <a:off x="12920525" y="3408900"/>
                <a:ext cx="154325" cy="201850"/>
              </a:xfrm>
              <a:custGeom>
                <a:avLst/>
                <a:gdLst/>
                <a:ahLst/>
                <a:cxnLst/>
                <a:rect l="l" t="t" r="r" b="b"/>
                <a:pathLst>
                  <a:path w="6173" h="8074" extrusionOk="0">
                    <a:moveTo>
                      <a:pt x="5939" y="1"/>
                    </a:moveTo>
                    <a:cubicBezTo>
                      <a:pt x="5772" y="34"/>
                      <a:pt x="1702" y="234"/>
                      <a:pt x="34" y="3270"/>
                    </a:cubicBezTo>
                    <a:cubicBezTo>
                      <a:pt x="1" y="3337"/>
                      <a:pt x="1" y="3403"/>
                      <a:pt x="1" y="3470"/>
                    </a:cubicBezTo>
                    <a:cubicBezTo>
                      <a:pt x="2002" y="7873"/>
                      <a:pt x="5538" y="8073"/>
                      <a:pt x="5705" y="8073"/>
                    </a:cubicBezTo>
                    <a:cubicBezTo>
                      <a:pt x="5805" y="8073"/>
                      <a:pt x="5905" y="8007"/>
                      <a:pt x="5905" y="7873"/>
                    </a:cubicBezTo>
                    <a:cubicBezTo>
                      <a:pt x="5905" y="7773"/>
                      <a:pt x="5838" y="7673"/>
                      <a:pt x="5705" y="7673"/>
                    </a:cubicBezTo>
                    <a:cubicBezTo>
                      <a:pt x="5672" y="7673"/>
                      <a:pt x="2336" y="7473"/>
                      <a:pt x="435" y="3370"/>
                    </a:cubicBezTo>
                    <a:cubicBezTo>
                      <a:pt x="2036" y="635"/>
                      <a:pt x="5939" y="435"/>
                      <a:pt x="5972" y="435"/>
                    </a:cubicBezTo>
                    <a:cubicBezTo>
                      <a:pt x="6072" y="435"/>
                      <a:pt x="6172" y="334"/>
                      <a:pt x="6172" y="201"/>
                    </a:cubicBezTo>
                    <a:cubicBezTo>
                      <a:pt x="6172" y="101"/>
                      <a:pt x="6072" y="1"/>
                      <a:pt x="5939" y="1"/>
                    </a:cubicBezTo>
                    <a:close/>
                  </a:path>
                </a:pathLst>
              </a:custGeom>
              <a:solidFill>
                <a:srgbClr val="FFF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5;p49">
                <a:extLst>
                  <a:ext uri="{FF2B5EF4-FFF2-40B4-BE49-F238E27FC236}">
                    <a16:creationId xmlns:a16="http://schemas.microsoft.com/office/drawing/2014/main" id="{2AFCDD51-0AD2-4C30-925D-9CB3E2F5ABAE}"/>
                  </a:ext>
                </a:extLst>
              </p:cNvPr>
              <p:cNvSpPr/>
              <p:nvPr/>
            </p:nvSpPr>
            <p:spPr>
              <a:xfrm>
                <a:off x="9372175" y="1486700"/>
                <a:ext cx="2951300" cy="2389225"/>
              </a:xfrm>
              <a:custGeom>
                <a:avLst/>
                <a:gdLst/>
                <a:ahLst/>
                <a:cxnLst/>
                <a:rect l="l" t="t" r="r" b="b"/>
                <a:pathLst>
                  <a:path w="118052" h="95569" extrusionOk="0">
                    <a:moveTo>
                      <a:pt x="16179" y="1"/>
                    </a:moveTo>
                    <a:lnTo>
                      <a:pt x="0" y="71985"/>
                    </a:lnTo>
                    <a:lnTo>
                      <a:pt x="108211" y="95569"/>
                    </a:lnTo>
                    <a:lnTo>
                      <a:pt x="118051" y="22483"/>
                    </a:lnTo>
                    <a:lnTo>
                      <a:pt x="16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6;p49">
                <a:extLst>
                  <a:ext uri="{FF2B5EF4-FFF2-40B4-BE49-F238E27FC236}">
                    <a16:creationId xmlns:a16="http://schemas.microsoft.com/office/drawing/2014/main" id="{F667F601-EFD0-4F4F-91D3-1CD8BBE4E62A}"/>
                  </a:ext>
                </a:extLst>
              </p:cNvPr>
              <p:cNvSpPr/>
              <p:nvPr/>
            </p:nvSpPr>
            <p:spPr>
              <a:xfrm>
                <a:off x="9346325" y="1336600"/>
                <a:ext cx="1742925" cy="2149050"/>
              </a:xfrm>
              <a:custGeom>
                <a:avLst/>
                <a:gdLst/>
                <a:ahLst/>
                <a:cxnLst/>
                <a:rect l="l" t="t" r="r" b="b"/>
                <a:pathLst>
                  <a:path w="69717" h="85962" extrusionOk="0">
                    <a:moveTo>
                      <a:pt x="16479" y="0"/>
                    </a:moveTo>
                    <a:lnTo>
                      <a:pt x="0" y="74120"/>
                    </a:lnTo>
                    <a:lnTo>
                      <a:pt x="53238" y="85962"/>
                    </a:lnTo>
                    <a:lnTo>
                      <a:pt x="69717" y="11842"/>
                    </a:lnTo>
                    <a:lnTo>
                      <a:pt x="16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67;p49">
                <a:extLst>
                  <a:ext uri="{FF2B5EF4-FFF2-40B4-BE49-F238E27FC236}">
                    <a16:creationId xmlns:a16="http://schemas.microsoft.com/office/drawing/2014/main" id="{CB39DC2C-2B8A-43FC-9D71-3706F3FEAF70}"/>
                  </a:ext>
                </a:extLst>
              </p:cNvPr>
              <p:cNvSpPr/>
              <p:nvPr/>
            </p:nvSpPr>
            <p:spPr>
              <a:xfrm>
                <a:off x="10677275" y="1631800"/>
                <a:ext cx="1742925" cy="2149075"/>
              </a:xfrm>
              <a:custGeom>
                <a:avLst/>
                <a:gdLst/>
                <a:ahLst/>
                <a:cxnLst/>
                <a:rect l="l" t="t" r="r" b="b"/>
                <a:pathLst>
                  <a:path w="69717" h="85963" extrusionOk="0">
                    <a:moveTo>
                      <a:pt x="16445" y="1"/>
                    </a:moveTo>
                    <a:lnTo>
                      <a:pt x="0" y="74154"/>
                    </a:lnTo>
                    <a:lnTo>
                      <a:pt x="53238" y="85962"/>
                    </a:lnTo>
                    <a:lnTo>
                      <a:pt x="69717" y="11842"/>
                    </a:lnTo>
                    <a:lnTo>
                      <a:pt x="164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8;p49">
                <a:extLst>
                  <a:ext uri="{FF2B5EF4-FFF2-40B4-BE49-F238E27FC236}">
                    <a16:creationId xmlns:a16="http://schemas.microsoft.com/office/drawing/2014/main" id="{577105E7-434E-4C93-BB89-74E45D7FD961}"/>
                  </a:ext>
                </a:extLst>
              </p:cNvPr>
              <p:cNvSpPr/>
              <p:nvPr/>
            </p:nvSpPr>
            <p:spPr>
              <a:xfrm>
                <a:off x="9691575" y="1310750"/>
                <a:ext cx="281050" cy="230175"/>
              </a:xfrm>
              <a:custGeom>
                <a:avLst/>
                <a:gdLst/>
                <a:ahLst/>
                <a:cxnLst/>
                <a:rect l="l" t="t" r="r" b="b"/>
                <a:pathLst>
                  <a:path w="11242" h="9207" extrusionOk="0">
                    <a:moveTo>
                      <a:pt x="2035" y="0"/>
                    </a:moveTo>
                    <a:lnTo>
                      <a:pt x="0" y="9207"/>
                    </a:lnTo>
                    <a:lnTo>
                      <a:pt x="11241" y="2035"/>
                    </a:lnTo>
                    <a:lnTo>
                      <a:pt x="20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9;p49">
                <a:extLst>
                  <a:ext uri="{FF2B5EF4-FFF2-40B4-BE49-F238E27FC236}">
                    <a16:creationId xmlns:a16="http://schemas.microsoft.com/office/drawing/2014/main" id="{261EE3FA-9796-49F4-A855-0B7C4B39996C}"/>
                  </a:ext>
                </a:extLst>
              </p:cNvPr>
              <p:cNvSpPr/>
              <p:nvPr/>
            </p:nvSpPr>
            <p:spPr>
              <a:xfrm>
                <a:off x="12215025" y="1859475"/>
                <a:ext cx="231025" cy="281875"/>
              </a:xfrm>
              <a:custGeom>
                <a:avLst/>
                <a:gdLst/>
                <a:ahLst/>
                <a:cxnLst/>
                <a:rect l="l" t="t" r="r" b="b"/>
                <a:pathLst>
                  <a:path w="9241" h="11275" extrusionOk="0">
                    <a:moveTo>
                      <a:pt x="1" y="0"/>
                    </a:moveTo>
                    <a:lnTo>
                      <a:pt x="7173" y="11275"/>
                    </a:lnTo>
                    <a:lnTo>
                      <a:pt x="9241" y="2068"/>
                    </a:lnTo>
                    <a:lnTo>
                      <a:pt x="1" y="0"/>
                    </a:lnTo>
                    <a:close/>
                  </a:path>
                </a:pathLst>
              </a:custGeom>
              <a:solidFill>
                <a:srgbClr val="FFD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0;p49">
                <a:extLst>
                  <a:ext uri="{FF2B5EF4-FFF2-40B4-BE49-F238E27FC236}">
                    <a16:creationId xmlns:a16="http://schemas.microsoft.com/office/drawing/2014/main" id="{817354BA-067B-4CB7-9BC5-72818B0ECB76}"/>
                  </a:ext>
                </a:extLst>
              </p:cNvPr>
              <p:cNvSpPr/>
              <p:nvPr/>
            </p:nvSpPr>
            <p:spPr>
              <a:xfrm>
                <a:off x="9320475" y="2979425"/>
                <a:ext cx="230175" cy="281900"/>
              </a:xfrm>
              <a:custGeom>
                <a:avLst/>
                <a:gdLst/>
                <a:ahLst/>
                <a:cxnLst/>
                <a:rect l="l" t="t" r="r" b="b"/>
                <a:pathLst>
                  <a:path w="9207" h="11276" extrusionOk="0">
                    <a:moveTo>
                      <a:pt x="2035" y="1"/>
                    </a:moveTo>
                    <a:lnTo>
                      <a:pt x="0" y="9208"/>
                    </a:lnTo>
                    <a:lnTo>
                      <a:pt x="9207" y="11276"/>
                    </a:lnTo>
                    <a:lnTo>
                      <a:pt x="20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1;p49">
                <a:extLst>
                  <a:ext uri="{FF2B5EF4-FFF2-40B4-BE49-F238E27FC236}">
                    <a16:creationId xmlns:a16="http://schemas.microsoft.com/office/drawing/2014/main" id="{895C9C23-9902-4C90-9483-3076EEB14905}"/>
                  </a:ext>
                </a:extLst>
              </p:cNvPr>
              <p:cNvSpPr/>
              <p:nvPr/>
            </p:nvSpPr>
            <p:spPr>
              <a:xfrm>
                <a:off x="11793900" y="3579875"/>
                <a:ext cx="281050" cy="230175"/>
              </a:xfrm>
              <a:custGeom>
                <a:avLst/>
                <a:gdLst/>
                <a:ahLst/>
                <a:cxnLst/>
                <a:rect l="l" t="t" r="r" b="b"/>
                <a:pathLst>
                  <a:path w="11242" h="9207" extrusionOk="0">
                    <a:moveTo>
                      <a:pt x="11242" y="0"/>
                    </a:moveTo>
                    <a:lnTo>
                      <a:pt x="0" y="7172"/>
                    </a:lnTo>
                    <a:lnTo>
                      <a:pt x="9207" y="9207"/>
                    </a:lnTo>
                    <a:lnTo>
                      <a:pt x="11242" y="0"/>
                    </a:lnTo>
                    <a:close/>
                  </a:path>
                </a:pathLst>
              </a:custGeom>
              <a:solidFill>
                <a:srgbClr val="FFD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2;p49">
                <a:extLst>
                  <a:ext uri="{FF2B5EF4-FFF2-40B4-BE49-F238E27FC236}">
                    <a16:creationId xmlns:a16="http://schemas.microsoft.com/office/drawing/2014/main" id="{132E9A44-2090-4549-927C-C312DB2051D5}"/>
                  </a:ext>
                </a:extLst>
              </p:cNvPr>
              <p:cNvSpPr/>
              <p:nvPr/>
            </p:nvSpPr>
            <p:spPr>
              <a:xfrm>
                <a:off x="10538825" y="1600950"/>
                <a:ext cx="683025" cy="1913900"/>
              </a:xfrm>
              <a:custGeom>
                <a:avLst/>
                <a:gdLst/>
                <a:ahLst/>
                <a:cxnLst/>
                <a:rect l="l" t="t" r="r" b="b"/>
                <a:pathLst>
                  <a:path w="27321" h="76556" extrusionOk="0">
                    <a:moveTo>
                      <a:pt x="16446" y="0"/>
                    </a:moveTo>
                    <a:lnTo>
                      <a:pt x="1" y="74154"/>
                    </a:lnTo>
                    <a:lnTo>
                      <a:pt x="10875" y="76555"/>
                    </a:lnTo>
                    <a:lnTo>
                      <a:pt x="27320" y="2436"/>
                    </a:lnTo>
                    <a:lnTo>
                      <a:pt x="164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3;p49">
                <a:extLst>
                  <a:ext uri="{FF2B5EF4-FFF2-40B4-BE49-F238E27FC236}">
                    <a16:creationId xmlns:a16="http://schemas.microsoft.com/office/drawing/2014/main" id="{EFA4E9F8-B061-47F6-B2F8-BDF3FF892380}"/>
                  </a:ext>
                </a:extLst>
              </p:cNvPr>
              <p:cNvSpPr/>
              <p:nvPr/>
            </p:nvSpPr>
            <p:spPr>
              <a:xfrm>
                <a:off x="10666425" y="1620125"/>
                <a:ext cx="1657050" cy="2062350"/>
              </a:xfrm>
              <a:custGeom>
                <a:avLst/>
                <a:gdLst/>
                <a:ahLst/>
                <a:cxnLst/>
                <a:rect l="l" t="t" r="r" b="b"/>
                <a:pathLst>
                  <a:path w="66282" h="82494" extrusionOk="0">
                    <a:moveTo>
                      <a:pt x="24896" y="0"/>
                    </a:moveTo>
                    <a:cubicBezTo>
                      <a:pt x="21245" y="0"/>
                      <a:pt x="18241" y="805"/>
                      <a:pt x="16412" y="2803"/>
                    </a:cubicBezTo>
                    <a:lnTo>
                      <a:pt x="1135" y="71519"/>
                    </a:lnTo>
                    <a:cubicBezTo>
                      <a:pt x="1" y="76622"/>
                      <a:pt x="51037" y="82493"/>
                      <a:pt x="51037" y="82493"/>
                    </a:cubicBezTo>
                    <a:lnTo>
                      <a:pt x="66281" y="13811"/>
                    </a:lnTo>
                    <a:cubicBezTo>
                      <a:pt x="66281" y="13811"/>
                      <a:pt x="40025" y="0"/>
                      <a:pt x="24896" y="0"/>
                    </a:cubicBezTo>
                    <a:close/>
                  </a:path>
                </a:pathLst>
              </a:custGeom>
              <a:solidFill>
                <a:srgbClr val="FFF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74;p49">
                <a:extLst>
                  <a:ext uri="{FF2B5EF4-FFF2-40B4-BE49-F238E27FC236}">
                    <a16:creationId xmlns:a16="http://schemas.microsoft.com/office/drawing/2014/main" id="{F59768AD-591E-46A1-8AF9-33C35E1AA6B2}"/>
                  </a:ext>
                </a:extLst>
              </p:cNvPr>
              <p:cNvSpPr/>
              <p:nvPr/>
            </p:nvSpPr>
            <p:spPr>
              <a:xfrm>
                <a:off x="9453900" y="1424900"/>
                <a:ext cx="1622850" cy="2004250"/>
              </a:xfrm>
              <a:custGeom>
                <a:avLst/>
                <a:gdLst/>
                <a:ahLst/>
                <a:cxnLst/>
                <a:rect l="l" t="t" r="r" b="b"/>
                <a:pathLst>
                  <a:path w="64914" h="80170" extrusionOk="0">
                    <a:moveTo>
                      <a:pt x="18851" y="1"/>
                    </a:moveTo>
                    <a:cubicBezTo>
                      <a:pt x="16595" y="1"/>
                      <a:pt x="15245" y="37"/>
                      <a:pt x="15245" y="37"/>
                    </a:cubicBezTo>
                    <a:lnTo>
                      <a:pt x="0" y="68687"/>
                    </a:lnTo>
                    <a:cubicBezTo>
                      <a:pt x="0" y="68687"/>
                      <a:pt x="34679" y="80170"/>
                      <a:pt x="46231" y="80170"/>
                    </a:cubicBezTo>
                    <a:cubicBezTo>
                      <a:pt x="47886" y="80170"/>
                      <a:pt x="49067" y="79934"/>
                      <a:pt x="49602" y="79394"/>
                    </a:cubicBezTo>
                    <a:lnTo>
                      <a:pt x="64913" y="10612"/>
                    </a:lnTo>
                    <a:cubicBezTo>
                      <a:pt x="61189" y="845"/>
                      <a:pt x="29647" y="1"/>
                      <a:pt x="18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75;p49">
                <a:extLst>
                  <a:ext uri="{FF2B5EF4-FFF2-40B4-BE49-F238E27FC236}">
                    <a16:creationId xmlns:a16="http://schemas.microsoft.com/office/drawing/2014/main" id="{3D19A387-AA77-4EF9-B69F-77DC9C1346C7}"/>
                  </a:ext>
                </a:extLst>
              </p:cNvPr>
              <p:cNvSpPr/>
              <p:nvPr/>
            </p:nvSpPr>
            <p:spPr>
              <a:xfrm>
                <a:off x="9868350" y="1605800"/>
                <a:ext cx="390300" cy="363775"/>
              </a:xfrm>
              <a:custGeom>
                <a:avLst/>
                <a:gdLst/>
                <a:ahLst/>
                <a:cxnLst/>
                <a:rect l="l" t="t" r="r" b="b"/>
                <a:pathLst>
                  <a:path w="15612" h="14551" extrusionOk="0">
                    <a:moveTo>
                      <a:pt x="3337" y="407"/>
                    </a:moveTo>
                    <a:lnTo>
                      <a:pt x="15145" y="807"/>
                    </a:lnTo>
                    <a:lnTo>
                      <a:pt x="12210" y="14117"/>
                    </a:lnTo>
                    <a:lnTo>
                      <a:pt x="468" y="13316"/>
                    </a:lnTo>
                    <a:lnTo>
                      <a:pt x="3337" y="407"/>
                    </a:lnTo>
                    <a:close/>
                    <a:moveTo>
                      <a:pt x="3120" y="0"/>
                    </a:moveTo>
                    <a:cubicBezTo>
                      <a:pt x="3019" y="0"/>
                      <a:pt x="2965" y="87"/>
                      <a:pt x="2936" y="173"/>
                    </a:cubicBezTo>
                    <a:lnTo>
                      <a:pt x="1" y="13450"/>
                    </a:lnTo>
                    <a:cubicBezTo>
                      <a:pt x="1" y="13516"/>
                      <a:pt x="1" y="13583"/>
                      <a:pt x="34" y="13616"/>
                    </a:cubicBezTo>
                    <a:cubicBezTo>
                      <a:pt x="68" y="13683"/>
                      <a:pt x="134" y="13683"/>
                      <a:pt x="201" y="13716"/>
                    </a:cubicBezTo>
                    <a:lnTo>
                      <a:pt x="12343" y="14550"/>
                    </a:lnTo>
                    <a:cubicBezTo>
                      <a:pt x="12443" y="14550"/>
                      <a:pt x="12543" y="14484"/>
                      <a:pt x="12543" y="14384"/>
                    </a:cubicBezTo>
                    <a:lnTo>
                      <a:pt x="15612" y="640"/>
                    </a:lnTo>
                    <a:cubicBezTo>
                      <a:pt x="15612" y="607"/>
                      <a:pt x="15612" y="540"/>
                      <a:pt x="15579" y="474"/>
                    </a:cubicBezTo>
                    <a:cubicBezTo>
                      <a:pt x="15512" y="440"/>
                      <a:pt x="15479" y="407"/>
                      <a:pt x="15412" y="407"/>
                    </a:cubicBezTo>
                    <a:lnTo>
                      <a:pt x="3170" y="7"/>
                    </a:lnTo>
                    <a:cubicBezTo>
                      <a:pt x="3152" y="2"/>
                      <a:pt x="3135" y="0"/>
                      <a:pt x="3120"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76;p49">
                <a:extLst>
                  <a:ext uri="{FF2B5EF4-FFF2-40B4-BE49-F238E27FC236}">
                    <a16:creationId xmlns:a16="http://schemas.microsoft.com/office/drawing/2014/main" id="{6D393D62-DE43-460F-A948-4545991D29FD}"/>
                  </a:ext>
                </a:extLst>
              </p:cNvPr>
              <p:cNvSpPr/>
              <p:nvPr/>
            </p:nvSpPr>
            <p:spPr>
              <a:xfrm>
                <a:off x="9849175" y="2025425"/>
                <a:ext cx="973225" cy="184325"/>
              </a:xfrm>
              <a:custGeom>
                <a:avLst/>
                <a:gdLst/>
                <a:ahLst/>
                <a:cxnLst/>
                <a:rect l="l" t="t" r="r" b="b"/>
                <a:pathLst>
                  <a:path w="38929" h="7373" extrusionOk="0">
                    <a:moveTo>
                      <a:pt x="201" y="0"/>
                    </a:moveTo>
                    <a:cubicBezTo>
                      <a:pt x="67" y="0"/>
                      <a:pt x="1" y="100"/>
                      <a:pt x="1" y="200"/>
                    </a:cubicBezTo>
                    <a:cubicBezTo>
                      <a:pt x="1" y="334"/>
                      <a:pt x="67" y="401"/>
                      <a:pt x="201" y="434"/>
                    </a:cubicBezTo>
                    <a:cubicBezTo>
                      <a:pt x="468" y="434"/>
                      <a:pt x="26386" y="1168"/>
                      <a:pt x="38595" y="7372"/>
                    </a:cubicBezTo>
                    <a:lnTo>
                      <a:pt x="38695" y="7372"/>
                    </a:lnTo>
                    <a:cubicBezTo>
                      <a:pt x="38762" y="7372"/>
                      <a:pt x="38828" y="7339"/>
                      <a:pt x="38862" y="7272"/>
                    </a:cubicBezTo>
                    <a:cubicBezTo>
                      <a:pt x="38928" y="7172"/>
                      <a:pt x="38862" y="7039"/>
                      <a:pt x="38762" y="7005"/>
                    </a:cubicBezTo>
                    <a:cubicBezTo>
                      <a:pt x="26486" y="768"/>
                      <a:pt x="468" y="0"/>
                      <a:pt x="201"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77;p49">
                <a:extLst>
                  <a:ext uri="{FF2B5EF4-FFF2-40B4-BE49-F238E27FC236}">
                    <a16:creationId xmlns:a16="http://schemas.microsoft.com/office/drawing/2014/main" id="{19BA345A-D494-4001-882A-58258D6761F2}"/>
                  </a:ext>
                </a:extLst>
              </p:cNvPr>
              <p:cNvSpPr/>
              <p:nvPr/>
            </p:nvSpPr>
            <p:spPr>
              <a:xfrm>
                <a:off x="9829175" y="2112975"/>
                <a:ext cx="973200" cy="184325"/>
              </a:xfrm>
              <a:custGeom>
                <a:avLst/>
                <a:gdLst/>
                <a:ahLst/>
                <a:cxnLst/>
                <a:rect l="l" t="t" r="r" b="b"/>
                <a:pathLst>
                  <a:path w="38928" h="7373" extrusionOk="0">
                    <a:moveTo>
                      <a:pt x="234" y="1"/>
                    </a:moveTo>
                    <a:cubicBezTo>
                      <a:pt x="100" y="1"/>
                      <a:pt x="33" y="101"/>
                      <a:pt x="0" y="201"/>
                    </a:cubicBezTo>
                    <a:cubicBezTo>
                      <a:pt x="0" y="334"/>
                      <a:pt x="100" y="401"/>
                      <a:pt x="234" y="434"/>
                    </a:cubicBezTo>
                    <a:cubicBezTo>
                      <a:pt x="467" y="434"/>
                      <a:pt x="26419" y="1168"/>
                      <a:pt x="38594" y="7373"/>
                    </a:cubicBezTo>
                    <a:lnTo>
                      <a:pt x="38694" y="7373"/>
                    </a:lnTo>
                    <a:cubicBezTo>
                      <a:pt x="38761" y="7373"/>
                      <a:pt x="38861" y="7339"/>
                      <a:pt x="38894" y="7273"/>
                    </a:cubicBezTo>
                    <a:cubicBezTo>
                      <a:pt x="38928" y="7173"/>
                      <a:pt x="38894" y="7039"/>
                      <a:pt x="38794" y="7006"/>
                    </a:cubicBezTo>
                    <a:cubicBezTo>
                      <a:pt x="26519" y="768"/>
                      <a:pt x="500" y="1"/>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78;p49">
                <a:extLst>
                  <a:ext uri="{FF2B5EF4-FFF2-40B4-BE49-F238E27FC236}">
                    <a16:creationId xmlns:a16="http://schemas.microsoft.com/office/drawing/2014/main" id="{D98C33E5-96C7-4DA6-B395-A6D093826436}"/>
                  </a:ext>
                </a:extLst>
              </p:cNvPr>
              <p:cNvSpPr/>
              <p:nvPr/>
            </p:nvSpPr>
            <p:spPr>
              <a:xfrm>
                <a:off x="9809975" y="2200550"/>
                <a:ext cx="973225" cy="184325"/>
              </a:xfrm>
              <a:custGeom>
                <a:avLst/>
                <a:gdLst/>
                <a:ahLst/>
                <a:cxnLst/>
                <a:rect l="l" t="t" r="r" b="b"/>
                <a:pathLst>
                  <a:path w="38929" h="7373" extrusionOk="0">
                    <a:moveTo>
                      <a:pt x="234" y="0"/>
                    </a:moveTo>
                    <a:cubicBezTo>
                      <a:pt x="101" y="0"/>
                      <a:pt x="1" y="100"/>
                      <a:pt x="1" y="200"/>
                    </a:cubicBezTo>
                    <a:cubicBezTo>
                      <a:pt x="1" y="334"/>
                      <a:pt x="101" y="401"/>
                      <a:pt x="201" y="434"/>
                    </a:cubicBezTo>
                    <a:cubicBezTo>
                      <a:pt x="468" y="434"/>
                      <a:pt x="26386" y="1168"/>
                      <a:pt x="38595" y="7372"/>
                    </a:cubicBezTo>
                    <a:lnTo>
                      <a:pt x="38695" y="7372"/>
                    </a:lnTo>
                    <a:cubicBezTo>
                      <a:pt x="38762" y="7372"/>
                      <a:pt x="38829" y="7339"/>
                      <a:pt x="38862" y="7272"/>
                    </a:cubicBezTo>
                    <a:cubicBezTo>
                      <a:pt x="38929" y="7172"/>
                      <a:pt x="38895" y="7039"/>
                      <a:pt x="38795" y="7005"/>
                    </a:cubicBezTo>
                    <a:cubicBezTo>
                      <a:pt x="26520" y="768"/>
                      <a:pt x="468" y="0"/>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79;p49">
                <a:extLst>
                  <a:ext uri="{FF2B5EF4-FFF2-40B4-BE49-F238E27FC236}">
                    <a16:creationId xmlns:a16="http://schemas.microsoft.com/office/drawing/2014/main" id="{A31C527B-14FE-4CFD-AD63-0BE13FA9FF2F}"/>
                  </a:ext>
                </a:extLst>
              </p:cNvPr>
              <p:cNvSpPr/>
              <p:nvPr/>
            </p:nvSpPr>
            <p:spPr>
              <a:xfrm>
                <a:off x="9790800" y="2288100"/>
                <a:ext cx="973225" cy="184325"/>
              </a:xfrm>
              <a:custGeom>
                <a:avLst/>
                <a:gdLst/>
                <a:ahLst/>
                <a:cxnLst/>
                <a:rect l="l" t="t" r="r" b="b"/>
                <a:pathLst>
                  <a:path w="38929" h="7373" extrusionOk="0">
                    <a:moveTo>
                      <a:pt x="234" y="1"/>
                    </a:moveTo>
                    <a:cubicBezTo>
                      <a:pt x="101" y="1"/>
                      <a:pt x="1" y="68"/>
                      <a:pt x="1" y="201"/>
                    </a:cubicBezTo>
                    <a:cubicBezTo>
                      <a:pt x="1" y="301"/>
                      <a:pt x="67" y="401"/>
                      <a:pt x="201" y="434"/>
                    </a:cubicBezTo>
                    <a:cubicBezTo>
                      <a:pt x="468" y="434"/>
                      <a:pt x="26486" y="1969"/>
                      <a:pt x="38595" y="7373"/>
                    </a:cubicBezTo>
                    <a:lnTo>
                      <a:pt x="38695" y="7373"/>
                    </a:lnTo>
                    <a:cubicBezTo>
                      <a:pt x="38762" y="7373"/>
                      <a:pt x="38828" y="7339"/>
                      <a:pt x="38862" y="7273"/>
                    </a:cubicBezTo>
                    <a:cubicBezTo>
                      <a:pt x="38928" y="7173"/>
                      <a:pt x="38862" y="7039"/>
                      <a:pt x="38762" y="7006"/>
                    </a:cubicBezTo>
                    <a:cubicBezTo>
                      <a:pt x="26586" y="1535"/>
                      <a:pt x="468" y="34"/>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0;p49">
                <a:extLst>
                  <a:ext uri="{FF2B5EF4-FFF2-40B4-BE49-F238E27FC236}">
                    <a16:creationId xmlns:a16="http://schemas.microsoft.com/office/drawing/2014/main" id="{43AD5C45-2FC3-4B01-A6A4-AF5D3519A7C8}"/>
                  </a:ext>
                </a:extLst>
              </p:cNvPr>
              <p:cNvSpPr/>
              <p:nvPr/>
            </p:nvSpPr>
            <p:spPr>
              <a:xfrm>
                <a:off x="9770800" y="2375675"/>
                <a:ext cx="973200" cy="184325"/>
              </a:xfrm>
              <a:custGeom>
                <a:avLst/>
                <a:gdLst/>
                <a:ahLst/>
                <a:cxnLst/>
                <a:rect l="l" t="t" r="r" b="b"/>
                <a:pathLst>
                  <a:path w="38928" h="7373" extrusionOk="0">
                    <a:moveTo>
                      <a:pt x="234" y="0"/>
                    </a:moveTo>
                    <a:cubicBezTo>
                      <a:pt x="133" y="0"/>
                      <a:pt x="33" y="67"/>
                      <a:pt x="33" y="200"/>
                    </a:cubicBezTo>
                    <a:cubicBezTo>
                      <a:pt x="0" y="301"/>
                      <a:pt x="100" y="401"/>
                      <a:pt x="200" y="434"/>
                    </a:cubicBezTo>
                    <a:cubicBezTo>
                      <a:pt x="467" y="434"/>
                      <a:pt x="26719" y="2135"/>
                      <a:pt x="38628" y="7372"/>
                    </a:cubicBezTo>
                    <a:lnTo>
                      <a:pt x="38694" y="7372"/>
                    </a:lnTo>
                    <a:cubicBezTo>
                      <a:pt x="38794" y="7372"/>
                      <a:pt x="38861" y="7339"/>
                      <a:pt x="38894" y="7272"/>
                    </a:cubicBezTo>
                    <a:cubicBezTo>
                      <a:pt x="38928" y="7172"/>
                      <a:pt x="38894" y="7039"/>
                      <a:pt x="38794" y="6972"/>
                    </a:cubicBezTo>
                    <a:cubicBezTo>
                      <a:pt x="26819" y="1702"/>
                      <a:pt x="500" y="34"/>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1;p49">
                <a:extLst>
                  <a:ext uri="{FF2B5EF4-FFF2-40B4-BE49-F238E27FC236}">
                    <a16:creationId xmlns:a16="http://schemas.microsoft.com/office/drawing/2014/main" id="{6AD0EC92-CF6D-4CFD-95E7-B8F515599034}"/>
                  </a:ext>
                </a:extLst>
              </p:cNvPr>
              <p:cNvSpPr/>
              <p:nvPr/>
            </p:nvSpPr>
            <p:spPr>
              <a:xfrm>
                <a:off x="9751600" y="2463225"/>
                <a:ext cx="973225" cy="184325"/>
              </a:xfrm>
              <a:custGeom>
                <a:avLst/>
                <a:gdLst/>
                <a:ahLst/>
                <a:cxnLst/>
                <a:rect l="l" t="t" r="r" b="b"/>
                <a:pathLst>
                  <a:path w="38929" h="7373" extrusionOk="0">
                    <a:moveTo>
                      <a:pt x="234" y="1"/>
                    </a:moveTo>
                    <a:cubicBezTo>
                      <a:pt x="134" y="1"/>
                      <a:pt x="34" y="68"/>
                      <a:pt x="1" y="201"/>
                    </a:cubicBezTo>
                    <a:cubicBezTo>
                      <a:pt x="1" y="301"/>
                      <a:pt x="101" y="401"/>
                      <a:pt x="201" y="401"/>
                    </a:cubicBezTo>
                    <a:cubicBezTo>
                      <a:pt x="468" y="434"/>
                      <a:pt x="26119" y="2536"/>
                      <a:pt x="38628" y="7373"/>
                    </a:cubicBezTo>
                    <a:lnTo>
                      <a:pt x="38695" y="7373"/>
                    </a:lnTo>
                    <a:cubicBezTo>
                      <a:pt x="38762" y="7373"/>
                      <a:pt x="38862" y="7339"/>
                      <a:pt x="38895" y="7239"/>
                    </a:cubicBezTo>
                    <a:cubicBezTo>
                      <a:pt x="38929" y="7139"/>
                      <a:pt x="38895" y="7039"/>
                      <a:pt x="38762" y="6972"/>
                    </a:cubicBezTo>
                    <a:cubicBezTo>
                      <a:pt x="26186" y="2102"/>
                      <a:pt x="501" y="34"/>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2;p49">
                <a:extLst>
                  <a:ext uri="{FF2B5EF4-FFF2-40B4-BE49-F238E27FC236}">
                    <a16:creationId xmlns:a16="http://schemas.microsoft.com/office/drawing/2014/main" id="{BF8B1A66-DCE4-450C-8369-67C5B5007592}"/>
                  </a:ext>
                </a:extLst>
              </p:cNvPr>
              <p:cNvSpPr/>
              <p:nvPr/>
            </p:nvSpPr>
            <p:spPr>
              <a:xfrm>
                <a:off x="9732425" y="2550800"/>
                <a:ext cx="973225" cy="184325"/>
              </a:xfrm>
              <a:custGeom>
                <a:avLst/>
                <a:gdLst/>
                <a:ahLst/>
                <a:cxnLst/>
                <a:rect l="l" t="t" r="r" b="b"/>
                <a:pathLst>
                  <a:path w="38929" h="7373" extrusionOk="0">
                    <a:moveTo>
                      <a:pt x="234" y="0"/>
                    </a:moveTo>
                    <a:cubicBezTo>
                      <a:pt x="101" y="0"/>
                      <a:pt x="1" y="67"/>
                      <a:pt x="1" y="167"/>
                    </a:cubicBezTo>
                    <a:cubicBezTo>
                      <a:pt x="1" y="301"/>
                      <a:pt x="67" y="401"/>
                      <a:pt x="167" y="401"/>
                    </a:cubicBezTo>
                    <a:cubicBezTo>
                      <a:pt x="434" y="434"/>
                      <a:pt x="26286" y="3469"/>
                      <a:pt x="38628" y="7372"/>
                    </a:cubicBezTo>
                    <a:lnTo>
                      <a:pt x="38695" y="7372"/>
                    </a:lnTo>
                    <a:cubicBezTo>
                      <a:pt x="38762" y="7372"/>
                      <a:pt x="38862" y="7339"/>
                      <a:pt x="38895" y="7239"/>
                    </a:cubicBezTo>
                    <a:cubicBezTo>
                      <a:pt x="38928" y="7139"/>
                      <a:pt x="38862" y="7005"/>
                      <a:pt x="38762" y="6972"/>
                    </a:cubicBezTo>
                    <a:cubicBezTo>
                      <a:pt x="26353" y="3069"/>
                      <a:pt x="501" y="34"/>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3;p49">
                <a:extLst>
                  <a:ext uri="{FF2B5EF4-FFF2-40B4-BE49-F238E27FC236}">
                    <a16:creationId xmlns:a16="http://schemas.microsoft.com/office/drawing/2014/main" id="{AB26C792-4440-4BA9-B446-08578A236FD0}"/>
                  </a:ext>
                </a:extLst>
              </p:cNvPr>
              <p:cNvSpPr/>
              <p:nvPr/>
            </p:nvSpPr>
            <p:spPr>
              <a:xfrm>
                <a:off x="9712425" y="2638200"/>
                <a:ext cx="973200" cy="184475"/>
              </a:xfrm>
              <a:custGeom>
                <a:avLst/>
                <a:gdLst/>
                <a:ahLst/>
                <a:cxnLst/>
                <a:rect l="l" t="t" r="r" b="b"/>
                <a:pathLst>
                  <a:path w="38928" h="7379" extrusionOk="0">
                    <a:moveTo>
                      <a:pt x="215" y="0"/>
                    </a:moveTo>
                    <a:cubicBezTo>
                      <a:pt x="108" y="0"/>
                      <a:pt x="33" y="87"/>
                      <a:pt x="33" y="174"/>
                    </a:cubicBezTo>
                    <a:cubicBezTo>
                      <a:pt x="0" y="307"/>
                      <a:pt x="100" y="407"/>
                      <a:pt x="200" y="407"/>
                    </a:cubicBezTo>
                    <a:cubicBezTo>
                      <a:pt x="467" y="440"/>
                      <a:pt x="25818" y="3876"/>
                      <a:pt x="38661" y="7379"/>
                    </a:cubicBezTo>
                    <a:lnTo>
                      <a:pt x="38694" y="7379"/>
                    </a:lnTo>
                    <a:cubicBezTo>
                      <a:pt x="38794" y="7379"/>
                      <a:pt x="38894" y="7312"/>
                      <a:pt x="38894" y="7245"/>
                    </a:cubicBezTo>
                    <a:cubicBezTo>
                      <a:pt x="38928" y="7112"/>
                      <a:pt x="38861" y="7012"/>
                      <a:pt x="38761" y="6979"/>
                    </a:cubicBezTo>
                    <a:cubicBezTo>
                      <a:pt x="25919" y="3476"/>
                      <a:pt x="500" y="40"/>
                      <a:pt x="267" y="7"/>
                    </a:cubicBezTo>
                    <a:cubicBezTo>
                      <a:pt x="249" y="2"/>
                      <a:pt x="232" y="0"/>
                      <a:pt x="215"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4;p49">
                <a:extLst>
                  <a:ext uri="{FF2B5EF4-FFF2-40B4-BE49-F238E27FC236}">
                    <a16:creationId xmlns:a16="http://schemas.microsoft.com/office/drawing/2014/main" id="{2874A90F-A698-49CD-A304-30E9A88EC604}"/>
                  </a:ext>
                </a:extLst>
              </p:cNvPr>
              <p:cNvSpPr/>
              <p:nvPr/>
            </p:nvSpPr>
            <p:spPr>
              <a:xfrm>
                <a:off x="9693225" y="2725975"/>
                <a:ext cx="973225" cy="184275"/>
              </a:xfrm>
              <a:custGeom>
                <a:avLst/>
                <a:gdLst/>
                <a:ahLst/>
                <a:cxnLst/>
                <a:rect l="l" t="t" r="r" b="b"/>
                <a:pathLst>
                  <a:path w="38929" h="7371" extrusionOk="0">
                    <a:moveTo>
                      <a:pt x="317" y="1"/>
                    </a:moveTo>
                    <a:cubicBezTo>
                      <a:pt x="178" y="1"/>
                      <a:pt x="93" y="11"/>
                      <a:pt x="68" y="32"/>
                    </a:cubicBezTo>
                    <a:cubicBezTo>
                      <a:pt x="34" y="98"/>
                      <a:pt x="1" y="165"/>
                      <a:pt x="1" y="232"/>
                    </a:cubicBezTo>
                    <a:cubicBezTo>
                      <a:pt x="30" y="319"/>
                      <a:pt x="109" y="405"/>
                      <a:pt x="216" y="405"/>
                    </a:cubicBezTo>
                    <a:cubicBezTo>
                      <a:pt x="233" y="405"/>
                      <a:pt x="250" y="403"/>
                      <a:pt x="268" y="399"/>
                    </a:cubicBezTo>
                    <a:lnTo>
                      <a:pt x="301" y="399"/>
                    </a:lnTo>
                    <a:cubicBezTo>
                      <a:pt x="313" y="398"/>
                      <a:pt x="326" y="398"/>
                      <a:pt x="341" y="398"/>
                    </a:cubicBezTo>
                    <a:cubicBezTo>
                      <a:pt x="2035" y="398"/>
                      <a:pt x="26098" y="4064"/>
                      <a:pt x="38628" y="7370"/>
                    </a:cubicBezTo>
                    <a:lnTo>
                      <a:pt x="38695" y="7370"/>
                    </a:lnTo>
                    <a:cubicBezTo>
                      <a:pt x="38795" y="7370"/>
                      <a:pt x="38862" y="7304"/>
                      <a:pt x="38895" y="7237"/>
                    </a:cubicBezTo>
                    <a:cubicBezTo>
                      <a:pt x="38929" y="7103"/>
                      <a:pt x="38862" y="7003"/>
                      <a:pt x="38762" y="6970"/>
                    </a:cubicBezTo>
                    <a:cubicBezTo>
                      <a:pt x="27455" y="3984"/>
                      <a:pt x="3083" y="1"/>
                      <a:pt x="317"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5;p49">
                <a:extLst>
                  <a:ext uri="{FF2B5EF4-FFF2-40B4-BE49-F238E27FC236}">
                    <a16:creationId xmlns:a16="http://schemas.microsoft.com/office/drawing/2014/main" id="{17DA3C5A-BB78-458D-9C23-2411DFF82920}"/>
                  </a:ext>
                </a:extLst>
              </p:cNvPr>
              <p:cNvSpPr/>
              <p:nvPr/>
            </p:nvSpPr>
            <p:spPr>
              <a:xfrm>
                <a:off x="9673225" y="2813325"/>
                <a:ext cx="969050" cy="205325"/>
              </a:xfrm>
              <a:custGeom>
                <a:avLst/>
                <a:gdLst/>
                <a:ahLst/>
                <a:cxnLst/>
                <a:rect l="l" t="t" r="r" b="b"/>
                <a:pathLst>
                  <a:path w="38762" h="8213" extrusionOk="0">
                    <a:moveTo>
                      <a:pt x="227" y="0"/>
                    </a:moveTo>
                    <a:cubicBezTo>
                      <a:pt x="141" y="0"/>
                      <a:pt x="62" y="87"/>
                      <a:pt x="34" y="174"/>
                    </a:cubicBezTo>
                    <a:cubicBezTo>
                      <a:pt x="0" y="274"/>
                      <a:pt x="100" y="407"/>
                      <a:pt x="200" y="407"/>
                    </a:cubicBezTo>
                    <a:cubicBezTo>
                      <a:pt x="434" y="474"/>
                      <a:pt x="24584" y="4777"/>
                      <a:pt x="38494" y="8213"/>
                    </a:cubicBezTo>
                    <a:lnTo>
                      <a:pt x="38528" y="8213"/>
                    </a:lnTo>
                    <a:cubicBezTo>
                      <a:pt x="38628" y="8213"/>
                      <a:pt x="38728" y="8146"/>
                      <a:pt x="38728" y="8046"/>
                    </a:cubicBezTo>
                    <a:cubicBezTo>
                      <a:pt x="38761" y="7946"/>
                      <a:pt x="38695" y="7812"/>
                      <a:pt x="38594" y="7779"/>
                    </a:cubicBezTo>
                    <a:cubicBezTo>
                      <a:pt x="24685" y="4377"/>
                      <a:pt x="534" y="40"/>
                      <a:pt x="267" y="7"/>
                    </a:cubicBezTo>
                    <a:cubicBezTo>
                      <a:pt x="254" y="2"/>
                      <a:pt x="240" y="0"/>
                      <a:pt x="227"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6;p49">
                <a:extLst>
                  <a:ext uri="{FF2B5EF4-FFF2-40B4-BE49-F238E27FC236}">
                    <a16:creationId xmlns:a16="http://schemas.microsoft.com/office/drawing/2014/main" id="{8C9A3290-B6FA-4B0B-AE8F-E073BC48CA30}"/>
                  </a:ext>
                </a:extLst>
              </p:cNvPr>
              <p:cNvSpPr/>
              <p:nvPr/>
            </p:nvSpPr>
            <p:spPr>
              <a:xfrm>
                <a:off x="9654050" y="2900825"/>
                <a:ext cx="964025" cy="225400"/>
              </a:xfrm>
              <a:custGeom>
                <a:avLst/>
                <a:gdLst/>
                <a:ahLst/>
                <a:cxnLst/>
                <a:rect l="l" t="t" r="r" b="b"/>
                <a:pathLst>
                  <a:path w="38561" h="9016" extrusionOk="0">
                    <a:moveTo>
                      <a:pt x="216" y="1"/>
                    </a:moveTo>
                    <a:cubicBezTo>
                      <a:pt x="134" y="1"/>
                      <a:pt x="61" y="66"/>
                      <a:pt x="33" y="176"/>
                    </a:cubicBezTo>
                    <a:cubicBezTo>
                      <a:pt x="0" y="276"/>
                      <a:pt x="67" y="376"/>
                      <a:pt x="200" y="410"/>
                    </a:cubicBezTo>
                    <a:cubicBezTo>
                      <a:pt x="434" y="476"/>
                      <a:pt x="23950" y="5814"/>
                      <a:pt x="38294" y="9016"/>
                    </a:cubicBezTo>
                    <a:lnTo>
                      <a:pt x="38361" y="9016"/>
                    </a:lnTo>
                    <a:cubicBezTo>
                      <a:pt x="38427" y="9016"/>
                      <a:pt x="38528" y="8949"/>
                      <a:pt x="38561" y="8849"/>
                    </a:cubicBezTo>
                    <a:cubicBezTo>
                      <a:pt x="38561" y="8749"/>
                      <a:pt x="38494" y="8616"/>
                      <a:pt x="38394" y="8616"/>
                    </a:cubicBezTo>
                    <a:cubicBezTo>
                      <a:pt x="24051" y="5413"/>
                      <a:pt x="500" y="76"/>
                      <a:pt x="267" y="9"/>
                    </a:cubicBezTo>
                    <a:cubicBezTo>
                      <a:pt x="250" y="4"/>
                      <a:pt x="233" y="1"/>
                      <a:pt x="216"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87;p49">
                <a:extLst>
                  <a:ext uri="{FF2B5EF4-FFF2-40B4-BE49-F238E27FC236}">
                    <a16:creationId xmlns:a16="http://schemas.microsoft.com/office/drawing/2014/main" id="{0CA183AB-1F30-429E-AD11-3DE0F34A124E}"/>
                  </a:ext>
                </a:extLst>
              </p:cNvPr>
              <p:cNvSpPr/>
              <p:nvPr/>
            </p:nvSpPr>
            <p:spPr>
              <a:xfrm>
                <a:off x="9634850" y="2988400"/>
                <a:ext cx="961550" cy="235400"/>
              </a:xfrm>
              <a:custGeom>
                <a:avLst/>
                <a:gdLst/>
                <a:ahLst/>
                <a:cxnLst/>
                <a:rect l="l" t="t" r="r" b="b"/>
                <a:pathLst>
                  <a:path w="38462" h="9416" extrusionOk="0">
                    <a:moveTo>
                      <a:pt x="215" y="0"/>
                    </a:moveTo>
                    <a:cubicBezTo>
                      <a:pt x="134" y="0"/>
                      <a:pt x="62" y="60"/>
                      <a:pt x="34" y="142"/>
                    </a:cubicBezTo>
                    <a:cubicBezTo>
                      <a:pt x="1" y="276"/>
                      <a:pt x="68" y="376"/>
                      <a:pt x="168" y="409"/>
                    </a:cubicBezTo>
                    <a:cubicBezTo>
                      <a:pt x="401" y="476"/>
                      <a:pt x="24652" y="7414"/>
                      <a:pt x="38228" y="9416"/>
                    </a:cubicBezTo>
                    <a:lnTo>
                      <a:pt x="38261" y="9416"/>
                    </a:lnTo>
                    <a:cubicBezTo>
                      <a:pt x="38362" y="9416"/>
                      <a:pt x="38428" y="9349"/>
                      <a:pt x="38462" y="9249"/>
                    </a:cubicBezTo>
                    <a:cubicBezTo>
                      <a:pt x="38462" y="9115"/>
                      <a:pt x="38395" y="9015"/>
                      <a:pt x="38261" y="9015"/>
                    </a:cubicBezTo>
                    <a:cubicBezTo>
                      <a:pt x="24718" y="7014"/>
                      <a:pt x="535" y="76"/>
                      <a:pt x="268" y="9"/>
                    </a:cubicBezTo>
                    <a:cubicBezTo>
                      <a:pt x="250" y="3"/>
                      <a:pt x="232" y="0"/>
                      <a:pt x="215"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88;p49">
                <a:extLst>
                  <a:ext uri="{FF2B5EF4-FFF2-40B4-BE49-F238E27FC236}">
                    <a16:creationId xmlns:a16="http://schemas.microsoft.com/office/drawing/2014/main" id="{4AAA4704-F037-47C2-8548-531D2A262B45}"/>
                  </a:ext>
                </a:extLst>
              </p:cNvPr>
              <p:cNvSpPr/>
              <p:nvPr/>
            </p:nvSpPr>
            <p:spPr>
              <a:xfrm>
                <a:off x="10905775" y="1762050"/>
                <a:ext cx="1244225" cy="1714425"/>
              </a:xfrm>
              <a:custGeom>
                <a:avLst/>
                <a:gdLst/>
                <a:ahLst/>
                <a:cxnLst/>
                <a:rect l="l" t="t" r="r" b="b"/>
                <a:pathLst>
                  <a:path w="49769" h="68577" extrusionOk="0">
                    <a:moveTo>
                      <a:pt x="19076" y="429"/>
                    </a:moveTo>
                    <a:cubicBezTo>
                      <a:pt x="29026" y="429"/>
                      <a:pt x="47503" y="9810"/>
                      <a:pt x="49302" y="10735"/>
                    </a:cubicBezTo>
                    <a:lnTo>
                      <a:pt x="36560" y="68143"/>
                    </a:lnTo>
                    <a:cubicBezTo>
                      <a:pt x="10307" y="65775"/>
                      <a:pt x="1601" y="61772"/>
                      <a:pt x="467" y="61205"/>
                    </a:cubicBezTo>
                    <a:lnTo>
                      <a:pt x="13476" y="2663"/>
                    </a:lnTo>
                    <a:cubicBezTo>
                      <a:pt x="14464" y="1068"/>
                      <a:pt x="16480" y="429"/>
                      <a:pt x="19076" y="429"/>
                    </a:cubicBezTo>
                    <a:close/>
                    <a:moveTo>
                      <a:pt x="19087" y="0"/>
                    </a:moveTo>
                    <a:cubicBezTo>
                      <a:pt x="16093" y="0"/>
                      <a:pt x="14082" y="822"/>
                      <a:pt x="13076" y="2463"/>
                    </a:cubicBezTo>
                    <a:cubicBezTo>
                      <a:pt x="13076" y="2496"/>
                      <a:pt x="13076" y="2496"/>
                      <a:pt x="13043" y="2530"/>
                    </a:cubicBezTo>
                    <a:lnTo>
                      <a:pt x="0" y="61272"/>
                    </a:lnTo>
                    <a:cubicBezTo>
                      <a:pt x="0" y="61372"/>
                      <a:pt x="33" y="61438"/>
                      <a:pt x="100" y="61505"/>
                    </a:cubicBezTo>
                    <a:cubicBezTo>
                      <a:pt x="200" y="61538"/>
                      <a:pt x="8206" y="66008"/>
                      <a:pt x="36693" y="68577"/>
                    </a:cubicBezTo>
                    <a:lnTo>
                      <a:pt x="36726" y="68577"/>
                    </a:lnTo>
                    <a:cubicBezTo>
                      <a:pt x="36826" y="68577"/>
                      <a:pt x="36893" y="68510"/>
                      <a:pt x="36926" y="68410"/>
                    </a:cubicBezTo>
                    <a:lnTo>
                      <a:pt x="49736" y="10669"/>
                    </a:lnTo>
                    <a:cubicBezTo>
                      <a:pt x="49769" y="10569"/>
                      <a:pt x="49736" y="10502"/>
                      <a:pt x="49636" y="10435"/>
                    </a:cubicBezTo>
                    <a:cubicBezTo>
                      <a:pt x="49569" y="10402"/>
                      <a:pt x="41730" y="6299"/>
                      <a:pt x="33357" y="3297"/>
                    </a:cubicBezTo>
                    <a:cubicBezTo>
                      <a:pt x="27314" y="1097"/>
                      <a:pt x="22545" y="0"/>
                      <a:pt x="19087"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89;p49">
                <a:extLst>
                  <a:ext uri="{FF2B5EF4-FFF2-40B4-BE49-F238E27FC236}">
                    <a16:creationId xmlns:a16="http://schemas.microsoft.com/office/drawing/2014/main" id="{C9A4914C-F5C8-4BAD-BC30-7E4ACCABB4D2}"/>
                  </a:ext>
                </a:extLst>
              </p:cNvPr>
              <p:cNvSpPr/>
              <p:nvPr/>
            </p:nvSpPr>
            <p:spPr>
              <a:xfrm>
                <a:off x="11467825" y="3357200"/>
                <a:ext cx="311100" cy="47575"/>
              </a:xfrm>
              <a:custGeom>
                <a:avLst/>
                <a:gdLst/>
                <a:ahLst/>
                <a:cxnLst/>
                <a:rect l="l" t="t" r="r" b="b"/>
                <a:pathLst>
                  <a:path w="12444" h="1903" extrusionOk="0">
                    <a:moveTo>
                      <a:pt x="268" y="1"/>
                    </a:moveTo>
                    <a:cubicBezTo>
                      <a:pt x="168" y="1"/>
                      <a:pt x="68" y="67"/>
                      <a:pt x="34" y="201"/>
                    </a:cubicBezTo>
                    <a:cubicBezTo>
                      <a:pt x="1" y="301"/>
                      <a:pt x="101" y="401"/>
                      <a:pt x="201" y="434"/>
                    </a:cubicBezTo>
                    <a:cubicBezTo>
                      <a:pt x="6038" y="1535"/>
                      <a:pt x="12143" y="1902"/>
                      <a:pt x="12210" y="1902"/>
                    </a:cubicBezTo>
                    <a:cubicBezTo>
                      <a:pt x="12343" y="1902"/>
                      <a:pt x="12443" y="1835"/>
                      <a:pt x="12443" y="1702"/>
                    </a:cubicBezTo>
                    <a:cubicBezTo>
                      <a:pt x="12443" y="1602"/>
                      <a:pt x="12343" y="1502"/>
                      <a:pt x="12243" y="1502"/>
                    </a:cubicBezTo>
                    <a:cubicBezTo>
                      <a:pt x="12176" y="1502"/>
                      <a:pt x="6105" y="1135"/>
                      <a:pt x="268"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0;p49">
                <a:extLst>
                  <a:ext uri="{FF2B5EF4-FFF2-40B4-BE49-F238E27FC236}">
                    <a16:creationId xmlns:a16="http://schemas.microsoft.com/office/drawing/2014/main" id="{144D1EEA-D6F8-4321-B94B-A64721395EA6}"/>
                  </a:ext>
                </a:extLst>
              </p:cNvPr>
              <p:cNvSpPr/>
              <p:nvPr/>
            </p:nvSpPr>
            <p:spPr>
              <a:xfrm>
                <a:off x="11191800" y="1830225"/>
                <a:ext cx="728050" cy="590500"/>
              </a:xfrm>
              <a:custGeom>
                <a:avLst/>
                <a:gdLst/>
                <a:ahLst/>
                <a:cxnLst/>
                <a:rect l="l" t="t" r="r" b="b"/>
                <a:pathLst>
                  <a:path w="29122" h="23620" extrusionOk="0">
                    <a:moveTo>
                      <a:pt x="7700" y="414"/>
                    </a:moveTo>
                    <a:cubicBezTo>
                      <a:pt x="15775" y="414"/>
                      <a:pt x="27246" y="6189"/>
                      <a:pt x="28654" y="6908"/>
                    </a:cubicBezTo>
                    <a:cubicBezTo>
                      <a:pt x="28354" y="8175"/>
                      <a:pt x="26153" y="16915"/>
                      <a:pt x="24551" y="23119"/>
                    </a:cubicBezTo>
                    <a:cubicBezTo>
                      <a:pt x="12943" y="19350"/>
                      <a:pt x="2135" y="17682"/>
                      <a:pt x="468" y="17449"/>
                    </a:cubicBezTo>
                    <a:lnTo>
                      <a:pt x="4137" y="903"/>
                    </a:lnTo>
                    <a:cubicBezTo>
                      <a:pt x="5201" y="563"/>
                      <a:pt x="6407" y="414"/>
                      <a:pt x="7700" y="414"/>
                    </a:cubicBezTo>
                    <a:close/>
                    <a:moveTo>
                      <a:pt x="7696" y="1"/>
                    </a:moveTo>
                    <a:cubicBezTo>
                      <a:pt x="6252" y="1"/>
                      <a:pt x="4985" y="179"/>
                      <a:pt x="3903" y="536"/>
                    </a:cubicBezTo>
                    <a:cubicBezTo>
                      <a:pt x="3837" y="570"/>
                      <a:pt x="3770" y="636"/>
                      <a:pt x="3770" y="703"/>
                    </a:cubicBezTo>
                    <a:lnTo>
                      <a:pt x="1" y="17582"/>
                    </a:lnTo>
                    <a:cubicBezTo>
                      <a:pt x="1" y="17649"/>
                      <a:pt x="1" y="17715"/>
                      <a:pt x="34" y="17749"/>
                    </a:cubicBezTo>
                    <a:cubicBezTo>
                      <a:pt x="67" y="17782"/>
                      <a:pt x="134" y="17815"/>
                      <a:pt x="201" y="17849"/>
                    </a:cubicBezTo>
                    <a:cubicBezTo>
                      <a:pt x="301" y="17849"/>
                      <a:pt x="12009" y="19450"/>
                      <a:pt x="24618" y="23586"/>
                    </a:cubicBezTo>
                    <a:cubicBezTo>
                      <a:pt x="24652" y="23620"/>
                      <a:pt x="24685" y="23620"/>
                      <a:pt x="24685" y="23620"/>
                    </a:cubicBezTo>
                    <a:cubicBezTo>
                      <a:pt x="24718" y="23620"/>
                      <a:pt x="24785" y="23586"/>
                      <a:pt x="24785" y="23586"/>
                    </a:cubicBezTo>
                    <a:cubicBezTo>
                      <a:pt x="24852" y="23553"/>
                      <a:pt x="24885" y="23520"/>
                      <a:pt x="24885" y="23453"/>
                    </a:cubicBezTo>
                    <a:cubicBezTo>
                      <a:pt x="26620" y="16748"/>
                      <a:pt x="29121" y="6841"/>
                      <a:pt x="29121" y="6841"/>
                    </a:cubicBezTo>
                    <a:cubicBezTo>
                      <a:pt x="29121" y="6774"/>
                      <a:pt x="29088" y="6674"/>
                      <a:pt x="28988" y="6607"/>
                    </a:cubicBezTo>
                    <a:cubicBezTo>
                      <a:pt x="28955" y="6607"/>
                      <a:pt x="24752" y="4373"/>
                      <a:pt x="19581" y="2538"/>
                    </a:cubicBezTo>
                    <a:cubicBezTo>
                      <a:pt x="14827" y="847"/>
                      <a:pt x="10841" y="1"/>
                      <a:pt x="7696"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1;p49">
                <a:extLst>
                  <a:ext uri="{FF2B5EF4-FFF2-40B4-BE49-F238E27FC236}">
                    <a16:creationId xmlns:a16="http://schemas.microsoft.com/office/drawing/2014/main" id="{97EE0AFC-0457-4EC8-B1D5-8B3530700A3A}"/>
                  </a:ext>
                </a:extLst>
              </p:cNvPr>
              <p:cNvSpPr/>
              <p:nvPr/>
            </p:nvSpPr>
            <p:spPr>
              <a:xfrm>
                <a:off x="11042525" y="1895325"/>
                <a:ext cx="2193250" cy="2455725"/>
              </a:xfrm>
              <a:custGeom>
                <a:avLst/>
                <a:gdLst/>
                <a:ahLst/>
                <a:cxnLst/>
                <a:rect l="l" t="t" r="r" b="b"/>
                <a:pathLst>
                  <a:path w="87730" h="98229" extrusionOk="0">
                    <a:moveTo>
                      <a:pt x="57975" y="1"/>
                    </a:moveTo>
                    <a:lnTo>
                      <a:pt x="1" y="22483"/>
                    </a:lnTo>
                    <a:lnTo>
                      <a:pt x="28521" y="96069"/>
                    </a:lnTo>
                    <a:cubicBezTo>
                      <a:pt x="29061" y="97407"/>
                      <a:pt x="30336" y="98229"/>
                      <a:pt x="31686" y="98229"/>
                    </a:cubicBezTo>
                    <a:cubicBezTo>
                      <a:pt x="32087" y="98229"/>
                      <a:pt x="32494" y="98157"/>
                      <a:pt x="32891" y="98004"/>
                    </a:cubicBezTo>
                    <a:lnTo>
                      <a:pt x="87730" y="76722"/>
                    </a:lnTo>
                    <a:lnTo>
                      <a:pt x="57975" y="1"/>
                    </a:lnTo>
                    <a:close/>
                  </a:path>
                </a:pathLst>
              </a:cu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2;p49">
                <a:extLst>
                  <a:ext uri="{FF2B5EF4-FFF2-40B4-BE49-F238E27FC236}">
                    <a16:creationId xmlns:a16="http://schemas.microsoft.com/office/drawing/2014/main" id="{5E8F0271-BEDF-4BA6-8DD4-FD63649F7D6A}"/>
                  </a:ext>
                </a:extLst>
              </p:cNvPr>
              <p:cNvSpPr/>
              <p:nvPr/>
            </p:nvSpPr>
            <p:spPr>
              <a:xfrm>
                <a:off x="11070875" y="1875300"/>
                <a:ext cx="2134050" cy="2444600"/>
              </a:xfrm>
              <a:custGeom>
                <a:avLst/>
                <a:gdLst/>
                <a:ahLst/>
                <a:cxnLst/>
                <a:rect l="l" t="t" r="r" b="b"/>
                <a:pathLst>
                  <a:path w="85362" h="97784" extrusionOk="0">
                    <a:moveTo>
                      <a:pt x="55574" y="1"/>
                    </a:moveTo>
                    <a:lnTo>
                      <a:pt x="1" y="21550"/>
                    </a:lnTo>
                    <a:lnTo>
                      <a:pt x="29155" y="96704"/>
                    </a:lnTo>
                    <a:cubicBezTo>
                      <a:pt x="29412" y="97372"/>
                      <a:pt x="30046" y="97783"/>
                      <a:pt x="30721" y="97783"/>
                    </a:cubicBezTo>
                    <a:cubicBezTo>
                      <a:pt x="30921" y="97783"/>
                      <a:pt x="31125" y="97747"/>
                      <a:pt x="31323" y="97671"/>
                    </a:cubicBezTo>
                    <a:lnTo>
                      <a:pt x="85362" y="76723"/>
                    </a:lnTo>
                    <a:lnTo>
                      <a:pt x="555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3;p49">
                <a:extLst>
                  <a:ext uri="{FF2B5EF4-FFF2-40B4-BE49-F238E27FC236}">
                    <a16:creationId xmlns:a16="http://schemas.microsoft.com/office/drawing/2014/main" id="{9B284F16-A4EF-4B9D-8B64-AC558DAAC01E}"/>
                  </a:ext>
                </a:extLst>
              </p:cNvPr>
              <p:cNvSpPr/>
              <p:nvPr/>
            </p:nvSpPr>
            <p:spPr>
              <a:xfrm>
                <a:off x="11007500" y="1806100"/>
                <a:ext cx="2193250" cy="2480975"/>
              </a:xfrm>
              <a:custGeom>
                <a:avLst/>
                <a:gdLst/>
                <a:ahLst/>
                <a:cxnLst/>
                <a:rect l="l" t="t" r="r" b="b"/>
                <a:pathLst>
                  <a:path w="87730" h="99239" extrusionOk="0">
                    <a:moveTo>
                      <a:pt x="57975" y="0"/>
                    </a:moveTo>
                    <a:lnTo>
                      <a:pt x="1" y="22516"/>
                    </a:lnTo>
                    <a:lnTo>
                      <a:pt x="29755" y="99238"/>
                    </a:lnTo>
                    <a:lnTo>
                      <a:pt x="87730" y="76722"/>
                    </a:lnTo>
                    <a:lnTo>
                      <a:pt x="579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4;p49">
                <a:extLst>
                  <a:ext uri="{FF2B5EF4-FFF2-40B4-BE49-F238E27FC236}">
                    <a16:creationId xmlns:a16="http://schemas.microsoft.com/office/drawing/2014/main" id="{B49F1B90-4A59-41D5-B2ED-DA49C996D584}"/>
                  </a:ext>
                </a:extLst>
              </p:cNvPr>
              <p:cNvSpPr/>
              <p:nvPr/>
            </p:nvSpPr>
            <p:spPr>
              <a:xfrm>
                <a:off x="11007500" y="2278100"/>
                <a:ext cx="978225" cy="2008975"/>
              </a:xfrm>
              <a:custGeom>
                <a:avLst/>
                <a:gdLst/>
                <a:ahLst/>
                <a:cxnLst/>
                <a:rect l="l" t="t" r="r" b="b"/>
                <a:pathLst>
                  <a:path w="39129" h="80359" extrusionOk="0">
                    <a:moveTo>
                      <a:pt x="9374" y="1"/>
                    </a:moveTo>
                    <a:lnTo>
                      <a:pt x="1" y="3636"/>
                    </a:lnTo>
                    <a:lnTo>
                      <a:pt x="29755" y="80358"/>
                    </a:lnTo>
                    <a:lnTo>
                      <a:pt x="39129" y="76722"/>
                    </a:lnTo>
                    <a:lnTo>
                      <a:pt x="93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5;p49">
                <a:extLst>
                  <a:ext uri="{FF2B5EF4-FFF2-40B4-BE49-F238E27FC236}">
                    <a16:creationId xmlns:a16="http://schemas.microsoft.com/office/drawing/2014/main" id="{90A2DC8B-3AF0-4274-BBFE-FA6E1CE3805E}"/>
                  </a:ext>
                </a:extLst>
              </p:cNvPr>
              <p:cNvSpPr/>
              <p:nvPr/>
            </p:nvSpPr>
            <p:spPr>
              <a:xfrm>
                <a:off x="11241850" y="2263925"/>
                <a:ext cx="779725" cy="1931400"/>
              </a:xfrm>
              <a:custGeom>
                <a:avLst/>
                <a:gdLst/>
                <a:ahLst/>
                <a:cxnLst/>
                <a:rect l="l" t="t" r="r" b="b"/>
                <a:pathLst>
                  <a:path w="31189" h="77256" extrusionOk="0">
                    <a:moveTo>
                      <a:pt x="1434" y="0"/>
                    </a:moveTo>
                    <a:lnTo>
                      <a:pt x="0" y="568"/>
                    </a:lnTo>
                    <a:lnTo>
                      <a:pt x="29755" y="77256"/>
                    </a:lnTo>
                    <a:lnTo>
                      <a:pt x="31189" y="76722"/>
                    </a:lnTo>
                    <a:lnTo>
                      <a:pt x="1434" y="0"/>
                    </a:lnTo>
                    <a:close/>
                  </a:path>
                </a:pathLst>
              </a:custGeom>
              <a:solidFill>
                <a:srgbClr val="EDB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96;p49">
                <a:extLst>
                  <a:ext uri="{FF2B5EF4-FFF2-40B4-BE49-F238E27FC236}">
                    <a16:creationId xmlns:a16="http://schemas.microsoft.com/office/drawing/2014/main" id="{168022A4-5CA3-4DE0-A159-510ECD6BDEBD}"/>
                  </a:ext>
                </a:extLst>
              </p:cNvPr>
              <p:cNvSpPr/>
              <p:nvPr/>
            </p:nvSpPr>
            <p:spPr>
              <a:xfrm>
                <a:off x="11420300" y="1939525"/>
                <a:ext cx="1635350" cy="2099850"/>
              </a:xfrm>
              <a:custGeom>
                <a:avLst/>
                <a:gdLst/>
                <a:ahLst/>
                <a:cxnLst/>
                <a:rect l="l" t="t" r="r" b="b"/>
                <a:pathLst>
                  <a:path w="65414" h="83994" extrusionOk="0">
                    <a:moveTo>
                      <a:pt x="36393" y="568"/>
                    </a:moveTo>
                    <a:cubicBezTo>
                      <a:pt x="36693" y="1168"/>
                      <a:pt x="37194" y="1668"/>
                      <a:pt x="37827" y="1969"/>
                    </a:cubicBezTo>
                    <a:cubicBezTo>
                      <a:pt x="38190" y="2121"/>
                      <a:pt x="38574" y="2197"/>
                      <a:pt x="38961" y="2197"/>
                    </a:cubicBezTo>
                    <a:cubicBezTo>
                      <a:pt x="39251" y="2197"/>
                      <a:pt x="39543" y="2154"/>
                      <a:pt x="39829" y="2069"/>
                    </a:cubicBezTo>
                    <a:lnTo>
                      <a:pt x="64880" y="66682"/>
                    </a:lnTo>
                    <a:cubicBezTo>
                      <a:pt x="64280" y="66982"/>
                      <a:pt x="63779" y="67482"/>
                      <a:pt x="63512" y="68116"/>
                    </a:cubicBezTo>
                    <a:cubicBezTo>
                      <a:pt x="63212" y="68750"/>
                      <a:pt x="63179" y="69450"/>
                      <a:pt x="63379" y="70117"/>
                    </a:cubicBezTo>
                    <a:lnTo>
                      <a:pt x="29021" y="83460"/>
                    </a:lnTo>
                    <a:cubicBezTo>
                      <a:pt x="28554" y="82426"/>
                      <a:pt x="27520" y="81826"/>
                      <a:pt x="26419" y="81826"/>
                    </a:cubicBezTo>
                    <a:cubicBezTo>
                      <a:pt x="26152" y="81826"/>
                      <a:pt x="25886" y="81859"/>
                      <a:pt x="25585" y="81926"/>
                    </a:cubicBezTo>
                    <a:lnTo>
                      <a:pt x="534" y="17313"/>
                    </a:lnTo>
                    <a:cubicBezTo>
                      <a:pt x="1168" y="17013"/>
                      <a:pt x="1635" y="16512"/>
                      <a:pt x="1935" y="15879"/>
                    </a:cubicBezTo>
                    <a:cubicBezTo>
                      <a:pt x="2202" y="15245"/>
                      <a:pt x="2235" y="14544"/>
                      <a:pt x="2035" y="13877"/>
                    </a:cubicBezTo>
                    <a:lnTo>
                      <a:pt x="36393" y="568"/>
                    </a:lnTo>
                    <a:close/>
                    <a:moveTo>
                      <a:pt x="36627" y="1"/>
                    </a:moveTo>
                    <a:lnTo>
                      <a:pt x="1502" y="13644"/>
                    </a:lnTo>
                    <a:lnTo>
                      <a:pt x="1568" y="13844"/>
                    </a:lnTo>
                    <a:cubicBezTo>
                      <a:pt x="1802" y="14444"/>
                      <a:pt x="1802" y="15111"/>
                      <a:pt x="1535" y="15712"/>
                    </a:cubicBezTo>
                    <a:cubicBezTo>
                      <a:pt x="1268" y="16312"/>
                      <a:pt x="801" y="16779"/>
                      <a:pt x="167" y="17013"/>
                    </a:cubicBezTo>
                    <a:lnTo>
                      <a:pt x="0" y="17079"/>
                    </a:lnTo>
                    <a:lnTo>
                      <a:pt x="25352" y="82460"/>
                    </a:lnTo>
                    <a:lnTo>
                      <a:pt x="25552" y="82393"/>
                    </a:lnTo>
                    <a:cubicBezTo>
                      <a:pt x="25847" y="82276"/>
                      <a:pt x="26149" y="82221"/>
                      <a:pt x="26445" y="82221"/>
                    </a:cubicBezTo>
                    <a:cubicBezTo>
                      <a:pt x="27422" y="82221"/>
                      <a:pt x="28337" y="82821"/>
                      <a:pt x="28721" y="83794"/>
                    </a:cubicBezTo>
                    <a:lnTo>
                      <a:pt x="28788" y="83994"/>
                    </a:lnTo>
                    <a:lnTo>
                      <a:pt x="63913" y="70351"/>
                    </a:lnTo>
                    <a:lnTo>
                      <a:pt x="63846" y="70184"/>
                    </a:lnTo>
                    <a:cubicBezTo>
                      <a:pt x="63346" y="68917"/>
                      <a:pt x="63979" y="67482"/>
                      <a:pt x="65247" y="66982"/>
                    </a:cubicBezTo>
                    <a:lnTo>
                      <a:pt x="65414" y="66915"/>
                    </a:lnTo>
                    <a:lnTo>
                      <a:pt x="40129" y="1735"/>
                    </a:lnTo>
                    <a:lnTo>
                      <a:pt x="40062" y="1535"/>
                    </a:lnTo>
                    <a:lnTo>
                      <a:pt x="39862" y="1602"/>
                    </a:lnTo>
                    <a:cubicBezTo>
                      <a:pt x="39568" y="1718"/>
                      <a:pt x="39266" y="1773"/>
                      <a:pt x="38969" y="1773"/>
                    </a:cubicBezTo>
                    <a:cubicBezTo>
                      <a:pt x="37992" y="1773"/>
                      <a:pt x="37077" y="1173"/>
                      <a:pt x="36693" y="201"/>
                    </a:cubicBezTo>
                    <a:lnTo>
                      <a:pt x="366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97;p49">
                <a:extLst>
                  <a:ext uri="{FF2B5EF4-FFF2-40B4-BE49-F238E27FC236}">
                    <a16:creationId xmlns:a16="http://schemas.microsoft.com/office/drawing/2014/main" id="{360DBBBB-697A-4F29-A434-EFB3FF11DC05}"/>
                  </a:ext>
                </a:extLst>
              </p:cNvPr>
              <p:cNvSpPr/>
              <p:nvPr/>
            </p:nvSpPr>
            <p:spPr>
              <a:xfrm>
                <a:off x="12426025" y="3694125"/>
                <a:ext cx="241025" cy="154300"/>
              </a:xfrm>
              <a:custGeom>
                <a:avLst/>
                <a:gdLst/>
                <a:ahLst/>
                <a:cxnLst/>
                <a:rect l="l" t="t" r="r" b="b"/>
                <a:pathLst>
                  <a:path w="9641" h="6172" extrusionOk="0">
                    <a:moveTo>
                      <a:pt x="8540" y="0"/>
                    </a:moveTo>
                    <a:lnTo>
                      <a:pt x="0" y="3336"/>
                    </a:lnTo>
                    <a:lnTo>
                      <a:pt x="1101" y="6171"/>
                    </a:lnTo>
                    <a:lnTo>
                      <a:pt x="9640" y="2869"/>
                    </a:lnTo>
                    <a:lnTo>
                      <a:pt x="8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98;p49">
                <a:extLst>
                  <a:ext uri="{FF2B5EF4-FFF2-40B4-BE49-F238E27FC236}">
                    <a16:creationId xmlns:a16="http://schemas.microsoft.com/office/drawing/2014/main" id="{820F16EB-393C-497E-9BBB-5B6D8E03ED37}"/>
                  </a:ext>
                </a:extLst>
              </p:cNvPr>
              <p:cNvSpPr/>
              <p:nvPr/>
            </p:nvSpPr>
            <p:spPr>
              <a:xfrm>
                <a:off x="11801400" y="2764275"/>
                <a:ext cx="933200" cy="577950"/>
              </a:xfrm>
              <a:custGeom>
                <a:avLst/>
                <a:gdLst/>
                <a:ahLst/>
                <a:cxnLst/>
                <a:rect l="l" t="t" r="r" b="b"/>
                <a:pathLst>
                  <a:path w="37328" h="23118" extrusionOk="0">
                    <a:moveTo>
                      <a:pt x="33391" y="1"/>
                    </a:moveTo>
                    <a:lnTo>
                      <a:pt x="1" y="12943"/>
                    </a:lnTo>
                    <a:lnTo>
                      <a:pt x="3937" y="23117"/>
                    </a:lnTo>
                    <a:lnTo>
                      <a:pt x="37327" y="10175"/>
                    </a:lnTo>
                    <a:lnTo>
                      <a:pt x="333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99;p49">
                <a:extLst>
                  <a:ext uri="{FF2B5EF4-FFF2-40B4-BE49-F238E27FC236}">
                    <a16:creationId xmlns:a16="http://schemas.microsoft.com/office/drawing/2014/main" id="{776F3C05-03DD-4FEB-B5A6-FB164A32F4A9}"/>
                  </a:ext>
                </a:extLst>
              </p:cNvPr>
              <p:cNvSpPr/>
              <p:nvPr/>
            </p:nvSpPr>
            <p:spPr>
              <a:xfrm>
                <a:off x="11744700" y="2617500"/>
                <a:ext cx="863975" cy="398650"/>
              </a:xfrm>
              <a:custGeom>
                <a:avLst/>
                <a:gdLst/>
                <a:ahLst/>
                <a:cxnLst/>
                <a:rect l="l" t="t" r="r" b="b"/>
                <a:pathLst>
                  <a:path w="34559" h="15946" extrusionOk="0">
                    <a:moveTo>
                      <a:pt x="33391" y="1"/>
                    </a:moveTo>
                    <a:lnTo>
                      <a:pt x="0" y="12944"/>
                    </a:lnTo>
                    <a:lnTo>
                      <a:pt x="1135" y="15946"/>
                    </a:lnTo>
                    <a:lnTo>
                      <a:pt x="34558" y="2970"/>
                    </a:lnTo>
                    <a:lnTo>
                      <a:pt x="333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0;p49">
                <a:extLst>
                  <a:ext uri="{FF2B5EF4-FFF2-40B4-BE49-F238E27FC236}">
                    <a16:creationId xmlns:a16="http://schemas.microsoft.com/office/drawing/2014/main" id="{7AF637D6-85B4-4614-AF5A-454A1CF6E1CA}"/>
                  </a:ext>
                </a:extLst>
              </p:cNvPr>
              <p:cNvSpPr/>
              <p:nvPr/>
            </p:nvSpPr>
            <p:spPr>
              <a:xfrm>
                <a:off x="11597925" y="2239750"/>
                <a:ext cx="863975" cy="397800"/>
              </a:xfrm>
              <a:custGeom>
                <a:avLst/>
                <a:gdLst/>
                <a:ahLst/>
                <a:cxnLst/>
                <a:rect l="l" t="t" r="r" b="b"/>
                <a:pathLst>
                  <a:path w="34559" h="15912" extrusionOk="0">
                    <a:moveTo>
                      <a:pt x="33391" y="0"/>
                    </a:moveTo>
                    <a:lnTo>
                      <a:pt x="1" y="12943"/>
                    </a:lnTo>
                    <a:lnTo>
                      <a:pt x="1168" y="15911"/>
                    </a:lnTo>
                    <a:lnTo>
                      <a:pt x="34559" y="2969"/>
                    </a:lnTo>
                    <a:lnTo>
                      <a:pt x="333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702;p49">
              <a:extLst>
                <a:ext uri="{FF2B5EF4-FFF2-40B4-BE49-F238E27FC236}">
                  <a16:creationId xmlns:a16="http://schemas.microsoft.com/office/drawing/2014/main" id="{295B4833-65BD-48B0-B536-820ED6A611F3}"/>
                </a:ext>
              </a:extLst>
            </p:cNvPr>
            <p:cNvGrpSpPr/>
            <p:nvPr/>
          </p:nvGrpSpPr>
          <p:grpSpPr>
            <a:xfrm rot="892186">
              <a:off x="3487184" y="4556401"/>
              <a:ext cx="2451267" cy="900546"/>
              <a:chOff x="10253036" y="3422449"/>
              <a:chExt cx="2748147" cy="1009614"/>
            </a:xfrm>
          </p:grpSpPr>
          <p:sp>
            <p:nvSpPr>
              <p:cNvPr id="84" name="Google Shape;703;p49">
                <a:extLst>
                  <a:ext uri="{FF2B5EF4-FFF2-40B4-BE49-F238E27FC236}">
                    <a16:creationId xmlns:a16="http://schemas.microsoft.com/office/drawing/2014/main" id="{EB75A854-2006-4FED-97EE-7E26FD9166DA}"/>
                  </a:ext>
                </a:extLst>
              </p:cNvPr>
              <p:cNvSpPr/>
              <p:nvPr/>
            </p:nvSpPr>
            <p:spPr>
              <a:xfrm>
                <a:off x="12035804" y="3479245"/>
                <a:ext cx="274842" cy="429801"/>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04;p49">
                <a:extLst>
                  <a:ext uri="{FF2B5EF4-FFF2-40B4-BE49-F238E27FC236}">
                    <a16:creationId xmlns:a16="http://schemas.microsoft.com/office/drawing/2014/main" id="{5D311C86-785C-4225-B0CF-6BEE5727667A}"/>
                  </a:ext>
                </a:extLst>
              </p:cNvPr>
              <p:cNvSpPr/>
              <p:nvPr/>
            </p:nvSpPr>
            <p:spPr>
              <a:xfrm>
                <a:off x="10253036" y="3907605"/>
                <a:ext cx="2492269" cy="466257"/>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05;p49">
                <a:extLst>
                  <a:ext uri="{FF2B5EF4-FFF2-40B4-BE49-F238E27FC236}">
                    <a16:creationId xmlns:a16="http://schemas.microsoft.com/office/drawing/2014/main" id="{FE285A6D-4B87-4EAA-A8D0-A3DDAA654875}"/>
                  </a:ext>
                </a:extLst>
              </p:cNvPr>
              <p:cNvSpPr/>
              <p:nvPr/>
            </p:nvSpPr>
            <p:spPr>
              <a:xfrm>
                <a:off x="10508914" y="3907605"/>
                <a:ext cx="2492269" cy="466257"/>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06;p49">
                <a:extLst>
                  <a:ext uri="{FF2B5EF4-FFF2-40B4-BE49-F238E27FC236}">
                    <a16:creationId xmlns:a16="http://schemas.microsoft.com/office/drawing/2014/main" id="{D4EAC205-11CE-4B98-96C3-167E45F34177}"/>
                  </a:ext>
                </a:extLst>
              </p:cNvPr>
              <p:cNvSpPr/>
              <p:nvPr/>
            </p:nvSpPr>
            <p:spPr>
              <a:xfrm>
                <a:off x="11732952" y="3936656"/>
                <a:ext cx="57528" cy="104577"/>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07;p49">
                <a:extLst>
                  <a:ext uri="{FF2B5EF4-FFF2-40B4-BE49-F238E27FC236}">
                    <a16:creationId xmlns:a16="http://schemas.microsoft.com/office/drawing/2014/main" id="{D000B0CE-80E4-45B0-AE1D-B38BBA057B47}"/>
                  </a:ext>
                </a:extLst>
              </p:cNvPr>
              <p:cNvSpPr/>
              <p:nvPr/>
            </p:nvSpPr>
            <p:spPr>
              <a:xfrm>
                <a:off x="11463739" y="3936656"/>
                <a:ext cx="57528" cy="104577"/>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08;p49">
                <a:extLst>
                  <a:ext uri="{FF2B5EF4-FFF2-40B4-BE49-F238E27FC236}">
                    <a16:creationId xmlns:a16="http://schemas.microsoft.com/office/drawing/2014/main" id="{F247227C-173D-45C2-9A97-DCED1A6B2936}"/>
                  </a:ext>
                </a:extLst>
              </p:cNvPr>
              <p:cNvSpPr/>
              <p:nvPr/>
            </p:nvSpPr>
            <p:spPr>
              <a:xfrm>
                <a:off x="11442732" y="3797532"/>
                <a:ext cx="368756" cy="24470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09;p49">
                <a:extLst>
                  <a:ext uri="{FF2B5EF4-FFF2-40B4-BE49-F238E27FC236}">
                    <a16:creationId xmlns:a16="http://schemas.microsoft.com/office/drawing/2014/main" id="{3177B3C1-A2F6-48D2-B635-B1DAD35B4E59}"/>
                  </a:ext>
                </a:extLst>
              </p:cNvPr>
              <p:cNvSpPr/>
              <p:nvPr/>
            </p:nvSpPr>
            <p:spPr>
              <a:xfrm>
                <a:off x="10511025" y="3442085"/>
                <a:ext cx="969601" cy="970344"/>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10;p49">
                <a:extLst>
                  <a:ext uri="{FF2B5EF4-FFF2-40B4-BE49-F238E27FC236}">
                    <a16:creationId xmlns:a16="http://schemas.microsoft.com/office/drawing/2014/main" id="{907984D4-7C03-42B3-8E9A-0AB4ECECF34D}"/>
                  </a:ext>
                </a:extLst>
              </p:cNvPr>
              <p:cNvSpPr/>
              <p:nvPr/>
            </p:nvSpPr>
            <p:spPr>
              <a:xfrm>
                <a:off x="10511025" y="3442721"/>
                <a:ext cx="614147" cy="613556"/>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11;p49">
                <a:extLst>
                  <a:ext uri="{FF2B5EF4-FFF2-40B4-BE49-F238E27FC236}">
                    <a16:creationId xmlns:a16="http://schemas.microsoft.com/office/drawing/2014/main" id="{69E7C003-6641-43F8-8B2D-382C63B538D8}"/>
                  </a:ext>
                </a:extLst>
              </p:cNvPr>
              <p:cNvSpPr/>
              <p:nvPr/>
            </p:nvSpPr>
            <p:spPr>
              <a:xfrm>
                <a:off x="10553811" y="3485544"/>
                <a:ext cx="705280" cy="705333"/>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12;p49">
                <a:extLst>
                  <a:ext uri="{FF2B5EF4-FFF2-40B4-BE49-F238E27FC236}">
                    <a16:creationId xmlns:a16="http://schemas.microsoft.com/office/drawing/2014/main" id="{6D40EBB6-A626-4599-9C03-3DFAF79A4782}"/>
                  </a:ext>
                </a:extLst>
              </p:cNvPr>
              <p:cNvSpPr/>
              <p:nvPr/>
            </p:nvSpPr>
            <p:spPr>
              <a:xfrm>
                <a:off x="10490687" y="3422449"/>
                <a:ext cx="1010243" cy="1009614"/>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13;p49">
                <a:extLst>
                  <a:ext uri="{FF2B5EF4-FFF2-40B4-BE49-F238E27FC236}">
                    <a16:creationId xmlns:a16="http://schemas.microsoft.com/office/drawing/2014/main" id="{F3F87A43-2FB0-4BF1-8F96-EBFAF82CF89D}"/>
                  </a:ext>
                </a:extLst>
              </p:cNvPr>
              <p:cNvSpPr/>
              <p:nvPr/>
            </p:nvSpPr>
            <p:spPr>
              <a:xfrm>
                <a:off x="11773627" y="3442085"/>
                <a:ext cx="969568" cy="970344"/>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14;p49">
                <a:extLst>
                  <a:ext uri="{FF2B5EF4-FFF2-40B4-BE49-F238E27FC236}">
                    <a16:creationId xmlns:a16="http://schemas.microsoft.com/office/drawing/2014/main" id="{69CE4A97-15C4-4B69-9404-F988EA4C9B7D}"/>
                  </a:ext>
                </a:extLst>
              </p:cNvPr>
              <p:cNvSpPr/>
              <p:nvPr/>
            </p:nvSpPr>
            <p:spPr>
              <a:xfrm>
                <a:off x="11772924" y="3442721"/>
                <a:ext cx="614850" cy="613556"/>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15;p49">
                <a:extLst>
                  <a:ext uri="{FF2B5EF4-FFF2-40B4-BE49-F238E27FC236}">
                    <a16:creationId xmlns:a16="http://schemas.microsoft.com/office/drawing/2014/main" id="{3B885BBC-DAB8-4C9C-B0F1-56161DD45EE8}"/>
                  </a:ext>
                </a:extLst>
              </p:cNvPr>
              <p:cNvSpPr/>
              <p:nvPr/>
            </p:nvSpPr>
            <p:spPr>
              <a:xfrm>
                <a:off x="11816380" y="3485544"/>
                <a:ext cx="705280" cy="705333"/>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16;p49">
                <a:extLst>
                  <a:ext uri="{FF2B5EF4-FFF2-40B4-BE49-F238E27FC236}">
                    <a16:creationId xmlns:a16="http://schemas.microsoft.com/office/drawing/2014/main" id="{EBBAC872-3AB0-4482-907C-A8F2A98E497D}"/>
                  </a:ext>
                </a:extLst>
              </p:cNvPr>
              <p:cNvSpPr/>
              <p:nvPr/>
            </p:nvSpPr>
            <p:spPr>
              <a:xfrm>
                <a:off x="11753290" y="3422449"/>
                <a:ext cx="1010243" cy="1009614"/>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17;p49">
                <a:extLst>
                  <a:ext uri="{FF2B5EF4-FFF2-40B4-BE49-F238E27FC236}">
                    <a16:creationId xmlns:a16="http://schemas.microsoft.com/office/drawing/2014/main" id="{709EF763-A06B-49EF-966D-EEEC10F9DCCC}"/>
                  </a:ext>
                </a:extLst>
              </p:cNvPr>
              <p:cNvSpPr/>
              <p:nvPr/>
            </p:nvSpPr>
            <p:spPr>
              <a:xfrm>
                <a:off x="10457752" y="3880966"/>
                <a:ext cx="72237" cy="93285"/>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18;p49">
                <a:extLst>
                  <a:ext uri="{FF2B5EF4-FFF2-40B4-BE49-F238E27FC236}">
                    <a16:creationId xmlns:a16="http://schemas.microsoft.com/office/drawing/2014/main" id="{FD6F9175-7093-4C6A-873C-6782BAA47EA0}"/>
                  </a:ext>
                </a:extLst>
              </p:cNvPr>
              <p:cNvSpPr/>
              <p:nvPr/>
            </p:nvSpPr>
            <p:spPr>
              <a:xfrm>
                <a:off x="12724231" y="3880966"/>
                <a:ext cx="72237" cy="93285"/>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0" name="Picture 99">
            <a:extLst>
              <a:ext uri="{FF2B5EF4-FFF2-40B4-BE49-F238E27FC236}">
                <a16:creationId xmlns:a16="http://schemas.microsoft.com/office/drawing/2014/main" id="{37526E5E-6CAF-4781-A935-F0C7D3DBD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13904382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2" name="Group 1">
            <a:extLst>
              <a:ext uri="{FF2B5EF4-FFF2-40B4-BE49-F238E27FC236}">
                <a16:creationId xmlns:a16="http://schemas.microsoft.com/office/drawing/2014/main" id="{41DBBE1A-05CE-42F2-8B53-4CD664A59D6C}"/>
              </a:ext>
            </a:extLst>
          </p:cNvPr>
          <p:cNvGrpSpPr/>
          <p:nvPr/>
        </p:nvGrpSpPr>
        <p:grpSpPr>
          <a:xfrm>
            <a:off x="397243" y="1251251"/>
            <a:ext cx="6319157" cy="3320413"/>
            <a:chOff x="397243" y="1251251"/>
            <a:chExt cx="6319157" cy="3320413"/>
          </a:xfrm>
        </p:grpSpPr>
        <p:sp>
          <p:nvSpPr>
            <p:cNvPr id="42" name="Cloud 41">
              <a:extLst>
                <a:ext uri="{FF2B5EF4-FFF2-40B4-BE49-F238E27FC236}">
                  <a16:creationId xmlns:a16="http://schemas.microsoft.com/office/drawing/2014/main" id="{07054FAD-3604-43CE-9429-B22CD663E254}"/>
                </a:ext>
              </a:extLst>
            </p:cNvPr>
            <p:cNvSpPr/>
            <p:nvPr/>
          </p:nvSpPr>
          <p:spPr>
            <a:xfrm rot="11085945">
              <a:off x="397243" y="1251251"/>
              <a:ext cx="6319157" cy="25695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FE508A06-9041-4537-A2B3-F07ECD24FE1E}"/>
                </a:ext>
              </a:extLst>
            </p:cNvPr>
            <p:cNvSpPr>
              <a:spLocks noChangeArrowheads="1"/>
            </p:cNvSpPr>
            <p:nvPr/>
          </p:nvSpPr>
          <p:spPr bwMode="auto">
            <a:xfrm>
              <a:off x="882076" y="1752264"/>
              <a:ext cx="5493324" cy="2819400"/>
            </a:xfrm>
            <a:prstGeom prst="rect">
              <a:avLst/>
            </a:prstGeom>
            <a:noFill/>
            <a:ln w="9525">
              <a:noFill/>
              <a:miter lim="800000"/>
              <a:headEnd/>
              <a:tailEnd/>
            </a:ln>
          </p:spPr>
          <p:txBody>
            <a:bodyPr/>
            <a:lstStyle/>
            <a:p>
              <a:pPr algn="ctr">
                <a:spcBef>
                  <a:spcPct val="20000"/>
                </a:spcBef>
              </a:pPr>
              <a:r>
                <a:rPr lang="vi-VN" sz="2800" b="1">
                  <a:solidFill>
                    <a:schemeClr val="tx1"/>
                  </a:solidFill>
                  <a:latin typeface="Times New Roman" panose="02020603050405020304" pitchFamily="18" charset="0"/>
                  <a:cs typeface="Times New Roman" panose="02020603050405020304" pitchFamily="18" charset="0"/>
                </a:rPr>
                <a:t>Trước khi thực dân Pháp</a:t>
              </a:r>
              <a:endParaRPr lang="en-US" sz="2800" b="1">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vi-VN" sz="2800" b="1">
                  <a:solidFill>
                    <a:schemeClr val="tx1"/>
                  </a:solidFill>
                  <a:latin typeface="Times New Roman" panose="02020603050405020304" pitchFamily="18" charset="0"/>
                  <a:cs typeface="Times New Roman" panose="02020603050405020304" pitchFamily="18" charset="0"/>
                </a:rPr>
                <a:t>xâm lược, xã hội Việt Nam </a:t>
              </a:r>
              <a:endParaRPr lang="en-US" sz="2800" b="1">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vi-VN" sz="2800" b="1">
                  <a:solidFill>
                    <a:schemeClr val="tx1"/>
                  </a:solidFill>
                  <a:latin typeface="Times New Roman" panose="02020603050405020304" pitchFamily="18" charset="0"/>
                  <a:cs typeface="Times New Roman" panose="02020603050405020304" pitchFamily="18" charset="0"/>
                </a:rPr>
                <a:t>có những tầng lớp nào ?</a:t>
              </a:r>
            </a:p>
          </p:txBody>
        </p:sp>
      </p:grpSp>
      <p:pic>
        <p:nvPicPr>
          <p:cNvPr id="43" name="Picture 11">
            <a:extLst>
              <a:ext uri="{FF2B5EF4-FFF2-40B4-BE49-F238E27FC236}">
                <a16:creationId xmlns:a16="http://schemas.microsoft.com/office/drawing/2014/main" id="{2D9E214D-891E-4CF4-B44B-F7E796025A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7830" y="1269093"/>
            <a:ext cx="1907926" cy="3580157"/>
          </a:xfrm>
          <a:prstGeom prst="rect">
            <a:avLst/>
          </a:prstGeom>
        </p:spPr>
      </p:pic>
      <p:sp>
        <p:nvSpPr>
          <p:cNvPr id="7" name="Text Box 13">
            <a:extLst>
              <a:ext uri="{FF2B5EF4-FFF2-40B4-BE49-F238E27FC236}">
                <a16:creationId xmlns:a16="http://schemas.microsoft.com/office/drawing/2014/main" id="{3342AA20-65D4-4887-8E26-264A8764B100}"/>
              </a:ext>
            </a:extLst>
          </p:cNvPr>
          <p:cNvSpPr txBox="1">
            <a:spLocks noChangeArrowheads="1"/>
          </p:cNvSpPr>
          <p:nvPr/>
        </p:nvSpPr>
        <p:spPr bwMode="auto">
          <a:xfrm>
            <a:off x="1926758" y="294250"/>
            <a:ext cx="5290484" cy="8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pic>
        <p:nvPicPr>
          <p:cNvPr id="8" name="Picture 7">
            <a:extLst>
              <a:ext uri="{FF2B5EF4-FFF2-40B4-BE49-F238E27FC236}">
                <a16:creationId xmlns:a16="http://schemas.microsoft.com/office/drawing/2014/main" id="{76FB960B-4A60-42DD-8FE4-98324FD6D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28748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3" name="Group 2">
            <a:extLst>
              <a:ext uri="{FF2B5EF4-FFF2-40B4-BE49-F238E27FC236}">
                <a16:creationId xmlns:a16="http://schemas.microsoft.com/office/drawing/2014/main" id="{EC26C360-633E-495A-8A57-0AE36E0E2EAD}"/>
              </a:ext>
            </a:extLst>
          </p:cNvPr>
          <p:cNvGrpSpPr/>
          <p:nvPr/>
        </p:nvGrpSpPr>
        <p:grpSpPr>
          <a:xfrm>
            <a:off x="397097" y="1254761"/>
            <a:ext cx="6319157" cy="3316903"/>
            <a:chOff x="397097" y="1254761"/>
            <a:chExt cx="6319157" cy="3316903"/>
          </a:xfrm>
        </p:grpSpPr>
        <p:sp>
          <p:nvSpPr>
            <p:cNvPr id="42" name="Cloud 41">
              <a:extLst>
                <a:ext uri="{FF2B5EF4-FFF2-40B4-BE49-F238E27FC236}">
                  <a16:creationId xmlns:a16="http://schemas.microsoft.com/office/drawing/2014/main" id="{07054FAD-3604-43CE-9429-B22CD663E254}"/>
                </a:ext>
              </a:extLst>
            </p:cNvPr>
            <p:cNvSpPr/>
            <p:nvPr/>
          </p:nvSpPr>
          <p:spPr>
            <a:xfrm rot="11085945">
              <a:off x="397097" y="1254761"/>
              <a:ext cx="6319157" cy="256600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FE508A06-9041-4537-A2B3-F07ECD24FE1E}"/>
                </a:ext>
              </a:extLst>
            </p:cNvPr>
            <p:cNvSpPr>
              <a:spLocks noChangeArrowheads="1"/>
            </p:cNvSpPr>
            <p:nvPr/>
          </p:nvSpPr>
          <p:spPr bwMode="auto">
            <a:xfrm>
              <a:off x="865282" y="1752264"/>
              <a:ext cx="5493324" cy="2819400"/>
            </a:xfrm>
            <a:prstGeom prst="rect">
              <a:avLst/>
            </a:prstGeom>
            <a:noFill/>
            <a:ln w="9525">
              <a:noFill/>
              <a:miter lim="800000"/>
              <a:headEnd/>
              <a:tailEnd/>
            </a:ln>
          </p:spPr>
          <p:txBody>
            <a:bodyPr/>
            <a:lstStyle/>
            <a:p>
              <a:pPr algn="ctr"/>
              <a:r>
                <a:rPr lang="vi-VN" sz="2800" b="1">
                  <a:solidFill>
                    <a:schemeClr val="tx1"/>
                  </a:solidFill>
                  <a:latin typeface="Times New Roman" panose="02020603050405020304" pitchFamily="18" charset="0"/>
                  <a:cs typeface="Times New Roman" panose="02020603050405020304" pitchFamily="18" charset="0"/>
                </a:rPr>
                <a:t>Trước khi thực dân Pháp xâm lược, xã hội Việt Nam có </a:t>
              </a:r>
              <a:endParaRPr lang="en-US" sz="2800" b="1">
                <a:solidFill>
                  <a:schemeClr val="tx1"/>
                </a:solidFill>
                <a:latin typeface="Times New Roman" panose="02020603050405020304" pitchFamily="18" charset="0"/>
                <a:cs typeface="Times New Roman" panose="02020603050405020304" pitchFamily="18" charset="0"/>
              </a:endParaRPr>
            </a:p>
            <a:p>
              <a:pPr algn="ctr"/>
              <a:r>
                <a:rPr lang="vi-VN" sz="2800" b="1">
                  <a:solidFill>
                    <a:schemeClr val="tx1"/>
                  </a:solidFill>
                  <a:latin typeface="Times New Roman" panose="02020603050405020304" pitchFamily="18" charset="0"/>
                  <a:cs typeface="Times New Roman" panose="02020603050405020304" pitchFamily="18" charset="0"/>
                </a:rPr>
                <a:t>hai giai cấp là địa chủ phong kiến và nông dân.</a:t>
              </a:r>
            </a:p>
          </p:txBody>
        </p:sp>
      </p:grpSp>
      <p:grpSp>
        <p:nvGrpSpPr>
          <p:cNvPr id="2" name="Group 1">
            <a:extLst>
              <a:ext uri="{FF2B5EF4-FFF2-40B4-BE49-F238E27FC236}">
                <a16:creationId xmlns:a16="http://schemas.microsoft.com/office/drawing/2014/main" id="{E631E034-404C-44A3-A45D-0C6298045AFC}"/>
              </a:ext>
            </a:extLst>
          </p:cNvPr>
          <p:cNvGrpSpPr/>
          <p:nvPr/>
        </p:nvGrpSpPr>
        <p:grpSpPr>
          <a:xfrm>
            <a:off x="6917521" y="257872"/>
            <a:ext cx="1998427" cy="4591378"/>
            <a:chOff x="6917521" y="257872"/>
            <a:chExt cx="1998427" cy="4591378"/>
          </a:xfrm>
        </p:grpSpPr>
        <p:pic>
          <p:nvPicPr>
            <p:cNvPr id="7" name="Picture 12">
              <a:extLst>
                <a:ext uri="{FF2B5EF4-FFF2-40B4-BE49-F238E27FC236}">
                  <a16:creationId xmlns:a16="http://schemas.microsoft.com/office/drawing/2014/main" id="{06A69236-577D-4BFB-ADB4-D60D1EAB8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7521" y="1360013"/>
              <a:ext cx="1667565" cy="3489237"/>
            </a:xfrm>
            <a:prstGeom prst="rect">
              <a:avLst/>
            </a:prstGeom>
          </p:spPr>
        </p:pic>
        <p:pic>
          <p:nvPicPr>
            <p:cNvPr id="1028"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A02EC559-014F-469F-8FB1-4F111CB585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3174079">
              <a:off x="7776158" y="256992"/>
              <a:ext cx="1138910" cy="114067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 Box 13">
            <a:extLst>
              <a:ext uri="{FF2B5EF4-FFF2-40B4-BE49-F238E27FC236}">
                <a16:creationId xmlns:a16="http://schemas.microsoft.com/office/drawing/2014/main" id="{E95AB714-4263-418B-8700-5738625AE72A}"/>
              </a:ext>
            </a:extLst>
          </p:cNvPr>
          <p:cNvSpPr txBox="1">
            <a:spLocks noChangeArrowheads="1"/>
          </p:cNvSpPr>
          <p:nvPr/>
        </p:nvSpPr>
        <p:spPr bwMode="auto">
          <a:xfrm>
            <a:off x="1926758" y="294250"/>
            <a:ext cx="5290484" cy="8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pic>
        <p:nvPicPr>
          <p:cNvPr id="9" name="Picture 8">
            <a:extLst>
              <a:ext uri="{FF2B5EF4-FFF2-40B4-BE49-F238E27FC236}">
                <a16:creationId xmlns:a16="http://schemas.microsoft.com/office/drawing/2014/main" id="{44AFB3EA-67BC-4EFD-8F98-54B9F36E8D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5170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E82BB56-63EE-47AA-80FB-632B952AABBF}"/>
              </a:ext>
            </a:extLst>
          </p:cNvPr>
          <p:cNvGrpSpPr/>
          <p:nvPr/>
        </p:nvGrpSpPr>
        <p:grpSpPr>
          <a:xfrm>
            <a:off x="418890" y="326498"/>
            <a:ext cx="1952937" cy="4522752"/>
            <a:chOff x="418890" y="326498"/>
            <a:chExt cx="1952937" cy="4522752"/>
          </a:xfrm>
        </p:grpSpPr>
        <p:pic>
          <p:nvPicPr>
            <p:cNvPr id="5" name="Picture 10">
              <a:extLst>
                <a:ext uri="{FF2B5EF4-FFF2-40B4-BE49-F238E27FC236}">
                  <a16:creationId xmlns:a16="http://schemas.microsoft.com/office/drawing/2014/main" id="{A6DD29B6-E3BF-43EF-B727-F05421BB37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565" y="1339002"/>
              <a:ext cx="1945262" cy="3510248"/>
            </a:xfrm>
            <a:prstGeom prst="rect">
              <a:avLst/>
            </a:prstGeom>
          </p:spPr>
        </p:pic>
        <p:pic>
          <p:nvPicPr>
            <p:cNvPr id="7" name="Picture 2" descr="Comic cartoon question mark Royalty Free Vector Image">
              <a:extLst>
                <a:ext uri="{FF2B5EF4-FFF2-40B4-BE49-F238E27FC236}">
                  <a16:creationId xmlns:a16="http://schemas.microsoft.com/office/drawing/2014/main" id="{8D0A0636-C00E-4396-B168-0D80205866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90000">
                          <a14:foregroundMark x1="42500" y1="82500" x2="49500" y2="83704"/>
                        </a14:backgroundRemoval>
                      </a14:imgEffect>
                    </a14:imgLayer>
                  </a14:imgProps>
                </a:ext>
                <a:ext uri="{28A0092B-C50C-407E-A947-70E740481C1C}">
                  <a14:useLocalDpi xmlns:a14="http://schemas.microsoft.com/office/drawing/2010/main" val="0"/>
                </a:ext>
              </a:extLst>
            </a:blip>
            <a:srcRect/>
            <a:stretch>
              <a:fillRect/>
            </a:stretch>
          </p:blipFill>
          <p:spPr bwMode="auto">
            <a:xfrm rot="20408921">
              <a:off x="418890" y="326498"/>
              <a:ext cx="1061573" cy="114649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 Box 13">
            <a:extLst>
              <a:ext uri="{FF2B5EF4-FFF2-40B4-BE49-F238E27FC236}">
                <a16:creationId xmlns:a16="http://schemas.microsoft.com/office/drawing/2014/main" id="{00BFC93B-DE95-4F55-AF7A-FA373DB5BB65}"/>
              </a:ext>
            </a:extLst>
          </p:cNvPr>
          <p:cNvSpPr txBox="1">
            <a:spLocks noChangeArrowheads="1"/>
          </p:cNvSpPr>
          <p:nvPr/>
        </p:nvSpPr>
        <p:spPr bwMode="auto">
          <a:xfrm>
            <a:off x="1926758" y="294250"/>
            <a:ext cx="5290484" cy="8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13" name="Group 12">
            <a:extLst>
              <a:ext uri="{FF2B5EF4-FFF2-40B4-BE49-F238E27FC236}">
                <a16:creationId xmlns:a16="http://schemas.microsoft.com/office/drawing/2014/main" id="{BE923962-8C6B-4ADB-B42B-6C03DC3B520A}"/>
              </a:ext>
            </a:extLst>
          </p:cNvPr>
          <p:cNvGrpSpPr/>
          <p:nvPr/>
        </p:nvGrpSpPr>
        <p:grpSpPr>
          <a:xfrm>
            <a:off x="2470450" y="1286124"/>
            <a:ext cx="6319157" cy="2637065"/>
            <a:chOff x="2470450" y="1286124"/>
            <a:chExt cx="6319157" cy="2637065"/>
          </a:xfrm>
        </p:grpSpPr>
        <p:sp>
          <p:nvSpPr>
            <p:cNvPr id="6" name="Cloud 5">
              <a:extLst>
                <a:ext uri="{FF2B5EF4-FFF2-40B4-BE49-F238E27FC236}">
                  <a16:creationId xmlns:a16="http://schemas.microsoft.com/office/drawing/2014/main" id="{E7AE35FC-C1C9-467F-90A0-08451E809455}"/>
                </a:ext>
              </a:extLst>
            </p:cNvPr>
            <p:cNvSpPr/>
            <p:nvPr/>
          </p:nvSpPr>
          <p:spPr>
            <a:xfrm rot="11085945">
              <a:off x="2470450" y="1286124"/>
              <a:ext cx="6319157" cy="26370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473809-979D-42F1-A5EB-1C6EB6C61795}"/>
                </a:ext>
              </a:extLst>
            </p:cNvPr>
            <p:cNvSpPr txBox="1"/>
            <p:nvPr/>
          </p:nvSpPr>
          <p:spPr>
            <a:xfrm>
              <a:off x="3100067" y="2091635"/>
              <a:ext cx="5012267" cy="1227297"/>
            </a:xfrm>
            <a:prstGeom prst="rect">
              <a:avLst/>
            </a:prstGeom>
            <a:noFill/>
          </p:spPr>
          <p:txBody>
            <a:bodyPr wrap="square">
              <a:prstTxWarp prst="textPlain">
                <a:avLst/>
              </a:prstTxWarp>
              <a:spAutoFit/>
            </a:bodyPr>
            <a:lstStyle/>
            <a:p>
              <a:pPr algn="ctr"/>
              <a:r>
                <a:rPr lang="en-US" sz="2400" b="1">
                  <a:solidFill>
                    <a:schemeClr val="tx1"/>
                  </a:solidFill>
                  <a:latin typeface="Times New Roman" panose="02020603050405020304" pitchFamily="18" charset="0"/>
                  <a:cs typeface="Times New Roman" panose="02020603050405020304" pitchFamily="18" charset="0"/>
                </a:rPr>
                <a:t>Sau khi thực dân Pháp đặt ách thống trị ở Việt Nam có gì thay đổi, có thêm những tầng lớp mới nào ?</a:t>
              </a:r>
              <a:endParaRPr lang="en-US" sz="2400">
                <a:solidFill>
                  <a:schemeClr val="tx1"/>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AFB76FEF-8A5B-4D2B-BB9A-A9928A7E89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88719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id="{906EF8CE-F70B-4311-B115-0997A7B27911}"/>
              </a:ext>
            </a:extLst>
          </p:cNvPr>
          <p:cNvSpPr txBox="1">
            <a:spLocks noChangeArrowheads="1"/>
          </p:cNvSpPr>
          <p:nvPr/>
        </p:nvSpPr>
        <p:spPr bwMode="auto">
          <a:xfrm>
            <a:off x="1926758" y="294250"/>
            <a:ext cx="5290484" cy="8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12" name="Group 11">
            <a:extLst>
              <a:ext uri="{FF2B5EF4-FFF2-40B4-BE49-F238E27FC236}">
                <a16:creationId xmlns:a16="http://schemas.microsoft.com/office/drawing/2014/main" id="{2EA6EAA0-30B2-4E14-A0C4-563AB0E620BA}"/>
              </a:ext>
            </a:extLst>
          </p:cNvPr>
          <p:cNvGrpSpPr/>
          <p:nvPr/>
        </p:nvGrpSpPr>
        <p:grpSpPr>
          <a:xfrm>
            <a:off x="2429410" y="1284415"/>
            <a:ext cx="6319157" cy="3624986"/>
            <a:chOff x="2429410" y="1284415"/>
            <a:chExt cx="6319157" cy="3624986"/>
          </a:xfrm>
        </p:grpSpPr>
        <p:sp>
          <p:nvSpPr>
            <p:cNvPr id="5" name="Cloud 4">
              <a:extLst>
                <a:ext uri="{FF2B5EF4-FFF2-40B4-BE49-F238E27FC236}">
                  <a16:creationId xmlns:a16="http://schemas.microsoft.com/office/drawing/2014/main" id="{6DE82C0F-2F05-428C-B1E2-31DE01818B14}"/>
                </a:ext>
              </a:extLst>
            </p:cNvPr>
            <p:cNvSpPr/>
            <p:nvPr/>
          </p:nvSpPr>
          <p:spPr>
            <a:xfrm rot="11085945">
              <a:off x="2429410" y="1284415"/>
              <a:ext cx="6319157" cy="3624986"/>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BAAEFE-4467-4E5C-BB8F-0E3562CA0576}"/>
                </a:ext>
              </a:extLst>
            </p:cNvPr>
            <p:cNvSpPr txBox="1"/>
            <p:nvPr/>
          </p:nvSpPr>
          <p:spPr>
            <a:xfrm>
              <a:off x="3238816" y="1854566"/>
              <a:ext cx="4956917" cy="2590432"/>
            </a:xfrm>
            <a:prstGeom prst="rect">
              <a:avLst/>
            </a:prstGeom>
            <a:noFill/>
          </p:spPr>
          <p:txBody>
            <a:bodyPr wrap="square">
              <a:prstTxWarp prst="textPlain">
                <a:avLst/>
              </a:prstTxWarp>
              <a:spAutoFit/>
            </a:bodyPr>
            <a:lstStyle/>
            <a:p>
              <a:pPr algn="ctr"/>
              <a:r>
                <a:rPr lang="vi-VN" sz="2400" b="1">
                  <a:solidFill>
                    <a:schemeClr val="tx1"/>
                  </a:solidFill>
                  <a:latin typeface="Times New Roman" panose="02020603050405020304" pitchFamily="18" charset="0"/>
                  <a:cs typeface="Times New Roman" panose="02020603050405020304" pitchFamily="18" charset="0"/>
                </a:rPr>
                <a:t>Sau khi thực dân Pháp đặt ách thống trị ở Việt Nam, sự xuất hiện của các ngành kinh tế mới kéo theo sự thay đổi của xã hội. Bộ máy cai trị thuộc địa hình thành, thành thị phát triển, buôn bán mở mang làm xuất hiện các tầng lớp mới như: </a:t>
              </a:r>
              <a:r>
                <a:rPr lang="vi-VN" sz="2400" b="1" i="1">
                  <a:solidFill>
                    <a:schemeClr val="tx1"/>
                  </a:solidFill>
                  <a:latin typeface="Times New Roman" panose="02020603050405020304" pitchFamily="18" charset="0"/>
                  <a:cs typeface="Times New Roman" panose="02020603050405020304" pitchFamily="18" charset="0"/>
                </a:rPr>
                <a:t>viên chức, trí thức, chủ xưởng nhỏ, đặc biệt là giai cấp công nhân.</a:t>
              </a:r>
            </a:p>
          </p:txBody>
        </p:sp>
      </p:grpSp>
      <p:grpSp>
        <p:nvGrpSpPr>
          <p:cNvPr id="11" name="Group 10">
            <a:extLst>
              <a:ext uri="{FF2B5EF4-FFF2-40B4-BE49-F238E27FC236}">
                <a16:creationId xmlns:a16="http://schemas.microsoft.com/office/drawing/2014/main" id="{C004BB8B-41B4-4145-8996-F5021BAD1625}"/>
              </a:ext>
            </a:extLst>
          </p:cNvPr>
          <p:cNvGrpSpPr/>
          <p:nvPr/>
        </p:nvGrpSpPr>
        <p:grpSpPr>
          <a:xfrm>
            <a:off x="131208" y="386811"/>
            <a:ext cx="2192963" cy="4462439"/>
            <a:chOff x="131208" y="386811"/>
            <a:chExt cx="2192963" cy="4462439"/>
          </a:xfrm>
        </p:grpSpPr>
        <p:pic>
          <p:nvPicPr>
            <p:cNvPr id="9" name="Picture 13">
              <a:extLst>
                <a:ext uri="{FF2B5EF4-FFF2-40B4-BE49-F238E27FC236}">
                  <a16:creationId xmlns:a16="http://schemas.microsoft.com/office/drawing/2014/main" id="{6E74EA2E-8274-45D2-A5DE-11B511B82C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0168" y="1339002"/>
              <a:ext cx="2014003" cy="3510248"/>
            </a:xfrm>
            <a:prstGeom prst="rect">
              <a:avLst/>
            </a:prstGeom>
          </p:spPr>
        </p:pic>
        <p:pic>
          <p:nvPicPr>
            <p:cNvPr id="10"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4DFB24B7-598C-4B52-97F3-A3978DA3A9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711002">
              <a:off x="131208" y="386811"/>
              <a:ext cx="1138910" cy="114067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50EB7D42-191B-45F4-BEC5-D54447C3C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220902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3"/>
        <p:cNvGrpSpPr/>
        <p:nvPr/>
      </p:nvGrpSpPr>
      <p:grpSpPr>
        <a:xfrm>
          <a:off x="0" y="0"/>
          <a:ext cx="0" cy="0"/>
          <a:chOff x="0" y="0"/>
          <a:chExt cx="0" cy="0"/>
        </a:xfrm>
      </p:grpSpPr>
      <p:sp>
        <p:nvSpPr>
          <p:cNvPr id="605" name="Google Shape;605;p46"/>
          <p:cNvSpPr/>
          <p:nvPr/>
        </p:nvSpPr>
        <p:spPr>
          <a:xfrm>
            <a:off x="380418" y="1562615"/>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6"/>
          <p:cNvSpPr/>
          <p:nvPr/>
        </p:nvSpPr>
        <p:spPr>
          <a:xfrm>
            <a:off x="2923867" y="3928590"/>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6"/>
          <p:cNvSpPr/>
          <p:nvPr/>
        </p:nvSpPr>
        <p:spPr>
          <a:xfrm>
            <a:off x="1098353" y="31450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 Box 13">
            <a:extLst>
              <a:ext uri="{FF2B5EF4-FFF2-40B4-BE49-F238E27FC236}">
                <a16:creationId xmlns:a16="http://schemas.microsoft.com/office/drawing/2014/main" id="{DCB78984-4BDB-4466-A12C-F4B34C06BD9D}"/>
              </a:ext>
            </a:extLst>
          </p:cNvPr>
          <p:cNvSpPr txBox="1">
            <a:spLocks noChangeArrowheads="1"/>
          </p:cNvSpPr>
          <p:nvPr/>
        </p:nvSpPr>
        <p:spPr bwMode="auto">
          <a:xfrm>
            <a:off x="1897882" y="322614"/>
            <a:ext cx="5290484" cy="52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Em hãy quan sát các hình ảnh sau đây:</a:t>
            </a:r>
          </a:p>
        </p:txBody>
      </p:sp>
      <p:sp>
        <p:nvSpPr>
          <p:cNvPr id="53" name="Rectangle: Rounded Corners 52">
            <a:extLst>
              <a:ext uri="{FF2B5EF4-FFF2-40B4-BE49-F238E27FC236}">
                <a16:creationId xmlns:a16="http://schemas.microsoft.com/office/drawing/2014/main" id="{39629F75-3094-4B15-86C3-1F0C85B5BB86}"/>
              </a:ext>
            </a:extLst>
          </p:cNvPr>
          <p:cNvSpPr/>
          <p:nvPr/>
        </p:nvSpPr>
        <p:spPr>
          <a:xfrm>
            <a:off x="4594493" y="980439"/>
            <a:ext cx="3961515" cy="2535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B9512B-3CD3-4962-8B03-82435F095B48}"/>
              </a:ext>
            </a:extLst>
          </p:cNvPr>
          <p:cNvPicPr>
            <a:picLocks noChangeAspect="1"/>
          </p:cNvPicPr>
          <p:nvPr/>
        </p:nvPicPr>
        <p:blipFill rotWithShape="1">
          <a:blip r:embed="rId3"/>
          <a:srcRect l="52870" t="17119" r="13064" b="45350"/>
          <a:stretch/>
        </p:blipFill>
        <p:spPr>
          <a:xfrm>
            <a:off x="4718913" y="1097908"/>
            <a:ext cx="3712674" cy="2300839"/>
          </a:xfrm>
          <a:prstGeom prst="roundRect">
            <a:avLst>
              <a:gd name="adj" fmla="val 19265"/>
            </a:avLst>
          </a:prstGeom>
          <a:solidFill>
            <a:srgbClr val="FFFFFF">
              <a:shade val="85000"/>
            </a:srgbClr>
          </a:solidFill>
          <a:ln>
            <a:noFill/>
          </a:ln>
          <a:effectLst/>
        </p:spPr>
      </p:pic>
      <p:sp>
        <p:nvSpPr>
          <p:cNvPr id="54" name="Rectangle: Rounded Corners 53">
            <a:extLst>
              <a:ext uri="{FF2B5EF4-FFF2-40B4-BE49-F238E27FC236}">
                <a16:creationId xmlns:a16="http://schemas.microsoft.com/office/drawing/2014/main" id="{EFB0B321-8D03-423C-A554-503074D7E020}"/>
              </a:ext>
            </a:extLst>
          </p:cNvPr>
          <p:cNvSpPr/>
          <p:nvPr/>
        </p:nvSpPr>
        <p:spPr>
          <a:xfrm>
            <a:off x="504840" y="980439"/>
            <a:ext cx="3961515" cy="2535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3">
            <a:extLst>
              <a:ext uri="{FF2B5EF4-FFF2-40B4-BE49-F238E27FC236}">
                <a16:creationId xmlns:a16="http://schemas.microsoft.com/office/drawing/2014/main" id="{C444E074-B6C4-4ACC-9778-492BA212793D}"/>
              </a:ext>
            </a:extLst>
          </p:cNvPr>
          <p:cNvPicPr>
            <a:picLocks noChangeAspect="1"/>
          </p:cNvPicPr>
          <p:nvPr/>
        </p:nvPicPr>
        <p:blipFill rotWithShape="1">
          <a:blip r:embed="rId4">
            <a:extLst>
              <a:ext uri="{28A0092B-C50C-407E-A947-70E740481C1C}">
                <a14:useLocalDpi xmlns:a14="http://schemas.microsoft.com/office/drawing/2010/main" val="0"/>
              </a:ext>
            </a:extLst>
          </a:blip>
          <a:srcRect l="3155" t="2458" r="2847" b="4023"/>
          <a:stretch/>
        </p:blipFill>
        <p:spPr bwMode="auto">
          <a:xfrm>
            <a:off x="629261" y="1097908"/>
            <a:ext cx="3712674" cy="2290116"/>
          </a:xfrm>
          <a:prstGeom prst="roundRect">
            <a:avLst>
              <a:gd name="adj" fmla="val 18620"/>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56" name="TextBox 55">
            <a:extLst>
              <a:ext uri="{FF2B5EF4-FFF2-40B4-BE49-F238E27FC236}">
                <a16:creationId xmlns:a16="http://schemas.microsoft.com/office/drawing/2014/main" id="{81FC7775-CAED-409A-A69F-5CBF95383BD8}"/>
              </a:ext>
            </a:extLst>
          </p:cNvPr>
          <p:cNvSpPr txBox="1"/>
          <p:nvPr/>
        </p:nvSpPr>
        <p:spPr>
          <a:xfrm>
            <a:off x="504840" y="3516218"/>
            <a:ext cx="3961516" cy="1087435"/>
          </a:xfrm>
          <a:prstGeom prst="rect">
            <a:avLst/>
          </a:prstGeom>
          <a:noFill/>
        </p:spPr>
        <p:txBody>
          <a:bodyPr wrap="square">
            <a:spAutoFit/>
          </a:bodyPr>
          <a:lstStyle/>
          <a:p>
            <a:pPr algn="ctr"/>
            <a:r>
              <a:rPr lang="en-US" sz="2400" b="1" i="1">
                <a:solidFill>
                  <a:schemeClr val="tx1"/>
                </a:solidFill>
                <a:latin typeface="Times New Roman" panose="02020603050405020304" pitchFamily="18" charset="0"/>
                <a:cs typeface="Times New Roman" panose="02020603050405020304" pitchFamily="18" charset="0"/>
              </a:rPr>
              <a:t>Hình 1: Kéo cày thay trâu</a:t>
            </a:r>
            <a:endParaRPr lang="vi-VN" sz="2400" b="1" i="1">
              <a:solidFill>
                <a:schemeClr val="tx1"/>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05534C08-AED6-4FA5-BE5D-4A91D108F7CC}"/>
              </a:ext>
            </a:extLst>
          </p:cNvPr>
          <p:cNvSpPr txBox="1"/>
          <p:nvPr/>
        </p:nvSpPr>
        <p:spPr>
          <a:xfrm>
            <a:off x="4482978" y="3516216"/>
            <a:ext cx="4184544" cy="461665"/>
          </a:xfrm>
          <a:prstGeom prst="rect">
            <a:avLst/>
          </a:prstGeom>
          <a:noFill/>
        </p:spPr>
        <p:txBody>
          <a:bodyPr wrap="square">
            <a:spAutoFit/>
          </a:bodyPr>
          <a:lstStyle/>
          <a:p>
            <a:pPr algn="ctr"/>
            <a:r>
              <a:rPr lang="en-US" sz="2400" b="1" i="1">
                <a:solidFill>
                  <a:schemeClr val="tx1"/>
                </a:solidFill>
                <a:latin typeface="Times New Roman" panose="02020603050405020304" pitchFamily="18" charset="0"/>
                <a:cs typeface="Times New Roman" panose="02020603050405020304" pitchFamily="18" charset="0"/>
              </a:rPr>
              <a:t>Hình 2: Kéo xe bằng sức người</a:t>
            </a:r>
            <a:endParaRPr lang="vi-VN" sz="2400" b="1" i="1">
              <a:solidFill>
                <a:schemeClr val="tx1"/>
              </a:solidFill>
              <a:latin typeface="Times New Roman" panose="02020603050405020304" pitchFamily="18" charset="0"/>
              <a:cs typeface="Times New Roman" panose="02020603050405020304" pitchFamily="18" charset="0"/>
            </a:endParaRPr>
          </a:p>
        </p:txBody>
      </p:sp>
      <p:sp>
        <p:nvSpPr>
          <p:cNvPr id="58" name="Text Box 13">
            <a:extLst>
              <a:ext uri="{FF2B5EF4-FFF2-40B4-BE49-F238E27FC236}">
                <a16:creationId xmlns:a16="http://schemas.microsoft.com/office/drawing/2014/main" id="{A10D6A74-C8B7-4B45-8D86-045F0AAC6867}"/>
              </a:ext>
            </a:extLst>
          </p:cNvPr>
          <p:cNvSpPr txBox="1">
            <a:spLocks noChangeArrowheads="1"/>
          </p:cNvSpPr>
          <p:nvPr/>
        </p:nvSpPr>
        <p:spPr bwMode="auto">
          <a:xfrm>
            <a:off x="576252" y="4045592"/>
            <a:ext cx="7979756" cy="75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Hãy nêu cảm nghĩ về tình cảnh người nông dân Việt Nam</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cuối thế kỉ XIX – đầu thế kỉ XX ?</a:t>
            </a:r>
          </a:p>
        </p:txBody>
      </p:sp>
      <p:pic>
        <p:nvPicPr>
          <p:cNvPr id="13" name="Picture 12">
            <a:extLst>
              <a:ext uri="{FF2B5EF4-FFF2-40B4-BE49-F238E27FC236}">
                <a16:creationId xmlns:a16="http://schemas.microsoft.com/office/drawing/2014/main" id="{073C0AC6-E30B-4AD3-B449-E18BEF2792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5"/>
                                        </p:tgtEl>
                                        <p:attrNameLst>
                                          <p:attrName>style.visibility</p:attrName>
                                        </p:attrNameLst>
                                      </p:cBhvr>
                                      <p:to>
                                        <p:strVal val="visible"/>
                                      </p:to>
                                    </p:set>
                                    <p:animEffect transition="in" filter="fade">
                                      <p:cBhvr>
                                        <p:cTn id="14" dur="1000"/>
                                        <p:tgtEl>
                                          <p:spTgt spid="605"/>
                                        </p:tgtEl>
                                      </p:cBhvr>
                                    </p:animEffect>
                                    <p:anim calcmode="lin" valueType="num">
                                      <p:cBhvr>
                                        <p:cTn id="15" dur="1000" fill="hold"/>
                                        <p:tgtEl>
                                          <p:spTgt spid="605"/>
                                        </p:tgtEl>
                                        <p:attrNameLst>
                                          <p:attrName>ppt_x</p:attrName>
                                        </p:attrNameLst>
                                      </p:cBhvr>
                                      <p:tavLst>
                                        <p:tav tm="0">
                                          <p:val>
                                            <p:strVal val="#ppt_x"/>
                                          </p:val>
                                        </p:tav>
                                        <p:tav tm="100000">
                                          <p:val>
                                            <p:strVal val="#ppt_x"/>
                                          </p:val>
                                        </p:tav>
                                      </p:tavLst>
                                    </p:anim>
                                    <p:anim calcmode="lin" valueType="num">
                                      <p:cBhvr>
                                        <p:cTn id="16" dur="1000" fill="hold"/>
                                        <p:tgtEl>
                                          <p:spTgt spid="60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1000"/>
                                        <p:tgtEl>
                                          <p:spTgt spid="53"/>
                                        </p:tgtEl>
                                      </p:cBhvr>
                                    </p:animEffect>
                                    <p:anim calcmode="lin" valueType="num">
                                      <p:cBhvr>
                                        <p:cTn id="42" dur="1000" fill="hold"/>
                                        <p:tgtEl>
                                          <p:spTgt spid="53"/>
                                        </p:tgtEl>
                                        <p:attrNameLst>
                                          <p:attrName>ppt_x</p:attrName>
                                        </p:attrNameLst>
                                      </p:cBhvr>
                                      <p:tavLst>
                                        <p:tav tm="0">
                                          <p:val>
                                            <p:strVal val="#ppt_x"/>
                                          </p:val>
                                        </p:tav>
                                        <p:tav tm="100000">
                                          <p:val>
                                            <p:strVal val="#ppt_x"/>
                                          </p:val>
                                        </p:tav>
                                      </p:tavLst>
                                    </p:anim>
                                    <p:anim calcmode="lin" valueType="num">
                                      <p:cBhvr>
                                        <p:cTn id="43" dur="1000" fill="hold"/>
                                        <p:tgtEl>
                                          <p:spTgt spid="5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1000"/>
                                        <p:tgtEl>
                                          <p:spTgt spid="57"/>
                                        </p:tgtEl>
                                      </p:cBhvr>
                                    </p:animEffect>
                                    <p:anim calcmode="lin" valueType="num">
                                      <p:cBhvr>
                                        <p:cTn id="47" dur="1000" fill="hold"/>
                                        <p:tgtEl>
                                          <p:spTgt spid="57"/>
                                        </p:tgtEl>
                                        <p:attrNameLst>
                                          <p:attrName>ppt_x</p:attrName>
                                        </p:attrNameLst>
                                      </p:cBhvr>
                                      <p:tavLst>
                                        <p:tav tm="0">
                                          <p:val>
                                            <p:strVal val="#ppt_x"/>
                                          </p:val>
                                        </p:tav>
                                        <p:tav tm="100000">
                                          <p:val>
                                            <p:strVal val="#ppt_x"/>
                                          </p:val>
                                        </p:tav>
                                      </p:tavLst>
                                    </p:anim>
                                    <p:anim calcmode="lin" valueType="num">
                                      <p:cBhvr>
                                        <p:cTn id="4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down)">
                                      <p:cBhvr>
                                        <p:cTn id="53" dur="580">
                                          <p:stCondLst>
                                            <p:cond delay="0"/>
                                          </p:stCondLst>
                                        </p:cTn>
                                        <p:tgtEl>
                                          <p:spTgt spid="58"/>
                                        </p:tgtEl>
                                      </p:cBhvr>
                                    </p:animEffect>
                                    <p:anim calcmode="lin" valueType="num">
                                      <p:cBhvr>
                                        <p:cTn id="54"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59" dur="26">
                                          <p:stCondLst>
                                            <p:cond delay="650"/>
                                          </p:stCondLst>
                                        </p:cTn>
                                        <p:tgtEl>
                                          <p:spTgt spid="58"/>
                                        </p:tgtEl>
                                      </p:cBhvr>
                                      <p:to x="100000" y="60000"/>
                                    </p:animScale>
                                    <p:animScale>
                                      <p:cBhvr>
                                        <p:cTn id="60" dur="166" decel="50000">
                                          <p:stCondLst>
                                            <p:cond delay="676"/>
                                          </p:stCondLst>
                                        </p:cTn>
                                        <p:tgtEl>
                                          <p:spTgt spid="58"/>
                                        </p:tgtEl>
                                      </p:cBhvr>
                                      <p:to x="100000" y="100000"/>
                                    </p:animScale>
                                    <p:animScale>
                                      <p:cBhvr>
                                        <p:cTn id="61" dur="26">
                                          <p:stCondLst>
                                            <p:cond delay="1312"/>
                                          </p:stCondLst>
                                        </p:cTn>
                                        <p:tgtEl>
                                          <p:spTgt spid="58"/>
                                        </p:tgtEl>
                                      </p:cBhvr>
                                      <p:to x="100000" y="80000"/>
                                    </p:animScale>
                                    <p:animScale>
                                      <p:cBhvr>
                                        <p:cTn id="62" dur="166" decel="50000">
                                          <p:stCondLst>
                                            <p:cond delay="1338"/>
                                          </p:stCondLst>
                                        </p:cTn>
                                        <p:tgtEl>
                                          <p:spTgt spid="58"/>
                                        </p:tgtEl>
                                      </p:cBhvr>
                                      <p:to x="100000" y="100000"/>
                                    </p:animScale>
                                    <p:animScale>
                                      <p:cBhvr>
                                        <p:cTn id="63" dur="26">
                                          <p:stCondLst>
                                            <p:cond delay="1642"/>
                                          </p:stCondLst>
                                        </p:cTn>
                                        <p:tgtEl>
                                          <p:spTgt spid="58"/>
                                        </p:tgtEl>
                                      </p:cBhvr>
                                      <p:to x="100000" y="90000"/>
                                    </p:animScale>
                                    <p:animScale>
                                      <p:cBhvr>
                                        <p:cTn id="64" dur="166" decel="50000">
                                          <p:stCondLst>
                                            <p:cond delay="1668"/>
                                          </p:stCondLst>
                                        </p:cTn>
                                        <p:tgtEl>
                                          <p:spTgt spid="58"/>
                                        </p:tgtEl>
                                      </p:cBhvr>
                                      <p:to x="100000" y="100000"/>
                                    </p:animScale>
                                    <p:animScale>
                                      <p:cBhvr>
                                        <p:cTn id="65" dur="26">
                                          <p:stCondLst>
                                            <p:cond delay="1808"/>
                                          </p:stCondLst>
                                        </p:cTn>
                                        <p:tgtEl>
                                          <p:spTgt spid="58"/>
                                        </p:tgtEl>
                                      </p:cBhvr>
                                      <p:to x="100000" y="95000"/>
                                    </p:animScale>
                                    <p:animScale>
                                      <p:cBhvr>
                                        <p:cTn id="66" dur="166" decel="50000">
                                          <p:stCondLst>
                                            <p:cond delay="1834"/>
                                          </p:stCondLst>
                                        </p:cTn>
                                        <p:tgtEl>
                                          <p:spTgt spid="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 grpId="0" animBg="1"/>
      <p:bldP spid="27" grpId="0"/>
      <p:bldP spid="53" grpId="0" animBg="1"/>
      <p:bldP spid="54" grpId="0" animBg="1"/>
      <p:bldP spid="56"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3">
            <a:extLst>
              <a:ext uri="{FF2B5EF4-FFF2-40B4-BE49-F238E27FC236}">
                <a16:creationId xmlns:a16="http://schemas.microsoft.com/office/drawing/2014/main" id="{12E5A813-BCE2-47E5-8564-15BA94385AC4}"/>
              </a:ext>
            </a:extLst>
          </p:cNvPr>
          <p:cNvSpPr txBox="1">
            <a:spLocks noChangeArrowheads="1"/>
          </p:cNvSpPr>
          <p:nvPr/>
        </p:nvSpPr>
        <p:spPr bwMode="auto">
          <a:xfrm>
            <a:off x="582122" y="453306"/>
            <a:ext cx="7979756" cy="75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Hãy nêu cảm nghĩ về tình cảnh người nông dân Việt Nam</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cuối thế kỉ XIX – đầu thế kỉ XX ?</a:t>
            </a:r>
          </a:p>
        </p:txBody>
      </p:sp>
      <p:grpSp>
        <p:nvGrpSpPr>
          <p:cNvPr id="20" name="Google Shape;583;p46">
            <a:extLst>
              <a:ext uri="{FF2B5EF4-FFF2-40B4-BE49-F238E27FC236}">
                <a16:creationId xmlns:a16="http://schemas.microsoft.com/office/drawing/2014/main" id="{A4AFCB58-CDA7-49C8-AB21-4B9FD3566942}"/>
              </a:ext>
            </a:extLst>
          </p:cNvPr>
          <p:cNvGrpSpPr/>
          <p:nvPr/>
        </p:nvGrpSpPr>
        <p:grpSpPr>
          <a:xfrm>
            <a:off x="1009153" y="1566384"/>
            <a:ext cx="2666993" cy="3098091"/>
            <a:chOff x="9144000" y="840363"/>
            <a:chExt cx="1618700" cy="1880350"/>
          </a:xfrm>
        </p:grpSpPr>
        <p:sp>
          <p:nvSpPr>
            <p:cNvPr id="21" name="Google Shape;584;p46">
              <a:extLst>
                <a:ext uri="{FF2B5EF4-FFF2-40B4-BE49-F238E27FC236}">
                  <a16:creationId xmlns:a16="http://schemas.microsoft.com/office/drawing/2014/main" id="{F817FCE6-72DC-49E8-B785-010BBCA198A6}"/>
                </a:ext>
              </a:extLst>
            </p:cNvPr>
            <p:cNvSpPr/>
            <p:nvPr/>
          </p:nvSpPr>
          <p:spPr>
            <a:xfrm>
              <a:off x="10502475" y="1331363"/>
              <a:ext cx="88425" cy="92575"/>
            </a:xfrm>
            <a:custGeom>
              <a:avLst/>
              <a:gdLst/>
              <a:ahLst/>
              <a:cxnLst/>
              <a:rect l="l" t="t" r="r" b="b"/>
              <a:pathLst>
                <a:path w="3537" h="3703" extrusionOk="0">
                  <a:moveTo>
                    <a:pt x="1435" y="0"/>
                  </a:moveTo>
                  <a:cubicBezTo>
                    <a:pt x="1368" y="901"/>
                    <a:pt x="935" y="1501"/>
                    <a:pt x="1" y="1668"/>
                  </a:cubicBezTo>
                  <a:cubicBezTo>
                    <a:pt x="34" y="1768"/>
                    <a:pt x="67" y="1868"/>
                    <a:pt x="67" y="2002"/>
                  </a:cubicBezTo>
                  <a:cubicBezTo>
                    <a:pt x="701" y="2068"/>
                    <a:pt x="1068" y="2469"/>
                    <a:pt x="1235" y="3036"/>
                  </a:cubicBezTo>
                  <a:lnTo>
                    <a:pt x="1235" y="3069"/>
                  </a:lnTo>
                  <a:cubicBezTo>
                    <a:pt x="1268" y="3136"/>
                    <a:pt x="1335" y="3236"/>
                    <a:pt x="1368" y="3336"/>
                  </a:cubicBezTo>
                  <a:cubicBezTo>
                    <a:pt x="1402" y="3469"/>
                    <a:pt x="1402" y="3569"/>
                    <a:pt x="1435" y="3703"/>
                  </a:cubicBezTo>
                  <a:cubicBezTo>
                    <a:pt x="2069" y="3136"/>
                    <a:pt x="2269" y="2135"/>
                    <a:pt x="3537" y="1802"/>
                  </a:cubicBezTo>
                  <a:cubicBezTo>
                    <a:pt x="2236" y="1535"/>
                    <a:pt x="2102" y="501"/>
                    <a:pt x="1435" y="34"/>
                  </a:cubicBezTo>
                  <a:lnTo>
                    <a:pt x="1435" y="0"/>
                  </a:ln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5;p46">
              <a:extLst>
                <a:ext uri="{FF2B5EF4-FFF2-40B4-BE49-F238E27FC236}">
                  <a16:creationId xmlns:a16="http://schemas.microsoft.com/office/drawing/2014/main" id="{5E96B8F1-5E7A-4967-9CBF-0E5623814F76}"/>
                </a:ext>
              </a:extLst>
            </p:cNvPr>
            <p:cNvSpPr/>
            <p:nvPr/>
          </p:nvSpPr>
          <p:spPr>
            <a:xfrm>
              <a:off x="9305800" y="1579038"/>
              <a:ext cx="944025" cy="894825"/>
            </a:xfrm>
            <a:custGeom>
              <a:avLst/>
              <a:gdLst/>
              <a:ahLst/>
              <a:cxnLst/>
              <a:rect l="l" t="t" r="r" b="b"/>
              <a:pathLst>
                <a:path w="37761" h="35793" extrusionOk="0">
                  <a:moveTo>
                    <a:pt x="12303" y="1"/>
                  </a:moveTo>
                  <a:cubicBezTo>
                    <a:pt x="11948" y="1"/>
                    <a:pt x="11639" y="246"/>
                    <a:pt x="11275" y="667"/>
                  </a:cubicBezTo>
                  <a:cubicBezTo>
                    <a:pt x="9173" y="3169"/>
                    <a:pt x="7005" y="5638"/>
                    <a:pt x="4904" y="8139"/>
                  </a:cubicBezTo>
                  <a:cubicBezTo>
                    <a:pt x="3236" y="10074"/>
                    <a:pt x="1401" y="11809"/>
                    <a:pt x="0" y="13944"/>
                  </a:cubicBezTo>
                  <a:cubicBezTo>
                    <a:pt x="400" y="14978"/>
                    <a:pt x="1334" y="15545"/>
                    <a:pt x="2102" y="16212"/>
                  </a:cubicBezTo>
                  <a:cubicBezTo>
                    <a:pt x="9507" y="22383"/>
                    <a:pt x="16846" y="28688"/>
                    <a:pt x="24251" y="34859"/>
                  </a:cubicBezTo>
                  <a:cubicBezTo>
                    <a:pt x="24718" y="35125"/>
                    <a:pt x="24985" y="35659"/>
                    <a:pt x="25518" y="35793"/>
                  </a:cubicBezTo>
                  <a:cubicBezTo>
                    <a:pt x="26085" y="35726"/>
                    <a:pt x="26352" y="35292"/>
                    <a:pt x="26686" y="34925"/>
                  </a:cubicBezTo>
                  <a:cubicBezTo>
                    <a:pt x="29354" y="31957"/>
                    <a:pt x="31956" y="28888"/>
                    <a:pt x="34558" y="25852"/>
                  </a:cubicBezTo>
                  <a:cubicBezTo>
                    <a:pt x="35626" y="24618"/>
                    <a:pt x="36960" y="23584"/>
                    <a:pt x="37527" y="21983"/>
                  </a:cubicBezTo>
                  <a:cubicBezTo>
                    <a:pt x="37760" y="21382"/>
                    <a:pt x="37527" y="20982"/>
                    <a:pt x="37060" y="20582"/>
                  </a:cubicBezTo>
                  <a:cubicBezTo>
                    <a:pt x="29088" y="13877"/>
                    <a:pt x="21149" y="7139"/>
                    <a:pt x="13210" y="434"/>
                  </a:cubicBezTo>
                  <a:cubicBezTo>
                    <a:pt x="12854" y="136"/>
                    <a:pt x="12566" y="1"/>
                    <a:pt x="1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6;p46">
              <a:extLst>
                <a:ext uri="{FF2B5EF4-FFF2-40B4-BE49-F238E27FC236}">
                  <a16:creationId xmlns:a16="http://schemas.microsoft.com/office/drawing/2014/main" id="{2E0A8CAD-EAAB-4F9B-9E9B-57461B47BED0}"/>
                </a:ext>
              </a:extLst>
            </p:cNvPr>
            <p:cNvSpPr/>
            <p:nvPr/>
          </p:nvSpPr>
          <p:spPr>
            <a:xfrm>
              <a:off x="9144000" y="1927613"/>
              <a:ext cx="782250" cy="735550"/>
            </a:xfrm>
            <a:custGeom>
              <a:avLst/>
              <a:gdLst/>
              <a:ahLst/>
              <a:cxnLst/>
              <a:rect l="l" t="t" r="r" b="b"/>
              <a:pathLst>
                <a:path w="31290" h="29422" extrusionOk="0">
                  <a:moveTo>
                    <a:pt x="6472" y="1"/>
                  </a:moveTo>
                  <a:cubicBezTo>
                    <a:pt x="6239" y="201"/>
                    <a:pt x="5938" y="368"/>
                    <a:pt x="5738" y="601"/>
                  </a:cubicBezTo>
                  <a:cubicBezTo>
                    <a:pt x="4337" y="2202"/>
                    <a:pt x="3070" y="3903"/>
                    <a:pt x="1602" y="5404"/>
                  </a:cubicBezTo>
                  <a:cubicBezTo>
                    <a:pt x="1" y="7072"/>
                    <a:pt x="134" y="8140"/>
                    <a:pt x="1836" y="9674"/>
                  </a:cubicBezTo>
                  <a:cubicBezTo>
                    <a:pt x="2903" y="10608"/>
                    <a:pt x="4004" y="11476"/>
                    <a:pt x="5071" y="12376"/>
                  </a:cubicBezTo>
                  <a:cubicBezTo>
                    <a:pt x="7573" y="14478"/>
                    <a:pt x="10108" y="16546"/>
                    <a:pt x="12543" y="18681"/>
                  </a:cubicBezTo>
                  <a:cubicBezTo>
                    <a:pt x="14378" y="20315"/>
                    <a:pt x="16346" y="21816"/>
                    <a:pt x="18181" y="23384"/>
                  </a:cubicBezTo>
                  <a:cubicBezTo>
                    <a:pt x="20582" y="25452"/>
                    <a:pt x="22884" y="27587"/>
                    <a:pt x="25486" y="29422"/>
                  </a:cubicBezTo>
                  <a:cubicBezTo>
                    <a:pt x="25853" y="27520"/>
                    <a:pt x="27020" y="26086"/>
                    <a:pt x="28354" y="24785"/>
                  </a:cubicBezTo>
                  <a:cubicBezTo>
                    <a:pt x="29255" y="23918"/>
                    <a:pt x="29922" y="22884"/>
                    <a:pt x="30689" y="21916"/>
                  </a:cubicBezTo>
                  <a:cubicBezTo>
                    <a:pt x="30990" y="21583"/>
                    <a:pt x="31290" y="21216"/>
                    <a:pt x="30990" y="20715"/>
                  </a:cubicBezTo>
                  <a:cubicBezTo>
                    <a:pt x="26153" y="16579"/>
                    <a:pt x="21316" y="12476"/>
                    <a:pt x="16479" y="8373"/>
                  </a:cubicBezTo>
                  <a:cubicBezTo>
                    <a:pt x="13144" y="5571"/>
                    <a:pt x="9808" y="2803"/>
                    <a:pt x="6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7;p46">
              <a:extLst>
                <a:ext uri="{FF2B5EF4-FFF2-40B4-BE49-F238E27FC236}">
                  <a16:creationId xmlns:a16="http://schemas.microsoft.com/office/drawing/2014/main" id="{2AF7D3BB-CB81-4894-BAFD-41E9DCDD9A87}"/>
                </a:ext>
              </a:extLst>
            </p:cNvPr>
            <p:cNvSpPr/>
            <p:nvPr/>
          </p:nvSpPr>
          <p:spPr>
            <a:xfrm>
              <a:off x="9793650" y="2128588"/>
              <a:ext cx="527050" cy="569400"/>
            </a:xfrm>
            <a:custGeom>
              <a:avLst/>
              <a:gdLst/>
              <a:ahLst/>
              <a:cxnLst/>
              <a:rect l="l" t="t" r="r" b="b"/>
              <a:pathLst>
                <a:path w="21082" h="22776" extrusionOk="0">
                  <a:moveTo>
                    <a:pt x="18013" y="1"/>
                  </a:moveTo>
                  <a:cubicBezTo>
                    <a:pt x="17713" y="268"/>
                    <a:pt x="17413" y="534"/>
                    <a:pt x="17146" y="835"/>
                  </a:cubicBezTo>
                  <a:cubicBezTo>
                    <a:pt x="13410" y="5104"/>
                    <a:pt x="9707" y="9407"/>
                    <a:pt x="6004" y="13677"/>
                  </a:cubicBezTo>
                  <a:cubicBezTo>
                    <a:pt x="5979" y="13675"/>
                    <a:pt x="5953" y="13674"/>
                    <a:pt x="5928" y="13674"/>
                  </a:cubicBezTo>
                  <a:cubicBezTo>
                    <a:pt x="5566" y="13674"/>
                    <a:pt x="5289" y="13894"/>
                    <a:pt x="5070" y="14144"/>
                  </a:cubicBezTo>
                  <a:cubicBezTo>
                    <a:pt x="3669" y="15745"/>
                    <a:pt x="2202" y="17313"/>
                    <a:pt x="867" y="18981"/>
                  </a:cubicBezTo>
                  <a:cubicBezTo>
                    <a:pt x="0" y="20082"/>
                    <a:pt x="134" y="21082"/>
                    <a:pt x="1201" y="22083"/>
                  </a:cubicBezTo>
                  <a:cubicBezTo>
                    <a:pt x="1725" y="22542"/>
                    <a:pt x="2226" y="22776"/>
                    <a:pt x="2730" y="22776"/>
                  </a:cubicBezTo>
                  <a:cubicBezTo>
                    <a:pt x="3251" y="22776"/>
                    <a:pt x="3777" y="22525"/>
                    <a:pt x="4337" y="22016"/>
                  </a:cubicBezTo>
                  <a:cubicBezTo>
                    <a:pt x="4670" y="21716"/>
                    <a:pt x="4970" y="21383"/>
                    <a:pt x="5170" y="20949"/>
                  </a:cubicBezTo>
                  <a:cubicBezTo>
                    <a:pt x="5271" y="20682"/>
                    <a:pt x="5237" y="20382"/>
                    <a:pt x="5037" y="20182"/>
                  </a:cubicBezTo>
                  <a:cubicBezTo>
                    <a:pt x="4337" y="19481"/>
                    <a:pt x="4670" y="18948"/>
                    <a:pt x="5170" y="18314"/>
                  </a:cubicBezTo>
                  <a:cubicBezTo>
                    <a:pt x="5492" y="17912"/>
                    <a:pt x="5813" y="17704"/>
                    <a:pt x="6171" y="17704"/>
                  </a:cubicBezTo>
                  <a:cubicBezTo>
                    <a:pt x="6408" y="17704"/>
                    <a:pt x="6660" y="17795"/>
                    <a:pt x="6938" y="17980"/>
                  </a:cubicBezTo>
                  <a:cubicBezTo>
                    <a:pt x="7030" y="18035"/>
                    <a:pt x="7152" y="18060"/>
                    <a:pt x="7277" y="18060"/>
                  </a:cubicBezTo>
                  <a:cubicBezTo>
                    <a:pt x="7379" y="18060"/>
                    <a:pt x="7482" y="18044"/>
                    <a:pt x="7572" y="18014"/>
                  </a:cubicBezTo>
                  <a:cubicBezTo>
                    <a:pt x="8339" y="17580"/>
                    <a:pt x="8773" y="16779"/>
                    <a:pt x="9407" y="16246"/>
                  </a:cubicBezTo>
                  <a:cubicBezTo>
                    <a:pt x="12976" y="12109"/>
                    <a:pt x="16545" y="8006"/>
                    <a:pt x="20148" y="3870"/>
                  </a:cubicBezTo>
                  <a:cubicBezTo>
                    <a:pt x="20481" y="3470"/>
                    <a:pt x="21082" y="3103"/>
                    <a:pt x="20782" y="2369"/>
                  </a:cubicBezTo>
                  <a:cubicBezTo>
                    <a:pt x="19848" y="1568"/>
                    <a:pt x="18914" y="801"/>
                    <a:pt x="18013"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8;p46">
              <a:extLst>
                <a:ext uri="{FF2B5EF4-FFF2-40B4-BE49-F238E27FC236}">
                  <a16:creationId xmlns:a16="http://schemas.microsoft.com/office/drawing/2014/main" id="{ECF2FFB1-403C-43CE-A139-BA43F7B9322F}"/>
                </a:ext>
              </a:extLst>
            </p:cNvPr>
            <p:cNvSpPr/>
            <p:nvPr/>
          </p:nvSpPr>
          <p:spPr>
            <a:xfrm>
              <a:off x="10021300" y="2182338"/>
              <a:ext cx="324425" cy="364100"/>
            </a:xfrm>
            <a:custGeom>
              <a:avLst/>
              <a:gdLst/>
              <a:ahLst/>
              <a:cxnLst/>
              <a:rect l="l" t="t" r="r" b="b"/>
              <a:pathLst>
                <a:path w="12977" h="14564" extrusionOk="0">
                  <a:moveTo>
                    <a:pt x="12340" y="1"/>
                  </a:moveTo>
                  <a:cubicBezTo>
                    <a:pt x="12125" y="1"/>
                    <a:pt x="11895" y="139"/>
                    <a:pt x="11676" y="219"/>
                  </a:cubicBezTo>
                  <a:cubicBezTo>
                    <a:pt x="11008" y="1020"/>
                    <a:pt x="10375" y="1854"/>
                    <a:pt x="9708" y="2654"/>
                  </a:cubicBezTo>
                  <a:cubicBezTo>
                    <a:pt x="6472" y="6390"/>
                    <a:pt x="3236" y="10126"/>
                    <a:pt x="1" y="13896"/>
                  </a:cubicBezTo>
                  <a:cubicBezTo>
                    <a:pt x="56" y="14309"/>
                    <a:pt x="225" y="14563"/>
                    <a:pt x="584" y="14563"/>
                  </a:cubicBezTo>
                  <a:cubicBezTo>
                    <a:pt x="659" y="14563"/>
                    <a:pt x="742" y="14552"/>
                    <a:pt x="835" y="14529"/>
                  </a:cubicBezTo>
                  <a:cubicBezTo>
                    <a:pt x="4671" y="10126"/>
                    <a:pt x="8507" y="5723"/>
                    <a:pt x="12343" y="1320"/>
                  </a:cubicBezTo>
                  <a:cubicBezTo>
                    <a:pt x="12610" y="1020"/>
                    <a:pt x="12977" y="686"/>
                    <a:pt x="12743" y="252"/>
                  </a:cubicBezTo>
                  <a:cubicBezTo>
                    <a:pt x="12622" y="64"/>
                    <a:pt x="12485" y="1"/>
                    <a:pt x="12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9;p46">
              <a:extLst>
                <a:ext uri="{FF2B5EF4-FFF2-40B4-BE49-F238E27FC236}">
                  <a16:creationId xmlns:a16="http://schemas.microsoft.com/office/drawing/2014/main" id="{F2C94289-55B9-4E90-A504-014686457EFE}"/>
                </a:ext>
              </a:extLst>
            </p:cNvPr>
            <p:cNvSpPr/>
            <p:nvPr/>
          </p:nvSpPr>
          <p:spPr>
            <a:xfrm>
              <a:off x="9766950" y="2445488"/>
              <a:ext cx="176825" cy="275225"/>
            </a:xfrm>
            <a:custGeom>
              <a:avLst/>
              <a:gdLst/>
              <a:ahLst/>
              <a:cxnLst/>
              <a:rect l="l" t="t" r="r" b="b"/>
              <a:pathLst>
                <a:path w="7073" h="11009" extrusionOk="0">
                  <a:moveTo>
                    <a:pt x="6072" y="0"/>
                  </a:moveTo>
                  <a:cubicBezTo>
                    <a:pt x="4938" y="1768"/>
                    <a:pt x="3537" y="3370"/>
                    <a:pt x="2102" y="4937"/>
                  </a:cubicBezTo>
                  <a:cubicBezTo>
                    <a:pt x="1135" y="5971"/>
                    <a:pt x="1" y="7039"/>
                    <a:pt x="568" y="8707"/>
                  </a:cubicBezTo>
                  <a:cubicBezTo>
                    <a:pt x="1035" y="9174"/>
                    <a:pt x="1535" y="9674"/>
                    <a:pt x="2035" y="10108"/>
                  </a:cubicBezTo>
                  <a:cubicBezTo>
                    <a:pt x="2701" y="10709"/>
                    <a:pt x="3320" y="11009"/>
                    <a:pt x="3925" y="11009"/>
                  </a:cubicBezTo>
                  <a:cubicBezTo>
                    <a:pt x="4564" y="11009"/>
                    <a:pt x="5188" y="10675"/>
                    <a:pt x="5838" y="10008"/>
                  </a:cubicBezTo>
                  <a:cubicBezTo>
                    <a:pt x="6272" y="9607"/>
                    <a:pt x="6605" y="9107"/>
                    <a:pt x="6972" y="8673"/>
                  </a:cubicBezTo>
                  <a:cubicBezTo>
                    <a:pt x="7030" y="8124"/>
                    <a:pt x="6763" y="7926"/>
                    <a:pt x="6343" y="7926"/>
                  </a:cubicBezTo>
                  <a:cubicBezTo>
                    <a:pt x="6278" y="7926"/>
                    <a:pt x="6210" y="7931"/>
                    <a:pt x="6138" y="7939"/>
                  </a:cubicBezTo>
                  <a:cubicBezTo>
                    <a:pt x="5805" y="8306"/>
                    <a:pt x="5438" y="8673"/>
                    <a:pt x="5138" y="9040"/>
                  </a:cubicBezTo>
                  <a:cubicBezTo>
                    <a:pt x="4721" y="9557"/>
                    <a:pt x="4312" y="9791"/>
                    <a:pt x="3895" y="9791"/>
                  </a:cubicBezTo>
                  <a:cubicBezTo>
                    <a:pt x="3478" y="9791"/>
                    <a:pt x="3053" y="9557"/>
                    <a:pt x="2603" y="9140"/>
                  </a:cubicBezTo>
                  <a:cubicBezTo>
                    <a:pt x="1468" y="8106"/>
                    <a:pt x="1368" y="7639"/>
                    <a:pt x="2269" y="6538"/>
                  </a:cubicBezTo>
                  <a:cubicBezTo>
                    <a:pt x="3870" y="4704"/>
                    <a:pt x="5471" y="2836"/>
                    <a:pt x="7072" y="1001"/>
                  </a:cubicBezTo>
                  <a:cubicBezTo>
                    <a:pt x="6839" y="534"/>
                    <a:pt x="6539" y="201"/>
                    <a:pt x="6072" y="0"/>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0;p46">
              <a:extLst>
                <a:ext uri="{FF2B5EF4-FFF2-40B4-BE49-F238E27FC236}">
                  <a16:creationId xmlns:a16="http://schemas.microsoft.com/office/drawing/2014/main" id="{57833D29-A352-4658-8585-2F2832562F7E}"/>
                </a:ext>
              </a:extLst>
            </p:cNvPr>
            <p:cNvSpPr/>
            <p:nvPr/>
          </p:nvSpPr>
          <p:spPr>
            <a:xfrm>
              <a:off x="9887050" y="2557163"/>
              <a:ext cx="146775" cy="159375"/>
            </a:xfrm>
            <a:custGeom>
              <a:avLst/>
              <a:gdLst/>
              <a:ahLst/>
              <a:cxnLst/>
              <a:rect l="l" t="t" r="r" b="b"/>
              <a:pathLst>
                <a:path w="5871" h="6375" extrusionOk="0">
                  <a:moveTo>
                    <a:pt x="2341" y="1"/>
                  </a:moveTo>
                  <a:cubicBezTo>
                    <a:pt x="1807" y="1"/>
                    <a:pt x="1333" y="401"/>
                    <a:pt x="901" y="1171"/>
                  </a:cubicBezTo>
                  <a:cubicBezTo>
                    <a:pt x="834" y="1304"/>
                    <a:pt x="734" y="1404"/>
                    <a:pt x="634" y="1471"/>
                  </a:cubicBezTo>
                  <a:cubicBezTo>
                    <a:pt x="0" y="2005"/>
                    <a:pt x="0" y="2472"/>
                    <a:pt x="767" y="2939"/>
                  </a:cubicBezTo>
                  <a:cubicBezTo>
                    <a:pt x="1001" y="3072"/>
                    <a:pt x="1134" y="3306"/>
                    <a:pt x="1334" y="3506"/>
                  </a:cubicBezTo>
                  <a:cubicBezTo>
                    <a:pt x="1668" y="3639"/>
                    <a:pt x="2002" y="3839"/>
                    <a:pt x="2168" y="4206"/>
                  </a:cubicBezTo>
                  <a:cubicBezTo>
                    <a:pt x="3136" y="4907"/>
                    <a:pt x="4103" y="5607"/>
                    <a:pt x="5170" y="6375"/>
                  </a:cubicBezTo>
                  <a:cubicBezTo>
                    <a:pt x="5271" y="5607"/>
                    <a:pt x="5337" y="5040"/>
                    <a:pt x="5437" y="4473"/>
                  </a:cubicBezTo>
                  <a:cubicBezTo>
                    <a:pt x="5604" y="3372"/>
                    <a:pt x="5871" y="2238"/>
                    <a:pt x="4637" y="1504"/>
                  </a:cubicBezTo>
                  <a:cubicBezTo>
                    <a:pt x="4603" y="904"/>
                    <a:pt x="4170" y="804"/>
                    <a:pt x="3703" y="737"/>
                  </a:cubicBezTo>
                  <a:cubicBezTo>
                    <a:pt x="3207" y="242"/>
                    <a:pt x="2756" y="1"/>
                    <a:pt x="2341" y="1"/>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1;p46">
              <a:extLst>
                <a:ext uri="{FF2B5EF4-FFF2-40B4-BE49-F238E27FC236}">
                  <a16:creationId xmlns:a16="http://schemas.microsoft.com/office/drawing/2014/main" id="{DBC6FBB7-7561-4F33-A3CC-3CD95D031C17}"/>
                </a:ext>
              </a:extLst>
            </p:cNvPr>
            <p:cNvSpPr/>
            <p:nvPr/>
          </p:nvSpPr>
          <p:spPr>
            <a:xfrm>
              <a:off x="9979600" y="2529713"/>
              <a:ext cx="62575" cy="65075"/>
            </a:xfrm>
            <a:custGeom>
              <a:avLst/>
              <a:gdLst/>
              <a:ahLst/>
              <a:cxnLst/>
              <a:rect l="l" t="t" r="r" b="b"/>
              <a:pathLst>
                <a:path w="2503" h="2603" extrusionOk="0">
                  <a:moveTo>
                    <a:pt x="1669" y="1"/>
                  </a:moveTo>
                  <a:cubicBezTo>
                    <a:pt x="1135" y="601"/>
                    <a:pt x="568" y="1235"/>
                    <a:pt x="1" y="1835"/>
                  </a:cubicBezTo>
                  <a:cubicBezTo>
                    <a:pt x="334" y="2069"/>
                    <a:pt x="635" y="2336"/>
                    <a:pt x="935" y="2602"/>
                  </a:cubicBezTo>
                  <a:cubicBezTo>
                    <a:pt x="1468" y="1935"/>
                    <a:pt x="2002" y="1268"/>
                    <a:pt x="2503" y="634"/>
                  </a:cubicBezTo>
                  <a:cubicBezTo>
                    <a:pt x="2236" y="401"/>
                    <a:pt x="1969" y="201"/>
                    <a:pt x="1669" y="1"/>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2;p46">
              <a:extLst>
                <a:ext uri="{FF2B5EF4-FFF2-40B4-BE49-F238E27FC236}">
                  <a16:creationId xmlns:a16="http://schemas.microsoft.com/office/drawing/2014/main" id="{4416A606-356B-4DBA-97C2-B621E0666E8C}"/>
                </a:ext>
              </a:extLst>
            </p:cNvPr>
            <p:cNvSpPr/>
            <p:nvPr/>
          </p:nvSpPr>
          <p:spPr>
            <a:xfrm>
              <a:off x="10074675" y="840363"/>
              <a:ext cx="132625" cy="170800"/>
            </a:xfrm>
            <a:custGeom>
              <a:avLst/>
              <a:gdLst/>
              <a:ahLst/>
              <a:cxnLst/>
              <a:rect l="l" t="t" r="r" b="b"/>
              <a:pathLst>
                <a:path w="5305" h="6832" extrusionOk="0">
                  <a:moveTo>
                    <a:pt x="3384" y="0"/>
                  </a:moveTo>
                  <a:cubicBezTo>
                    <a:pt x="3062" y="0"/>
                    <a:pt x="2736" y="60"/>
                    <a:pt x="2402" y="226"/>
                  </a:cubicBezTo>
                  <a:cubicBezTo>
                    <a:pt x="1468" y="393"/>
                    <a:pt x="934" y="1094"/>
                    <a:pt x="768" y="1827"/>
                  </a:cubicBezTo>
                  <a:cubicBezTo>
                    <a:pt x="334" y="3462"/>
                    <a:pt x="0" y="5130"/>
                    <a:pt x="0" y="6831"/>
                  </a:cubicBezTo>
                  <a:cubicBezTo>
                    <a:pt x="634" y="6397"/>
                    <a:pt x="1268" y="5964"/>
                    <a:pt x="1602" y="5263"/>
                  </a:cubicBezTo>
                  <a:cubicBezTo>
                    <a:pt x="2132" y="5538"/>
                    <a:pt x="2674" y="5686"/>
                    <a:pt x="3228" y="5686"/>
                  </a:cubicBezTo>
                  <a:cubicBezTo>
                    <a:pt x="3614" y="5686"/>
                    <a:pt x="4006" y="5614"/>
                    <a:pt x="4404" y="5463"/>
                  </a:cubicBezTo>
                  <a:cubicBezTo>
                    <a:pt x="4704" y="3762"/>
                    <a:pt x="5004" y="2028"/>
                    <a:pt x="5304" y="326"/>
                  </a:cubicBezTo>
                  <a:cubicBezTo>
                    <a:pt x="4659" y="237"/>
                    <a:pt x="4029" y="0"/>
                    <a:pt x="3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3;p46">
              <a:extLst>
                <a:ext uri="{FF2B5EF4-FFF2-40B4-BE49-F238E27FC236}">
                  <a16:creationId xmlns:a16="http://schemas.microsoft.com/office/drawing/2014/main" id="{BF66A0FF-56AF-489D-BB7D-0108AE41117B}"/>
                </a:ext>
              </a:extLst>
            </p:cNvPr>
            <p:cNvSpPr/>
            <p:nvPr/>
          </p:nvSpPr>
          <p:spPr>
            <a:xfrm>
              <a:off x="9973775" y="1484813"/>
              <a:ext cx="129275" cy="162625"/>
            </a:xfrm>
            <a:custGeom>
              <a:avLst/>
              <a:gdLst/>
              <a:ahLst/>
              <a:cxnLst/>
              <a:rect l="l" t="t" r="r" b="b"/>
              <a:pathLst>
                <a:path w="5171" h="6505" extrusionOk="0">
                  <a:moveTo>
                    <a:pt x="3468" y="0"/>
                  </a:moveTo>
                  <a:cubicBezTo>
                    <a:pt x="3094" y="0"/>
                    <a:pt x="2717" y="62"/>
                    <a:pt x="2335" y="233"/>
                  </a:cubicBezTo>
                  <a:cubicBezTo>
                    <a:pt x="1568" y="400"/>
                    <a:pt x="1201" y="967"/>
                    <a:pt x="801" y="1568"/>
                  </a:cubicBezTo>
                  <a:cubicBezTo>
                    <a:pt x="334" y="3169"/>
                    <a:pt x="34" y="4803"/>
                    <a:pt x="0" y="6505"/>
                  </a:cubicBezTo>
                  <a:cubicBezTo>
                    <a:pt x="367" y="5704"/>
                    <a:pt x="1068" y="5304"/>
                    <a:pt x="1802" y="4937"/>
                  </a:cubicBezTo>
                  <a:cubicBezTo>
                    <a:pt x="2005" y="4892"/>
                    <a:pt x="2206" y="4874"/>
                    <a:pt x="2407" y="4874"/>
                  </a:cubicBezTo>
                  <a:cubicBezTo>
                    <a:pt x="3094" y="4874"/>
                    <a:pt x="3765" y="5085"/>
                    <a:pt x="4437" y="5137"/>
                  </a:cubicBezTo>
                  <a:cubicBezTo>
                    <a:pt x="4670" y="3502"/>
                    <a:pt x="4937" y="1868"/>
                    <a:pt x="5171" y="267"/>
                  </a:cubicBezTo>
                  <a:cubicBezTo>
                    <a:pt x="4605" y="146"/>
                    <a:pt x="4040" y="0"/>
                    <a:pt x="3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4;p46">
              <a:extLst>
                <a:ext uri="{FF2B5EF4-FFF2-40B4-BE49-F238E27FC236}">
                  <a16:creationId xmlns:a16="http://schemas.microsoft.com/office/drawing/2014/main" id="{7A8961F4-4CAC-4D21-8427-3302757841F2}"/>
                </a:ext>
              </a:extLst>
            </p:cNvPr>
            <p:cNvSpPr/>
            <p:nvPr/>
          </p:nvSpPr>
          <p:spPr>
            <a:xfrm>
              <a:off x="10051325" y="1009613"/>
              <a:ext cx="127625" cy="148300"/>
            </a:xfrm>
            <a:custGeom>
              <a:avLst/>
              <a:gdLst/>
              <a:ahLst/>
              <a:cxnLst/>
              <a:rect l="l" t="t" r="r" b="b"/>
              <a:pathLst>
                <a:path w="5105" h="5932" extrusionOk="0">
                  <a:moveTo>
                    <a:pt x="3296" y="0"/>
                  </a:moveTo>
                  <a:cubicBezTo>
                    <a:pt x="2965" y="0"/>
                    <a:pt x="2633" y="43"/>
                    <a:pt x="2302" y="161"/>
                  </a:cubicBezTo>
                  <a:cubicBezTo>
                    <a:pt x="1568" y="428"/>
                    <a:pt x="1068" y="895"/>
                    <a:pt x="701" y="1562"/>
                  </a:cubicBezTo>
                  <a:cubicBezTo>
                    <a:pt x="267" y="2996"/>
                    <a:pt x="34" y="4431"/>
                    <a:pt x="0" y="5932"/>
                  </a:cubicBezTo>
                  <a:cubicBezTo>
                    <a:pt x="401" y="5065"/>
                    <a:pt x="1101" y="4531"/>
                    <a:pt x="2035" y="4264"/>
                  </a:cubicBezTo>
                  <a:cubicBezTo>
                    <a:pt x="2162" y="4259"/>
                    <a:pt x="2289" y="4256"/>
                    <a:pt x="2415" y="4256"/>
                  </a:cubicBezTo>
                  <a:cubicBezTo>
                    <a:pt x="3088" y="4256"/>
                    <a:pt x="3758" y="4334"/>
                    <a:pt x="4404" y="4531"/>
                  </a:cubicBezTo>
                  <a:cubicBezTo>
                    <a:pt x="4637" y="3097"/>
                    <a:pt x="4871" y="1662"/>
                    <a:pt x="5104" y="228"/>
                  </a:cubicBezTo>
                  <a:cubicBezTo>
                    <a:pt x="4501" y="142"/>
                    <a:pt x="3899" y="0"/>
                    <a:pt x="3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5;p46">
              <a:extLst>
                <a:ext uri="{FF2B5EF4-FFF2-40B4-BE49-F238E27FC236}">
                  <a16:creationId xmlns:a16="http://schemas.microsoft.com/office/drawing/2014/main" id="{AD59E2B1-1E26-4916-8344-24E67A6AF162}"/>
                </a:ext>
              </a:extLst>
            </p:cNvPr>
            <p:cNvSpPr/>
            <p:nvPr/>
          </p:nvSpPr>
          <p:spPr>
            <a:xfrm>
              <a:off x="10077175" y="848513"/>
              <a:ext cx="685525" cy="860050"/>
            </a:xfrm>
            <a:custGeom>
              <a:avLst/>
              <a:gdLst/>
              <a:ahLst/>
              <a:cxnLst/>
              <a:rect l="l" t="t" r="r" b="b"/>
              <a:pathLst>
                <a:path w="27421" h="34402" extrusionOk="0">
                  <a:moveTo>
                    <a:pt x="5204" y="0"/>
                  </a:moveTo>
                  <a:cubicBezTo>
                    <a:pt x="4837" y="234"/>
                    <a:pt x="4671" y="601"/>
                    <a:pt x="4604" y="1001"/>
                  </a:cubicBezTo>
                  <a:cubicBezTo>
                    <a:pt x="4404" y="2335"/>
                    <a:pt x="4103" y="3703"/>
                    <a:pt x="4003" y="5071"/>
                  </a:cubicBezTo>
                  <a:cubicBezTo>
                    <a:pt x="3870" y="5571"/>
                    <a:pt x="3803" y="6105"/>
                    <a:pt x="3770" y="6638"/>
                  </a:cubicBezTo>
                  <a:cubicBezTo>
                    <a:pt x="3436" y="8039"/>
                    <a:pt x="3236" y="9440"/>
                    <a:pt x="3103" y="10875"/>
                  </a:cubicBezTo>
                  <a:cubicBezTo>
                    <a:pt x="2602" y="12976"/>
                    <a:pt x="2369" y="15078"/>
                    <a:pt x="2035" y="17213"/>
                  </a:cubicBezTo>
                  <a:cubicBezTo>
                    <a:pt x="1602" y="19981"/>
                    <a:pt x="1068" y="22750"/>
                    <a:pt x="768" y="25552"/>
                  </a:cubicBezTo>
                  <a:cubicBezTo>
                    <a:pt x="401" y="26920"/>
                    <a:pt x="267" y="28321"/>
                    <a:pt x="67" y="29688"/>
                  </a:cubicBezTo>
                  <a:cubicBezTo>
                    <a:pt x="1" y="30022"/>
                    <a:pt x="34" y="30355"/>
                    <a:pt x="234" y="30656"/>
                  </a:cubicBezTo>
                  <a:cubicBezTo>
                    <a:pt x="634" y="31056"/>
                    <a:pt x="1168" y="31089"/>
                    <a:pt x="1702" y="31189"/>
                  </a:cubicBezTo>
                  <a:cubicBezTo>
                    <a:pt x="8273" y="32223"/>
                    <a:pt x="14844" y="33291"/>
                    <a:pt x="21449" y="34325"/>
                  </a:cubicBezTo>
                  <a:cubicBezTo>
                    <a:pt x="21661" y="34363"/>
                    <a:pt x="21873" y="34402"/>
                    <a:pt x="22085" y="34402"/>
                  </a:cubicBezTo>
                  <a:cubicBezTo>
                    <a:pt x="22240" y="34402"/>
                    <a:pt x="22395" y="34381"/>
                    <a:pt x="22550" y="34325"/>
                  </a:cubicBezTo>
                  <a:cubicBezTo>
                    <a:pt x="24118" y="24385"/>
                    <a:pt x="25719" y="14444"/>
                    <a:pt x="27320" y="4504"/>
                  </a:cubicBezTo>
                  <a:cubicBezTo>
                    <a:pt x="27420" y="3803"/>
                    <a:pt x="27220" y="3470"/>
                    <a:pt x="26486" y="3336"/>
                  </a:cubicBezTo>
                  <a:cubicBezTo>
                    <a:pt x="19414" y="2235"/>
                    <a:pt x="12309" y="1135"/>
                    <a:pt x="5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6;p46">
              <a:extLst>
                <a:ext uri="{FF2B5EF4-FFF2-40B4-BE49-F238E27FC236}">
                  <a16:creationId xmlns:a16="http://schemas.microsoft.com/office/drawing/2014/main" id="{C584F04C-C70F-4CEB-A349-39EC277BC610}"/>
                </a:ext>
              </a:extLst>
            </p:cNvPr>
            <p:cNvSpPr/>
            <p:nvPr/>
          </p:nvSpPr>
          <p:spPr>
            <a:xfrm>
              <a:off x="9992125" y="1107013"/>
              <a:ext cx="170125" cy="527075"/>
            </a:xfrm>
            <a:custGeom>
              <a:avLst/>
              <a:gdLst/>
              <a:ahLst/>
              <a:cxnLst/>
              <a:rect l="l" t="t" r="r" b="b"/>
              <a:pathLst>
                <a:path w="6805" h="21083" extrusionOk="0">
                  <a:moveTo>
                    <a:pt x="5197" y="0"/>
                  </a:moveTo>
                  <a:cubicBezTo>
                    <a:pt x="4197" y="0"/>
                    <a:pt x="3104" y="481"/>
                    <a:pt x="2635" y="1235"/>
                  </a:cubicBezTo>
                  <a:cubicBezTo>
                    <a:pt x="1234" y="6372"/>
                    <a:pt x="867" y="11276"/>
                    <a:pt x="0" y="16380"/>
                  </a:cubicBezTo>
                  <a:cubicBezTo>
                    <a:pt x="6305" y="13277"/>
                    <a:pt x="3269" y="21083"/>
                    <a:pt x="6805" y="635"/>
                  </a:cubicBezTo>
                  <a:cubicBezTo>
                    <a:pt x="6429" y="194"/>
                    <a:pt x="5832" y="0"/>
                    <a:pt x="5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7;p46">
              <a:extLst>
                <a:ext uri="{FF2B5EF4-FFF2-40B4-BE49-F238E27FC236}">
                  <a16:creationId xmlns:a16="http://schemas.microsoft.com/office/drawing/2014/main" id="{B1D2D2C6-6B29-4380-9A6C-C120CC167F51}"/>
                </a:ext>
              </a:extLst>
            </p:cNvPr>
            <p:cNvSpPr/>
            <p:nvPr/>
          </p:nvSpPr>
          <p:spPr>
            <a:xfrm>
              <a:off x="9952075" y="1599138"/>
              <a:ext cx="688850" cy="253175"/>
            </a:xfrm>
            <a:custGeom>
              <a:avLst/>
              <a:gdLst/>
              <a:ahLst/>
              <a:cxnLst/>
              <a:rect l="l" t="t" r="r" b="b"/>
              <a:pathLst>
                <a:path w="27554" h="10127" extrusionOk="0">
                  <a:moveTo>
                    <a:pt x="3689" y="1"/>
                  </a:moveTo>
                  <a:cubicBezTo>
                    <a:pt x="3400" y="1"/>
                    <a:pt x="3103" y="30"/>
                    <a:pt x="2803" y="64"/>
                  </a:cubicBezTo>
                  <a:cubicBezTo>
                    <a:pt x="1936" y="464"/>
                    <a:pt x="968" y="731"/>
                    <a:pt x="868" y="1932"/>
                  </a:cubicBezTo>
                  <a:cubicBezTo>
                    <a:pt x="1" y="4066"/>
                    <a:pt x="835" y="6101"/>
                    <a:pt x="2803" y="6435"/>
                  </a:cubicBezTo>
                  <a:cubicBezTo>
                    <a:pt x="10475" y="7669"/>
                    <a:pt x="18147" y="8870"/>
                    <a:pt x="25819" y="10104"/>
                  </a:cubicBezTo>
                  <a:cubicBezTo>
                    <a:pt x="25919" y="10119"/>
                    <a:pt x="26009" y="10127"/>
                    <a:pt x="26091" y="10127"/>
                  </a:cubicBezTo>
                  <a:cubicBezTo>
                    <a:pt x="26560" y="10127"/>
                    <a:pt x="26753" y="9881"/>
                    <a:pt x="26753" y="9370"/>
                  </a:cubicBezTo>
                  <a:cubicBezTo>
                    <a:pt x="26520" y="9003"/>
                    <a:pt x="26420" y="8536"/>
                    <a:pt x="25986" y="8336"/>
                  </a:cubicBezTo>
                  <a:cubicBezTo>
                    <a:pt x="25886" y="8370"/>
                    <a:pt x="25819" y="8403"/>
                    <a:pt x="25753" y="8470"/>
                  </a:cubicBezTo>
                  <a:cubicBezTo>
                    <a:pt x="25605" y="8636"/>
                    <a:pt x="25436" y="8679"/>
                    <a:pt x="25259" y="8679"/>
                  </a:cubicBezTo>
                  <a:cubicBezTo>
                    <a:pt x="25116" y="8679"/>
                    <a:pt x="24967" y="8651"/>
                    <a:pt x="24819" y="8636"/>
                  </a:cubicBezTo>
                  <a:cubicBezTo>
                    <a:pt x="24352" y="8603"/>
                    <a:pt x="23885" y="8436"/>
                    <a:pt x="23418" y="8436"/>
                  </a:cubicBezTo>
                  <a:cubicBezTo>
                    <a:pt x="18314" y="7669"/>
                    <a:pt x="13244" y="6802"/>
                    <a:pt x="8140" y="6068"/>
                  </a:cubicBezTo>
                  <a:cubicBezTo>
                    <a:pt x="8023" y="6156"/>
                    <a:pt x="7921" y="6191"/>
                    <a:pt x="7831" y="6191"/>
                  </a:cubicBezTo>
                  <a:cubicBezTo>
                    <a:pt x="7509" y="6191"/>
                    <a:pt x="7318" y="5753"/>
                    <a:pt x="7006" y="5701"/>
                  </a:cubicBezTo>
                  <a:cubicBezTo>
                    <a:pt x="6572" y="5568"/>
                    <a:pt x="6105" y="5501"/>
                    <a:pt x="5638" y="5467"/>
                  </a:cubicBezTo>
                  <a:cubicBezTo>
                    <a:pt x="5394" y="5486"/>
                    <a:pt x="5150" y="5579"/>
                    <a:pt x="4917" y="5579"/>
                  </a:cubicBezTo>
                  <a:cubicBezTo>
                    <a:pt x="4737" y="5579"/>
                    <a:pt x="4564" y="5523"/>
                    <a:pt x="4404" y="5334"/>
                  </a:cubicBezTo>
                  <a:cubicBezTo>
                    <a:pt x="4071" y="5134"/>
                    <a:pt x="3670" y="5134"/>
                    <a:pt x="3303" y="5067"/>
                  </a:cubicBezTo>
                  <a:cubicBezTo>
                    <a:pt x="2236" y="4900"/>
                    <a:pt x="1702" y="3933"/>
                    <a:pt x="2069" y="2899"/>
                  </a:cubicBezTo>
                  <a:cubicBezTo>
                    <a:pt x="2169" y="2599"/>
                    <a:pt x="2403" y="2365"/>
                    <a:pt x="2569" y="2098"/>
                  </a:cubicBezTo>
                  <a:cubicBezTo>
                    <a:pt x="2841" y="1807"/>
                    <a:pt x="3147" y="1731"/>
                    <a:pt x="3473" y="1731"/>
                  </a:cubicBezTo>
                  <a:cubicBezTo>
                    <a:pt x="3708" y="1731"/>
                    <a:pt x="3953" y="1770"/>
                    <a:pt x="4204" y="1798"/>
                  </a:cubicBezTo>
                  <a:cubicBezTo>
                    <a:pt x="11576" y="2966"/>
                    <a:pt x="18948" y="4167"/>
                    <a:pt x="26320" y="5334"/>
                  </a:cubicBezTo>
                  <a:cubicBezTo>
                    <a:pt x="26449" y="5364"/>
                    <a:pt x="26575" y="5382"/>
                    <a:pt x="26696" y="5382"/>
                  </a:cubicBezTo>
                  <a:cubicBezTo>
                    <a:pt x="26983" y="5382"/>
                    <a:pt x="27243" y="5282"/>
                    <a:pt x="27454" y="5000"/>
                  </a:cubicBezTo>
                  <a:cubicBezTo>
                    <a:pt x="27487" y="4767"/>
                    <a:pt x="27521" y="4533"/>
                    <a:pt x="27554" y="4300"/>
                  </a:cubicBezTo>
                  <a:cubicBezTo>
                    <a:pt x="27220" y="4000"/>
                    <a:pt x="26753" y="3966"/>
                    <a:pt x="26320" y="3900"/>
                  </a:cubicBezTo>
                  <a:cubicBezTo>
                    <a:pt x="19315" y="2799"/>
                    <a:pt x="12310" y="1665"/>
                    <a:pt x="5305" y="564"/>
                  </a:cubicBezTo>
                  <a:cubicBezTo>
                    <a:pt x="4815" y="119"/>
                    <a:pt x="4267" y="1"/>
                    <a:pt x="3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8;p46">
              <a:extLst>
                <a:ext uri="{FF2B5EF4-FFF2-40B4-BE49-F238E27FC236}">
                  <a16:creationId xmlns:a16="http://schemas.microsoft.com/office/drawing/2014/main" id="{7FE4F6E6-EC97-42FE-8FD8-3EA07BD141EB}"/>
                </a:ext>
              </a:extLst>
            </p:cNvPr>
            <p:cNvSpPr/>
            <p:nvPr/>
          </p:nvSpPr>
          <p:spPr>
            <a:xfrm>
              <a:off x="10064675" y="970863"/>
              <a:ext cx="120100" cy="73400"/>
            </a:xfrm>
            <a:custGeom>
              <a:avLst/>
              <a:gdLst/>
              <a:ahLst/>
              <a:cxnLst/>
              <a:rect l="l" t="t" r="r" b="b"/>
              <a:pathLst>
                <a:path w="4804" h="2936" extrusionOk="0">
                  <a:moveTo>
                    <a:pt x="3149" y="1"/>
                  </a:moveTo>
                  <a:cubicBezTo>
                    <a:pt x="1903" y="1"/>
                    <a:pt x="870" y="483"/>
                    <a:pt x="400" y="1611"/>
                  </a:cubicBezTo>
                  <a:cubicBezTo>
                    <a:pt x="200" y="2111"/>
                    <a:pt x="0" y="2812"/>
                    <a:pt x="200" y="2912"/>
                  </a:cubicBezTo>
                  <a:cubicBezTo>
                    <a:pt x="222" y="2928"/>
                    <a:pt x="249" y="2936"/>
                    <a:pt x="279" y="2936"/>
                  </a:cubicBezTo>
                  <a:cubicBezTo>
                    <a:pt x="431" y="2936"/>
                    <a:pt x="672" y="2746"/>
                    <a:pt x="867" y="2578"/>
                  </a:cubicBezTo>
                  <a:cubicBezTo>
                    <a:pt x="1268" y="2078"/>
                    <a:pt x="1835" y="1544"/>
                    <a:pt x="2569" y="1511"/>
                  </a:cubicBezTo>
                  <a:cubicBezTo>
                    <a:pt x="2594" y="1510"/>
                    <a:pt x="2618" y="1509"/>
                    <a:pt x="2643" y="1509"/>
                  </a:cubicBezTo>
                  <a:cubicBezTo>
                    <a:pt x="3224" y="1509"/>
                    <a:pt x="3630" y="1807"/>
                    <a:pt x="4001" y="1807"/>
                  </a:cubicBezTo>
                  <a:cubicBezTo>
                    <a:pt x="4092" y="1807"/>
                    <a:pt x="4181" y="1789"/>
                    <a:pt x="4270" y="1744"/>
                  </a:cubicBezTo>
                  <a:cubicBezTo>
                    <a:pt x="4537" y="1611"/>
                    <a:pt x="4804" y="1244"/>
                    <a:pt x="4804" y="243"/>
                  </a:cubicBezTo>
                  <a:cubicBezTo>
                    <a:pt x="4232" y="86"/>
                    <a:pt x="3672" y="1"/>
                    <a:pt x="3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9;p46">
              <a:extLst>
                <a:ext uri="{FF2B5EF4-FFF2-40B4-BE49-F238E27FC236}">
                  <a16:creationId xmlns:a16="http://schemas.microsoft.com/office/drawing/2014/main" id="{12DCB16F-A2D5-4763-AC25-E6E18461F7D5}"/>
                </a:ext>
              </a:extLst>
            </p:cNvPr>
            <p:cNvSpPr/>
            <p:nvPr/>
          </p:nvSpPr>
          <p:spPr>
            <a:xfrm>
              <a:off x="10596725" y="1724138"/>
              <a:ext cx="41700" cy="108425"/>
            </a:xfrm>
            <a:custGeom>
              <a:avLst/>
              <a:gdLst/>
              <a:ahLst/>
              <a:cxnLst/>
              <a:rect l="l" t="t" r="r" b="b"/>
              <a:pathLst>
                <a:path w="1668" h="4337" extrusionOk="0">
                  <a:moveTo>
                    <a:pt x="1668" y="0"/>
                  </a:moveTo>
                  <a:cubicBezTo>
                    <a:pt x="1368" y="34"/>
                    <a:pt x="1034" y="67"/>
                    <a:pt x="734" y="101"/>
                  </a:cubicBezTo>
                  <a:cubicBezTo>
                    <a:pt x="467" y="201"/>
                    <a:pt x="367" y="434"/>
                    <a:pt x="334" y="701"/>
                  </a:cubicBezTo>
                  <a:cubicBezTo>
                    <a:pt x="267" y="834"/>
                    <a:pt x="267" y="968"/>
                    <a:pt x="234" y="1135"/>
                  </a:cubicBezTo>
                  <a:cubicBezTo>
                    <a:pt x="200" y="1301"/>
                    <a:pt x="167" y="1502"/>
                    <a:pt x="167" y="1702"/>
                  </a:cubicBezTo>
                  <a:cubicBezTo>
                    <a:pt x="100" y="1902"/>
                    <a:pt x="100" y="2069"/>
                    <a:pt x="67" y="2269"/>
                  </a:cubicBezTo>
                  <a:cubicBezTo>
                    <a:pt x="0" y="2469"/>
                    <a:pt x="0" y="2669"/>
                    <a:pt x="0" y="2869"/>
                  </a:cubicBezTo>
                  <a:cubicBezTo>
                    <a:pt x="0" y="3103"/>
                    <a:pt x="33" y="3303"/>
                    <a:pt x="234" y="3403"/>
                  </a:cubicBezTo>
                  <a:cubicBezTo>
                    <a:pt x="100" y="4003"/>
                    <a:pt x="500" y="4203"/>
                    <a:pt x="967" y="4337"/>
                  </a:cubicBezTo>
                  <a:cubicBezTo>
                    <a:pt x="1201" y="2903"/>
                    <a:pt x="1434" y="1468"/>
                    <a:pt x="1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00;p46">
              <a:extLst>
                <a:ext uri="{FF2B5EF4-FFF2-40B4-BE49-F238E27FC236}">
                  <a16:creationId xmlns:a16="http://schemas.microsoft.com/office/drawing/2014/main" id="{5AB30DCB-FBC6-4AC3-AA1B-F99782563A84}"/>
                </a:ext>
              </a:extLst>
            </p:cNvPr>
            <p:cNvSpPr/>
            <p:nvPr/>
          </p:nvSpPr>
          <p:spPr>
            <a:xfrm>
              <a:off x="10225625" y="1145088"/>
              <a:ext cx="376125" cy="411175"/>
            </a:xfrm>
            <a:custGeom>
              <a:avLst/>
              <a:gdLst/>
              <a:ahLst/>
              <a:cxnLst/>
              <a:rect l="l" t="t" r="r" b="b"/>
              <a:pathLst>
                <a:path w="15045" h="16447" extrusionOk="0">
                  <a:moveTo>
                    <a:pt x="3161" y="0"/>
                  </a:moveTo>
                  <a:cubicBezTo>
                    <a:pt x="2467" y="0"/>
                    <a:pt x="2172" y="342"/>
                    <a:pt x="2035" y="1247"/>
                  </a:cubicBezTo>
                  <a:cubicBezTo>
                    <a:pt x="1701" y="3248"/>
                    <a:pt x="1401" y="5250"/>
                    <a:pt x="1068" y="7251"/>
                  </a:cubicBezTo>
                  <a:cubicBezTo>
                    <a:pt x="767" y="9286"/>
                    <a:pt x="434" y="11287"/>
                    <a:pt x="134" y="13322"/>
                  </a:cubicBezTo>
                  <a:cubicBezTo>
                    <a:pt x="0" y="14023"/>
                    <a:pt x="134" y="14590"/>
                    <a:pt x="934" y="14723"/>
                  </a:cubicBezTo>
                  <a:cubicBezTo>
                    <a:pt x="4537" y="15290"/>
                    <a:pt x="8106" y="15857"/>
                    <a:pt x="11708" y="16424"/>
                  </a:cubicBezTo>
                  <a:cubicBezTo>
                    <a:pt x="11793" y="16439"/>
                    <a:pt x="11874" y="16447"/>
                    <a:pt x="11950" y="16447"/>
                  </a:cubicBezTo>
                  <a:cubicBezTo>
                    <a:pt x="12389" y="16447"/>
                    <a:pt x="12696" y="16201"/>
                    <a:pt x="12809" y="15690"/>
                  </a:cubicBezTo>
                  <a:cubicBezTo>
                    <a:pt x="12909" y="15357"/>
                    <a:pt x="13009" y="14990"/>
                    <a:pt x="13076" y="14623"/>
                  </a:cubicBezTo>
                  <a:cubicBezTo>
                    <a:pt x="13677" y="10954"/>
                    <a:pt x="14244" y="7251"/>
                    <a:pt x="14844" y="3582"/>
                  </a:cubicBezTo>
                  <a:cubicBezTo>
                    <a:pt x="15044" y="2181"/>
                    <a:pt x="14777" y="1814"/>
                    <a:pt x="13443" y="1580"/>
                  </a:cubicBezTo>
                  <a:cubicBezTo>
                    <a:pt x="10174" y="1047"/>
                    <a:pt x="6938" y="546"/>
                    <a:pt x="3669" y="46"/>
                  </a:cubicBezTo>
                  <a:cubicBezTo>
                    <a:pt x="3480" y="16"/>
                    <a:pt x="3311" y="0"/>
                    <a:pt x="3161"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01;p46">
              <a:extLst>
                <a:ext uri="{FF2B5EF4-FFF2-40B4-BE49-F238E27FC236}">
                  <a16:creationId xmlns:a16="http://schemas.microsoft.com/office/drawing/2014/main" id="{B148F5F8-6D01-4968-B45C-BB2479E4D3A2}"/>
                </a:ext>
              </a:extLst>
            </p:cNvPr>
            <p:cNvSpPr/>
            <p:nvPr/>
          </p:nvSpPr>
          <p:spPr>
            <a:xfrm>
              <a:off x="10296500" y="998688"/>
              <a:ext cx="331100" cy="83875"/>
            </a:xfrm>
            <a:custGeom>
              <a:avLst/>
              <a:gdLst/>
              <a:ahLst/>
              <a:cxnLst/>
              <a:rect l="l" t="t" r="r" b="b"/>
              <a:pathLst>
                <a:path w="13244" h="3355" extrusionOk="0">
                  <a:moveTo>
                    <a:pt x="913" y="1"/>
                  </a:moveTo>
                  <a:cubicBezTo>
                    <a:pt x="487" y="1"/>
                    <a:pt x="148" y="182"/>
                    <a:pt x="67" y="665"/>
                  </a:cubicBezTo>
                  <a:cubicBezTo>
                    <a:pt x="0" y="1299"/>
                    <a:pt x="467" y="1499"/>
                    <a:pt x="1001" y="1565"/>
                  </a:cubicBezTo>
                  <a:cubicBezTo>
                    <a:pt x="2869" y="1866"/>
                    <a:pt x="4704" y="2166"/>
                    <a:pt x="6538" y="2433"/>
                  </a:cubicBezTo>
                  <a:cubicBezTo>
                    <a:pt x="8340" y="2733"/>
                    <a:pt x="10174" y="3000"/>
                    <a:pt x="11976" y="3300"/>
                  </a:cubicBezTo>
                  <a:cubicBezTo>
                    <a:pt x="12136" y="3330"/>
                    <a:pt x="12293" y="3354"/>
                    <a:pt x="12438" y="3354"/>
                  </a:cubicBezTo>
                  <a:cubicBezTo>
                    <a:pt x="12777" y="3354"/>
                    <a:pt x="13050" y="3223"/>
                    <a:pt x="13143" y="2733"/>
                  </a:cubicBezTo>
                  <a:cubicBezTo>
                    <a:pt x="13243" y="2066"/>
                    <a:pt x="12843" y="1866"/>
                    <a:pt x="12276" y="1799"/>
                  </a:cubicBezTo>
                  <a:cubicBezTo>
                    <a:pt x="8573" y="1199"/>
                    <a:pt x="4904" y="631"/>
                    <a:pt x="1235" y="31"/>
                  </a:cubicBezTo>
                  <a:cubicBezTo>
                    <a:pt x="1124" y="12"/>
                    <a:pt x="1016" y="1"/>
                    <a:pt x="91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02;p46">
              <a:extLst>
                <a:ext uri="{FF2B5EF4-FFF2-40B4-BE49-F238E27FC236}">
                  <a16:creationId xmlns:a16="http://schemas.microsoft.com/office/drawing/2014/main" id="{A009E6F8-8067-4220-99E8-715B1B20DF27}"/>
                </a:ext>
              </a:extLst>
            </p:cNvPr>
            <p:cNvSpPr/>
            <p:nvPr/>
          </p:nvSpPr>
          <p:spPr>
            <a:xfrm>
              <a:off x="10058825" y="1671563"/>
              <a:ext cx="101775" cy="90025"/>
            </a:xfrm>
            <a:custGeom>
              <a:avLst/>
              <a:gdLst/>
              <a:ahLst/>
              <a:cxnLst/>
              <a:rect l="l" t="t" r="r" b="b"/>
              <a:pathLst>
                <a:path w="4071" h="3601" extrusionOk="0">
                  <a:moveTo>
                    <a:pt x="1298" y="1"/>
                  </a:moveTo>
                  <a:cubicBezTo>
                    <a:pt x="1090" y="1"/>
                    <a:pt x="880" y="21"/>
                    <a:pt x="668" y="69"/>
                  </a:cubicBezTo>
                  <a:cubicBezTo>
                    <a:pt x="501" y="135"/>
                    <a:pt x="401" y="235"/>
                    <a:pt x="334" y="369"/>
                  </a:cubicBezTo>
                  <a:cubicBezTo>
                    <a:pt x="268" y="569"/>
                    <a:pt x="234" y="769"/>
                    <a:pt x="201" y="969"/>
                  </a:cubicBezTo>
                  <a:cubicBezTo>
                    <a:pt x="167" y="1136"/>
                    <a:pt x="134" y="1336"/>
                    <a:pt x="101" y="1536"/>
                  </a:cubicBezTo>
                  <a:cubicBezTo>
                    <a:pt x="67" y="1737"/>
                    <a:pt x="34" y="1937"/>
                    <a:pt x="34" y="2137"/>
                  </a:cubicBezTo>
                  <a:cubicBezTo>
                    <a:pt x="1" y="2337"/>
                    <a:pt x="134" y="2504"/>
                    <a:pt x="201" y="2704"/>
                  </a:cubicBezTo>
                  <a:cubicBezTo>
                    <a:pt x="256" y="3071"/>
                    <a:pt x="345" y="3189"/>
                    <a:pt x="449" y="3189"/>
                  </a:cubicBezTo>
                  <a:cubicBezTo>
                    <a:pt x="639" y="3189"/>
                    <a:pt x="878" y="2793"/>
                    <a:pt x="1054" y="2793"/>
                  </a:cubicBezTo>
                  <a:cubicBezTo>
                    <a:pt x="1070" y="2793"/>
                    <a:pt x="1086" y="2796"/>
                    <a:pt x="1101" y="2804"/>
                  </a:cubicBezTo>
                  <a:cubicBezTo>
                    <a:pt x="1323" y="2676"/>
                    <a:pt x="1533" y="2621"/>
                    <a:pt x="1734" y="2621"/>
                  </a:cubicBezTo>
                  <a:cubicBezTo>
                    <a:pt x="2109" y="2621"/>
                    <a:pt x="2456" y="2811"/>
                    <a:pt x="2803" y="3071"/>
                  </a:cubicBezTo>
                  <a:cubicBezTo>
                    <a:pt x="2808" y="3070"/>
                    <a:pt x="2812" y="3070"/>
                    <a:pt x="2817" y="3070"/>
                  </a:cubicBezTo>
                  <a:cubicBezTo>
                    <a:pt x="3028" y="3070"/>
                    <a:pt x="3052" y="3601"/>
                    <a:pt x="3280" y="3601"/>
                  </a:cubicBezTo>
                  <a:cubicBezTo>
                    <a:pt x="3358" y="3601"/>
                    <a:pt x="3461" y="3539"/>
                    <a:pt x="3603" y="3371"/>
                  </a:cubicBezTo>
                  <a:cubicBezTo>
                    <a:pt x="3703" y="2604"/>
                    <a:pt x="3803" y="1837"/>
                    <a:pt x="3903" y="1069"/>
                  </a:cubicBezTo>
                  <a:cubicBezTo>
                    <a:pt x="3937" y="803"/>
                    <a:pt x="4070" y="436"/>
                    <a:pt x="3670" y="402"/>
                  </a:cubicBezTo>
                  <a:cubicBezTo>
                    <a:pt x="2875" y="296"/>
                    <a:pt x="2101" y="1"/>
                    <a:pt x="1298" y="1"/>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03;p46">
              <a:extLst>
                <a:ext uri="{FF2B5EF4-FFF2-40B4-BE49-F238E27FC236}">
                  <a16:creationId xmlns:a16="http://schemas.microsoft.com/office/drawing/2014/main" id="{AE8FB5DE-8753-405F-A19C-1C61548EFFE4}"/>
                </a:ext>
              </a:extLst>
            </p:cNvPr>
            <p:cNvSpPr/>
            <p:nvPr/>
          </p:nvSpPr>
          <p:spPr>
            <a:xfrm>
              <a:off x="10086350" y="1728638"/>
              <a:ext cx="42550" cy="19700"/>
            </a:xfrm>
            <a:custGeom>
              <a:avLst/>
              <a:gdLst/>
              <a:ahLst/>
              <a:cxnLst/>
              <a:rect l="l" t="t" r="r" b="b"/>
              <a:pathLst>
                <a:path w="1702" h="788" extrusionOk="0">
                  <a:moveTo>
                    <a:pt x="889" y="0"/>
                  </a:moveTo>
                  <a:cubicBezTo>
                    <a:pt x="687" y="0"/>
                    <a:pt x="447" y="182"/>
                    <a:pt x="0" y="521"/>
                  </a:cubicBezTo>
                  <a:cubicBezTo>
                    <a:pt x="568" y="621"/>
                    <a:pt x="1135" y="688"/>
                    <a:pt x="1702" y="788"/>
                  </a:cubicBezTo>
                  <a:cubicBezTo>
                    <a:pt x="1306" y="249"/>
                    <a:pt x="1124" y="0"/>
                    <a:pt x="889" y="0"/>
                  </a:cubicBezTo>
                  <a:close/>
                </a:path>
              </a:pathLst>
            </a:custGeom>
            <a:solidFill>
              <a:srgbClr val="E4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04;p46">
              <a:extLst>
                <a:ext uri="{FF2B5EF4-FFF2-40B4-BE49-F238E27FC236}">
                  <a16:creationId xmlns:a16="http://schemas.microsoft.com/office/drawing/2014/main" id="{833345D0-D2A9-4C04-867A-31968108C60C}"/>
                </a:ext>
              </a:extLst>
            </p:cNvPr>
            <p:cNvSpPr/>
            <p:nvPr/>
          </p:nvSpPr>
          <p:spPr>
            <a:xfrm>
              <a:off x="9978775" y="1634988"/>
              <a:ext cx="636300" cy="189875"/>
            </a:xfrm>
            <a:custGeom>
              <a:avLst/>
              <a:gdLst/>
              <a:ahLst/>
              <a:cxnLst/>
              <a:rect l="l" t="t" r="r" b="b"/>
              <a:pathLst>
                <a:path w="25452" h="7595" extrusionOk="0">
                  <a:moveTo>
                    <a:pt x="2295" y="1"/>
                  </a:moveTo>
                  <a:cubicBezTo>
                    <a:pt x="1790" y="1"/>
                    <a:pt x="1364" y="186"/>
                    <a:pt x="1068" y="698"/>
                  </a:cubicBezTo>
                  <a:cubicBezTo>
                    <a:pt x="0" y="2232"/>
                    <a:pt x="567" y="3700"/>
                    <a:pt x="2402" y="4000"/>
                  </a:cubicBezTo>
                  <a:cubicBezTo>
                    <a:pt x="2736" y="4033"/>
                    <a:pt x="3069" y="4100"/>
                    <a:pt x="3403" y="4167"/>
                  </a:cubicBezTo>
                  <a:cubicBezTo>
                    <a:pt x="3436" y="3967"/>
                    <a:pt x="3470" y="3767"/>
                    <a:pt x="3503" y="3566"/>
                  </a:cubicBezTo>
                  <a:cubicBezTo>
                    <a:pt x="3536" y="3366"/>
                    <a:pt x="3570" y="3200"/>
                    <a:pt x="3603" y="2999"/>
                  </a:cubicBezTo>
                  <a:cubicBezTo>
                    <a:pt x="3603" y="2833"/>
                    <a:pt x="3636" y="2632"/>
                    <a:pt x="3670" y="2466"/>
                  </a:cubicBezTo>
                  <a:cubicBezTo>
                    <a:pt x="3703" y="2266"/>
                    <a:pt x="3736" y="2099"/>
                    <a:pt x="3770" y="1899"/>
                  </a:cubicBezTo>
                  <a:cubicBezTo>
                    <a:pt x="3770" y="1832"/>
                    <a:pt x="3803" y="1799"/>
                    <a:pt x="3803" y="1732"/>
                  </a:cubicBezTo>
                  <a:cubicBezTo>
                    <a:pt x="4370" y="1832"/>
                    <a:pt x="4937" y="1865"/>
                    <a:pt x="5504" y="1965"/>
                  </a:cubicBezTo>
                  <a:cubicBezTo>
                    <a:pt x="6739" y="2165"/>
                    <a:pt x="6739" y="2165"/>
                    <a:pt x="6605" y="3366"/>
                  </a:cubicBezTo>
                  <a:cubicBezTo>
                    <a:pt x="6538" y="3867"/>
                    <a:pt x="6272" y="4434"/>
                    <a:pt x="6805" y="4834"/>
                  </a:cubicBezTo>
                  <a:cubicBezTo>
                    <a:pt x="7172" y="4901"/>
                    <a:pt x="7539" y="4934"/>
                    <a:pt x="7906" y="5001"/>
                  </a:cubicBezTo>
                  <a:cubicBezTo>
                    <a:pt x="12776" y="5768"/>
                    <a:pt x="17646" y="6535"/>
                    <a:pt x="22550" y="7302"/>
                  </a:cubicBezTo>
                  <a:cubicBezTo>
                    <a:pt x="23084" y="7369"/>
                    <a:pt x="23651" y="7469"/>
                    <a:pt x="24184" y="7569"/>
                  </a:cubicBezTo>
                  <a:cubicBezTo>
                    <a:pt x="24268" y="7586"/>
                    <a:pt x="24344" y="7595"/>
                    <a:pt x="24412" y="7595"/>
                  </a:cubicBezTo>
                  <a:cubicBezTo>
                    <a:pt x="24745" y="7595"/>
                    <a:pt x="24879" y="7391"/>
                    <a:pt x="24851" y="7002"/>
                  </a:cubicBezTo>
                  <a:lnTo>
                    <a:pt x="24952" y="6969"/>
                  </a:lnTo>
                  <a:cubicBezTo>
                    <a:pt x="24952" y="6802"/>
                    <a:pt x="24985" y="6602"/>
                    <a:pt x="24985" y="6402"/>
                  </a:cubicBezTo>
                  <a:cubicBezTo>
                    <a:pt x="25018" y="6235"/>
                    <a:pt x="25052" y="6035"/>
                    <a:pt x="25052" y="5835"/>
                  </a:cubicBezTo>
                  <a:cubicBezTo>
                    <a:pt x="25085" y="5668"/>
                    <a:pt x="25118" y="5468"/>
                    <a:pt x="25152" y="5301"/>
                  </a:cubicBezTo>
                  <a:cubicBezTo>
                    <a:pt x="25185" y="5101"/>
                    <a:pt x="25218" y="4934"/>
                    <a:pt x="25252" y="4734"/>
                  </a:cubicBezTo>
                  <a:cubicBezTo>
                    <a:pt x="25252" y="4601"/>
                    <a:pt x="25285" y="4500"/>
                    <a:pt x="25285" y="4367"/>
                  </a:cubicBezTo>
                  <a:cubicBezTo>
                    <a:pt x="25352" y="4134"/>
                    <a:pt x="25419" y="3900"/>
                    <a:pt x="25452" y="3667"/>
                  </a:cubicBezTo>
                  <a:cubicBezTo>
                    <a:pt x="17880" y="2466"/>
                    <a:pt x="10274" y="1231"/>
                    <a:pt x="2669" y="31"/>
                  </a:cubicBezTo>
                  <a:cubicBezTo>
                    <a:pt x="2540" y="11"/>
                    <a:pt x="2415" y="1"/>
                    <a:pt x="2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 Box 8">
            <a:extLst>
              <a:ext uri="{FF2B5EF4-FFF2-40B4-BE49-F238E27FC236}">
                <a16:creationId xmlns:a16="http://schemas.microsoft.com/office/drawing/2014/main" id="{42DBFEF2-DFEC-4D97-939D-4A29EE54DF94}"/>
              </a:ext>
            </a:extLst>
          </p:cNvPr>
          <p:cNvSpPr txBox="1">
            <a:spLocks noChangeArrowheads="1"/>
          </p:cNvSpPr>
          <p:nvPr/>
        </p:nvSpPr>
        <p:spPr bwMode="auto">
          <a:xfrm>
            <a:off x="4150845" y="1566384"/>
            <a:ext cx="420156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 Nông dân Việt Nam bị mất ruộng đất, đói nghèo phải vào làm việc trong các nhà máy, xí nghiệp, đồn điền và nhận đồng lương rẻ mạt nên đời sống vô cùng khổ cực.</a:t>
            </a:r>
          </a:p>
        </p:txBody>
      </p:sp>
      <p:pic>
        <p:nvPicPr>
          <p:cNvPr id="43" name="Picture 42">
            <a:extLst>
              <a:ext uri="{FF2B5EF4-FFF2-40B4-BE49-F238E27FC236}">
                <a16:creationId xmlns:a16="http://schemas.microsoft.com/office/drawing/2014/main" id="{1907F87F-5CC3-41EE-BB18-126DB614A9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14444507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701" name="Google Shape;701;p49"/>
          <p:cNvSpPr/>
          <p:nvPr/>
        </p:nvSpPr>
        <p:spPr>
          <a:xfrm>
            <a:off x="12466875" y="4457550"/>
            <a:ext cx="343600" cy="435775"/>
          </a:xfrm>
          <a:custGeom>
            <a:avLst/>
            <a:gdLst/>
            <a:ahLst/>
            <a:cxnLst/>
            <a:rect l="l" t="t" r="r" b="b"/>
            <a:pathLst>
              <a:path w="13744" h="17431" extrusionOk="0">
                <a:moveTo>
                  <a:pt x="13252" y="1"/>
                </a:moveTo>
                <a:cubicBezTo>
                  <a:pt x="13215" y="1"/>
                  <a:pt x="13179" y="6"/>
                  <a:pt x="13143" y="18"/>
                </a:cubicBezTo>
                <a:cubicBezTo>
                  <a:pt x="1" y="4088"/>
                  <a:pt x="167" y="16897"/>
                  <a:pt x="167" y="16997"/>
                </a:cubicBezTo>
                <a:cubicBezTo>
                  <a:pt x="167" y="17231"/>
                  <a:pt x="334" y="17431"/>
                  <a:pt x="568" y="17431"/>
                </a:cubicBezTo>
                <a:cubicBezTo>
                  <a:pt x="801" y="17431"/>
                  <a:pt x="1001" y="17231"/>
                  <a:pt x="1001" y="16997"/>
                </a:cubicBezTo>
                <a:cubicBezTo>
                  <a:pt x="968" y="16497"/>
                  <a:pt x="868" y="4688"/>
                  <a:pt x="13377" y="819"/>
                </a:cubicBezTo>
                <a:cubicBezTo>
                  <a:pt x="13610" y="752"/>
                  <a:pt x="13744" y="519"/>
                  <a:pt x="13677" y="285"/>
                </a:cubicBezTo>
                <a:cubicBezTo>
                  <a:pt x="13595" y="120"/>
                  <a:pt x="13422" y="1"/>
                  <a:pt x="13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9"/>
          <p:cNvSpPr/>
          <p:nvPr/>
        </p:nvSpPr>
        <p:spPr>
          <a:xfrm>
            <a:off x="4571994" y="17797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0" name="Google Shape;720;p49"/>
          <p:cNvSpPr/>
          <p:nvPr/>
        </p:nvSpPr>
        <p:spPr>
          <a:xfrm>
            <a:off x="7864843" y="553011"/>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5195092" y="326247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Text Box 13">
            <a:extLst>
              <a:ext uri="{FF2B5EF4-FFF2-40B4-BE49-F238E27FC236}">
                <a16:creationId xmlns:a16="http://schemas.microsoft.com/office/drawing/2014/main" id="{C449618C-99A5-44EF-8A07-72DF46B71952}"/>
              </a:ext>
            </a:extLst>
          </p:cNvPr>
          <p:cNvSpPr txBox="1">
            <a:spLocks noChangeArrowheads="1"/>
          </p:cNvSpPr>
          <p:nvPr/>
        </p:nvSpPr>
        <p:spPr bwMode="auto">
          <a:xfrm>
            <a:off x="576398" y="406297"/>
            <a:ext cx="7979756" cy="75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Những thay đổi trong xã hội Việt Nam</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cuối thế kỉ XIX – đầu thế kỉ XX</a:t>
            </a:r>
          </a:p>
        </p:txBody>
      </p:sp>
      <p:grpSp>
        <p:nvGrpSpPr>
          <p:cNvPr id="2" name="Group 1">
            <a:extLst>
              <a:ext uri="{FF2B5EF4-FFF2-40B4-BE49-F238E27FC236}">
                <a16:creationId xmlns:a16="http://schemas.microsoft.com/office/drawing/2014/main" id="{E4D68031-1CFA-4C88-85C6-9399B441117B}"/>
              </a:ext>
            </a:extLst>
          </p:cNvPr>
          <p:cNvGrpSpPr/>
          <p:nvPr/>
        </p:nvGrpSpPr>
        <p:grpSpPr>
          <a:xfrm>
            <a:off x="6426199" y="1777042"/>
            <a:ext cx="2237553" cy="2822288"/>
            <a:chOff x="5895805" y="1108040"/>
            <a:chExt cx="2767948" cy="3491290"/>
          </a:xfrm>
        </p:grpSpPr>
        <p:grpSp>
          <p:nvGrpSpPr>
            <p:cNvPr id="63" name="Google Shape;773;p52">
              <a:extLst>
                <a:ext uri="{FF2B5EF4-FFF2-40B4-BE49-F238E27FC236}">
                  <a16:creationId xmlns:a16="http://schemas.microsoft.com/office/drawing/2014/main" id="{B700FD68-1E7E-46E3-B8F6-755E79F9C335}"/>
                </a:ext>
              </a:extLst>
            </p:cNvPr>
            <p:cNvGrpSpPr/>
            <p:nvPr/>
          </p:nvGrpSpPr>
          <p:grpSpPr>
            <a:xfrm>
              <a:off x="6639231" y="2505383"/>
              <a:ext cx="2024522" cy="2093947"/>
              <a:chOff x="9691384" y="2511531"/>
              <a:chExt cx="1853788" cy="1917534"/>
            </a:xfrm>
          </p:grpSpPr>
          <p:sp>
            <p:nvSpPr>
              <p:cNvPr id="64" name="Google Shape;774;p52">
                <a:extLst>
                  <a:ext uri="{FF2B5EF4-FFF2-40B4-BE49-F238E27FC236}">
                    <a16:creationId xmlns:a16="http://schemas.microsoft.com/office/drawing/2014/main" id="{18979F78-F47E-47EF-BF9A-1685972362C6}"/>
                  </a:ext>
                </a:extLst>
              </p:cNvPr>
              <p:cNvSpPr/>
              <p:nvPr/>
            </p:nvSpPr>
            <p:spPr>
              <a:xfrm>
                <a:off x="10014624" y="2615346"/>
                <a:ext cx="1530547" cy="1635710"/>
              </a:xfrm>
              <a:custGeom>
                <a:avLst/>
                <a:gdLst/>
                <a:ahLst/>
                <a:cxnLst/>
                <a:rect l="l" t="t" r="r" b="b"/>
                <a:pathLst>
                  <a:path w="36327" h="38823" extrusionOk="0">
                    <a:moveTo>
                      <a:pt x="10908" y="14956"/>
                    </a:moveTo>
                    <a:cubicBezTo>
                      <a:pt x="11364" y="14956"/>
                      <a:pt x="11889" y="15389"/>
                      <a:pt x="12909" y="16218"/>
                    </a:cubicBezTo>
                    <a:cubicBezTo>
                      <a:pt x="13386" y="16599"/>
                      <a:pt x="13803" y="17223"/>
                      <a:pt x="14562" y="17223"/>
                    </a:cubicBezTo>
                    <a:cubicBezTo>
                      <a:pt x="14600" y="17223"/>
                      <a:pt x="14638" y="17222"/>
                      <a:pt x="14677" y="17219"/>
                    </a:cubicBezTo>
                    <a:cubicBezTo>
                      <a:pt x="14711" y="17852"/>
                      <a:pt x="15211" y="18153"/>
                      <a:pt x="15645" y="18486"/>
                    </a:cubicBezTo>
                    <a:cubicBezTo>
                      <a:pt x="18113" y="20488"/>
                      <a:pt x="20548" y="22522"/>
                      <a:pt x="23017" y="24524"/>
                    </a:cubicBezTo>
                    <a:cubicBezTo>
                      <a:pt x="23717" y="25091"/>
                      <a:pt x="23884" y="25591"/>
                      <a:pt x="23283" y="26359"/>
                    </a:cubicBezTo>
                    <a:cubicBezTo>
                      <a:pt x="22249" y="27626"/>
                      <a:pt x="21282" y="28994"/>
                      <a:pt x="20315" y="30361"/>
                    </a:cubicBezTo>
                    <a:cubicBezTo>
                      <a:pt x="19864" y="30992"/>
                      <a:pt x="19628" y="31292"/>
                      <a:pt x="19327" y="31292"/>
                    </a:cubicBezTo>
                    <a:cubicBezTo>
                      <a:pt x="19071" y="31292"/>
                      <a:pt x="18768" y="31075"/>
                      <a:pt x="18247" y="30662"/>
                    </a:cubicBezTo>
                    <a:cubicBezTo>
                      <a:pt x="15978" y="28860"/>
                      <a:pt x="13743" y="27026"/>
                      <a:pt x="11442" y="25191"/>
                    </a:cubicBezTo>
                    <a:cubicBezTo>
                      <a:pt x="10941" y="24757"/>
                      <a:pt x="10441" y="24257"/>
                      <a:pt x="9740" y="24090"/>
                    </a:cubicBezTo>
                    <a:cubicBezTo>
                      <a:pt x="9707" y="23690"/>
                      <a:pt x="9340" y="23490"/>
                      <a:pt x="9107" y="23256"/>
                    </a:cubicBezTo>
                    <a:cubicBezTo>
                      <a:pt x="8339" y="22556"/>
                      <a:pt x="7506" y="21955"/>
                      <a:pt x="6705" y="21322"/>
                    </a:cubicBezTo>
                    <a:cubicBezTo>
                      <a:pt x="6105" y="20821"/>
                      <a:pt x="6004" y="20354"/>
                      <a:pt x="6572" y="19754"/>
                    </a:cubicBezTo>
                    <a:cubicBezTo>
                      <a:pt x="7439" y="18720"/>
                      <a:pt x="8239" y="17586"/>
                      <a:pt x="9107" y="16551"/>
                    </a:cubicBezTo>
                    <a:cubicBezTo>
                      <a:pt x="9995" y="15472"/>
                      <a:pt x="10410" y="14956"/>
                      <a:pt x="10908" y="14956"/>
                    </a:cubicBezTo>
                    <a:close/>
                    <a:moveTo>
                      <a:pt x="19215" y="1"/>
                    </a:moveTo>
                    <a:cubicBezTo>
                      <a:pt x="18848" y="1"/>
                      <a:pt x="18703" y="397"/>
                      <a:pt x="18513" y="640"/>
                    </a:cubicBezTo>
                    <a:cubicBezTo>
                      <a:pt x="16078" y="3709"/>
                      <a:pt x="13677" y="6744"/>
                      <a:pt x="11242" y="9813"/>
                    </a:cubicBezTo>
                    <a:cubicBezTo>
                      <a:pt x="7739" y="14250"/>
                      <a:pt x="4303" y="18686"/>
                      <a:pt x="767" y="23056"/>
                    </a:cubicBezTo>
                    <a:cubicBezTo>
                      <a:pt x="400" y="23490"/>
                      <a:pt x="0" y="23890"/>
                      <a:pt x="67" y="24524"/>
                    </a:cubicBezTo>
                    <a:cubicBezTo>
                      <a:pt x="100" y="24691"/>
                      <a:pt x="200" y="24891"/>
                      <a:pt x="334" y="24991"/>
                    </a:cubicBezTo>
                    <a:cubicBezTo>
                      <a:pt x="1801" y="26292"/>
                      <a:pt x="3336" y="27559"/>
                      <a:pt x="4937" y="28727"/>
                    </a:cubicBezTo>
                    <a:cubicBezTo>
                      <a:pt x="5094" y="28858"/>
                      <a:pt x="5272" y="28948"/>
                      <a:pt x="5455" y="28948"/>
                    </a:cubicBezTo>
                    <a:cubicBezTo>
                      <a:pt x="5504" y="28948"/>
                      <a:pt x="5554" y="28941"/>
                      <a:pt x="5604" y="28927"/>
                    </a:cubicBezTo>
                    <a:cubicBezTo>
                      <a:pt x="5704" y="29427"/>
                      <a:pt x="6105" y="29761"/>
                      <a:pt x="6471" y="30061"/>
                    </a:cubicBezTo>
                    <a:cubicBezTo>
                      <a:pt x="9907" y="32863"/>
                      <a:pt x="13343" y="35632"/>
                      <a:pt x="16779" y="38400"/>
                    </a:cubicBezTo>
                    <a:cubicBezTo>
                      <a:pt x="17035" y="38599"/>
                      <a:pt x="17266" y="38822"/>
                      <a:pt x="17576" y="38822"/>
                    </a:cubicBezTo>
                    <a:cubicBezTo>
                      <a:pt x="17630" y="38822"/>
                      <a:pt x="17687" y="38816"/>
                      <a:pt x="17746" y="38801"/>
                    </a:cubicBezTo>
                    <a:cubicBezTo>
                      <a:pt x="23784" y="30762"/>
                      <a:pt x="29822" y="22689"/>
                      <a:pt x="35893" y="14650"/>
                    </a:cubicBezTo>
                    <a:cubicBezTo>
                      <a:pt x="36326" y="14083"/>
                      <a:pt x="36193" y="13683"/>
                      <a:pt x="35692" y="13249"/>
                    </a:cubicBezTo>
                    <a:cubicBezTo>
                      <a:pt x="32123" y="10347"/>
                      <a:pt x="28554" y="7412"/>
                      <a:pt x="24985" y="4510"/>
                    </a:cubicBezTo>
                    <a:cubicBezTo>
                      <a:pt x="23217" y="2975"/>
                      <a:pt x="21415" y="1441"/>
                      <a:pt x="19514" y="73"/>
                    </a:cubicBezTo>
                    <a:cubicBezTo>
                      <a:pt x="19400" y="22"/>
                      <a:pt x="19302" y="1"/>
                      <a:pt x="19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75;p52">
                <a:extLst>
                  <a:ext uri="{FF2B5EF4-FFF2-40B4-BE49-F238E27FC236}">
                    <a16:creationId xmlns:a16="http://schemas.microsoft.com/office/drawing/2014/main" id="{B54AA735-6353-4FAF-BB57-D1D5781980A1}"/>
                  </a:ext>
                </a:extLst>
              </p:cNvPr>
              <p:cNvSpPr/>
              <p:nvPr/>
            </p:nvSpPr>
            <p:spPr>
              <a:xfrm>
                <a:off x="9820646" y="2511531"/>
                <a:ext cx="1016194" cy="1135682"/>
              </a:xfrm>
              <a:custGeom>
                <a:avLst/>
                <a:gdLst/>
                <a:ahLst/>
                <a:cxnLst/>
                <a:rect l="l" t="t" r="r" b="b"/>
                <a:pathLst>
                  <a:path w="24119" h="26955" extrusionOk="0">
                    <a:moveTo>
                      <a:pt x="20268" y="1"/>
                    </a:moveTo>
                    <a:cubicBezTo>
                      <a:pt x="19518" y="1"/>
                      <a:pt x="18847" y="536"/>
                      <a:pt x="17980" y="1636"/>
                    </a:cubicBezTo>
                    <a:cubicBezTo>
                      <a:pt x="15779" y="4405"/>
                      <a:pt x="13577" y="7174"/>
                      <a:pt x="11409" y="9942"/>
                    </a:cubicBezTo>
                    <a:cubicBezTo>
                      <a:pt x="7606" y="14779"/>
                      <a:pt x="3804" y="19616"/>
                      <a:pt x="1" y="24453"/>
                    </a:cubicBezTo>
                    <a:cubicBezTo>
                      <a:pt x="1" y="24686"/>
                      <a:pt x="134" y="24820"/>
                      <a:pt x="334" y="24820"/>
                    </a:cubicBezTo>
                    <a:cubicBezTo>
                      <a:pt x="362" y="24819"/>
                      <a:pt x="390" y="24818"/>
                      <a:pt x="418" y="24818"/>
                    </a:cubicBezTo>
                    <a:cubicBezTo>
                      <a:pt x="1478" y="24818"/>
                      <a:pt x="2294" y="25430"/>
                      <a:pt x="3237" y="25820"/>
                    </a:cubicBezTo>
                    <a:cubicBezTo>
                      <a:pt x="3259" y="25831"/>
                      <a:pt x="3281" y="25835"/>
                      <a:pt x="3303" y="25835"/>
                    </a:cubicBezTo>
                    <a:cubicBezTo>
                      <a:pt x="3348" y="25835"/>
                      <a:pt x="3392" y="25820"/>
                      <a:pt x="3437" y="25820"/>
                    </a:cubicBezTo>
                    <a:cubicBezTo>
                      <a:pt x="3837" y="26254"/>
                      <a:pt x="4404" y="26521"/>
                      <a:pt x="4804" y="26954"/>
                    </a:cubicBezTo>
                    <a:cubicBezTo>
                      <a:pt x="7106" y="24019"/>
                      <a:pt x="9374" y="21117"/>
                      <a:pt x="11676" y="18182"/>
                    </a:cubicBezTo>
                    <a:cubicBezTo>
                      <a:pt x="13444" y="15947"/>
                      <a:pt x="15212" y="13712"/>
                      <a:pt x="16980" y="11443"/>
                    </a:cubicBezTo>
                    <a:cubicBezTo>
                      <a:pt x="19348" y="8475"/>
                      <a:pt x="21750" y="5506"/>
                      <a:pt x="24118" y="2537"/>
                    </a:cubicBezTo>
                    <a:cubicBezTo>
                      <a:pt x="23818" y="2137"/>
                      <a:pt x="23451" y="1837"/>
                      <a:pt x="22984" y="1603"/>
                    </a:cubicBezTo>
                    <a:cubicBezTo>
                      <a:pt x="22851" y="1470"/>
                      <a:pt x="22684" y="1303"/>
                      <a:pt x="22517" y="1136"/>
                    </a:cubicBezTo>
                    <a:cubicBezTo>
                      <a:pt x="21598" y="386"/>
                      <a:pt x="20905" y="1"/>
                      <a:pt x="20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76;p52">
                <a:extLst>
                  <a:ext uri="{FF2B5EF4-FFF2-40B4-BE49-F238E27FC236}">
                    <a16:creationId xmlns:a16="http://schemas.microsoft.com/office/drawing/2014/main" id="{4234297D-4769-4FD3-92F1-1AB4BD9E0916}"/>
                  </a:ext>
                </a:extLst>
              </p:cNvPr>
              <p:cNvSpPr/>
              <p:nvPr/>
            </p:nvSpPr>
            <p:spPr>
              <a:xfrm>
                <a:off x="9747588" y="3590250"/>
                <a:ext cx="962728" cy="798874"/>
              </a:xfrm>
              <a:custGeom>
                <a:avLst/>
                <a:gdLst/>
                <a:ahLst/>
                <a:cxnLst/>
                <a:rect l="l" t="t" r="r" b="b"/>
                <a:pathLst>
                  <a:path w="22850" h="18961" extrusionOk="0">
                    <a:moveTo>
                      <a:pt x="2680" y="0"/>
                    </a:moveTo>
                    <a:cubicBezTo>
                      <a:pt x="2411" y="0"/>
                      <a:pt x="2160" y="125"/>
                      <a:pt x="1935" y="384"/>
                    </a:cubicBezTo>
                    <a:cubicBezTo>
                      <a:pt x="1835" y="384"/>
                      <a:pt x="1735" y="417"/>
                      <a:pt x="1635" y="451"/>
                    </a:cubicBezTo>
                    <a:cubicBezTo>
                      <a:pt x="100" y="1452"/>
                      <a:pt x="0" y="2619"/>
                      <a:pt x="1335" y="3820"/>
                    </a:cubicBezTo>
                    <a:cubicBezTo>
                      <a:pt x="2435" y="4754"/>
                      <a:pt x="3603" y="5621"/>
                      <a:pt x="4704" y="6522"/>
                    </a:cubicBezTo>
                    <a:cubicBezTo>
                      <a:pt x="9474" y="10425"/>
                      <a:pt x="14244" y="14294"/>
                      <a:pt x="19047" y="18164"/>
                    </a:cubicBezTo>
                    <a:cubicBezTo>
                      <a:pt x="19457" y="18485"/>
                      <a:pt x="19815" y="18961"/>
                      <a:pt x="20414" y="18961"/>
                    </a:cubicBezTo>
                    <a:cubicBezTo>
                      <a:pt x="20498" y="18961"/>
                      <a:pt x="20587" y="18951"/>
                      <a:pt x="20682" y="18931"/>
                    </a:cubicBezTo>
                    <a:cubicBezTo>
                      <a:pt x="21182" y="18230"/>
                      <a:pt x="21716" y="17530"/>
                      <a:pt x="22250" y="16829"/>
                    </a:cubicBezTo>
                    <a:cubicBezTo>
                      <a:pt x="22450" y="16596"/>
                      <a:pt x="22650" y="16362"/>
                      <a:pt x="22850" y="16095"/>
                    </a:cubicBezTo>
                    <a:cubicBezTo>
                      <a:pt x="16412" y="10825"/>
                      <a:pt x="9941" y="5555"/>
                      <a:pt x="3469" y="317"/>
                    </a:cubicBezTo>
                    <a:cubicBezTo>
                      <a:pt x="3196" y="108"/>
                      <a:pt x="2930" y="0"/>
                      <a:pt x="2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77;p52">
                <a:extLst>
                  <a:ext uri="{FF2B5EF4-FFF2-40B4-BE49-F238E27FC236}">
                    <a16:creationId xmlns:a16="http://schemas.microsoft.com/office/drawing/2014/main" id="{CF4C4510-1FB8-481D-87CA-FCC1463D002A}"/>
                  </a:ext>
                </a:extLst>
              </p:cNvPr>
              <p:cNvSpPr/>
              <p:nvPr/>
            </p:nvSpPr>
            <p:spPr>
              <a:xfrm>
                <a:off x="10243699" y="3215313"/>
                <a:ext cx="799717" cy="743386"/>
              </a:xfrm>
              <a:custGeom>
                <a:avLst/>
                <a:gdLst/>
                <a:ahLst/>
                <a:cxnLst/>
                <a:rect l="l" t="t" r="r" b="b"/>
                <a:pathLst>
                  <a:path w="18981" h="17644" extrusionOk="0">
                    <a:moveTo>
                      <a:pt x="5374" y="0"/>
                    </a:moveTo>
                    <a:cubicBezTo>
                      <a:pt x="5105" y="0"/>
                      <a:pt x="4851" y="175"/>
                      <a:pt x="4570" y="544"/>
                    </a:cubicBezTo>
                    <a:cubicBezTo>
                      <a:pt x="3236" y="2311"/>
                      <a:pt x="1835" y="4013"/>
                      <a:pt x="467" y="5714"/>
                    </a:cubicBezTo>
                    <a:cubicBezTo>
                      <a:pt x="0" y="6281"/>
                      <a:pt x="134" y="6648"/>
                      <a:pt x="668" y="7082"/>
                    </a:cubicBezTo>
                    <a:cubicBezTo>
                      <a:pt x="1868" y="8049"/>
                      <a:pt x="3069" y="9083"/>
                      <a:pt x="4270" y="10084"/>
                    </a:cubicBezTo>
                    <a:cubicBezTo>
                      <a:pt x="7272" y="12485"/>
                      <a:pt x="10274" y="14854"/>
                      <a:pt x="13243" y="17256"/>
                    </a:cubicBezTo>
                    <a:cubicBezTo>
                      <a:pt x="13531" y="17492"/>
                      <a:pt x="13750" y="17643"/>
                      <a:pt x="13961" y="17643"/>
                    </a:cubicBezTo>
                    <a:cubicBezTo>
                      <a:pt x="14166" y="17643"/>
                      <a:pt x="14364" y="17501"/>
                      <a:pt x="14611" y="17155"/>
                    </a:cubicBezTo>
                    <a:cubicBezTo>
                      <a:pt x="15845" y="15321"/>
                      <a:pt x="17179" y="13553"/>
                      <a:pt x="18514" y="11818"/>
                    </a:cubicBezTo>
                    <a:cubicBezTo>
                      <a:pt x="18947" y="11251"/>
                      <a:pt x="18981" y="10918"/>
                      <a:pt x="18347" y="10417"/>
                    </a:cubicBezTo>
                    <a:cubicBezTo>
                      <a:pt x="15311" y="7982"/>
                      <a:pt x="12309" y="5447"/>
                      <a:pt x="9307" y="2979"/>
                    </a:cubicBezTo>
                    <a:cubicBezTo>
                      <a:pt x="8273" y="2145"/>
                      <a:pt x="7172" y="1311"/>
                      <a:pt x="6171" y="410"/>
                    </a:cubicBezTo>
                    <a:cubicBezTo>
                      <a:pt x="5871" y="142"/>
                      <a:pt x="5616" y="0"/>
                      <a:pt x="5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78;p52">
                <a:extLst>
                  <a:ext uri="{FF2B5EF4-FFF2-40B4-BE49-F238E27FC236}">
                    <a16:creationId xmlns:a16="http://schemas.microsoft.com/office/drawing/2014/main" id="{24A7B106-7264-477D-B71E-F1816568979F}"/>
                  </a:ext>
                </a:extLst>
              </p:cNvPr>
              <p:cNvSpPr/>
              <p:nvPr/>
            </p:nvSpPr>
            <p:spPr>
              <a:xfrm>
                <a:off x="9691384" y="3543483"/>
                <a:ext cx="1063930" cy="885583"/>
              </a:xfrm>
              <a:custGeom>
                <a:avLst/>
                <a:gdLst/>
                <a:ahLst/>
                <a:cxnLst/>
                <a:rect l="l" t="t" r="r" b="b"/>
                <a:pathLst>
                  <a:path w="25252" h="21019" extrusionOk="0">
                    <a:moveTo>
                      <a:pt x="4012" y="0"/>
                    </a:moveTo>
                    <a:cubicBezTo>
                      <a:pt x="2434" y="0"/>
                      <a:pt x="1252" y="1791"/>
                      <a:pt x="934" y="3329"/>
                    </a:cubicBezTo>
                    <a:cubicBezTo>
                      <a:pt x="801" y="5264"/>
                      <a:pt x="6271" y="8566"/>
                      <a:pt x="8039" y="10300"/>
                    </a:cubicBezTo>
                    <a:cubicBezTo>
                      <a:pt x="7797" y="10573"/>
                      <a:pt x="19927" y="21019"/>
                      <a:pt x="21989" y="21019"/>
                    </a:cubicBezTo>
                    <a:cubicBezTo>
                      <a:pt x="22199" y="21019"/>
                      <a:pt x="22304" y="20911"/>
                      <a:pt x="22283" y="20675"/>
                    </a:cubicBezTo>
                    <a:cubicBezTo>
                      <a:pt x="17246" y="15604"/>
                      <a:pt x="11175" y="11635"/>
                      <a:pt x="5571" y="6798"/>
                    </a:cubicBezTo>
                    <a:cubicBezTo>
                      <a:pt x="3970" y="5197"/>
                      <a:pt x="0" y="3596"/>
                      <a:pt x="3402" y="1594"/>
                    </a:cubicBezTo>
                    <a:cubicBezTo>
                      <a:pt x="3574" y="1532"/>
                      <a:pt x="3734" y="1504"/>
                      <a:pt x="3886" y="1504"/>
                    </a:cubicBezTo>
                    <a:cubicBezTo>
                      <a:pt x="4704" y="1504"/>
                      <a:pt x="5257" y="2311"/>
                      <a:pt x="5904" y="2762"/>
                    </a:cubicBezTo>
                    <a:cubicBezTo>
                      <a:pt x="10141" y="6198"/>
                      <a:pt x="14177" y="9467"/>
                      <a:pt x="18413" y="12902"/>
                    </a:cubicBezTo>
                    <a:cubicBezTo>
                      <a:pt x="19592" y="13403"/>
                      <a:pt x="22699" y="17291"/>
                      <a:pt x="24580" y="17291"/>
                    </a:cubicBezTo>
                    <a:cubicBezTo>
                      <a:pt x="24827" y="17291"/>
                      <a:pt x="25054" y="17223"/>
                      <a:pt x="25251" y="17072"/>
                    </a:cubicBezTo>
                    <a:cubicBezTo>
                      <a:pt x="22616" y="13503"/>
                      <a:pt x="17713" y="10968"/>
                      <a:pt x="14143" y="7498"/>
                    </a:cubicBezTo>
                    <a:cubicBezTo>
                      <a:pt x="10941" y="5097"/>
                      <a:pt x="8506" y="2461"/>
                      <a:pt x="5304" y="393"/>
                    </a:cubicBezTo>
                    <a:cubicBezTo>
                      <a:pt x="4852" y="120"/>
                      <a:pt x="4419" y="0"/>
                      <a:pt x="4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781;p52">
              <a:extLst>
                <a:ext uri="{FF2B5EF4-FFF2-40B4-BE49-F238E27FC236}">
                  <a16:creationId xmlns:a16="http://schemas.microsoft.com/office/drawing/2014/main" id="{359B0C3D-A995-4E13-9D87-7D773B54771F}"/>
                </a:ext>
              </a:extLst>
            </p:cNvPr>
            <p:cNvGrpSpPr/>
            <p:nvPr/>
          </p:nvGrpSpPr>
          <p:grpSpPr>
            <a:xfrm>
              <a:off x="5895805" y="1108040"/>
              <a:ext cx="2414343" cy="2142809"/>
              <a:chOff x="9143997" y="717540"/>
              <a:chExt cx="2210734" cy="1962279"/>
            </a:xfrm>
          </p:grpSpPr>
          <p:sp>
            <p:nvSpPr>
              <p:cNvPr id="70" name="Google Shape;782;p52">
                <a:extLst>
                  <a:ext uri="{FF2B5EF4-FFF2-40B4-BE49-F238E27FC236}">
                    <a16:creationId xmlns:a16="http://schemas.microsoft.com/office/drawing/2014/main" id="{612D0C36-7CB3-40A5-8D70-FCFE5C616400}"/>
                  </a:ext>
                </a:extLst>
              </p:cNvPr>
              <p:cNvSpPr/>
              <p:nvPr/>
            </p:nvSpPr>
            <p:spPr>
              <a:xfrm>
                <a:off x="9839647" y="1845764"/>
                <a:ext cx="192588" cy="251615"/>
              </a:xfrm>
              <a:custGeom>
                <a:avLst/>
                <a:gdLst/>
                <a:ahLst/>
                <a:cxnLst/>
                <a:rect l="l" t="t" r="r" b="b"/>
                <a:pathLst>
                  <a:path w="4571" h="5972" extrusionOk="0">
                    <a:moveTo>
                      <a:pt x="2369" y="0"/>
                    </a:moveTo>
                    <a:cubicBezTo>
                      <a:pt x="2336" y="167"/>
                      <a:pt x="2369" y="367"/>
                      <a:pt x="2136" y="467"/>
                    </a:cubicBezTo>
                    <a:cubicBezTo>
                      <a:pt x="2169" y="968"/>
                      <a:pt x="2102" y="1435"/>
                      <a:pt x="1669" y="1768"/>
                    </a:cubicBezTo>
                    <a:cubicBezTo>
                      <a:pt x="1635" y="2202"/>
                      <a:pt x="1435" y="2469"/>
                      <a:pt x="968" y="2469"/>
                    </a:cubicBezTo>
                    <a:cubicBezTo>
                      <a:pt x="901" y="2535"/>
                      <a:pt x="835" y="2602"/>
                      <a:pt x="768" y="2669"/>
                    </a:cubicBezTo>
                    <a:cubicBezTo>
                      <a:pt x="601" y="2969"/>
                      <a:pt x="268" y="2936"/>
                      <a:pt x="1" y="2969"/>
                    </a:cubicBezTo>
                    <a:cubicBezTo>
                      <a:pt x="34" y="3069"/>
                      <a:pt x="34" y="3169"/>
                      <a:pt x="34" y="3236"/>
                    </a:cubicBezTo>
                    <a:cubicBezTo>
                      <a:pt x="1635" y="3369"/>
                      <a:pt x="2002" y="4637"/>
                      <a:pt x="2369" y="5971"/>
                    </a:cubicBezTo>
                    <a:cubicBezTo>
                      <a:pt x="2603" y="5438"/>
                      <a:pt x="2603" y="4971"/>
                      <a:pt x="2903" y="4637"/>
                    </a:cubicBezTo>
                    <a:cubicBezTo>
                      <a:pt x="3070" y="4137"/>
                      <a:pt x="3403" y="3803"/>
                      <a:pt x="3870" y="3570"/>
                    </a:cubicBezTo>
                    <a:cubicBezTo>
                      <a:pt x="4070" y="3303"/>
                      <a:pt x="4537" y="3369"/>
                      <a:pt x="4571" y="2969"/>
                    </a:cubicBezTo>
                    <a:cubicBezTo>
                      <a:pt x="3170" y="2469"/>
                      <a:pt x="2603" y="1335"/>
                      <a:pt x="2369"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83;p52">
                <a:extLst>
                  <a:ext uri="{FF2B5EF4-FFF2-40B4-BE49-F238E27FC236}">
                    <a16:creationId xmlns:a16="http://schemas.microsoft.com/office/drawing/2014/main" id="{2457A870-95D4-4D3F-99B2-56C001945BD9}"/>
                  </a:ext>
                </a:extLst>
              </p:cNvPr>
              <p:cNvSpPr/>
              <p:nvPr/>
            </p:nvSpPr>
            <p:spPr>
              <a:xfrm>
                <a:off x="9956312" y="717540"/>
                <a:ext cx="1323930" cy="1516138"/>
              </a:xfrm>
              <a:custGeom>
                <a:avLst/>
                <a:gdLst/>
                <a:ahLst/>
                <a:cxnLst/>
                <a:rect l="l" t="t" r="r" b="b"/>
                <a:pathLst>
                  <a:path w="31423" h="35985" extrusionOk="0">
                    <a:moveTo>
                      <a:pt x="17275" y="1"/>
                    </a:moveTo>
                    <a:cubicBezTo>
                      <a:pt x="17127" y="1"/>
                      <a:pt x="16954" y="68"/>
                      <a:pt x="16746" y="193"/>
                    </a:cubicBezTo>
                    <a:cubicBezTo>
                      <a:pt x="11709" y="3061"/>
                      <a:pt x="6639" y="5930"/>
                      <a:pt x="1568" y="8765"/>
                    </a:cubicBezTo>
                    <a:cubicBezTo>
                      <a:pt x="834" y="9166"/>
                      <a:pt x="401" y="9766"/>
                      <a:pt x="167" y="10533"/>
                    </a:cubicBezTo>
                    <a:cubicBezTo>
                      <a:pt x="0" y="10900"/>
                      <a:pt x="0" y="11267"/>
                      <a:pt x="134" y="11634"/>
                    </a:cubicBezTo>
                    <a:cubicBezTo>
                      <a:pt x="267" y="12235"/>
                      <a:pt x="601" y="12802"/>
                      <a:pt x="901" y="13335"/>
                    </a:cubicBezTo>
                    <a:cubicBezTo>
                      <a:pt x="2335" y="15904"/>
                      <a:pt x="3770" y="18472"/>
                      <a:pt x="5238" y="21008"/>
                    </a:cubicBezTo>
                    <a:cubicBezTo>
                      <a:pt x="7906" y="25644"/>
                      <a:pt x="10475" y="30314"/>
                      <a:pt x="13143" y="34918"/>
                    </a:cubicBezTo>
                    <a:cubicBezTo>
                      <a:pt x="13377" y="35351"/>
                      <a:pt x="13510" y="35885"/>
                      <a:pt x="14077" y="35985"/>
                    </a:cubicBezTo>
                    <a:cubicBezTo>
                      <a:pt x="14211" y="35918"/>
                      <a:pt x="14311" y="35818"/>
                      <a:pt x="14311" y="35718"/>
                    </a:cubicBezTo>
                    <a:cubicBezTo>
                      <a:pt x="14477" y="34350"/>
                      <a:pt x="15478" y="33783"/>
                      <a:pt x="16546" y="33183"/>
                    </a:cubicBezTo>
                    <a:cubicBezTo>
                      <a:pt x="21149" y="30581"/>
                      <a:pt x="25752" y="28013"/>
                      <a:pt x="30322" y="25377"/>
                    </a:cubicBezTo>
                    <a:cubicBezTo>
                      <a:pt x="30722" y="25177"/>
                      <a:pt x="31189" y="24977"/>
                      <a:pt x="31356" y="24477"/>
                    </a:cubicBezTo>
                    <a:cubicBezTo>
                      <a:pt x="31423" y="23876"/>
                      <a:pt x="31056" y="23409"/>
                      <a:pt x="30789" y="22942"/>
                    </a:cubicBezTo>
                    <a:cubicBezTo>
                      <a:pt x="26786" y="15871"/>
                      <a:pt x="22783" y="8799"/>
                      <a:pt x="18814" y="1727"/>
                    </a:cubicBezTo>
                    <a:cubicBezTo>
                      <a:pt x="18547" y="1260"/>
                      <a:pt x="18247" y="793"/>
                      <a:pt x="17780" y="426"/>
                    </a:cubicBezTo>
                    <a:cubicBezTo>
                      <a:pt x="17643" y="134"/>
                      <a:pt x="17484" y="1"/>
                      <a:pt x="17275" y="1"/>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84;p52">
                <a:extLst>
                  <a:ext uri="{FF2B5EF4-FFF2-40B4-BE49-F238E27FC236}">
                    <a16:creationId xmlns:a16="http://schemas.microsoft.com/office/drawing/2014/main" id="{F6E7AAB8-A452-48AE-BCB1-098A6C7D09EB}"/>
                  </a:ext>
                </a:extLst>
              </p:cNvPr>
              <p:cNvSpPr/>
              <p:nvPr/>
            </p:nvSpPr>
            <p:spPr>
              <a:xfrm>
                <a:off x="9165063" y="1185211"/>
                <a:ext cx="1271938" cy="1424036"/>
              </a:xfrm>
              <a:custGeom>
                <a:avLst/>
                <a:gdLst/>
                <a:ahLst/>
                <a:cxnLst/>
                <a:rect l="l" t="t" r="r" b="b"/>
                <a:pathLst>
                  <a:path w="30189" h="33799" extrusionOk="0">
                    <a:moveTo>
                      <a:pt x="15647" y="11206"/>
                    </a:moveTo>
                    <a:lnTo>
                      <a:pt x="15647" y="11206"/>
                    </a:lnTo>
                    <a:cubicBezTo>
                      <a:pt x="15514" y="11285"/>
                      <a:pt x="15380" y="11365"/>
                      <a:pt x="15245" y="11442"/>
                    </a:cubicBezTo>
                    <a:cubicBezTo>
                      <a:pt x="13039" y="12711"/>
                      <a:pt x="10805" y="13953"/>
                      <a:pt x="8569" y="15167"/>
                    </a:cubicBezTo>
                    <a:lnTo>
                      <a:pt x="8569" y="15167"/>
                    </a:lnTo>
                    <a:cubicBezTo>
                      <a:pt x="10694" y="14003"/>
                      <a:pt x="12775" y="12748"/>
                      <a:pt x="14911" y="11575"/>
                    </a:cubicBezTo>
                    <a:cubicBezTo>
                      <a:pt x="15150" y="11446"/>
                      <a:pt x="15400" y="11329"/>
                      <a:pt x="15647" y="11206"/>
                    </a:cubicBezTo>
                    <a:close/>
                    <a:moveTo>
                      <a:pt x="16345" y="0"/>
                    </a:moveTo>
                    <a:cubicBezTo>
                      <a:pt x="15812" y="167"/>
                      <a:pt x="15345" y="434"/>
                      <a:pt x="14944" y="768"/>
                    </a:cubicBezTo>
                    <a:cubicBezTo>
                      <a:pt x="14778" y="1301"/>
                      <a:pt x="15111" y="1668"/>
                      <a:pt x="15311" y="2069"/>
                    </a:cubicBezTo>
                    <a:cubicBezTo>
                      <a:pt x="17279" y="5504"/>
                      <a:pt x="19214" y="8974"/>
                      <a:pt x="21182" y="12409"/>
                    </a:cubicBezTo>
                    <a:cubicBezTo>
                      <a:pt x="22316" y="14444"/>
                      <a:pt x="23417" y="16479"/>
                      <a:pt x="24618" y="18480"/>
                    </a:cubicBezTo>
                    <a:cubicBezTo>
                      <a:pt x="24485" y="18464"/>
                      <a:pt x="24351" y="18447"/>
                      <a:pt x="24218" y="18447"/>
                    </a:cubicBezTo>
                    <a:cubicBezTo>
                      <a:pt x="24084" y="18447"/>
                      <a:pt x="23951" y="18464"/>
                      <a:pt x="23817" y="18514"/>
                    </a:cubicBezTo>
                    <a:cubicBezTo>
                      <a:pt x="20215" y="20415"/>
                      <a:pt x="16646" y="22483"/>
                      <a:pt x="13076" y="24451"/>
                    </a:cubicBezTo>
                    <a:cubicBezTo>
                      <a:pt x="16012" y="22717"/>
                      <a:pt x="19014" y="21082"/>
                      <a:pt x="21983" y="19414"/>
                    </a:cubicBezTo>
                    <a:cubicBezTo>
                      <a:pt x="22283" y="19248"/>
                      <a:pt x="22583" y="19081"/>
                      <a:pt x="22717" y="18747"/>
                    </a:cubicBezTo>
                    <a:cubicBezTo>
                      <a:pt x="22483" y="18180"/>
                      <a:pt x="21916" y="17980"/>
                      <a:pt x="21482" y="17646"/>
                    </a:cubicBezTo>
                    <a:cubicBezTo>
                      <a:pt x="20715" y="17646"/>
                      <a:pt x="20181" y="18147"/>
                      <a:pt x="19548" y="18480"/>
                    </a:cubicBezTo>
                    <a:cubicBezTo>
                      <a:pt x="17013" y="19915"/>
                      <a:pt x="14477" y="21382"/>
                      <a:pt x="11876" y="22750"/>
                    </a:cubicBezTo>
                    <a:cubicBezTo>
                      <a:pt x="14678" y="21082"/>
                      <a:pt x="17546" y="19548"/>
                      <a:pt x="20348" y="17913"/>
                    </a:cubicBezTo>
                    <a:cubicBezTo>
                      <a:pt x="20715" y="17746"/>
                      <a:pt x="21082" y="17546"/>
                      <a:pt x="21216" y="17146"/>
                    </a:cubicBezTo>
                    <a:cubicBezTo>
                      <a:pt x="21249" y="16512"/>
                      <a:pt x="20982" y="16112"/>
                      <a:pt x="20482" y="15812"/>
                    </a:cubicBezTo>
                    <a:cubicBezTo>
                      <a:pt x="20432" y="15805"/>
                      <a:pt x="20384" y="15801"/>
                      <a:pt x="20337" y="15801"/>
                    </a:cubicBezTo>
                    <a:cubicBezTo>
                      <a:pt x="19950" y="15801"/>
                      <a:pt x="19675" y="16033"/>
                      <a:pt x="19348" y="16212"/>
                    </a:cubicBezTo>
                    <a:cubicBezTo>
                      <a:pt x="16546" y="17780"/>
                      <a:pt x="13777" y="19414"/>
                      <a:pt x="10942" y="20949"/>
                    </a:cubicBezTo>
                    <a:cubicBezTo>
                      <a:pt x="13543" y="19414"/>
                      <a:pt x="16179" y="17947"/>
                      <a:pt x="18814" y="16446"/>
                    </a:cubicBezTo>
                    <a:cubicBezTo>
                      <a:pt x="19314" y="16145"/>
                      <a:pt x="19915" y="15945"/>
                      <a:pt x="20181" y="15378"/>
                    </a:cubicBezTo>
                    <a:cubicBezTo>
                      <a:pt x="20248" y="14778"/>
                      <a:pt x="20015" y="14344"/>
                      <a:pt x="19481" y="14044"/>
                    </a:cubicBezTo>
                    <a:cubicBezTo>
                      <a:pt x="19456" y="14042"/>
                      <a:pt x="19431" y="14042"/>
                      <a:pt x="19407" y="14042"/>
                    </a:cubicBezTo>
                    <a:cubicBezTo>
                      <a:pt x="18913" y="14042"/>
                      <a:pt x="18562" y="14353"/>
                      <a:pt x="18180" y="14544"/>
                    </a:cubicBezTo>
                    <a:cubicBezTo>
                      <a:pt x="15445" y="16045"/>
                      <a:pt x="12743" y="17613"/>
                      <a:pt x="9907" y="19214"/>
                    </a:cubicBezTo>
                    <a:cubicBezTo>
                      <a:pt x="10174" y="18914"/>
                      <a:pt x="10374" y="18814"/>
                      <a:pt x="10608" y="18714"/>
                    </a:cubicBezTo>
                    <a:cubicBezTo>
                      <a:pt x="12976" y="17446"/>
                      <a:pt x="15311" y="16045"/>
                      <a:pt x="17646" y="14744"/>
                    </a:cubicBezTo>
                    <a:cubicBezTo>
                      <a:pt x="18213" y="14444"/>
                      <a:pt x="18847" y="14211"/>
                      <a:pt x="19214" y="13644"/>
                    </a:cubicBezTo>
                    <a:cubicBezTo>
                      <a:pt x="19247" y="13043"/>
                      <a:pt x="18981" y="12609"/>
                      <a:pt x="18514" y="12276"/>
                    </a:cubicBezTo>
                    <a:cubicBezTo>
                      <a:pt x="18466" y="12271"/>
                      <a:pt x="18420" y="12269"/>
                      <a:pt x="18374" y="12269"/>
                    </a:cubicBezTo>
                    <a:cubicBezTo>
                      <a:pt x="17815" y="12269"/>
                      <a:pt x="17411" y="12630"/>
                      <a:pt x="16979" y="12876"/>
                    </a:cubicBezTo>
                    <a:cubicBezTo>
                      <a:pt x="14311" y="14344"/>
                      <a:pt x="11675" y="15845"/>
                      <a:pt x="8973" y="17380"/>
                    </a:cubicBezTo>
                    <a:cubicBezTo>
                      <a:pt x="9074" y="17213"/>
                      <a:pt x="9174" y="17146"/>
                      <a:pt x="9274" y="17079"/>
                    </a:cubicBezTo>
                    <a:cubicBezTo>
                      <a:pt x="11842" y="15678"/>
                      <a:pt x="14377" y="14244"/>
                      <a:pt x="16912" y="12776"/>
                    </a:cubicBezTo>
                    <a:cubicBezTo>
                      <a:pt x="17379" y="12509"/>
                      <a:pt x="17947" y="12309"/>
                      <a:pt x="18180" y="11742"/>
                    </a:cubicBezTo>
                    <a:cubicBezTo>
                      <a:pt x="18180" y="11142"/>
                      <a:pt x="17980" y="10675"/>
                      <a:pt x="17413" y="10408"/>
                    </a:cubicBezTo>
                    <a:cubicBezTo>
                      <a:pt x="17045" y="10485"/>
                      <a:pt x="16705" y="10625"/>
                      <a:pt x="16377" y="10793"/>
                    </a:cubicBezTo>
                    <a:lnTo>
                      <a:pt x="16377" y="10793"/>
                    </a:lnTo>
                    <a:cubicBezTo>
                      <a:pt x="16678" y="10588"/>
                      <a:pt x="16946" y="10340"/>
                      <a:pt x="17146" y="10008"/>
                    </a:cubicBezTo>
                    <a:cubicBezTo>
                      <a:pt x="17179" y="9407"/>
                      <a:pt x="16946" y="8940"/>
                      <a:pt x="16412" y="8640"/>
                    </a:cubicBezTo>
                    <a:cubicBezTo>
                      <a:pt x="15845" y="8640"/>
                      <a:pt x="15445" y="8974"/>
                      <a:pt x="14978" y="9240"/>
                    </a:cubicBezTo>
                    <a:cubicBezTo>
                      <a:pt x="12276" y="10775"/>
                      <a:pt x="9574" y="12309"/>
                      <a:pt x="6872" y="13810"/>
                    </a:cubicBezTo>
                    <a:cubicBezTo>
                      <a:pt x="9641" y="12176"/>
                      <a:pt x="12443" y="10641"/>
                      <a:pt x="15211" y="9040"/>
                    </a:cubicBezTo>
                    <a:cubicBezTo>
                      <a:pt x="15578" y="8840"/>
                      <a:pt x="16012" y="8673"/>
                      <a:pt x="16179" y="8206"/>
                    </a:cubicBezTo>
                    <a:cubicBezTo>
                      <a:pt x="16245" y="7873"/>
                      <a:pt x="16112" y="7539"/>
                      <a:pt x="15945" y="7239"/>
                    </a:cubicBezTo>
                    <a:cubicBezTo>
                      <a:pt x="15044" y="5705"/>
                      <a:pt x="14177" y="4137"/>
                      <a:pt x="13277" y="2602"/>
                    </a:cubicBezTo>
                    <a:cubicBezTo>
                      <a:pt x="13143" y="2369"/>
                      <a:pt x="13010" y="2102"/>
                      <a:pt x="12676" y="2035"/>
                    </a:cubicBezTo>
                    <a:cubicBezTo>
                      <a:pt x="8640" y="4304"/>
                      <a:pt x="4604" y="6605"/>
                      <a:pt x="534" y="8840"/>
                    </a:cubicBezTo>
                    <a:cubicBezTo>
                      <a:pt x="0" y="9140"/>
                      <a:pt x="367" y="9374"/>
                      <a:pt x="434" y="9674"/>
                    </a:cubicBezTo>
                    <a:cubicBezTo>
                      <a:pt x="401" y="10208"/>
                      <a:pt x="701" y="10675"/>
                      <a:pt x="968" y="11142"/>
                    </a:cubicBezTo>
                    <a:cubicBezTo>
                      <a:pt x="4737" y="17847"/>
                      <a:pt x="8540" y="24551"/>
                      <a:pt x="12309" y="31256"/>
                    </a:cubicBezTo>
                    <a:cubicBezTo>
                      <a:pt x="12776" y="32090"/>
                      <a:pt x="13143" y="33024"/>
                      <a:pt x="13844" y="33691"/>
                    </a:cubicBezTo>
                    <a:cubicBezTo>
                      <a:pt x="14003" y="33767"/>
                      <a:pt x="14153" y="33798"/>
                      <a:pt x="14294" y="33798"/>
                    </a:cubicBezTo>
                    <a:cubicBezTo>
                      <a:pt x="14713" y="33798"/>
                      <a:pt x="15062" y="33524"/>
                      <a:pt x="15411" y="33324"/>
                    </a:cubicBezTo>
                    <a:cubicBezTo>
                      <a:pt x="19948" y="30756"/>
                      <a:pt x="24518" y="28221"/>
                      <a:pt x="29054" y="25652"/>
                    </a:cubicBezTo>
                    <a:cubicBezTo>
                      <a:pt x="29421" y="25452"/>
                      <a:pt x="29788" y="25252"/>
                      <a:pt x="29955" y="24852"/>
                    </a:cubicBezTo>
                    <a:cubicBezTo>
                      <a:pt x="30189" y="24351"/>
                      <a:pt x="29955" y="23918"/>
                      <a:pt x="29722" y="23451"/>
                    </a:cubicBezTo>
                    <a:cubicBezTo>
                      <a:pt x="28087" y="20482"/>
                      <a:pt x="26386" y="17546"/>
                      <a:pt x="24718" y="14611"/>
                    </a:cubicBezTo>
                    <a:cubicBezTo>
                      <a:pt x="22083" y="9874"/>
                      <a:pt x="19348" y="5204"/>
                      <a:pt x="16779" y="467"/>
                    </a:cubicBezTo>
                    <a:cubicBezTo>
                      <a:pt x="16679" y="267"/>
                      <a:pt x="16579" y="67"/>
                      <a:pt x="16345" y="0"/>
                    </a:cubicBezTo>
                    <a:close/>
                  </a:path>
                </a:pathLst>
              </a:custGeom>
              <a:solidFill>
                <a:srgbClr val="F6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85;p52">
                <a:extLst>
                  <a:ext uri="{FF2B5EF4-FFF2-40B4-BE49-F238E27FC236}">
                    <a16:creationId xmlns:a16="http://schemas.microsoft.com/office/drawing/2014/main" id="{30393C87-70ED-46B2-B656-2BE953887476}"/>
                  </a:ext>
                </a:extLst>
              </p:cNvPr>
              <p:cNvSpPr/>
              <p:nvPr/>
            </p:nvSpPr>
            <p:spPr>
              <a:xfrm>
                <a:off x="9143997" y="722006"/>
                <a:ext cx="2210734" cy="1957813"/>
              </a:xfrm>
              <a:custGeom>
                <a:avLst/>
                <a:gdLst/>
                <a:ahLst/>
                <a:cxnLst/>
                <a:rect l="l" t="t" r="r" b="b"/>
                <a:pathLst>
                  <a:path w="52471" h="46468" extrusionOk="0">
                    <a:moveTo>
                      <a:pt x="37844" y="1"/>
                    </a:moveTo>
                    <a:cubicBezTo>
                      <a:pt x="37619" y="1"/>
                      <a:pt x="37363" y="105"/>
                      <a:pt x="37060" y="320"/>
                    </a:cubicBezTo>
                    <a:cubicBezTo>
                      <a:pt x="37960" y="1921"/>
                      <a:pt x="38828" y="3522"/>
                      <a:pt x="39728" y="5124"/>
                    </a:cubicBezTo>
                    <a:cubicBezTo>
                      <a:pt x="43298" y="11528"/>
                      <a:pt x="46934" y="17933"/>
                      <a:pt x="50536" y="24337"/>
                    </a:cubicBezTo>
                    <a:cubicBezTo>
                      <a:pt x="50603" y="25105"/>
                      <a:pt x="49969" y="25305"/>
                      <a:pt x="49469" y="25572"/>
                    </a:cubicBezTo>
                    <a:cubicBezTo>
                      <a:pt x="45032" y="28140"/>
                      <a:pt x="40529" y="30642"/>
                      <a:pt x="36092" y="33144"/>
                    </a:cubicBezTo>
                    <a:cubicBezTo>
                      <a:pt x="35259" y="33644"/>
                      <a:pt x="34691" y="34244"/>
                      <a:pt x="34458" y="35178"/>
                    </a:cubicBezTo>
                    <a:cubicBezTo>
                      <a:pt x="34288" y="35971"/>
                      <a:pt x="33469" y="36572"/>
                      <a:pt x="32654" y="36572"/>
                    </a:cubicBezTo>
                    <a:cubicBezTo>
                      <a:pt x="32509" y="36572"/>
                      <a:pt x="32364" y="36553"/>
                      <a:pt x="32223" y="36513"/>
                    </a:cubicBezTo>
                    <a:cubicBezTo>
                      <a:pt x="31905" y="36433"/>
                      <a:pt x="31598" y="36395"/>
                      <a:pt x="31299" y="36395"/>
                    </a:cubicBezTo>
                    <a:cubicBezTo>
                      <a:pt x="30598" y="36395"/>
                      <a:pt x="29943" y="36605"/>
                      <a:pt x="29288" y="36980"/>
                    </a:cubicBezTo>
                    <a:cubicBezTo>
                      <a:pt x="26352" y="38648"/>
                      <a:pt x="23450" y="40282"/>
                      <a:pt x="20515" y="41950"/>
                    </a:cubicBezTo>
                    <a:cubicBezTo>
                      <a:pt x="18947" y="42817"/>
                      <a:pt x="17412" y="43751"/>
                      <a:pt x="15811" y="44585"/>
                    </a:cubicBezTo>
                    <a:cubicBezTo>
                      <a:pt x="15547" y="44717"/>
                      <a:pt x="15284" y="44870"/>
                      <a:pt x="15026" y="44870"/>
                    </a:cubicBezTo>
                    <a:cubicBezTo>
                      <a:pt x="14827" y="44870"/>
                      <a:pt x="14632" y="44780"/>
                      <a:pt x="14444" y="44518"/>
                    </a:cubicBezTo>
                    <a:cubicBezTo>
                      <a:pt x="12843" y="41716"/>
                      <a:pt x="11275" y="38914"/>
                      <a:pt x="9674" y="36112"/>
                    </a:cubicBezTo>
                    <a:cubicBezTo>
                      <a:pt x="6772" y="30942"/>
                      <a:pt x="3836" y="25805"/>
                      <a:pt x="934" y="20668"/>
                    </a:cubicBezTo>
                    <a:cubicBezTo>
                      <a:pt x="0" y="21135"/>
                      <a:pt x="33" y="21735"/>
                      <a:pt x="534" y="22603"/>
                    </a:cubicBezTo>
                    <a:cubicBezTo>
                      <a:pt x="3202" y="27273"/>
                      <a:pt x="5838" y="31976"/>
                      <a:pt x="8506" y="36680"/>
                    </a:cubicBezTo>
                    <a:cubicBezTo>
                      <a:pt x="10207" y="39682"/>
                      <a:pt x="11942" y="42684"/>
                      <a:pt x="13610" y="45686"/>
                    </a:cubicBezTo>
                    <a:cubicBezTo>
                      <a:pt x="13881" y="46207"/>
                      <a:pt x="14139" y="46468"/>
                      <a:pt x="14498" y="46468"/>
                    </a:cubicBezTo>
                    <a:cubicBezTo>
                      <a:pt x="14713" y="46468"/>
                      <a:pt x="14965" y="46374"/>
                      <a:pt x="15278" y="46186"/>
                    </a:cubicBezTo>
                    <a:cubicBezTo>
                      <a:pt x="17279" y="44985"/>
                      <a:pt x="19314" y="43918"/>
                      <a:pt x="21349" y="42751"/>
                    </a:cubicBezTo>
                    <a:cubicBezTo>
                      <a:pt x="24151" y="41183"/>
                      <a:pt x="26919" y="39615"/>
                      <a:pt x="29688" y="38047"/>
                    </a:cubicBezTo>
                    <a:cubicBezTo>
                      <a:pt x="29883" y="37933"/>
                      <a:pt x="30047" y="37851"/>
                      <a:pt x="30202" y="37851"/>
                    </a:cubicBezTo>
                    <a:cubicBezTo>
                      <a:pt x="30365" y="37851"/>
                      <a:pt x="30518" y="37941"/>
                      <a:pt x="30689" y="38181"/>
                    </a:cubicBezTo>
                    <a:cubicBezTo>
                      <a:pt x="31037" y="38616"/>
                      <a:pt x="31669" y="38838"/>
                      <a:pt x="32280" y="38838"/>
                    </a:cubicBezTo>
                    <a:cubicBezTo>
                      <a:pt x="32605" y="38838"/>
                      <a:pt x="32924" y="38775"/>
                      <a:pt x="33190" y="38648"/>
                    </a:cubicBezTo>
                    <a:cubicBezTo>
                      <a:pt x="34024" y="38214"/>
                      <a:pt x="34792" y="37714"/>
                      <a:pt x="35625" y="37247"/>
                    </a:cubicBezTo>
                    <a:cubicBezTo>
                      <a:pt x="36426" y="36813"/>
                      <a:pt x="36793" y="36079"/>
                      <a:pt x="36626" y="35212"/>
                    </a:cubicBezTo>
                    <a:cubicBezTo>
                      <a:pt x="36493" y="34311"/>
                      <a:pt x="36893" y="33978"/>
                      <a:pt x="37560" y="33577"/>
                    </a:cubicBezTo>
                    <a:cubicBezTo>
                      <a:pt x="42197" y="31009"/>
                      <a:pt x="46800" y="28440"/>
                      <a:pt x="51370" y="25838"/>
                    </a:cubicBezTo>
                    <a:cubicBezTo>
                      <a:pt x="52437" y="25238"/>
                      <a:pt x="52471" y="25138"/>
                      <a:pt x="51904" y="24104"/>
                    </a:cubicBezTo>
                    <a:cubicBezTo>
                      <a:pt x="47534" y="16365"/>
                      <a:pt x="43131" y="8593"/>
                      <a:pt x="38794" y="821"/>
                    </a:cubicBezTo>
                    <a:cubicBezTo>
                      <a:pt x="38504" y="282"/>
                      <a:pt x="38214" y="1"/>
                      <a:pt x="37844" y="1"/>
                    </a:cubicBezTo>
                    <a:close/>
                  </a:path>
                </a:pathLst>
              </a:custGeom>
              <a:solidFill>
                <a:srgbClr val="634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86;p52">
                <a:extLst>
                  <a:ext uri="{FF2B5EF4-FFF2-40B4-BE49-F238E27FC236}">
                    <a16:creationId xmlns:a16="http://schemas.microsoft.com/office/drawing/2014/main" id="{A3E82C3B-C0DD-4A96-BAA4-89EC19C85D6A}"/>
                  </a:ext>
                </a:extLst>
              </p:cNvPr>
              <p:cNvSpPr/>
              <p:nvPr/>
            </p:nvSpPr>
            <p:spPr>
              <a:xfrm>
                <a:off x="9853719" y="1173961"/>
                <a:ext cx="699821" cy="1070797"/>
              </a:xfrm>
              <a:custGeom>
                <a:avLst/>
                <a:gdLst/>
                <a:ahLst/>
                <a:cxnLst/>
                <a:rect l="l" t="t" r="r" b="b"/>
                <a:pathLst>
                  <a:path w="16610" h="25415" extrusionOk="0">
                    <a:moveTo>
                      <a:pt x="889" y="1"/>
                    </a:moveTo>
                    <a:cubicBezTo>
                      <a:pt x="584" y="1"/>
                      <a:pt x="284" y="67"/>
                      <a:pt x="0" y="267"/>
                    </a:cubicBezTo>
                    <a:cubicBezTo>
                      <a:pt x="134" y="901"/>
                      <a:pt x="401" y="1502"/>
                      <a:pt x="734" y="2069"/>
                    </a:cubicBezTo>
                    <a:cubicBezTo>
                      <a:pt x="2702" y="5471"/>
                      <a:pt x="4737" y="8840"/>
                      <a:pt x="6605" y="12309"/>
                    </a:cubicBezTo>
                    <a:cubicBezTo>
                      <a:pt x="8740" y="16246"/>
                      <a:pt x="11008" y="20115"/>
                      <a:pt x="13210" y="24018"/>
                    </a:cubicBezTo>
                    <a:cubicBezTo>
                      <a:pt x="13410" y="24385"/>
                      <a:pt x="13543" y="24685"/>
                      <a:pt x="13443" y="25085"/>
                    </a:cubicBezTo>
                    <a:cubicBezTo>
                      <a:pt x="13498" y="25140"/>
                      <a:pt x="13575" y="25194"/>
                      <a:pt x="13637" y="25194"/>
                    </a:cubicBezTo>
                    <a:cubicBezTo>
                      <a:pt x="13651" y="25194"/>
                      <a:pt x="13665" y="25191"/>
                      <a:pt x="13677" y="25185"/>
                    </a:cubicBezTo>
                    <a:cubicBezTo>
                      <a:pt x="14066" y="25099"/>
                      <a:pt x="14443" y="25043"/>
                      <a:pt x="14812" y="25043"/>
                    </a:cubicBezTo>
                    <a:cubicBezTo>
                      <a:pt x="15298" y="25043"/>
                      <a:pt x="15772" y="25139"/>
                      <a:pt x="16245" y="25385"/>
                    </a:cubicBezTo>
                    <a:cubicBezTo>
                      <a:pt x="16282" y="25398"/>
                      <a:pt x="16345" y="25414"/>
                      <a:pt x="16406" y="25414"/>
                    </a:cubicBezTo>
                    <a:cubicBezTo>
                      <a:pt x="16511" y="25414"/>
                      <a:pt x="16609" y="25364"/>
                      <a:pt x="16546" y="25152"/>
                    </a:cubicBezTo>
                    <a:cubicBezTo>
                      <a:pt x="16345" y="24852"/>
                      <a:pt x="16145" y="24518"/>
                      <a:pt x="15978" y="24218"/>
                    </a:cubicBezTo>
                    <a:cubicBezTo>
                      <a:pt x="14144" y="21016"/>
                      <a:pt x="12309" y="17847"/>
                      <a:pt x="10541" y="14611"/>
                    </a:cubicBezTo>
                    <a:cubicBezTo>
                      <a:pt x="9207" y="12176"/>
                      <a:pt x="7806" y="9774"/>
                      <a:pt x="6472" y="7339"/>
                    </a:cubicBezTo>
                    <a:cubicBezTo>
                      <a:pt x="5204" y="5104"/>
                      <a:pt x="3903" y="2903"/>
                      <a:pt x="2736" y="601"/>
                    </a:cubicBezTo>
                    <a:cubicBezTo>
                      <a:pt x="2514" y="435"/>
                      <a:pt x="2362" y="85"/>
                      <a:pt x="2030" y="85"/>
                    </a:cubicBezTo>
                    <a:cubicBezTo>
                      <a:pt x="1962" y="85"/>
                      <a:pt x="1887" y="100"/>
                      <a:pt x="1802" y="134"/>
                    </a:cubicBezTo>
                    <a:cubicBezTo>
                      <a:pt x="1501" y="67"/>
                      <a:pt x="119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87;p52">
                <a:extLst>
                  <a:ext uri="{FF2B5EF4-FFF2-40B4-BE49-F238E27FC236}">
                    <a16:creationId xmlns:a16="http://schemas.microsoft.com/office/drawing/2014/main" id="{999C7C37-8357-4598-ABEE-AC5CA4322CE9}"/>
                  </a:ext>
                </a:extLst>
              </p:cNvPr>
              <p:cNvSpPr/>
              <p:nvPr/>
            </p:nvSpPr>
            <p:spPr>
              <a:xfrm>
                <a:off x="9929600" y="1161322"/>
                <a:ext cx="39394" cy="38256"/>
              </a:xfrm>
              <a:custGeom>
                <a:avLst/>
                <a:gdLst/>
                <a:ahLst/>
                <a:cxnLst/>
                <a:rect l="l" t="t" r="r" b="b"/>
                <a:pathLst>
                  <a:path w="935" h="908" extrusionOk="0">
                    <a:moveTo>
                      <a:pt x="801" y="0"/>
                    </a:moveTo>
                    <a:cubicBezTo>
                      <a:pt x="534" y="134"/>
                      <a:pt x="167" y="100"/>
                      <a:pt x="1" y="434"/>
                    </a:cubicBezTo>
                    <a:cubicBezTo>
                      <a:pt x="311" y="527"/>
                      <a:pt x="477" y="908"/>
                      <a:pt x="846" y="908"/>
                    </a:cubicBezTo>
                    <a:cubicBezTo>
                      <a:pt x="875" y="908"/>
                      <a:pt x="904" y="906"/>
                      <a:pt x="935" y="901"/>
                    </a:cubicBezTo>
                    <a:lnTo>
                      <a:pt x="8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88;p52">
                <a:extLst>
                  <a:ext uri="{FF2B5EF4-FFF2-40B4-BE49-F238E27FC236}">
                    <a16:creationId xmlns:a16="http://schemas.microsoft.com/office/drawing/2014/main" id="{349B18A0-E309-4898-9A50-99FEA41E37BE}"/>
                  </a:ext>
                </a:extLst>
              </p:cNvPr>
              <p:cNvSpPr/>
              <p:nvPr/>
            </p:nvSpPr>
            <p:spPr>
              <a:xfrm>
                <a:off x="9751126" y="1747385"/>
                <a:ext cx="1547400" cy="880190"/>
              </a:xfrm>
              <a:custGeom>
                <a:avLst/>
                <a:gdLst/>
                <a:ahLst/>
                <a:cxnLst/>
                <a:rect l="l" t="t" r="r" b="b"/>
                <a:pathLst>
                  <a:path w="36727" h="20891" extrusionOk="0">
                    <a:moveTo>
                      <a:pt x="36126" y="0"/>
                    </a:moveTo>
                    <a:cubicBezTo>
                      <a:pt x="35893" y="167"/>
                      <a:pt x="35659" y="334"/>
                      <a:pt x="35426" y="467"/>
                    </a:cubicBezTo>
                    <a:cubicBezTo>
                      <a:pt x="30522" y="3269"/>
                      <a:pt x="25619" y="6071"/>
                      <a:pt x="20648" y="8807"/>
                    </a:cubicBezTo>
                    <a:cubicBezTo>
                      <a:pt x="19514" y="9440"/>
                      <a:pt x="18914" y="10241"/>
                      <a:pt x="18981" y="11542"/>
                    </a:cubicBezTo>
                    <a:cubicBezTo>
                      <a:pt x="18981" y="11575"/>
                      <a:pt x="18981" y="11609"/>
                      <a:pt x="18947" y="11642"/>
                    </a:cubicBezTo>
                    <a:lnTo>
                      <a:pt x="18880" y="11642"/>
                    </a:lnTo>
                    <a:cubicBezTo>
                      <a:pt x="18371" y="11256"/>
                      <a:pt x="17853" y="11082"/>
                      <a:pt x="17325" y="11082"/>
                    </a:cubicBezTo>
                    <a:cubicBezTo>
                      <a:pt x="16850" y="11082"/>
                      <a:pt x="16368" y="11222"/>
                      <a:pt x="15878" y="11475"/>
                    </a:cubicBezTo>
                    <a:cubicBezTo>
                      <a:pt x="15812" y="11542"/>
                      <a:pt x="15745" y="11609"/>
                      <a:pt x="15645" y="11642"/>
                    </a:cubicBezTo>
                    <a:cubicBezTo>
                      <a:pt x="10708" y="14444"/>
                      <a:pt x="5738" y="17246"/>
                      <a:pt x="768" y="20048"/>
                    </a:cubicBezTo>
                    <a:cubicBezTo>
                      <a:pt x="606" y="20140"/>
                      <a:pt x="444" y="20281"/>
                      <a:pt x="260" y="20281"/>
                    </a:cubicBezTo>
                    <a:cubicBezTo>
                      <a:pt x="179" y="20281"/>
                      <a:pt x="93" y="20253"/>
                      <a:pt x="0" y="20181"/>
                    </a:cubicBezTo>
                    <a:lnTo>
                      <a:pt x="0" y="20181"/>
                    </a:lnTo>
                    <a:cubicBezTo>
                      <a:pt x="159" y="20677"/>
                      <a:pt x="353" y="20890"/>
                      <a:pt x="645" y="20890"/>
                    </a:cubicBezTo>
                    <a:cubicBezTo>
                      <a:pt x="845" y="20890"/>
                      <a:pt x="1090" y="20791"/>
                      <a:pt x="1401" y="20615"/>
                    </a:cubicBezTo>
                    <a:cubicBezTo>
                      <a:pt x="6071" y="17947"/>
                      <a:pt x="10741" y="15345"/>
                      <a:pt x="15445" y="12676"/>
                    </a:cubicBezTo>
                    <a:cubicBezTo>
                      <a:pt x="15867" y="12426"/>
                      <a:pt x="16301" y="12298"/>
                      <a:pt x="16746" y="12298"/>
                    </a:cubicBezTo>
                    <a:cubicBezTo>
                      <a:pt x="17073" y="12298"/>
                      <a:pt x="17407" y="12368"/>
                      <a:pt x="17746" y="12509"/>
                    </a:cubicBezTo>
                    <a:cubicBezTo>
                      <a:pt x="17881" y="12559"/>
                      <a:pt x="18029" y="12582"/>
                      <a:pt x="18185" y="12582"/>
                    </a:cubicBezTo>
                    <a:cubicBezTo>
                      <a:pt x="19073" y="12582"/>
                      <a:pt x="20201" y="11831"/>
                      <a:pt x="20315" y="11008"/>
                    </a:cubicBezTo>
                    <a:cubicBezTo>
                      <a:pt x="20448" y="10174"/>
                      <a:pt x="20882" y="9607"/>
                      <a:pt x="21616" y="9207"/>
                    </a:cubicBezTo>
                    <a:cubicBezTo>
                      <a:pt x="26319" y="6572"/>
                      <a:pt x="31022" y="3870"/>
                      <a:pt x="35726" y="1235"/>
                    </a:cubicBezTo>
                    <a:cubicBezTo>
                      <a:pt x="36293" y="934"/>
                      <a:pt x="36727" y="634"/>
                      <a:pt x="36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89;p52">
                <a:extLst>
                  <a:ext uri="{FF2B5EF4-FFF2-40B4-BE49-F238E27FC236}">
                    <a16:creationId xmlns:a16="http://schemas.microsoft.com/office/drawing/2014/main" id="{BD8F8710-11C5-41C6-A2B2-AC5CE4929E25}"/>
                  </a:ext>
                </a:extLst>
              </p:cNvPr>
              <p:cNvSpPr/>
              <p:nvPr/>
            </p:nvSpPr>
            <p:spPr>
              <a:xfrm>
                <a:off x="9326684" y="1387152"/>
                <a:ext cx="431521" cy="255197"/>
              </a:xfrm>
              <a:custGeom>
                <a:avLst/>
                <a:gdLst/>
                <a:ahLst/>
                <a:cxnLst/>
                <a:rect l="l" t="t" r="r" b="b"/>
                <a:pathLst>
                  <a:path w="10242" h="6057" extrusionOk="0">
                    <a:moveTo>
                      <a:pt x="9377" y="0"/>
                    </a:moveTo>
                    <a:cubicBezTo>
                      <a:pt x="9226" y="0"/>
                      <a:pt x="9094" y="84"/>
                      <a:pt x="8974" y="144"/>
                    </a:cubicBezTo>
                    <a:cubicBezTo>
                      <a:pt x="6138" y="1745"/>
                      <a:pt x="3336" y="3313"/>
                      <a:pt x="534" y="4914"/>
                    </a:cubicBezTo>
                    <a:cubicBezTo>
                      <a:pt x="201" y="5115"/>
                      <a:pt x="0" y="5281"/>
                      <a:pt x="234" y="5715"/>
                    </a:cubicBezTo>
                    <a:cubicBezTo>
                      <a:pt x="367" y="5961"/>
                      <a:pt x="499" y="6057"/>
                      <a:pt x="656" y="6057"/>
                    </a:cubicBezTo>
                    <a:cubicBezTo>
                      <a:pt x="776" y="6057"/>
                      <a:pt x="909" y="6002"/>
                      <a:pt x="1068" y="5915"/>
                    </a:cubicBezTo>
                    <a:cubicBezTo>
                      <a:pt x="3903" y="4314"/>
                      <a:pt x="6739" y="2713"/>
                      <a:pt x="9607" y="1145"/>
                    </a:cubicBezTo>
                    <a:cubicBezTo>
                      <a:pt x="10241" y="778"/>
                      <a:pt x="9908" y="445"/>
                      <a:pt x="9707" y="144"/>
                    </a:cubicBezTo>
                    <a:cubicBezTo>
                      <a:pt x="9587" y="38"/>
                      <a:pt x="9478" y="0"/>
                      <a:pt x="9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0;p52">
                <a:extLst>
                  <a:ext uri="{FF2B5EF4-FFF2-40B4-BE49-F238E27FC236}">
                    <a16:creationId xmlns:a16="http://schemas.microsoft.com/office/drawing/2014/main" id="{36B48A30-1EE6-48F3-9859-349F5FFC94D0}"/>
                  </a:ext>
                </a:extLst>
              </p:cNvPr>
              <p:cNvSpPr/>
              <p:nvPr/>
            </p:nvSpPr>
            <p:spPr>
              <a:xfrm>
                <a:off x="9758162" y="2067255"/>
                <a:ext cx="572033" cy="327496"/>
              </a:xfrm>
              <a:custGeom>
                <a:avLst/>
                <a:gdLst/>
                <a:ahLst/>
                <a:cxnLst/>
                <a:rect l="l" t="t" r="r" b="b"/>
                <a:pathLst>
                  <a:path w="13577" h="7773" extrusionOk="0">
                    <a:moveTo>
                      <a:pt x="13176" y="1"/>
                    </a:moveTo>
                    <a:cubicBezTo>
                      <a:pt x="12903" y="1"/>
                      <a:pt x="12673" y="165"/>
                      <a:pt x="12442" y="281"/>
                    </a:cubicBezTo>
                    <a:cubicBezTo>
                      <a:pt x="8540" y="2482"/>
                      <a:pt x="4603" y="4717"/>
                      <a:pt x="701" y="6919"/>
                    </a:cubicBezTo>
                    <a:cubicBezTo>
                      <a:pt x="500" y="7052"/>
                      <a:pt x="0" y="7119"/>
                      <a:pt x="234" y="7553"/>
                    </a:cubicBezTo>
                    <a:cubicBezTo>
                      <a:pt x="327" y="7715"/>
                      <a:pt x="420" y="7773"/>
                      <a:pt x="511" y="7773"/>
                    </a:cubicBezTo>
                    <a:cubicBezTo>
                      <a:pt x="683" y="7773"/>
                      <a:pt x="849" y="7573"/>
                      <a:pt x="1001" y="7486"/>
                    </a:cubicBezTo>
                    <a:cubicBezTo>
                      <a:pt x="3302" y="6218"/>
                      <a:pt x="5604" y="4917"/>
                      <a:pt x="7906" y="3616"/>
                    </a:cubicBezTo>
                    <a:cubicBezTo>
                      <a:pt x="9574" y="2682"/>
                      <a:pt x="11241" y="1715"/>
                      <a:pt x="12909" y="781"/>
                    </a:cubicBezTo>
                    <a:cubicBezTo>
                      <a:pt x="13210" y="614"/>
                      <a:pt x="13576" y="514"/>
                      <a:pt x="13310" y="14"/>
                    </a:cubicBezTo>
                    <a:cubicBezTo>
                      <a:pt x="13264" y="5"/>
                      <a:pt x="13220" y="1"/>
                      <a:pt x="13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1;p52">
                <a:extLst>
                  <a:ext uri="{FF2B5EF4-FFF2-40B4-BE49-F238E27FC236}">
                    <a16:creationId xmlns:a16="http://schemas.microsoft.com/office/drawing/2014/main" id="{5ADC7F2C-6E2E-4B8E-829B-C1F4175FEC3E}"/>
                  </a:ext>
                </a:extLst>
              </p:cNvPr>
              <p:cNvSpPr/>
              <p:nvPr/>
            </p:nvSpPr>
            <p:spPr>
              <a:xfrm>
                <a:off x="9721591" y="1990447"/>
                <a:ext cx="566429" cy="327538"/>
              </a:xfrm>
              <a:custGeom>
                <a:avLst/>
                <a:gdLst/>
                <a:ahLst/>
                <a:cxnLst/>
                <a:rect l="l" t="t" r="r" b="b"/>
                <a:pathLst>
                  <a:path w="13444" h="7774" extrusionOk="0">
                    <a:moveTo>
                      <a:pt x="12951" y="1"/>
                    </a:moveTo>
                    <a:cubicBezTo>
                      <a:pt x="12789" y="1"/>
                      <a:pt x="12642" y="169"/>
                      <a:pt x="12510" y="236"/>
                    </a:cubicBezTo>
                    <a:cubicBezTo>
                      <a:pt x="9374" y="2004"/>
                      <a:pt x="6205" y="3738"/>
                      <a:pt x="3103" y="5506"/>
                    </a:cubicBezTo>
                    <a:cubicBezTo>
                      <a:pt x="2102" y="6040"/>
                      <a:pt x="1168" y="6607"/>
                      <a:pt x="134" y="7207"/>
                    </a:cubicBezTo>
                    <a:cubicBezTo>
                      <a:pt x="34" y="7307"/>
                      <a:pt x="1" y="7474"/>
                      <a:pt x="134" y="7641"/>
                    </a:cubicBezTo>
                    <a:cubicBezTo>
                      <a:pt x="191" y="7740"/>
                      <a:pt x="260" y="7773"/>
                      <a:pt x="333" y="7773"/>
                    </a:cubicBezTo>
                    <a:cubicBezTo>
                      <a:pt x="432" y="7773"/>
                      <a:pt x="539" y="7713"/>
                      <a:pt x="635" y="7674"/>
                    </a:cubicBezTo>
                    <a:cubicBezTo>
                      <a:pt x="1202" y="7341"/>
                      <a:pt x="1769" y="7041"/>
                      <a:pt x="2336" y="6707"/>
                    </a:cubicBezTo>
                    <a:cubicBezTo>
                      <a:pt x="5838" y="4739"/>
                      <a:pt x="9341" y="2771"/>
                      <a:pt x="12843" y="769"/>
                    </a:cubicBezTo>
                    <a:cubicBezTo>
                      <a:pt x="13043" y="669"/>
                      <a:pt x="13444" y="569"/>
                      <a:pt x="13210" y="169"/>
                    </a:cubicBezTo>
                    <a:cubicBezTo>
                      <a:pt x="13120" y="45"/>
                      <a:pt x="13034" y="1"/>
                      <a:pt x="129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2;p52">
                <a:extLst>
                  <a:ext uri="{FF2B5EF4-FFF2-40B4-BE49-F238E27FC236}">
                    <a16:creationId xmlns:a16="http://schemas.microsoft.com/office/drawing/2014/main" id="{462FADAE-1381-4739-8813-747F1E32DA18}"/>
                  </a:ext>
                </a:extLst>
              </p:cNvPr>
              <p:cNvSpPr/>
              <p:nvPr/>
            </p:nvSpPr>
            <p:spPr>
              <a:xfrm>
                <a:off x="9804508" y="2140860"/>
                <a:ext cx="570643" cy="327201"/>
              </a:xfrm>
              <a:custGeom>
                <a:avLst/>
                <a:gdLst/>
                <a:ahLst/>
                <a:cxnLst/>
                <a:rect l="l" t="t" r="r" b="b"/>
                <a:pathLst>
                  <a:path w="13544" h="7766" extrusionOk="0">
                    <a:moveTo>
                      <a:pt x="13017" y="0"/>
                    </a:moveTo>
                    <a:cubicBezTo>
                      <a:pt x="12834" y="0"/>
                      <a:pt x="12688" y="196"/>
                      <a:pt x="12543" y="268"/>
                    </a:cubicBezTo>
                    <a:cubicBezTo>
                      <a:pt x="8607" y="2470"/>
                      <a:pt x="4671" y="4671"/>
                      <a:pt x="768" y="6906"/>
                    </a:cubicBezTo>
                    <a:cubicBezTo>
                      <a:pt x="501" y="7040"/>
                      <a:pt x="1" y="7173"/>
                      <a:pt x="234" y="7607"/>
                    </a:cubicBezTo>
                    <a:cubicBezTo>
                      <a:pt x="308" y="7723"/>
                      <a:pt x="392" y="7765"/>
                      <a:pt x="479" y="7765"/>
                    </a:cubicBezTo>
                    <a:cubicBezTo>
                      <a:pt x="669" y="7765"/>
                      <a:pt x="875" y="7565"/>
                      <a:pt x="1035" y="7473"/>
                    </a:cubicBezTo>
                    <a:cubicBezTo>
                      <a:pt x="3403" y="6139"/>
                      <a:pt x="5772" y="4838"/>
                      <a:pt x="8107" y="3504"/>
                    </a:cubicBezTo>
                    <a:cubicBezTo>
                      <a:pt x="9674" y="2603"/>
                      <a:pt x="11276" y="1736"/>
                      <a:pt x="12810" y="835"/>
                    </a:cubicBezTo>
                    <a:cubicBezTo>
                      <a:pt x="13077" y="702"/>
                      <a:pt x="13544" y="635"/>
                      <a:pt x="13244" y="101"/>
                    </a:cubicBezTo>
                    <a:cubicBezTo>
                      <a:pt x="13161" y="28"/>
                      <a:pt x="13086" y="0"/>
                      <a:pt x="13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93;p52">
                <a:extLst>
                  <a:ext uri="{FF2B5EF4-FFF2-40B4-BE49-F238E27FC236}">
                    <a16:creationId xmlns:a16="http://schemas.microsoft.com/office/drawing/2014/main" id="{51FE84DA-1037-4300-9CC4-1F3AA54C11FB}"/>
                  </a:ext>
                </a:extLst>
              </p:cNvPr>
              <p:cNvSpPr/>
              <p:nvPr/>
            </p:nvSpPr>
            <p:spPr>
              <a:xfrm>
                <a:off x="9676636" y="1968749"/>
                <a:ext cx="493329" cy="271755"/>
              </a:xfrm>
              <a:custGeom>
                <a:avLst/>
                <a:gdLst/>
                <a:ahLst/>
                <a:cxnLst/>
                <a:rect l="l" t="t" r="r" b="b"/>
                <a:pathLst>
                  <a:path w="11709" h="6450" extrusionOk="0">
                    <a:moveTo>
                      <a:pt x="10968" y="1"/>
                    </a:moveTo>
                    <a:cubicBezTo>
                      <a:pt x="10835" y="1"/>
                      <a:pt x="10703" y="15"/>
                      <a:pt x="10575" y="50"/>
                    </a:cubicBezTo>
                    <a:cubicBezTo>
                      <a:pt x="7272" y="1918"/>
                      <a:pt x="3970" y="3786"/>
                      <a:pt x="668" y="5654"/>
                    </a:cubicBezTo>
                    <a:cubicBezTo>
                      <a:pt x="434" y="5788"/>
                      <a:pt x="0" y="5888"/>
                      <a:pt x="234" y="6288"/>
                    </a:cubicBezTo>
                    <a:cubicBezTo>
                      <a:pt x="293" y="6406"/>
                      <a:pt x="373" y="6449"/>
                      <a:pt x="461" y="6449"/>
                    </a:cubicBezTo>
                    <a:cubicBezTo>
                      <a:pt x="621" y="6449"/>
                      <a:pt x="805" y="6307"/>
                      <a:pt x="934" y="6221"/>
                    </a:cubicBezTo>
                    <a:cubicBezTo>
                      <a:pt x="4537" y="4186"/>
                      <a:pt x="8140" y="2152"/>
                      <a:pt x="11709" y="117"/>
                    </a:cubicBezTo>
                    <a:cubicBezTo>
                      <a:pt x="11470" y="52"/>
                      <a:pt x="11217" y="1"/>
                      <a:pt x="10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94;p52">
                <a:extLst>
                  <a:ext uri="{FF2B5EF4-FFF2-40B4-BE49-F238E27FC236}">
                    <a16:creationId xmlns:a16="http://schemas.microsoft.com/office/drawing/2014/main" id="{E52C7BA9-F454-49CD-9E5E-734F818E0C49}"/>
                  </a:ext>
                </a:extLst>
              </p:cNvPr>
              <p:cNvSpPr/>
              <p:nvPr/>
            </p:nvSpPr>
            <p:spPr>
              <a:xfrm>
                <a:off x="9631639" y="1907615"/>
                <a:ext cx="438557" cy="259831"/>
              </a:xfrm>
              <a:custGeom>
                <a:avLst/>
                <a:gdLst/>
                <a:ahLst/>
                <a:cxnLst/>
                <a:rect l="l" t="t" r="r" b="b"/>
                <a:pathLst>
                  <a:path w="10409" h="6167" extrusionOk="0">
                    <a:moveTo>
                      <a:pt x="10041" y="0"/>
                    </a:moveTo>
                    <a:cubicBezTo>
                      <a:pt x="8107" y="1101"/>
                      <a:pt x="6205" y="2202"/>
                      <a:pt x="4304" y="3302"/>
                    </a:cubicBezTo>
                    <a:cubicBezTo>
                      <a:pt x="3036" y="4003"/>
                      <a:pt x="1769" y="4737"/>
                      <a:pt x="501" y="5437"/>
                    </a:cubicBezTo>
                    <a:cubicBezTo>
                      <a:pt x="268" y="5571"/>
                      <a:pt x="1" y="5671"/>
                      <a:pt x="201" y="6004"/>
                    </a:cubicBezTo>
                    <a:cubicBezTo>
                      <a:pt x="273" y="6125"/>
                      <a:pt x="346" y="6167"/>
                      <a:pt x="419" y="6167"/>
                    </a:cubicBezTo>
                    <a:cubicBezTo>
                      <a:pt x="550" y="6167"/>
                      <a:pt x="686" y="6035"/>
                      <a:pt x="835" y="5971"/>
                    </a:cubicBezTo>
                    <a:cubicBezTo>
                      <a:pt x="1068" y="5838"/>
                      <a:pt x="1302" y="5704"/>
                      <a:pt x="1569" y="5571"/>
                    </a:cubicBezTo>
                    <a:lnTo>
                      <a:pt x="10408" y="634"/>
                    </a:lnTo>
                    <a:cubicBezTo>
                      <a:pt x="10275" y="434"/>
                      <a:pt x="10142" y="234"/>
                      <a:pt x="10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95;p52">
                <a:extLst>
                  <a:ext uri="{FF2B5EF4-FFF2-40B4-BE49-F238E27FC236}">
                    <a16:creationId xmlns:a16="http://schemas.microsoft.com/office/drawing/2014/main" id="{536CD08D-E04D-48BA-84EA-47B557BEE27E}"/>
                  </a:ext>
                </a:extLst>
              </p:cNvPr>
              <p:cNvSpPr/>
              <p:nvPr/>
            </p:nvSpPr>
            <p:spPr>
              <a:xfrm>
                <a:off x="9418027" y="1532341"/>
                <a:ext cx="437125" cy="258651"/>
              </a:xfrm>
              <a:custGeom>
                <a:avLst/>
                <a:gdLst/>
                <a:ahLst/>
                <a:cxnLst/>
                <a:rect l="l" t="t" r="r" b="b"/>
                <a:pathLst>
                  <a:path w="10375" h="6139" extrusionOk="0">
                    <a:moveTo>
                      <a:pt x="10075" y="1"/>
                    </a:moveTo>
                    <a:cubicBezTo>
                      <a:pt x="6906" y="1769"/>
                      <a:pt x="3737" y="3570"/>
                      <a:pt x="601" y="5338"/>
                    </a:cubicBezTo>
                    <a:cubicBezTo>
                      <a:pt x="368" y="5471"/>
                      <a:pt x="1" y="5571"/>
                      <a:pt x="234" y="5938"/>
                    </a:cubicBezTo>
                    <a:cubicBezTo>
                      <a:pt x="321" y="6087"/>
                      <a:pt x="407" y="6139"/>
                      <a:pt x="494" y="6139"/>
                    </a:cubicBezTo>
                    <a:cubicBezTo>
                      <a:pt x="641" y="6139"/>
                      <a:pt x="788" y="5989"/>
                      <a:pt x="935" y="5905"/>
                    </a:cubicBezTo>
                    <a:cubicBezTo>
                      <a:pt x="4070" y="4104"/>
                      <a:pt x="7239" y="2336"/>
                      <a:pt x="10375" y="534"/>
                    </a:cubicBezTo>
                    <a:cubicBezTo>
                      <a:pt x="10275" y="368"/>
                      <a:pt x="10175" y="167"/>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96;p52">
                <a:extLst>
                  <a:ext uri="{FF2B5EF4-FFF2-40B4-BE49-F238E27FC236}">
                    <a16:creationId xmlns:a16="http://schemas.microsoft.com/office/drawing/2014/main" id="{0918735C-27D2-4628-8542-36A056FF52F5}"/>
                  </a:ext>
                </a:extLst>
              </p:cNvPr>
              <p:cNvSpPr/>
              <p:nvPr/>
            </p:nvSpPr>
            <p:spPr>
              <a:xfrm>
                <a:off x="9547331" y="1758634"/>
                <a:ext cx="437125" cy="255997"/>
              </a:xfrm>
              <a:custGeom>
                <a:avLst/>
                <a:gdLst/>
                <a:ahLst/>
                <a:cxnLst/>
                <a:rect l="l" t="t" r="r" b="b"/>
                <a:pathLst>
                  <a:path w="10375" h="6076" extrusionOk="0">
                    <a:moveTo>
                      <a:pt x="10041" y="0"/>
                    </a:moveTo>
                    <a:cubicBezTo>
                      <a:pt x="6905" y="1768"/>
                      <a:pt x="3770" y="3536"/>
                      <a:pt x="634" y="5304"/>
                    </a:cubicBezTo>
                    <a:cubicBezTo>
                      <a:pt x="401" y="5437"/>
                      <a:pt x="1" y="5538"/>
                      <a:pt x="234" y="5904"/>
                    </a:cubicBezTo>
                    <a:cubicBezTo>
                      <a:pt x="310" y="6031"/>
                      <a:pt x="400" y="6076"/>
                      <a:pt x="495" y="6076"/>
                    </a:cubicBezTo>
                    <a:cubicBezTo>
                      <a:pt x="652" y="6076"/>
                      <a:pt x="823" y="5954"/>
                      <a:pt x="968" y="5871"/>
                    </a:cubicBezTo>
                    <a:cubicBezTo>
                      <a:pt x="4103" y="4070"/>
                      <a:pt x="7239" y="2335"/>
                      <a:pt x="10375" y="567"/>
                    </a:cubicBezTo>
                    <a:lnTo>
                      <a:pt x="100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97;p52">
                <a:extLst>
                  <a:ext uri="{FF2B5EF4-FFF2-40B4-BE49-F238E27FC236}">
                    <a16:creationId xmlns:a16="http://schemas.microsoft.com/office/drawing/2014/main" id="{C35D748E-A8F6-4CE4-854A-68E7EEB0FA34}"/>
                  </a:ext>
                </a:extLst>
              </p:cNvPr>
              <p:cNvSpPr/>
              <p:nvPr/>
            </p:nvSpPr>
            <p:spPr>
              <a:xfrm>
                <a:off x="9460201" y="1606831"/>
                <a:ext cx="437125" cy="258314"/>
              </a:xfrm>
              <a:custGeom>
                <a:avLst/>
                <a:gdLst/>
                <a:ahLst/>
                <a:cxnLst/>
                <a:rect l="l" t="t" r="r" b="b"/>
                <a:pathLst>
                  <a:path w="10375" h="6131" extrusionOk="0">
                    <a:moveTo>
                      <a:pt x="10041" y="1"/>
                    </a:moveTo>
                    <a:cubicBezTo>
                      <a:pt x="8807" y="701"/>
                      <a:pt x="7572" y="1402"/>
                      <a:pt x="6338" y="2102"/>
                    </a:cubicBezTo>
                    <a:cubicBezTo>
                      <a:pt x="4437" y="3170"/>
                      <a:pt x="2502" y="4270"/>
                      <a:pt x="601" y="5338"/>
                    </a:cubicBezTo>
                    <a:cubicBezTo>
                      <a:pt x="401" y="5471"/>
                      <a:pt x="0" y="5571"/>
                      <a:pt x="234" y="5938"/>
                    </a:cubicBezTo>
                    <a:cubicBezTo>
                      <a:pt x="317" y="6081"/>
                      <a:pt x="400" y="6130"/>
                      <a:pt x="484" y="6130"/>
                    </a:cubicBezTo>
                    <a:cubicBezTo>
                      <a:pt x="634" y="6130"/>
                      <a:pt x="784" y="5969"/>
                      <a:pt x="934" y="5905"/>
                    </a:cubicBezTo>
                    <a:cubicBezTo>
                      <a:pt x="1535" y="5571"/>
                      <a:pt x="2169" y="5238"/>
                      <a:pt x="2802" y="4871"/>
                    </a:cubicBezTo>
                    <a:cubicBezTo>
                      <a:pt x="5304" y="3436"/>
                      <a:pt x="7839" y="1969"/>
                      <a:pt x="10374" y="534"/>
                    </a:cubicBezTo>
                    <a:cubicBezTo>
                      <a:pt x="10241" y="334"/>
                      <a:pt x="10141" y="167"/>
                      <a:pt x="10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98;p52">
                <a:extLst>
                  <a:ext uri="{FF2B5EF4-FFF2-40B4-BE49-F238E27FC236}">
                    <a16:creationId xmlns:a16="http://schemas.microsoft.com/office/drawing/2014/main" id="{AAC46898-4E84-43DD-AAE7-463B3E3520F5}"/>
                  </a:ext>
                </a:extLst>
              </p:cNvPr>
              <p:cNvSpPr/>
              <p:nvPr/>
            </p:nvSpPr>
            <p:spPr>
              <a:xfrm>
                <a:off x="9506589" y="1681321"/>
                <a:ext cx="435692" cy="257219"/>
              </a:xfrm>
              <a:custGeom>
                <a:avLst/>
                <a:gdLst/>
                <a:ahLst/>
                <a:cxnLst/>
                <a:rect l="l" t="t" r="r" b="b"/>
                <a:pathLst>
                  <a:path w="10341" h="6105" extrusionOk="0">
                    <a:moveTo>
                      <a:pt x="9941" y="1"/>
                    </a:moveTo>
                    <a:cubicBezTo>
                      <a:pt x="9807" y="67"/>
                      <a:pt x="9707" y="167"/>
                      <a:pt x="9574" y="234"/>
                    </a:cubicBezTo>
                    <a:cubicBezTo>
                      <a:pt x="6605" y="1935"/>
                      <a:pt x="3636" y="3603"/>
                      <a:pt x="701" y="5304"/>
                    </a:cubicBezTo>
                    <a:cubicBezTo>
                      <a:pt x="434" y="5438"/>
                      <a:pt x="0" y="5571"/>
                      <a:pt x="234" y="5938"/>
                    </a:cubicBezTo>
                    <a:cubicBezTo>
                      <a:pt x="312" y="6060"/>
                      <a:pt x="397" y="6105"/>
                      <a:pt x="486" y="6105"/>
                    </a:cubicBezTo>
                    <a:cubicBezTo>
                      <a:pt x="664" y="6105"/>
                      <a:pt x="856" y="5927"/>
                      <a:pt x="1034" y="5838"/>
                    </a:cubicBezTo>
                    <a:cubicBezTo>
                      <a:pt x="4136" y="4103"/>
                      <a:pt x="7239" y="2369"/>
                      <a:pt x="10341" y="634"/>
                    </a:cubicBezTo>
                    <a:lnTo>
                      <a:pt x="99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9;p52">
                <a:extLst>
                  <a:ext uri="{FF2B5EF4-FFF2-40B4-BE49-F238E27FC236}">
                    <a16:creationId xmlns:a16="http://schemas.microsoft.com/office/drawing/2014/main" id="{CBD8E052-EB1F-414B-B8F5-5DE3B919E20F}"/>
                  </a:ext>
                </a:extLst>
              </p:cNvPr>
              <p:cNvSpPr/>
              <p:nvPr/>
            </p:nvSpPr>
            <p:spPr>
              <a:xfrm>
                <a:off x="9588074" y="1833124"/>
                <a:ext cx="437125" cy="259915"/>
              </a:xfrm>
              <a:custGeom>
                <a:avLst/>
                <a:gdLst/>
                <a:ahLst/>
                <a:cxnLst/>
                <a:rect l="l" t="t" r="r" b="b"/>
                <a:pathLst>
                  <a:path w="10375" h="6169" extrusionOk="0">
                    <a:moveTo>
                      <a:pt x="10075" y="0"/>
                    </a:moveTo>
                    <a:cubicBezTo>
                      <a:pt x="9574" y="300"/>
                      <a:pt x="9107" y="567"/>
                      <a:pt x="8607" y="834"/>
                    </a:cubicBezTo>
                    <a:cubicBezTo>
                      <a:pt x="5972" y="2335"/>
                      <a:pt x="3337" y="3836"/>
                      <a:pt x="701" y="5337"/>
                    </a:cubicBezTo>
                    <a:cubicBezTo>
                      <a:pt x="468" y="5471"/>
                      <a:pt x="1" y="5537"/>
                      <a:pt x="234" y="5971"/>
                    </a:cubicBezTo>
                    <a:cubicBezTo>
                      <a:pt x="314" y="6117"/>
                      <a:pt x="399" y="6168"/>
                      <a:pt x="485" y="6168"/>
                    </a:cubicBezTo>
                    <a:cubicBezTo>
                      <a:pt x="615" y="6168"/>
                      <a:pt x="748" y="6051"/>
                      <a:pt x="868" y="5971"/>
                    </a:cubicBezTo>
                    <a:lnTo>
                      <a:pt x="10375" y="567"/>
                    </a:lnTo>
                    <a:lnTo>
                      <a:pt x="100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00;p52">
                <a:extLst>
                  <a:ext uri="{FF2B5EF4-FFF2-40B4-BE49-F238E27FC236}">
                    <a16:creationId xmlns:a16="http://schemas.microsoft.com/office/drawing/2014/main" id="{7D4CC4A1-DA0B-4C53-AB18-DE6DACE9E6C7}"/>
                  </a:ext>
                </a:extLst>
              </p:cNvPr>
              <p:cNvSpPr/>
              <p:nvPr/>
            </p:nvSpPr>
            <p:spPr>
              <a:xfrm>
                <a:off x="9375852" y="1471754"/>
                <a:ext cx="413236" cy="244621"/>
              </a:xfrm>
              <a:custGeom>
                <a:avLst/>
                <a:gdLst/>
                <a:ahLst/>
                <a:cxnLst/>
                <a:rect l="l" t="t" r="r" b="b"/>
                <a:pathLst>
                  <a:path w="9808" h="5806" extrusionOk="0">
                    <a:moveTo>
                      <a:pt x="9392" y="0"/>
                    </a:moveTo>
                    <a:cubicBezTo>
                      <a:pt x="9206" y="0"/>
                      <a:pt x="9010" y="237"/>
                      <a:pt x="8874" y="305"/>
                    </a:cubicBezTo>
                    <a:cubicBezTo>
                      <a:pt x="6339" y="1739"/>
                      <a:pt x="3804" y="3140"/>
                      <a:pt x="1269" y="4574"/>
                    </a:cubicBezTo>
                    <a:cubicBezTo>
                      <a:pt x="902" y="4774"/>
                      <a:pt x="568" y="5008"/>
                      <a:pt x="234" y="5208"/>
                    </a:cubicBezTo>
                    <a:cubicBezTo>
                      <a:pt x="1" y="5341"/>
                      <a:pt x="68" y="5508"/>
                      <a:pt x="201" y="5675"/>
                    </a:cubicBezTo>
                    <a:cubicBezTo>
                      <a:pt x="275" y="5770"/>
                      <a:pt x="346" y="5805"/>
                      <a:pt x="414" y="5805"/>
                    </a:cubicBezTo>
                    <a:cubicBezTo>
                      <a:pt x="562" y="5805"/>
                      <a:pt x="698" y="5643"/>
                      <a:pt x="835" y="5575"/>
                    </a:cubicBezTo>
                    <a:cubicBezTo>
                      <a:pt x="3604" y="4007"/>
                      <a:pt x="6406" y="2439"/>
                      <a:pt x="9174" y="905"/>
                    </a:cubicBezTo>
                    <a:cubicBezTo>
                      <a:pt x="9441" y="738"/>
                      <a:pt x="9808" y="571"/>
                      <a:pt x="9641" y="204"/>
                    </a:cubicBezTo>
                    <a:cubicBezTo>
                      <a:pt x="9566" y="54"/>
                      <a:pt x="9480" y="0"/>
                      <a:pt x="9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01;p52">
                <a:extLst>
                  <a:ext uri="{FF2B5EF4-FFF2-40B4-BE49-F238E27FC236}">
                    <a16:creationId xmlns:a16="http://schemas.microsoft.com/office/drawing/2014/main" id="{3B9AEE42-F822-4136-8FBE-E6A9EA0D0915}"/>
                  </a:ext>
                </a:extLst>
              </p:cNvPr>
              <p:cNvSpPr/>
              <p:nvPr/>
            </p:nvSpPr>
            <p:spPr>
              <a:xfrm>
                <a:off x="9699135" y="1217526"/>
                <a:ext cx="520041" cy="765295"/>
              </a:xfrm>
              <a:custGeom>
                <a:avLst/>
                <a:gdLst/>
                <a:ahLst/>
                <a:cxnLst/>
                <a:rect l="l" t="t" r="r" b="b"/>
                <a:pathLst>
                  <a:path w="12343" h="18164" extrusionOk="0">
                    <a:moveTo>
                      <a:pt x="2268" y="1"/>
                    </a:moveTo>
                    <a:cubicBezTo>
                      <a:pt x="1468" y="368"/>
                      <a:pt x="701" y="768"/>
                      <a:pt x="0" y="1302"/>
                    </a:cubicBezTo>
                    <a:cubicBezTo>
                      <a:pt x="1668" y="4737"/>
                      <a:pt x="3536" y="8307"/>
                      <a:pt x="5704" y="12009"/>
                    </a:cubicBezTo>
                    <a:cubicBezTo>
                      <a:pt x="6772" y="13777"/>
                      <a:pt x="7806" y="15512"/>
                      <a:pt x="8873" y="17146"/>
                    </a:cubicBezTo>
                    <a:cubicBezTo>
                      <a:pt x="9040" y="17346"/>
                      <a:pt x="9574" y="17947"/>
                      <a:pt x="10541" y="18114"/>
                    </a:cubicBezTo>
                    <a:cubicBezTo>
                      <a:pt x="10730" y="18149"/>
                      <a:pt x="10911" y="18163"/>
                      <a:pt x="11079" y="18163"/>
                    </a:cubicBezTo>
                    <a:cubicBezTo>
                      <a:pt x="11714" y="18163"/>
                      <a:pt x="12184" y="17959"/>
                      <a:pt x="12342" y="17880"/>
                    </a:cubicBezTo>
                    <a:cubicBezTo>
                      <a:pt x="8973" y="11909"/>
                      <a:pt x="5604" y="5972"/>
                      <a:pt x="2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Oval 2">
            <a:extLst>
              <a:ext uri="{FF2B5EF4-FFF2-40B4-BE49-F238E27FC236}">
                <a16:creationId xmlns:a16="http://schemas.microsoft.com/office/drawing/2014/main" id="{CA1F4292-05A2-431F-8F72-2832FD7353E6}"/>
              </a:ext>
            </a:extLst>
          </p:cNvPr>
          <p:cNvSpPr/>
          <p:nvPr/>
        </p:nvSpPr>
        <p:spPr>
          <a:xfrm>
            <a:off x="603891" y="1624104"/>
            <a:ext cx="806042" cy="806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1</a:t>
            </a:r>
          </a:p>
        </p:txBody>
      </p:sp>
      <p:sp>
        <p:nvSpPr>
          <p:cNvPr id="4" name="Rectangle: Rounded Corners 3">
            <a:extLst>
              <a:ext uri="{FF2B5EF4-FFF2-40B4-BE49-F238E27FC236}">
                <a16:creationId xmlns:a16="http://schemas.microsoft.com/office/drawing/2014/main" id="{9D90757A-F212-4376-81F0-B43C95A1AE8F}"/>
              </a:ext>
            </a:extLst>
          </p:cNvPr>
          <p:cNvSpPr/>
          <p:nvPr/>
        </p:nvSpPr>
        <p:spPr>
          <a:xfrm>
            <a:off x="1491973" y="1639455"/>
            <a:ext cx="4579452" cy="818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96" name="TextBox 95">
            <a:extLst>
              <a:ext uri="{FF2B5EF4-FFF2-40B4-BE49-F238E27FC236}">
                <a16:creationId xmlns:a16="http://schemas.microsoft.com/office/drawing/2014/main" id="{E1A896E8-3E07-4E7B-B25F-9F1C657BEE3B}"/>
              </a:ext>
            </a:extLst>
          </p:cNvPr>
          <p:cNvSpPr txBox="1"/>
          <p:nvPr/>
        </p:nvSpPr>
        <p:spPr>
          <a:xfrm>
            <a:off x="1691131" y="1761276"/>
            <a:ext cx="4228212" cy="621129"/>
          </a:xfrm>
          <a:prstGeom prst="rect">
            <a:avLst/>
          </a:prstGeom>
          <a:noFill/>
        </p:spPr>
        <p:txBody>
          <a:bodyPr wrap="square">
            <a:prstTxWarp prst="textPlain">
              <a:avLst/>
            </a:prstTxWarp>
            <a:spAutoFit/>
          </a:bodyPr>
          <a:lstStyle/>
          <a:p>
            <a:pPr algn="ctr"/>
            <a:r>
              <a:rPr lang="en-US" sz="1400" b="1">
                <a:solidFill>
                  <a:schemeClr val="tx1"/>
                </a:solidFill>
              </a:rPr>
              <a:t>Bộ máy cai trị thuộc địa </a:t>
            </a:r>
          </a:p>
          <a:p>
            <a:pPr algn="ctr"/>
            <a:r>
              <a:rPr lang="en-US" sz="1400" b="1">
                <a:solidFill>
                  <a:schemeClr val="tx1"/>
                </a:solidFill>
              </a:rPr>
              <a:t>được hình thành</a:t>
            </a:r>
          </a:p>
        </p:txBody>
      </p:sp>
      <p:sp>
        <p:nvSpPr>
          <p:cNvPr id="97" name="Oval 96">
            <a:extLst>
              <a:ext uri="{FF2B5EF4-FFF2-40B4-BE49-F238E27FC236}">
                <a16:creationId xmlns:a16="http://schemas.microsoft.com/office/drawing/2014/main" id="{2C44A7B3-90DE-4DD5-84D7-00366732027F}"/>
              </a:ext>
            </a:extLst>
          </p:cNvPr>
          <p:cNvSpPr/>
          <p:nvPr/>
        </p:nvSpPr>
        <p:spPr>
          <a:xfrm>
            <a:off x="568558" y="2608746"/>
            <a:ext cx="806042" cy="806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2</a:t>
            </a:r>
          </a:p>
        </p:txBody>
      </p:sp>
      <p:sp>
        <p:nvSpPr>
          <p:cNvPr id="98" name="Rectangle: Rounded Corners 97">
            <a:extLst>
              <a:ext uri="{FF2B5EF4-FFF2-40B4-BE49-F238E27FC236}">
                <a16:creationId xmlns:a16="http://schemas.microsoft.com/office/drawing/2014/main" id="{B49AE192-6330-40DA-93D0-7EC6809661BF}"/>
              </a:ext>
            </a:extLst>
          </p:cNvPr>
          <p:cNvSpPr/>
          <p:nvPr/>
        </p:nvSpPr>
        <p:spPr>
          <a:xfrm>
            <a:off x="1456640" y="2624097"/>
            <a:ext cx="4579452" cy="818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99" name="TextBox 98">
            <a:extLst>
              <a:ext uri="{FF2B5EF4-FFF2-40B4-BE49-F238E27FC236}">
                <a16:creationId xmlns:a16="http://schemas.microsoft.com/office/drawing/2014/main" id="{361D98CA-8A6D-4C3B-9A56-1D545FC6ACF4}"/>
              </a:ext>
            </a:extLst>
          </p:cNvPr>
          <p:cNvSpPr txBox="1"/>
          <p:nvPr/>
        </p:nvSpPr>
        <p:spPr>
          <a:xfrm>
            <a:off x="1655798" y="2745918"/>
            <a:ext cx="4228212" cy="621129"/>
          </a:xfrm>
          <a:prstGeom prst="rect">
            <a:avLst/>
          </a:prstGeom>
          <a:noFill/>
        </p:spPr>
        <p:txBody>
          <a:bodyPr wrap="square">
            <a:prstTxWarp prst="textPlain">
              <a:avLst/>
            </a:prstTxWarp>
            <a:spAutoFit/>
          </a:bodyPr>
          <a:lstStyle/>
          <a:p>
            <a:pPr algn="ctr"/>
            <a:r>
              <a:rPr lang="en-US" sz="1400" b="1">
                <a:solidFill>
                  <a:schemeClr val="tx1"/>
                </a:solidFill>
              </a:rPr>
              <a:t>Thành thị phát triển, </a:t>
            </a:r>
          </a:p>
          <a:p>
            <a:pPr algn="ctr"/>
            <a:r>
              <a:rPr lang="en-US" sz="1400" b="1">
                <a:solidFill>
                  <a:schemeClr val="tx1"/>
                </a:solidFill>
              </a:rPr>
              <a:t>buôn bán được mở rộng</a:t>
            </a:r>
          </a:p>
        </p:txBody>
      </p:sp>
      <p:sp>
        <p:nvSpPr>
          <p:cNvPr id="100" name="Oval 99">
            <a:extLst>
              <a:ext uri="{FF2B5EF4-FFF2-40B4-BE49-F238E27FC236}">
                <a16:creationId xmlns:a16="http://schemas.microsoft.com/office/drawing/2014/main" id="{EBD55366-E694-4F88-A542-8E9BD0E21BF0}"/>
              </a:ext>
            </a:extLst>
          </p:cNvPr>
          <p:cNvSpPr/>
          <p:nvPr/>
        </p:nvSpPr>
        <p:spPr>
          <a:xfrm>
            <a:off x="568558" y="3758030"/>
            <a:ext cx="806042" cy="806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3</a:t>
            </a:r>
          </a:p>
        </p:txBody>
      </p:sp>
      <p:sp>
        <p:nvSpPr>
          <p:cNvPr id="101" name="Rectangle: Rounded Corners 100">
            <a:extLst>
              <a:ext uri="{FF2B5EF4-FFF2-40B4-BE49-F238E27FC236}">
                <a16:creationId xmlns:a16="http://schemas.microsoft.com/office/drawing/2014/main" id="{12C84CA4-2505-4E63-A873-C9255EF8BF16}"/>
              </a:ext>
            </a:extLst>
          </p:cNvPr>
          <p:cNvSpPr/>
          <p:nvPr/>
        </p:nvSpPr>
        <p:spPr>
          <a:xfrm>
            <a:off x="1456640" y="3597178"/>
            <a:ext cx="4579452" cy="1062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102" name="TextBox 101">
            <a:extLst>
              <a:ext uri="{FF2B5EF4-FFF2-40B4-BE49-F238E27FC236}">
                <a16:creationId xmlns:a16="http://schemas.microsoft.com/office/drawing/2014/main" id="{AA0F5531-390A-4792-BB1C-63A6850D090E}"/>
              </a:ext>
            </a:extLst>
          </p:cNvPr>
          <p:cNvSpPr txBox="1"/>
          <p:nvPr/>
        </p:nvSpPr>
        <p:spPr>
          <a:xfrm>
            <a:off x="1655798" y="3718999"/>
            <a:ext cx="4228212" cy="806042"/>
          </a:xfrm>
          <a:prstGeom prst="rect">
            <a:avLst/>
          </a:prstGeom>
          <a:noFill/>
        </p:spPr>
        <p:txBody>
          <a:bodyPr wrap="square">
            <a:prstTxWarp prst="textPlain">
              <a:avLst/>
            </a:prstTxWarp>
            <a:spAutoFit/>
          </a:bodyPr>
          <a:lstStyle/>
          <a:p>
            <a:pPr algn="ctr"/>
            <a:r>
              <a:rPr lang="en-US" sz="1400" b="1">
                <a:solidFill>
                  <a:schemeClr val="tx1"/>
                </a:solidFill>
              </a:rPr>
              <a:t>Các giai cấp, tầng lớp mới hình thành</a:t>
            </a:r>
          </a:p>
          <a:p>
            <a:pPr algn="ctr"/>
            <a:r>
              <a:rPr lang="en-US" b="1">
                <a:solidFill>
                  <a:schemeClr val="tx1"/>
                </a:solidFill>
              </a:rPr>
              <a:t>bên cạnh sự tồn tại của các gia cấp cũ</a:t>
            </a:r>
            <a:endParaRPr lang="en-US" sz="1400" b="1">
              <a:solidFill>
                <a:schemeClr val="tx1"/>
              </a:solidFill>
            </a:endParaRPr>
          </a:p>
        </p:txBody>
      </p:sp>
      <p:pic>
        <p:nvPicPr>
          <p:cNvPr id="44" name="Picture 43">
            <a:extLst>
              <a:ext uri="{FF2B5EF4-FFF2-40B4-BE49-F238E27FC236}">
                <a16:creationId xmlns:a16="http://schemas.microsoft.com/office/drawing/2014/main" id="{075530DC-F292-46AA-B08B-B856BF2D0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19"/>
                                        </p:tgtEl>
                                        <p:attrNameLst>
                                          <p:attrName>style.visibility</p:attrName>
                                        </p:attrNameLst>
                                      </p:cBhvr>
                                      <p:to>
                                        <p:strVal val="visible"/>
                                      </p:to>
                                    </p:set>
                                    <p:animEffect transition="in" filter="fade">
                                      <p:cBhvr>
                                        <p:cTn id="12" dur="1000"/>
                                        <p:tgtEl>
                                          <p:spTgt spid="719"/>
                                        </p:tgtEl>
                                      </p:cBhvr>
                                    </p:animEffect>
                                    <p:anim calcmode="lin" valueType="num">
                                      <p:cBhvr>
                                        <p:cTn id="13" dur="1000" fill="hold"/>
                                        <p:tgtEl>
                                          <p:spTgt spid="719"/>
                                        </p:tgtEl>
                                        <p:attrNameLst>
                                          <p:attrName>ppt_x</p:attrName>
                                        </p:attrNameLst>
                                      </p:cBhvr>
                                      <p:tavLst>
                                        <p:tav tm="0">
                                          <p:val>
                                            <p:strVal val="#ppt_x"/>
                                          </p:val>
                                        </p:tav>
                                        <p:tav tm="100000">
                                          <p:val>
                                            <p:strVal val="#ppt_x"/>
                                          </p:val>
                                        </p:tav>
                                      </p:tavLst>
                                    </p:anim>
                                    <p:anim calcmode="lin" valueType="num">
                                      <p:cBhvr>
                                        <p:cTn id="14" dur="1000" fill="hold"/>
                                        <p:tgtEl>
                                          <p:spTgt spid="7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1000"/>
                                        <p:tgtEl>
                                          <p:spTgt spid="96"/>
                                        </p:tgtEl>
                                      </p:cBhvr>
                                    </p:animEffect>
                                    <p:anim calcmode="lin" valueType="num">
                                      <p:cBhvr>
                                        <p:cTn id="28" dur="1000" fill="hold"/>
                                        <p:tgtEl>
                                          <p:spTgt spid="96"/>
                                        </p:tgtEl>
                                        <p:attrNameLst>
                                          <p:attrName>ppt_x</p:attrName>
                                        </p:attrNameLst>
                                      </p:cBhvr>
                                      <p:tavLst>
                                        <p:tav tm="0">
                                          <p:val>
                                            <p:strVal val="#ppt_x"/>
                                          </p:val>
                                        </p:tav>
                                        <p:tav tm="100000">
                                          <p:val>
                                            <p:strVal val="#ppt_x"/>
                                          </p:val>
                                        </p:tav>
                                      </p:tavLst>
                                    </p:anim>
                                    <p:anim calcmode="lin" valueType="num">
                                      <p:cBhvr>
                                        <p:cTn id="29"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1000"/>
                                        <p:tgtEl>
                                          <p:spTgt spid="97"/>
                                        </p:tgtEl>
                                      </p:cBhvr>
                                    </p:animEffect>
                                    <p:anim calcmode="lin" valueType="num">
                                      <p:cBhvr>
                                        <p:cTn id="35" dur="1000" fill="hold"/>
                                        <p:tgtEl>
                                          <p:spTgt spid="97"/>
                                        </p:tgtEl>
                                        <p:attrNameLst>
                                          <p:attrName>ppt_x</p:attrName>
                                        </p:attrNameLst>
                                      </p:cBhvr>
                                      <p:tavLst>
                                        <p:tav tm="0">
                                          <p:val>
                                            <p:strVal val="#ppt_x"/>
                                          </p:val>
                                        </p:tav>
                                        <p:tav tm="100000">
                                          <p:val>
                                            <p:strVal val="#ppt_x"/>
                                          </p:val>
                                        </p:tav>
                                      </p:tavLst>
                                    </p:anim>
                                    <p:anim calcmode="lin" valueType="num">
                                      <p:cBhvr>
                                        <p:cTn id="36" dur="1000" fill="hold"/>
                                        <p:tgtEl>
                                          <p:spTgt spid="9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1000"/>
                                        <p:tgtEl>
                                          <p:spTgt spid="98"/>
                                        </p:tgtEl>
                                      </p:cBhvr>
                                    </p:animEffect>
                                    <p:anim calcmode="lin" valueType="num">
                                      <p:cBhvr>
                                        <p:cTn id="40" dur="1000" fill="hold"/>
                                        <p:tgtEl>
                                          <p:spTgt spid="98"/>
                                        </p:tgtEl>
                                        <p:attrNameLst>
                                          <p:attrName>ppt_x</p:attrName>
                                        </p:attrNameLst>
                                      </p:cBhvr>
                                      <p:tavLst>
                                        <p:tav tm="0">
                                          <p:val>
                                            <p:strVal val="#ppt_x"/>
                                          </p:val>
                                        </p:tav>
                                        <p:tav tm="100000">
                                          <p:val>
                                            <p:strVal val="#ppt_x"/>
                                          </p:val>
                                        </p:tav>
                                      </p:tavLst>
                                    </p:anim>
                                    <p:anim calcmode="lin" valueType="num">
                                      <p:cBhvr>
                                        <p:cTn id="41" dur="1000" fill="hold"/>
                                        <p:tgtEl>
                                          <p:spTgt spid="9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fade">
                                      <p:cBhvr>
                                        <p:cTn id="44" dur="1000"/>
                                        <p:tgtEl>
                                          <p:spTgt spid="99"/>
                                        </p:tgtEl>
                                      </p:cBhvr>
                                    </p:animEffect>
                                    <p:anim calcmode="lin" valueType="num">
                                      <p:cBhvr>
                                        <p:cTn id="45" dur="1000" fill="hold"/>
                                        <p:tgtEl>
                                          <p:spTgt spid="99"/>
                                        </p:tgtEl>
                                        <p:attrNameLst>
                                          <p:attrName>ppt_x</p:attrName>
                                        </p:attrNameLst>
                                      </p:cBhvr>
                                      <p:tavLst>
                                        <p:tav tm="0">
                                          <p:val>
                                            <p:strVal val="#ppt_x"/>
                                          </p:val>
                                        </p:tav>
                                        <p:tav tm="100000">
                                          <p:val>
                                            <p:strVal val="#ppt_x"/>
                                          </p:val>
                                        </p:tav>
                                      </p:tavLst>
                                    </p:anim>
                                    <p:anim calcmode="lin" valueType="num">
                                      <p:cBhvr>
                                        <p:cTn id="4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fade">
                                      <p:cBhvr>
                                        <p:cTn id="51" dur="1000"/>
                                        <p:tgtEl>
                                          <p:spTgt spid="100"/>
                                        </p:tgtEl>
                                      </p:cBhvr>
                                    </p:animEffect>
                                    <p:anim calcmode="lin" valueType="num">
                                      <p:cBhvr>
                                        <p:cTn id="52" dur="1000" fill="hold"/>
                                        <p:tgtEl>
                                          <p:spTgt spid="100"/>
                                        </p:tgtEl>
                                        <p:attrNameLst>
                                          <p:attrName>ppt_x</p:attrName>
                                        </p:attrNameLst>
                                      </p:cBhvr>
                                      <p:tavLst>
                                        <p:tav tm="0">
                                          <p:val>
                                            <p:strVal val="#ppt_x"/>
                                          </p:val>
                                        </p:tav>
                                        <p:tav tm="100000">
                                          <p:val>
                                            <p:strVal val="#ppt_x"/>
                                          </p:val>
                                        </p:tav>
                                      </p:tavLst>
                                    </p:anim>
                                    <p:anim calcmode="lin" valueType="num">
                                      <p:cBhvr>
                                        <p:cTn id="53" dur="1000" fill="hold"/>
                                        <p:tgtEl>
                                          <p:spTgt spid="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1000"/>
                                        <p:tgtEl>
                                          <p:spTgt spid="101"/>
                                        </p:tgtEl>
                                      </p:cBhvr>
                                    </p:animEffect>
                                    <p:anim calcmode="lin" valueType="num">
                                      <p:cBhvr>
                                        <p:cTn id="57" dur="1000" fill="hold"/>
                                        <p:tgtEl>
                                          <p:spTgt spid="101"/>
                                        </p:tgtEl>
                                        <p:attrNameLst>
                                          <p:attrName>ppt_x</p:attrName>
                                        </p:attrNameLst>
                                      </p:cBhvr>
                                      <p:tavLst>
                                        <p:tav tm="0">
                                          <p:val>
                                            <p:strVal val="#ppt_x"/>
                                          </p:val>
                                        </p:tav>
                                        <p:tav tm="100000">
                                          <p:val>
                                            <p:strVal val="#ppt_x"/>
                                          </p:val>
                                        </p:tav>
                                      </p:tavLst>
                                    </p:anim>
                                    <p:anim calcmode="lin" valueType="num">
                                      <p:cBhvr>
                                        <p:cTn id="58" dur="1000" fill="hold"/>
                                        <p:tgtEl>
                                          <p:spTgt spid="10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fade">
                                      <p:cBhvr>
                                        <p:cTn id="61" dur="1000"/>
                                        <p:tgtEl>
                                          <p:spTgt spid="102"/>
                                        </p:tgtEl>
                                      </p:cBhvr>
                                    </p:animEffect>
                                    <p:anim calcmode="lin" valueType="num">
                                      <p:cBhvr>
                                        <p:cTn id="62" dur="1000" fill="hold"/>
                                        <p:tgtEl>
                                          <p:spTgt spid="102"/>
                                        </p:tgtEl>
                                        <p:attrNameLst>
                                          <p:attrName>ppt_x</p:attrName>
                                        </p:attrNameLst>
                                      </p:cBhvr>
                                      <p:tavLst>
                                        <p:tav tm="0">
                                          <p:val>
                                            <p:strVal val="#ppt_x"/>
                                          </p:val>
                                        </p:tav>
                                        <p:tav tm="100000">
                                          <p:val>
                                            <p:strVal val="#ppt_x"/>
                                          </p:val>
                                        </p:tav>
                                      </p:tavLst>
                                    </p:anim>
                                    <p:anim calcmode="lin" valueType="num">
                                      <p:cBhvr>
                                        <p:cTn id="6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 grpId="0" animBg="1"/>
      <p:bldP spid="61" grpId="0"/>
      <p:bldP spid="3" grpId="0" animBg="1"/>
      <p:bldP spid="4" grpId="0" animBg="1"/>
      <p:bldP spid="96" grpId="0"/>
      <p:bldP spid="97" grpId="0" animBg="1"/>
      <p:bldP spid="98" grpId="0" animBg="1"/>
      <p:bldP spid="99" grpId="0"/>
      <p:bldP spid="100" grpId="0" animBg="1"/>
      <p:bldP spid="101" grpId="0" animBg="1"/>
      <p:bldP spid="1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97156" descr="tamtay.vn - photo - Hà Nội cổ">
            <a:extLst>
              <a:ext uri="{FF2B5EF4-FFF2-40B4-BE49-F238E27FC236}">
                <a16:creationId xmlns:a16="http://schemas.microsoft.com/office/drawing/2014/main" id="{564BD4D6-BAD7-46A4-AD82-9CDA0DCB97A9}"/>
              </a:ext>
            </a:extLst>
          </p:cNvPr>
          <p:cNvPicPr>
            <a:picLocks noChangeAspect="1" noChangeArrowheads="1"/>
          </p:cNvPicPr>
          <p:nvPr/>
        </p:nvPicPr>
        <p:blipFill rotWithShape="1">
          <a:blip r:embed="rId2"/>
          <a:srcRect t="6897"/>
          <a:stretch/>
        </p:blipFill>
        <p:spPr bwMode="auto">
          <a:xfrm>
            <a:off x="1537896" y="527481"/>
            <a:ext cx="6111774" cy="3676944"/>
          </a:xfrm>
          <a:prstGeom prst="rect">
            <a:avLst/>
          </a:prstGeom>
          <a:noFill/>
          <a:ln w="9525">
            <a:noFill/>
            <a:miter lim="800000"/>
            <a:headEnd/>
            <a:tailEnd/>
          </a:ln>
        </p:spPr>
      </p:pic>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421531" y="4387256"/>
            <a:ext cx="6300938" cy="400110"/>
          </a:xfrm>
          <a:prstGeom prst="rect">
            <a:avLst/>
          </a:prstGeom>
          <a:noFill/>
          <a:ln w="9525">
            <a:noFill/>
            <a:miter lim="800000"/>
            <a:headEnd/>
            <a:tailEnd/>
          </a:ln>
        </p:spPr>
        <p:txBody>
          <a:bodyPr wrap="square" anchor="ctr">
            <a:spAutoFit/>
          </a:bodyP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Phía bên ngoài Gare (phố Hàng Cỏ) Hà Nội  - Năm 1900</a:t>
            </a: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 name="Picture 58">
            <a:extLst>
              <a:ext uri="{FF2B5EF4-FFF2-40B4-BE49-F238E27FC236}">
                <a16:creationId xmlns:a16="http://schemas.microsoft.com/office/drawing/2014/main" id="{74ADED20-751D-41BF-8F75-2D7C5110E0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308892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louds Moving On Blue Sky Stockvideoklipp (helt royaltyfria) 11863184 |  Shutterstock">
            <a:extLst>
              <a:ext uri="{FF2B5EF4-FFF2-40B4-BE49-F238E27FC236}">
                <a16:creationId xmlns:a16="http://schemas.microsoft.com/office/drawing/2014/main" id="{ED9C0B08-2885-4C33-9C36-B0446C461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29713"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Hexagon 7">
            <a:extLst>
              <a:ext uri="{FF2B5EF4-FFF2-40B4-BE49-F238E27FC236}">
                <a16:creationId xmlns:a16="http://schemas.microsoft.com/office/drawing/2014/main" id="{D19A5806-7592-478F-A44B-3D1C8234DB7B}"/>
              </a:ext>
            </a:extLst>
          </p:cNvPr>
          <p:cNvSpPr/>
          <p:nvPr/>
        </p:nvSpPr>
        <p:spPr>
          <a:xfrm>
            <a:off x="2064776" y="1977713"/>
            <a:ext cx="2055116" cy="1771651"/>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28575">
                  <a:solidFill>
                    <a:sysClr val="windowText" lastClr="000000"/>
                  </a:solidFill>
                  <a:prstDash val="solid"/>
                </a:ln>
                <a:solidFill>
                  <a:srgbClr val="FFFFFF"/>
                </a:solidFill>
                <a:effectLst>
                  <a:outerShdw dist="38100" dir="2700000" algn="tl" rotWithShape="0">
                    <a:schemeClr val="accent2"/>
                  </a:outerShdw>
                </a:effectLst>
                <a:latin typeface="UTM Alberta Heavy" panose="02040603050506020204" pitchFamily="18" charset="0"/>
              </a:rPr>
              <a:t>CHÚ</a:t>
            </a:r>
            <a:endParaRPr lang="en-US" sz="3200">
              <a:ln w="28575">
                <a:solidFill>
                  <a:sysClr val="windowText" lastClr="000000"/>
                </a:solidFill>
                <a:prstDash val="solid"/>
              </a:ln>
              <a:latin typeface="UTM Alberta Heavy" panose="020406030505060202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681834" y="1091888"/>
            <a:ext cx="2055116" cy="1771651"/>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28575">
                  <a:solidFill>
                    <a:sysClr val="windowText" lastClr="000000"/>
                  </a:solidFill>
                  <a:prstDash val="solid"/>
                </a:ln>
                <a:solidFill>
                  <a:srgbClr val="FFFFFF"/>
                </a:solidFill>
                <a:effectLst>
                  <a:outerShdw dist="38100" dir="2700000" algn="tl" rotWithShape="0">
                    <a:schemeClr val="accent2"/>
                  </a:outerShdw>
                </a:effectLst>
                <a:latin typeface="UTM Alberta Heavy" panose="02040603050506020204" pitchFamily="18" charset="0"/>
              </a:rPr>
              <a:t>ONG</a:t>
            </a:r>
            <a:endParaRPr lang="en-US" sz="3200">
              <a:ln w="28575">
                <a:solidFill>
                  <a:sysClr val="windowText" lastClr="000000"/>
                </a:solidFill>
                <a:prstDash val="solid"/>
              </a:ln>
              <a:latin typeface="UTM Alberta Heavy" panose="020406030505060202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915950" y="2863538"/>
            <a:ext cx="2055116" cy="1771651"/>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28575">
                  <a:solidFill>
                    <a:sysClr val="windowText" lastClr="000000"/>
                  </a:solidFill>
                  <a:prstDash val="solid"/>
                </a:ln>
                <a:solidFill>
                  <a:srgbClr val="FFFFFF"/>
                </a:solidFill>
                <a:effectLst>
                  <a:outerShdw dist="38100" dir="2700000" algn="tl" rotWithShape="0">
                    <a:schemeClr val="accent2"/>
                  </a:outerShdw>
                </a:effectLst>
                <a:latin typeface="UTM Alberta Heavy" panose="02040603050506020204" pitchFamily="18" charset="0"/>
              </a:rPr>
              <a:t>CHỈ</a:t>
            </a:r>
          </a:p>
        </p:txBody>
      </p:sp>
      <p:sp>
        <p:nvSpPr>
          <p:cNvPr id="13" name="Hexagon 12">
            <a:extLst>
              <a:ext uri="{FF2B5EF4-FFF2-40B4-BE49-F238E27FC236}">
                <a16:creationId xmlns:a16="http://schemas.microsoft.com/office/drawing/2014/main" id="{199C24C2-6B91-4322-BDB4-819FF0CB9BE4}"/>
              </a:ext>
            </a:extLst>
          </p:cNvPr>
          <p:cNvSpPr/>
          <p:nvPr/>
        </p:nvSpPr>
        <p:spPr>
          <a:xfrm>
            <a:off x="5298892" y="1977713"/>
            <a:ext cx="2055116" cy="1771651"/>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28575">
                  <a:solidFill>
                    <a:sysClr val="windowText" lastClr="000000"/>
                  </a:solidFill>
                  <a:prstDash val="solid"/>
                </a:ln>
                <a:solidFill>
                  <a:srgbClr val="FFFFFF"/>
                </a:solidFill>
                <a:effectLst>
                  <a:outerShdw dist="38100" dir="2700000" algn="tl" rotWithShape="0">
                    <a:schemeClr val="accent2"/>
                  </a:outerShdw>
                </a:effectLst>
                <a:latin typeface="UTM Alberta Heavy" panose="02040603050506020204" pitchFamily="18" charset="0"/>
              </a:rPr>
              <a:t>CHĂM</a:t>
            </a:r>
            <a:endParaRPr lang="en-US" sz="3200">
              <a:ln w="28575">
                <a:solidFill>
                  <a:sysClr val="windowText" lastClr="000000"/>
                </a:solidFill>
                <a:prstDash val="solid"/>
              </a:ln>
              <a:latin typeface="UTM Alberta Heavy" panose="020406030505060202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60303" y="93706"/>
            <a:ext cx="1987529" cy="1996363"/>
          </a:xfrm>
          <a:prstGeom prst="rect">
            <a:avLst/>
          </a:prstGeom>
        </p:spPr>
      </p:pic>
      <p:pic>
        <p:nvPicPr>
          <p:cNvPr id="1030" name="Picture 6" descr="Beehive Clipart Beehive Clipart At Getdrawings Free - Beehive Clipart ,  Transparent Cartoon, Free Cliparts &amp;amp; Silhouettes - NetClipart">
            <a:extLst>
              <a:ext uri="{FF2B5EF4-FFF2-40B4-BE49-F238E27FC236}">
                <a16:creationId xmlns:a16="http://schemas.microsoft.com/office/drawing/2014/main" id="{B2CDF02B-4B26-403D-9518-935AE16CFDC4}"/>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74131" y="-121599"/>
            <a:ext cx="2860756" cy="29851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89F9429-8D9A-4555-AE33-44F5DFF419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1918737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iterate type="lt">
                                    <p:tmPct val="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iterate type="lt">
                                    <p:tmPct val="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iterate type="lt">
                                    <p:tmPct val="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34" presetClass="emph" presetSubtype="0" fill="hold" grpId="1" nodeType="afterEffect">
                                  <p:stCondLst>
                                    <p:cond delay="0"/>
                                  </p:stCondLst>
                                  <p:iterate type="lt">
                                    <p:tmPct val="10000"/>
                                  </p:iterate>
                                  <p:childTnLst>
                                    <p:animMotion origin="layout" path="M -4.44444E-6 -1.23457E-7 L -4.44444E-6 -0.07222 " pathEditMode="relative" rAng="0" ptsTypes="AA">
                                      <p:cBhvr>
                                        <p:cTn id="26" dur="250" accel="50000" decel="50000" autoRev="1" fill="hold">
                                          <p:stCondLst>
                                            <p:cond delay="0"/>
                                          </p:stCondLst>
                                        </p:cTn>
                                        <p:tgtEl>
                                          <p:spTgt spid="8"/>
                                        </p:tgtEl>
                                        <p:attrNameLst>
                                          <p:attrName>ppt_x</p:attrName>
                                          <p:attrName>ppt_y</p:attrName>
                                        </p:attrNameLst>
                                      </p:cBhvr>
                                      <p:rCtr x="0" y="-3611"/>
                                    </p:animMotion>
                                    <p:animRot by="1500000">
                                      <p:cBhvr>
                                        <p:cTn id="27" dur="125" fill="hold">
                                          <p:stCondLst>
                                            <p:cond delay="0"/>
                                          </p:stCondLst>
                                        </p:cTn>
                                        <p:tgtEl>
                                          <p:spTgt spid="8"/>
                                        </p:tgtEl>
                                        <p:attrNameLst>
                                          <p:attrName>r</p:attrName>
                                        </p:attrNameLst>
                                      </p:cBhvr>
                                    </p:animRot>
                                    <p:animRot by="-1500000">
                                      <p:cBhvr>
                                        <p:cTn id="28" dur="125" fill="hold">
                                          <p:stCondLst>
                                            <p:cond delay="125"/>
                                          </p:stCondLst>
                                        </p:cTn>
                                        <p:tgtEl>
                                          <p:spTgt spid="8"/>
                                        </p:tgtEl>
                                        <p:attrNameLst>
                                          <p:attrName>r</p:attrName>
                                        </p:attrNameLst>
                                      </p:cBhvr>
                                    </p:animRot>
                                    <p:animRot by="-1500000">
                                      <p:cBhvr>
                                        <p:cTn id="29" dur="125" fill="hold">
                                          <p:stCondLst>
                                            <p:cond delay="250"/>
                                          </p:stCondLst>
                                        </p:cTn>
                                        <p:tgtEl>
                                          <p:spTgt spid="8"/>
                                        </p:tgtEl>
                                        <p:attrNameLst>
                                          <p:attrName>r</p:attrName>
                                        </p:attrNameLst>
                                      </p:cBhvr>
                                    </p:animRot>
                                    <p:animRot by="1500000">
                                      <p:cBhvr>
                                        <p:cTn id="30" dur="125" fill="hold">
                                          <p:stCondLst>
                                            <p:cond delay="375"/>
                                          </p:stCondLst>
                                        </p:cTn>
                                        <p:tgtEl>
                                          <p:spTgt spid="8"/>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5.55556E-7 2.09877E-6 L -5.55556E-7 -0.07222 " pathEditMode="relative" rAng="0" ptsTypes="AA">
                                      <p:cBhvr>
                                        <p:cTn id="32" dur="250" accel="50000" decel="50000" autoRev="1" fill="hold">
                                          <p:stCondLst>
                                            <p:cond delay="0"/>
                                          </p:stCondLst>
                                        </p:cTn>
                                        <p:tgtEl>
                                          <p:spTgt spid="9"/>
                                        </p:tgtEl>
                                        <p:attrNameLst>
                                          <p:attrName>ppt_x</p:attrName>
                                          <p:attrName>ppt_y</p:attrName>
                                        </p:attrNameLst>
                                      </p:cBhvr>
                                      <p:rCtr x="0" y="-3611"/>
                                    </p:animMotion>
                                    <p:animRot by="1500000">
                                      <p:cBhvr>
                                        <p:cTn id="33" dur="125" fill="hold">
                                          <p:stCondLst>
                                            <p:cond delay="0"/>
                                          </p:stCondLst>
                                        </p:cTn>
                                        <p:tgtEl>
                                          <p:spTgt spid="9"/>
                                        </p:tgtEl>
                                        <p:attrNameLst>
                                          <p:attrName>r</p:attrName>
                                        </p:attrNameLst>
                                      </p:cBhvr>
                                    </p:animRot>
                                    <p:animRot by="-1500000">
                                      <p:cBhvr>
                                        <p:cTn id="34" dur="125" fill="hold">
                                          <p:stCondLst>
                                            <p:cond delay="125"/>
                                          </p:stCondLst>
                                        </p:cTn>
                                        <p:tgtEl>
                                          <p:spTgt spid="9"/>
                                        </p:tgtEl>
                                        <p:attrNameLst>
                                          <p:attrName>r</p:attrName>
                                        </p:attrNameLst>
                                      </p:cBhvr>
                                    </p:animRot>
                                    <p:animRot by="-1500000">
                                      <p:cBhvr>
                                        <p:cTn id="35" dur="125" fill="hold">
                                          <p:stCondLst>
                                            <p:cond delay="250"/>
                                          </p:stCondLst>
                                        </p:cTn>
                                        <p:tgtEl>
                                          <p:spTgt spid="9"/>
                                        </p:tgtEl>
                                        <p:attrNameLst>
                                          <p:attrName>r</p:attrName>
                                        </p:attrNameLst>
                                      </p:cBhvr>
                                    </p:animRot>
                                    <p:animRot by="1500000">
                                      <p:cBhvr>
                                        <p:cTn id="36" dur="125" fill="hold">
                                          <p:stCondLst>
                                            <p:cond delay="375"/>
                                          </p:stCondLst>
                                        </p:cTn>
                                        <p:tgtEl>
                                          <p:spTgt spid="9"/>
                                        </p:tgtEl>
                                        <p:attrNameLst>
                                          <p:attrName>r</p:attrName>
                                        </p:attrNameLst>
                                      </p:cBhvr>
                                    </p:animRot>
                                  </p:childTnLst>
                                </p:cTn>
                              </p:par>
                              <p:par>
                                <p:cTn id="37" presetID="34" presetClass="emph" presetSubtype="0" fill="hold" grpId="1" nodeType="withEffect">
                                  <p:stCondLst>
                                    <p:cond delay="0"/>
                                  </p:stCondLst>
                                  <p:iterate type="lt">
                                    <p:tmPct val="10000"/>
                                  </p:iterate>
                                  <p:childTnLst>
                                    <p:animMotion origin="layout" path="M -2.77778E-7 -1.23457E-7 L -2.77778E-7 -0.07222 " pathEditMode="relative" rAng="0" ptsTypes="AA">
                                      <p:cBhvr>
                                        <p:cTn id="38" dur="250" accel="50000" decel="50000" autoRev="1" fill="hold">
                                          <p:stCondLst>
                                            <p:cond delay="0"/>
                                          </p:stCondLst>
                                        </p:cTn>
                                        <p:tgtEl>
                                          <p:spTgt spid="13"/>
                                        </p:tgtEl>
                                        <p:attrNameLst>
                                          <p:attrName>ppt_x</p:attrName>
                                          <p:attrName>ppt_y</p:attrName>
                                        </p:attrNameLst>
                                      </p:cBhvr>
                                      <p:rCtr x="0" y="-3611"/>
                                    </p:animMotion>
                                    <p:animRot by="1500000">
                                      <p:cBhvr>
                                        <p:cTn id="39" dur="125" fill="hold">
                                          <p:stCondLst>
                                            <p:cond delay="0"/>
                                          </p:stCondLst>
                                        </p:cTn>
                                        <p:tgtEl>
                                          <p:spTgt spid="13"/>
                                        </p:tgtEl>
                                        <p:attrNameLst>
                                          <p:attrName>r</p:attrName>
                                        </p:attrNameLst>
                                      </p:cBhvr>
                                    </p:animRot>
                                    <p:animRot by="-1500000">
                                      <p:cBhvr>
                                        <p:cTn id="40" dur="125" fill="hold">
                                          <p:stCondLst>
                                            <p:cond delay="125"/>
                                          </p:stCondLst>
                                        </p:cTn>
                                        <p:tgtEl>
                                          <p:spTgt spid="13"/>
                                        </p:tgtEl>
                                        <p:attrNameLst>
                                          <p:attrName>r</p:attrName>
                                        </p:attrNameLst>
                                      </p:cBhvr>
                                    </p:animRot>
                                    <p:animRot by="-1500000">
                                      <p:cBhvr>
                                        <p:cTn id="41" dur="125" fill="hold">
                                          <p:stCondLst>
                                            <p:cond delay="250"/>
                                          </p:stCondLst>
                                        </p:cTn>
                                        <p:tgtEl>
                                          <p:spTgt spid="13"/>
                                        </p:tgtEl>
                                        <p:attrNameLst>
                                          <p:attrName>r</p:attrName>
                                        </p:attrNameLst>
                                      </p:cBhvr>
                                    </p:animRot>
                                    <p:animRot by="1500000">
                                      <p:cBhvr>
                                        <p:cTn id="42" dur="125" fill="hold">
                                          <p:stCondLst>
                                            <p:cond delay="375"/>
                                          </p:stCondLst>
                                        </p:cTn>
                                        <p:tgtEl>
                                          <p:spTgt spid="13"/>
                                        </p:tgtEl>
                                        <p:attrNameLst>
                                          <p:attrName>r</p:attrName>
                                        </p:attrNameLst>
                                      </p:cBhvr>
                                    </p:animRot>
                                  </p:childTnLst>
                                </p:cTn>
                              </p:par>
                              <p:par>
                                <p:cTn id="43" presetID="34" presetClass="emph" presetSubtype="0" fill="hold" grpId="1" nodeType="withEffect">
                                  <p:stCondLst>
                                    <p:cond delay="0"/>
                                  </p:stCondLst>
                                  <p:iterate type="lt">
                                    <p:tmPct val="10000"/>
                                  </p:iterate>
                                  <p:childTnLst>
                                    <p:animMotion origin="layout" path="M 1.11022E-16 -2.34568E-6 L 1.11022E-16 -0.07222 " pathEditMode="relative" rAng="0" ptsTypes="AA">
                                      <p:cBhvr>
                                        <p:cTn id="44" dur="250" accel="50000" decel="50000" autoRev="1" fill="hold">
                                          <p:stCondLst>
                                            <p:cond delay="0"/>
                                          </p:stCondLst>
                                        </p:cTn>
                                        <p:tgtEl>
                                          <p:spTgt spid="10"/>
                                        </p:tgtEl>
                                        <p:attrNameLst>
                                          <p:attrName>ppt_x</p:attrName>
                                          <p:attrName>ppt_y</p:attrName>
                                        </p:attrNameLst>
                                      </p:cBhvr>
                                      <p:rCtr x="0" y="-3611"/>
                                    </p:animMotion>
                                    <p:animRot by="1500000">
                                      <p:cBhvr>
                                        <p:cTn id="45" dur="125" fill="hold">
                                          <p:stCondLst>
                                            <p:cond delay="0"/>
                                          </p:stCondLst>
                                        </p:cTn>
                                        <p:tgtEl>
                                          <p:spTgt spid="10"/>
                                        </p:tgtEl>
                                        <p:attrNameLst>
                                          <p:attrName>r</p:attrName>
                                        </p:attrNameLst>
                                      </p:cBhvr>
                                    </p:animRot>
                                    <p:animRot by="-1500000">
                                      <p:cBhvr>
                                        <p:cTn id="46" dur="125" fill="hold">
                                          <p:stCondLst>
                                            <p:cond delay="125"/>
                                          </p:stCondLst>
                                        </p:cTn>
                                        <p:tgtEl>
                                          <p:spTgt spid="10"/>
                                        </p:tgtEl>
                                        <p:attrNameLst>
                                          <p:attrName>r</p:attrName>
                                        </p:attrNameLst>
                                      </p:cBhvr>
                                    </p:animRot>
                                    <p:animRot by="-1500000">
                                      <p:cBhvr>
                                        <p:cTn id="47" dur="125" fill="hold">
                                          <p:stCondLst>
                                            <p:cond delay="250"/>
                                          </p:stCondLst>
                                        </p:cTn>
                                        <p:tgtEl>
                                          <p:spTgt spid="10"/>
                                        </p:tgtEl>
                                        <p:attrNameLst>
                                          <p:attrName>r</p:attrName>
                                        </p:attrNameLst>
                                      </p:cBhvr>
                                    </p:animRot>
                                    <p:animRot by="1500000">
                                      <p:cBhvr>
                                        <p:cTn id="48" dur="125" fill="hold">
                                          <p:stCondLst>
                                            <p:cond delay="375"/>
                                          </p:stCondLst>
                                        </p:cTn>
                                        <p:tgtEl>
                                          <p:spTgt spid="10"/>
                                        </p:tgtEl>
                                        <p:attrNameLst>
                                          <p:attrName>r</p:attrName>
                                        </p:attrNameLst>
                                      </p:cBhvr>
                                    </p:animRot>
                                  </p:childTnLst>
                                </p:cTn>
                              </p:par>
                              <p:par>
                                <p:cTn id="49" presetID="2" presetClass="entr" presetSubtype="2"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000" fill="hold"/>
                                        <p:tgtEl>
                                          <p:spTgt spid="15"/>
                                        </p:tgtEl>
                                        <p:attrNameLst>
                                          <p:attrName>ppt_x</p:attrName>
                                        </p:attrNameLst>
                                      </p:cBhvr>
                                      <p:tavLst>
                                        <p:tav tm="0">
                                          <p:val>
                                            <p:strVal val="1+#ppt_w/2"/>
                                          </p:val>
                                        </p:tav>
                                        <p:tav tm="100000">
                                          <p:val>
                                            <p:strVal val="#ppt_x"/>
                                          </p:val>
                                        </p:tav>
                                      </p:tavLst>
                                    </p:anim>
                                    <p:anim calcmode="lin" valueType="num">
                                      <p:cBhvr additive="base">
                                        <p:cTn id="5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327921" y="4391444"/>
            <a:ext cx="6620739" cy="400110"/>
          </a:xfrm>
          <a:prstGeom prst="rect">
            <a:avLst/>
          </a:prstGeom>
          <a:noFill/>
          <a:ln w="9525">
            <a:noFill/>
            <a:miter lim="800000"/>
            <a:headEnd/>
            <a:tailEnd/>
          </a:ln>
        </p:spPr>
        <p:txBody>
          <a:bodyPr wrap="square" anchor="ctr">
            <a:spAutoFit/>
          </a:bodyPr>
          <a:lstStyle/>
          <a:p>
            <a:pPr algn="ctr"/>
            <a:r>
              <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Hàng Đào - Phố Hàng Đào, đất phường Đại Lợi - Đồng Lạc </a:t>
            </a: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196843" descr="tamtay.vn - photo - Hà Nội cổ">
            <a:extLst>
              <a:ext uri="{FF2B5EF4-FFF2-40B4-BE49-F238E27FC236}">
                <a16:creationId xmlns:a16="http://schemas.microsoft.com/office/drawing/2014/main" id="{CC15FAA3-BAFE-48A1-B9E6-F817EBB3B988}"/>
              </a:ext>
            </a:extLst>
          </p:cNvPr>
          <p:cNvPicPr>
            <a:picLocks noChangeAspect="1" noChangeArrowheads="1"/>
          </p:cNvPicPr>
          <p:nvPr/>
        </p:nvPicPr>
        <p:blipFill rotWithShape="1">
          <a:blip r:embed="rId2"/>
          <a:srcRect t="9673"/>
          <a:stretch/>
        </p:blipFill>
        <p:spPr bwMode="auto">
          <a:xfrm>
            <a:off x="1644107" y="552001"/>
            <a:ext cx="5855785" cy="3607044"/>
          </a:xfrm>
          <a:prstGeom prst="rect">
            <a:avLst/>
          </a:prstGeom>
          <a:noFill/>
          <a:ln w="9525">
            <a:noFill/>
            <a:miter lim="800000"/>
            <a:headEnd/>
            <a:tailEnd/>
          </a:ln>
        </p:spPr>
      </p:pic>
      <p:pic>
        <p:nvPicPr>
          <p:cNvPr id="59" name="Picture 58">
            <a:extLst>
              <a:ext uri="{FF2B5EF4-FFF2-40B4-BE49-F238E27FC236}">
                <a16:creationId xmlns:a16="http://schemas.microsoft.com/office/drawing/2014/main" id="{14BC1A30-5F8C-4354-9123-A0AC753D0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40180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327921" y="4237556"/>
            <a:ext cx="6620739" cy="707886"/>
          </a:xfrm>
          <a:prstGeom prst="rect">
            <a:avLst/>
          </a:prstGeom>
          <a:noFill/>
          <a:ln w="9525">
            <a:noFill/>
            <a:miter lim="800000"/>
            <a:headEnd/>
            <a:tailEnd/>
          </a:ln>
        </p:spPr>
        <p:txBody>
          <a:bodyPr wrap="square" anchor="ctr">
            <a:spAutoFit/>
          </a:bodyPr>
          <a:lstStyle/>
          <a:p>
            <a:pPr algn="ctr"/>
            <a:r>
              <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Cầu Long Biên thời thuộc Pháp </a:t>
            </a:r>
            <a:endPar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 thế kỷ </a:t>
            </a: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XIX</a:t>
            </a:r>
            <a:r>
              <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đầu thế kỷ </a:t>
            </a: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XX</a:t>
            </a:r>
            <a:endPar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 name="196836" descr="tamtay.vn - photo - Hà Nội cổ">
            <a:extLst>
              <a:ext uri="{FF2B5EF4-FFF2-40B4-BE49-F238E27FC236}">
                <a16:creationId xmlns:a16="http://schemas.microsoft.com/office/drawing/2014/main" id="{9A59F030-D4B2-41F0-A91E-C6F30FCCA366}"/>
              </a:ext>
            </a:extLst>
          </p:cNvPr>
          <p:cNvPicPr>
            <a:picLocks noChangeAspect="1" noChangeArrowheads="1"/>
          </p:cNvPicPr>
          <p:nvPr/>
        </p:nvPicPr>
        <p:blipFill rotWithShape="1">
          <a:blip r:embed="rId2"/>
          <a:srcRect t="10200"/>
          <a:stretch/>
        </p:blipFill>
        <p:spPr bwMode="auto">
          <a:xfrm>
            <a:off x="1825172" y="681495"/>
            <a:ext cx="5640763" cy="3464454"/>
          </a:xfrm>
          <a:prstGeom prst="rect">
            <a:avLst/>
          </a:prstGeom>
          <a:noFill/>
          <a:ln w="9525">
            <a:noFill/>
            <a:miter lim="800000"/>
            <a:headEnd/>
            <a:tailEnd/>
          </a:ln>
        </p:spPr>
      </p:pic>
      <p:pic>
        <p:nvPicPr>
          <p:cNvPr id="60" name="Picture 59">
            <a:extLst>
              <a:ext uri="{FF2B5EF4-FFF2-40B4-BE49-F238E27FC236}">
                <a16:creationId xmlns:a16="http://schemas.microsoft.com/office/drawing/2014/main" id="{8A304967-DFE2-41E1-8AA2-46449A2C5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7571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1000" fill="hold"/>
                                        <p:tgtEl>
                                          <p:spTgt spid="59"/>
                                        </p:tgtEl>
                                        <p:attrNameLst>
                                          <p:attrName>ppt_w</p:attrName>
                                        </p:attrNameLst>
                                      </p:cBhvr>
                                      <p:tavLst>
                                        <p:tav tm="0">
                                          <p:val>
                                            <p:strVal val="#ppt_w*0.70"/>
                                          </p:val>
                                        </p:tav>
                                        <p:tav tm="100000">
                                          <p:val>
                                            <p:strVal val="#ppt_w"/>
                                          </p:val>
                                        </p:tav>
                                      </p:tavLst>
                                    </p:anim>
                                    <p:anim calcmode="lin" valueType="num">
                                      <p:cBhvr>
                                        <p:cTn id="14" dur="1000" fill="hold"/>
                                        <p:tgtEl>
                                          <p:spTgt spid="59"/>
                                        </p:tgtEl>
                                        <p:attrNameLst>
                                          <p:attrName>ppt_h</p:attrName>
                                        </p:attrNameLst>
                                      </p:cBhvr>
                                      <p:tavLst>
                                        <p:tav tm="0">
                                          <p:val>
                                            <p:strVal val="#ppt_h"/>
                                          </p:val>
                                        </p:tav>
                                        <p:tav tm="100000">
                                          <p:val>
                                            <p:strVal val="#ppt_h"/>
                                          </p:val>
                                        </p:tav>
                                      </p:tavLst>
                                    </p:anim>
                                    <p:animEffect transition="in" filter="fade">
                                      <p:cBhvr>
                                        <p:cTn id="15"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327921" y="4391444"/>
            <a:ext cx="6620739" cy="400110"/>
          </a:xfrm>
          <a:prstGeom prst="rect">
            <a:avLst/>
          </a:prstGeom>
          <a:noFill/>
          <a:ln w="9525">
            <a:noFill/>
            <a:miter lim="800000"/>
            <a:headEnd/>
            <a:tailEnd/>
          </a:ln>
        </p:spPr>
        <p:txBody>
          <a:bodyPr wrap="square" anchor="ctr">
            <a:spAutoFit/>
          </a:bodyP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Chợ Đồng Xuân - Hà Nội </a:t>
            </a:r>
            <a:endPar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4" descr="47f485eb_ch%20ng%20xun">
            <a:extLst>
              <a:ext uri="{FF2B5EF4-FFF2-40B4-BE49-F238E27FC236}">
                <a16:creationId xmlns:a16="http://schemas.microsoft.com/office/drawing/2014/main" id="{6E14D231-B748-4BB2-ADB2-BFB2A94B5872}"/>
              </a:ext>
            </a:extLst>
          </p:cNvPr>
          <p:cNvPicPr>
            <a:picLocks noChangeAspect="1" noChangeArrowheads="1"/>
          </p:cNvPicPr>
          <p:nvPr/>
        </p:nvPicPr>
        <p:blipFill rotWithShape="1">
          <a:blip r:embed="rId2"/>
          <a:srcRect t="7717"/>
          <a:stretch/>
        </p:blipFill>
        <p:spPr>
          <a:xfrm>
            <a:off x="1810256" y="381126"/>
            <a:ext cx="5555384" cy="3797226"/>
          </a:xfrm>
          <a:prstGeom prst="rect">
            <a:avLst/>
          </a:prstGeom>
          <a:noFill/>
          <a:ln>
            <a:noFill/>
          </a:ln>
        </p:spPr>
      </p:pic>
      <p:pic>
        <p:nvPicPr>
          <p:cNvPr id="59" name="Picture 58">
            <a:extLst>
              <a:ext uri="{FF2B5EF4-FFF2-40B4-BE49-F238E27FC236}">
                <a16:creationId xmlns:a16="http://schemas.microsoft.com/office/drawing/2014/main" id="{35FFEEB2-AB2C-4178-8AAD-DCF4E37EF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05409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1000" fill="hold"/>
                                        <p:tgtEl>
                                          <p:spTgt spid="61"/>
                                        </p:tgtEl>
                                        <p:attrNameLst>
                                          <p:attrName>ppt_w</p:attrName>
                                        </p:attrNameLst>
                                      </p:cBhvr>
                                      <p:tavLst>
                                        <p:tav tm="0">
                                          <p:val>
                                            <p:strVal val="#ppt_w+.3"/>
                                          </p:val>
                                        </p:tav>
                                        <p:tav tm="100000">
                                          <p:val>
                                            <p:strVal val="#ppt_w"/>
                                          </p:val>
                                        </p:tav>
                                      </p:tavLst>
                                    </p:anim>
                                    <p:anim calcmode="lin" valueType="num">
                                      <p:cBhvr>
                                        <p:cTn id="13" dur="1000" fill="hold"/>
                                        <p:tgtEl>
                                          <p:spTgt spid="61"/>
                                        </p:tgtEl>
                                        <p:attrNameLst>
                                          <p:attrName>ppt_h</p:attrName>
                                        </p:attrNameLst>
                                      </p:cBhvr>
                                      <p:tavLst>
                                        <p:tav tm="0">
                                          <p:val>
                                            <p:strVal val="#ppt_h"/>
                                          </p:val>
                                        </p:tav>
                                        <p:tav tm="100000">
                                          <p:val>
                                            <p:strVal val="#ppt_h"/>
                                          </p:val>
                                        </p:tav>
                                      </p:tavLst>
                                    </p:anim>
                                    <p:animEffect transition="in" filter="fade">
                                      <p:cBhvr>
                                        <p:cTn id="14"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327921" y="4391444"/>
            <a:ext cx="6620739" cy="400110"/>
          </a:xfrm>
          <a:prstGeom prst="rect">
            <a:avLst/>
          </a:prstGeom>
          <a:noFill/>
          <a:ln w="9525">
            <a:noFill/>
            <a:miter lim="800000"/>
            <a:headEnd/>
            <a:tailEnd/>
          </a:ln>
        </p:spPr>
        <p:txBody>
          <a:bodyPr wrap="square" anchor="ctr">
            <a:spAutoFit/>
          </a:bodyP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Bưu điện - Hà Nội </a:t>
            </a:r>
            <a:endPar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 name="Picture 4" descr="Nhà bưu điện thời thuộc Pháp">
            <a:extLst>
              <a:ext uri="{FF2B5EF4-FFF2-40B4-BE49-F238E27FC236}">
                <a16:creationId xmlns:a16="http://schemas.microsoft.com/office/drawing/2014/main" id="{A48BD164-454A-4BBD-A2EC-5A78DB1693D1}"/>
              </a:ext>
            </a:extLst>
          </p:cNvPr>
          <p:cNvPicPr>
            <a:picLocks noGrp="1" noChangeAspect="1" noChangeArrowheads="1"/>
          </p:cNvPicPr>
          <p:nvPr>
            <p:ph type="title"/>
          </p:nvPr>
        </p:nvPicPr>
        <p:blipFill rotWithShape="1">
          <a:blip r:embed="rId2"/>
          <a:srcRect t="8152"/>
          <a:stretch/>
        </p:blipFill>
        <p:spPr>
          <a:xfrm>
            <a:off x="1878589" y="782500"/>
            <a:ext cx="5375108" cy="3345760"/>
          </a:xfrm>
          <a:noFill/>
        </p:spPr>
      </p:pic>
      <p:pic>
        <p:nvPicPr>
          <p:cNvPr id="60" name="Picture 59">
            <a:extLst>
              <a:ext uri="{FF2B5EF4-FFF2-40B4-BE49-F238E27FC236}">
                <a16:creationId xmlns:a16="http://schemas.microsoft.com/office/drawing/2014/main" id="{B62426EF-BCDF-4124-8BD2-87D5001C02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8486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1000" fill="hold"/>
                                        <p:tgtEl>
                                          <p:spTgt spid="59"/>
                                        </p:tgtEl>
                                        <p:attrNameLst>
                                          <p:attrName>ppt_x</p:attrName>
                                        </p:attrNameLst>
                                      </p:cBhvr>
                                      <p:tavLst>
                                        <p:tav tm="0">
                                          <p:val>
                                            <p:strVal val="#ppt_x-.2"/>
                                          </p:val>
                                        </p:tav>
                                        <p:tav tm="100000">
                                          <p:val>
                                            <p:strVal val="#ppt_x"/>
                                          </p:val>
                                        </p:tav>
                                      </p:tavLst>
                                    </p:anim>
                                    <p:anim calcmode="lin" valueType="num">
                                      <p:cBhvr>
                                        <p:cTn id="14"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51" name="Picture 2" descr="Có thể là hình ảnh về văn bản">
            <a:extLst>
              <a:ext uri="{FF2B5EF4-FFF2-40B4-BE49-F238E27FC236}">
                <a16:creationId xmlns:a16="http://schemas.microsoft.com/office/drawing/2014/main" id="{8D086191-5604-4A3F-B71F-B20D61DD47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83"/>
          <a:stretch/>
        </p:blipFill>
        <p:spPr bwMode="auto">
          <a:xfrm>
            <a:off x="505938" y="317829"/>
            <a:ext cx="6619957" cy="4507842"/>
          </a:xfrm>
          <a:prstGeom prst="roundRect">
            <a:avLst>
              <a:gd name="adj" fmla="val 8594"/>
            </a:avLst>
          </a:prstGeom>
          <a:solidFill>
            <a:srgbClr val="FFFFFF">
              <a:shade val="85000"/>
            </a:srgbClr>
          </a:solidFill>
          <a:ln>
            <a:noFill/>
          </a:ln>
          <a:effectLst/>
        </p:spPr>
      </p:pic>
      <p:pic>
        <p:nvPicPr>
          <p:cNvPr id="52" name="Picture 4">
            <a:extLst>
              <a:ext uri="{FF2B5EF4-FFF2-40B4-BE49-F238E27FC236}">
                <a16:creationId xmlns:a16="http://schemas.microsoft.com/office/drawing/2014/main" id="{0AED969F-E8D2-4425-A96A-45CA6A058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33803" y="3155380"/>
            <a:ext cx="2010197" cy="1670291"/>
          </a:xfrm>
          <a:prstGeom prst="rect">
            <a:avLst/>
          </a:prstGeom>
        </p:spPr>
      </p:pic>
      <p:pic>
        <p:nvPicPr>
          <p:cNvPr id="4" name="Picture 3">
            <a:extLst>
              <a:ext uri="{FF2B5EF4-FFF2-40B4-BE49-F238E27FC236}">
                <a16:creationId xmlns:a16="http://schemas.microsoft.com/office/drawing/2014/main" id="{EA815B08-61AF-4D5A-B974-017A002C6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Clouds Moving On Blue Sky Stockvideoklipp (helt royaltyfria) 11863184 |  Shutterstock">
            <a:extLst>
              <a:ext uri="{FF2B5EF4-FFF2-40B4-BE49-F238E27FC236}">
                <a16:creationId xmlns:a16="http://schemas.microsoft.com/office/drawing/2014/main" id="{20B2FF52-157D-403B-B810-688A2DFB6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 y="-8048"/>
            <a:ext cx="9143999" cy="5151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2060"/>
                </a:solidFill>
                <a:latin typeface="Times New Roman" panose="02020603050405020304" pitchFamily="18" charset="0"/>
                <a:cs typeface="Times New Roman" panose="02020603050405020304" pitchFamily="18" charset="0"/>
              </a:rPr>
              <a:t>A. </a:t>
            </a:r>
            <a:r>
              <a:rPr lang="en-US" altLang="en-US" sz="2100" b="1">
                <a:solidFill>
                  <a:schemeClr val="tx1"/>
                </a:solidFill>
                <a:latin typeface="Times New Roman" panose="02020603050405020304" pitchFamily="18" charset="0"/>
                <a:cs typeface="Times New Roman" panose="02020603050405020304" pitchFamily="18" charset="0"/>
              </a:rPr>
              <a:t>1885</a:t>
            </a:r>
            <a:endParaRPr lang="en-US" sz="2100" b="1">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B.</a:t>
            </a:r>
            <a:r>
              <a:rPr lang="en-US" altLang="en-US" sz="2400" b="1">
                <a:solidFill>
                  <a:schemeClr val="tx1"/>
                </a:solidFill>
                <a:latin typeface="Times New Roman" panose="02020603050405020304" pitchFamily="18" charset="0"/>
                <a:cs typeface="Times New Roman" panose="02020603050405020304" pitchFamily="18" charset="0"/>
              </a:rPr>
              <a:t> 1886</a:t>
            </a:r>
            <a:endParaRPr lang="en-US" altLang="en-US" sz="800" b="1">
              <a:solidFill>
                <a:schemeClr val="tx1"/>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4"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2060"/>
                </a:solidFill>
                <a:latin typeface="Times New Roman" panose="02020603050405020304" pitchFamily="18" charset="0"/>
                <a:cs typeface="Times New Roman" panose="02020603050405020304" pitchFamily="18" charset="0"/>
              </a:rPr>
              <a:t>C. </a:t>
            </a:r>
            <a:r>
              <a:rPr lang="en-US" altLang="en-US" sz="2100" b="1">
                <a:solidFill>
                  <a:schemeClr val="tx1"/>
                </a:solidFill>
                <a:latin typeface="Times New Roman" panose="02020603050405020304" pitchFamily="18" charset="0"/>
                <a:cs typeface="Times New Roman" panose="02020603050405020304" pitchFamily="18" charset="0"/>
              </a:rPr>
              <a:t>1887</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2060"/>
                </a:solidFill>
                <a:latin typeface="Times New Roman" panose="02020603050405020304" pitchFamily="18" charset="0"/>
                <a:cs typeface="Times New Roman" panose="02020603050405020304" pitchFamily="18" charset="0"/>
              </a:rPr>
              <a:t>D. </a:t>
            </a:r>
            <a:r>
              <a:rPr lang="en-US" altLang="en-US" sz="2100" b="1">
                <a:solidFill>
                  <a:schemeClr val="tx1"/>
                </a:solidFill>
                <a:latin typeface="Times New Roman" panose="02020603050405020304" pitchFamily="18" charset="0"/>
                <a:cs typeface="Times New Roman" panose="02020603050405020304" pitchFamily="18" charset="0"/>
              </a:rPr>
              <a:t>1888</a:t>
            </a:r>
          </a:p>
        </p:txBody>
      </p:sp>
      <p:pic>
        <p:nvPicPr>
          <p:cNvPr id="13" name="Picture 12">
            <a:extLst>
              <a:ext uri="{FF2B5EF4-FFF2-40B4-BE49-F238E27FC236}">
                <a16:creationId xmlns:a16="http://schemas.microsoft.com/office/drawing/2014/main" id="{5CB7702A-0D53-4876-B7F0-2C363F893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60303" y="93706"/>
            <a:ext cx="1987529" cy="1996363"/>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21836" y="256490"/>
            <a:ext cx="4211291" cy="1019858"/>
          </a:xfrm>
          <a:prstGeom prst="wedgeRoundRectCallout">
            <a:avLst>
              <a:gd name="adj1" fmla="val 50733"/>
              <a:gd name="adj2" fmla="val 72506"/>
              <a:gd name="adj3" fmla="val 16667"/>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n>
                  <a:solidFill>
                    <a:sysClr val="windowText" lastClr="000000"/>
                  </a:solidFill>
                </a:ln>
                <a:solidFill>
                  <a:schemeClr val="tx1"/>
                </a:solidFill>
                <a:latin typeface="Times New Roman" panose="02020603050405020304" pitchFamily="18" charset="0"/>
                <a:cs typeface="Times New Roman" panose="02020603050405020304" pitchFamily="18" charset="0"/>
              </a:rPr>
              <a:t>Phong trào Cần Vương</a:t>
            </a:r>
          </a:p>
          <a:p>
            <a:pPr algn="ctr"/>
            <a:r>
              <a:rPr lang="en-US" sz="2400" b="1">
                <a:ln>
                  <a:solidFill>
                    <a:sysClr val="windowText" lastClr="000000"/>
                  </a:solidFill>
                </a:ln>
                <a:solidFill>
                  <a:schemeClr val="tx1"/>
                </a:solidFill>
                <a:latin typeface="Times New Roman" panose="02020603050405020304" pitchFamily="18" charset="0"/>
                <a:cs typeface="Times New Roman" panose="02020603050405020304" pitchFamily="18" charset="0"/>
              </a:rPr>
              <a:t>nổ ra vào năm nào ?</a:t>
            </a:r>
          </a:p>
        </p:txBody>
      </p:sp>
      <p:pic>
        <p:nvPicPr>
          <p:cNvPr id="14" name="Picture 6" descr="Beehive Clipart Beehive Clipart At Getdrawings Free - Beehive Clipart ,  Transparent Cartoon, Free Cliparts &amp;amp; Silhouettes - NetClipart">
            <a:extLst>
              <a:ext uri="{FF2B5EF4-FFF2-40B4-BE49-F238E27FC236}">
                <a16:creationId xmlns:a16="http://schemas.microsoft.com/office/drawing/2014/main" id="{82040E81-9794-4605-A2B7-5F16B4D2BA6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97427" y="-129764"/>
            <a:ext cx="2860756" cy="2985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E234D3B-8919-4425-8369-CA7F087986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005916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ppt_w+.3"/>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animEffect transition="in" filter="fade">
                                      <p:cBhvr>
                                        <p:cTn id="9" dur="500"/>
                                        <p:tgtEl>
                                          <p:spTgt spid="2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strVal val="#ppt_w+.3"/>
                                          </p:val>
                                        </p:tav>
                                        <p:tav tm="100000">
                                          <p:val>
                                            <p:strVal val="#ppt_w"/>
                                          </p:val>
                                        </p:tav>
                                      </p:tavLst>
                                    </p:anim>
                                    <p:anim calcmode="lin" valueType="num">
                                      <p:cBhvr>
                                        <p:cTn id="24" dur="500" fill="hold"/>
                                        <p:tgtEl>
                                          <p:spTgt spid="19"/>
                                        </p:tgtEl>
                                        <p:attrNameLst>
                                          <p:attrName>ppt_h</p:attrName>
                                        </p:attrNameLst>
                                      </p:cBhvr>
                                      <p:tavLst>
                                        <p:tav tm="0">
                                          <p:val>
                                            <p:strVal val="#ppt_h"/>
                                          </p:val>
                                        </p:tav>
                                        <p:tav tm="100000">
                                          <p:val>
                                            <p:strVal val="#ppt_h"/>
                                          </p:val>
                                        </p:tav>
                                      </p:tavLst>
                                    </p:anim>
                                    <p:animEffect transition="in" filter="fade">
                                      <p:cBhvr>
                                        <p:cTn id="25" dur="500"/>
                                        <p:tgtEl>
                                          <p:spTgt spid="19"/>
                                        </p:tgtEl>
                                      </p:cBhvr>
                                    </p:animEffect>
                                  </p:childTnLst>
                                </p:cTn>
                              </p:par>
                            </p:childTnLst>
                          </p:cTn>
                        </p:par>
                        <p:par>
                          <p:cTn id="26" fill="hold">
                            <p:stCondLst>
                              <p:cond delay="2000"/>
                            </p:stCondLst>
                            <p:childTnLst>
                              <p:par>
                                <p:cTn id="27" presetID="50" presetClass="entr" presetSubtype="0" decel="10000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ppt_w+.3"/>
                                          </p:val>
                                        </p:tav>
                                        <p:tav tm="100000">
                                          <p:val>
                                            <p:strVal val="#ppt_w"/>
                                          </p:val>
                                        </p:tav>
                                      </p:tavLst>
                                    </p:anim>
                                    <p:anim calcmode="lin" valueType="num">
                                      <p:cBhvr>
                                        <p:cTn id="30" dur="500" fill="hold"/>
                                        <p:tgtEl>
                                          <p:spTgt spid="21"/>
                                        </p:tgtEl>
                                        <p:attrNameLst>
                                          <p:attrName>ppt_h</p:attrName>
                                        </p:attrNameLst>
                                      </p:cBhvr>
                                      <p:tavLst>
                                        <p:tav tm="0">
                                          <p:val>
                                            <p:strVal val="#ppt_h"/>
                                          </p:val>
                                        </p:tav>
                                        <p:tav tm="100000">
                                          <p:val>
                                            <p:strVal val="#ppt_h"/>
                                          </p:val>
                                        </p:tav>
                                      </p:tavLst>
                                    </p:anim>
                                    <p:animEffect transition="in" filter="fade">
                                      <p:cBhvr>
                                        <p:cTn id="31" dur="500"/>
                                        <p:tgtEl>
                                          <p:spTgt spid="21"/>
                                        </p:tgtEl>
                                      </p:cBhvr>
                                    </p:animEffect>
                                  </p:childTnLst>
                                </p:cTn>
                              </p:par>
                            </p:childTnLst>
                          </p:cTn>
                        </p:par>
                        <p:par>
                          <p:cTn id="32" fill="hold">
                            <p:stCondLst>
                              <p:cond delay="2500"/>
                            </p:stCondLst>
                            <p:childTnLst>
                              <p:par>
                                <p:cTn id="33" presetID="50" presetClass="entr" presetSubtype="0" decel="10000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ppt_w+.3"/>
                                          </p:val>
                                        </p:tav>
                                        <p:tav tm="100000">
                                          <p:val>
                                            <p:strVal val="#ppt_w"/>
                                          </p:val>
                                        </p:tav>
                                      </p:tavLst>
                                    </p:anim>
                                    <p:anim calcmode="lin" valueType="num">
                                      <p:cBhvr>
                                        <p:cTn id="36" dur="500" fill="hold"/>
                                        <p:tgtEl>
                                          <p:spTgt spid="23"/>
                                        </p:tgtEl>
                                        <p:attrNameLst>
                                          <p:attrName>ppt_h</p:attrName>
                                        </p:attrNameLst>
                                      </p:cBhvr>
                                      <p:tavLst>
                                        <p:tav tm="0">
                                          <p:val>
                                            <p:strVal val="#ppt_h"/>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5"/>
                                        </p:tgtEl>
                                      </p:cBhvr>
                                    </p:animEffect>
                                    <p:animScale>
                                      <p:cBhvr>
                                        <p:cTn id="43" dur="250" autoRev="1" fill="hold"/>
                                        <p:tgtEl>
                                          <p:spTgt spid="5"/>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19"/>
                                        </p:tgtEl>
                                        <p:attrNameLst>
                                          <p:attrName>fillcolor</p:attrName>
                                        </p:attrNameLst>
                                      </p:cBhvr>
                                      <p:to>
                                        <a:srgbClr val="00B0F0"/>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21"/>
                                        </p:tgtEl>
                                        <p:attrNameLst>
                                          <p:attrName>fillcolor</p:attrName>
                                        </p:attrNameLst>
                                      </p:cBhvr>
                                      <p:to>
                                        <a:srgbClr val="FFFF00"/>
                                      </p:to>
                                    </p:animClr>
                                    <p:set>
                                      <p:cBhvr>
                                        <p:cTn id="58" dur="500" fill="hold"/>
                                        <p:tgtEl>
                                          <p:spTgt spid="21"/>
                                        </p:tgtEl>
                                        <p:attrNameLst>
                                          <p:attrName>fill.type</p:attrName>
                                        </p:attrNameLst>
                                      </p:cBhvr>
                                      <p:to>
                                        <p:strVal val="solid"/>
                                      </p:to>
                                    </p:set>
                                    <p:set>
                                      <p:cBhvr>
                                        <p:cTn id="59" dur="500" fill="hold"/>
                                        <p:tgtEl>
                                          <p:spTgt spid="2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2"/>
                                        </p:tgtEl>
                                      </p:cBhvr>
                                    </p:animEffect>
                                    <p:animScale>
                                      <p:cBhvr>
                                        <p:cTn id="65" dur="250" autoRev="1" fill="hold"/>
                                        <p:tgtEl>
                                          <p:spTgt spid="2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3"/>
                                        </p:tgtEl>
                                        <p:attrNameLst>
                                          <p:attrName>fillcolor</p:attrName>
                                        </p:attrNameLst>
                                      </p:cBhvr>
                                      <p:to>
                                        <a:srgbClr val="FFFF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4"/>
                                        </p:tgtEl>
                                      </p:cBhvr>
                                    </p:animEffect>
                                    <p:animScale>
                                      <p:cBhvr>
                                        <p:cTn id="76" dur="250" autoRev="1" fill="hold"/>
                                        <p:tgtEl>
                                          <p:spTgt spid="24"/>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5"/>
                                        </p:tgtEl>
                                        <p:attrNameLst>
                                          <p:attrName>fillcolor</p:attrName>
                                        </p:attrNameLst>
                                      </p:cBhvr>
                                      <p:to>
                                        <a:srgbClr val="FFFF00"/>
                                      </p:to>
                                    </p:animClr>
                                    <p:set>
                                      <p:cBhvr>
                                        <p:cTn id="80" dur="500" fill="hold"/>
                                        <p:tgtEl>
                                          <p:spTgt spid="25"/>
                                        </p:tgtEl>
                                        <p:attrNameLst>
                                          <p:attrName>fill.type</p:attrName>
                                        </p:attrNameLst>
                                      </p:cBhvr>
                                      <p:to>
                                        <p:strVal val="solid"/>
                                      </p:to>
                                    </p:set>
                                    <p:set>
                                      <p:cBhvr>
                                        <p:cTn id="81" dur="500" fill="hold"/>
                                        <p:tgtEl>
                                          <p:spTgt spid="2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3" grpId="0" animBg="1"/>
      <p:bldP spid="2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Clouds Moving On Blue Sky Stockvideoklipp (helt royaltyfria) 11863184 |  Shutterstock">
            <a:extLst>
              <a:ext uri="{FF2B5EF4-FFF2-40B4-BE49-F238E27FC236}">
                <a16:creationId xmlns:a16="http://schemas.microsoft.com/office/drawing/2014/main" id="{9AA72F40-70D6-43F9-8F9F-768D305E2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 y="-8048"/>
            <a:ext cx="9143999" cy="5151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solidFill>
                  <a:schemeClr val="tx1"/>
                </a:solidFill>
                <a:latin typeface="Times New Roman" panose="02020603050405020304" pitchFamily="18" charset="0"/>
                <a:cs typeface="Times New Roman" panose="02020603050405020304" pitchFamily="18" charset="0"/>
              </a:rPr>
              <a:t>A. Phạm Bành</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solidFill>
                  <a:schemeClr val="tx1"/>
                </a:solidFill>
                <a:latin typeface="Times New Roman" panose="02020603050405020304" pitchFamily="18" charset="0"/>
                <a:cs typeface="Times New Roman" panose="02020603050405020304" pitchFamily="18" charset="0"/>
              </a:rPr>
              <a:t>B. Phan Đình Phùng</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4"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b="1" kern="1200">
                <a:solidFill>
                  <a:schemeClr val="tx1"/>
                </a:solidFill>
                <a:latin typeface="Times New Roman" panose="02020603050405020304" pitchFamily="18" charset="0"/>
                <a:cs typeface="Times New Roman" panose="02020603050405020304" pitchFamily="18" charset="0"/>
              </a:rPr>
              <a:t>C. Đinh Công Tráng</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b="1" kern="1200">
                <a:solidFill>
                  <a:schemeClr val="tx1"/>
                </a:solidFill>
                <a:latin typeface="Times New Roman" panose="02020603050405020304" pitchFamily="18" charset="0"/>
                <a:cs typeface="Times New Roman" panose="02020603050405020304" pitchFamily="18" charset="0"/>
              </a:rPr>
              <a:t>D. Nguyễn Thiện Thuật</a:t>
            </a:r>
          </a:p>
        </p:txBody>
      </p:sp>
      <p:sp>
        <p:nvSpPr>
          <p:cNvPr id="12" name="Speech Bubble: Rectangle with Corners Rounded 11">
            <a:extLst>
              <a:ext uri="{FF2B5EF4-FFF2-40B4-BE49-F238E27FC236}">
                <a16:creationId xmlns:a16="http://schemas.microsoft.com/office/drawing/2014/main" id="{E0C089B4-DDC8-4A51-BBE8-29088BAA6C4D}"/>
              </a:ext>
            </a:extLst>
          </p:cNvPr>
          <p:cNvSpPr/>
          <p:nvPr/>
        </p:nvSpPr>
        <p:spPr>
          <a:xfrm>
            <a:off x="2591007" y="256490"/>
            <a:ext cx="4264914" cy="1019858"/>
          </a:xfrm>
          <a:prstGeom prst="wedgeRoundRectCallout">
            <a:avLst>
              <a:gd name="adj1" fmla="val 50733"/>
              <a:gd name="adj2" fmla="val 72506"/>
              <a:gd name="adj3" fmla="val 16667"/>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n>
                  <a:solidFill>
                    <a:sysClr val="windowText" lastClr="000000"/>
                  </a:solidFill>
                </a:ln>
                <a:solidFill>
                  <a:schemeClr val="tx1"/>
                </a:solidFill>
                <a:latin typeface="Times New Roman" panose="02020603050405020304" pitchFamily="18" charset="0"/>
                <a:cs typeface="Times New Roman" panose="02020603050405020304" pitchFamily="18" charset="0"/>
              </a:rPr>
              <a:t>Ai là người lãnh đạo </a:t>
            </a:r>
          </a:p>
          <a:p>
            <a:pPr algn="ctr"/>
            <a:r>
              <a:rPr lang="en-US" sz="2400" b="1">
                <a:ln>
                  <a:solidFill>
                    <a:sysClr val="windowText" lastClr="000000"/>
                  </a:solidFill>
                </a:ln>
                <a:solidFill>
                  <a:schemeClr val="tx1"/>
                </a:solidFill>
                <a:latin typeface="Times New Roman" panose="02020603050405020304" pitchFamily="18" charset="0"/>
                <a:cs typeface="Times New Roman" panose="02020603050405020304" pitchFamily="18" charset="0"/>
              </a:rPr>
              <a:t>cuộc khởi nghĩa Hương Khê ?</a:t>
            </a:r>
          </a:p>
        </p:txBody>
      </p:sp>
      <p:pic>
        <p:nvPicPr>
          <p:cNvPr id="13" name="Picture 12">
            <a:extLst>
              <a:ext uri="{FF2B5EF4-FFF2-40B4-BE49-F238E27FC236}">
                <a16:creationId xmlns:a16="http://schemas.microsoft.com/office/drawing/2014/main" id="{48C8C409-A459-44F1-BC83-663A734E0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60303" y="93706"/>
            <a:ext cx="1987529" cy="1996363"/>
          </a:xfrm>
          <a:prstGeom prst="rect">
            <a:avLst/>
          </a:prstGeom>
        </p:spPr>
      </p:pic>
      <p:pic>
        <p:nvPicPr>
          <p:cNvPr id="14" name="Picture 6" descr="Beehive Clipart Beehive Clipart At Getdrawings Free - Beehive Clipart ,  Transparent Cartoon, Free Cliparts &amp;amp; Silhouettes - NetClipart">
            <a:extLst>
              <a:ext uri="{FF2B5EF4-FFF2-40B4-BE49-F238E27FC236}">
                <a16:creationId xmlns:a16="http://schemas.microsoft.com/office/drawing/2014/main" id="{E2B87BE2-06B9-4DDC-AC03-21ABEA1AC25D}"/>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98623" y="-121599"/>
            <a:ext cx="2860756" cy="2985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053DE04-191C-4B35-9CDD-6FAD9FF56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1382421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strVal val="#ppt_w+.3"/>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animEffect transition="in" filter="fade">
                                      <p:cBhvr>
                                        <p:cTn id="19" dur="500"/>
                                        <p:tgtEl>
                                          <p:spTgt spid="19"/>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ppt_w+.3"/>
                                          </p:val>
                                        </p:tav>
                                        <p:tav tm="100000">
                                          <p:val>
                                            <p:strVal val="#ppt_w"/>
                                          </p:val>
                                        </p:tav>
                                      </p:tavLst>
                                    </p:anim>
                                    <p:anim calcmode="lin" valueType="num">
                                      <p:cBhvr>
                                        <p:cTn id="24" dur="500" fill="hold"/>
                                        <p:tgtEl>
                                          <p:spTgt spid="21"/>
                                        </p:tgtEl>
                                        <p:attrNameLst>
                                          <p:attrName>ppt_h</p:attrName>
                                        </p:attrNameLst>
                                      </p:cBhvr>
                                      <p:tavLst>
                                        <p:tav tm="0">
                                          <p:val>
                                            <p:strVal val="#ppt_h"/>
                                          </p:val>
                                        </p:tav>
                                        <p:tav tm="100000">
                                          <p:val>
                                            <p:strVal val="#ppt_h"/>
                                          </p:val>
                                        </p:tav>
                                      </p:tavLst>
                                    </p:anim>
                                    <p:animEffect transition="in" filter="fade">
                                      <p:cBhvr>
                                        <p:cTn id="25" dur="500"/>
                                        <p:tgtEl>
                                          <p:spTgt spid="21"/>
                                        </p:tgtEl>
                                      </p:cBhvr>
                                    </p:animEffect>
                                  </p:childTnLst>
                                </p:cTn>
                              </p:par>
                            </p:childTnLst>
                          </p:cTn>
                        </p:par>
                        <p:par>
                          <p:cTn id="26" fill="hold">
                            <p:stCondLst>
                              <p:cond delay="2000"/>
                            </p:stCondLst>
                            <p:childTnLst>
                              <p:par>
                                <p:cTn id="27" presetID="50" presetClass="entr" presetSubtype="0" decel="10000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strVal val="#ppt_w+.3"/>
                                          </p:val>
                                        </p:tav>
                                        <p:tav tm="100000">
                                          <p:val>
                                            <p:strVal val="#ppt_w"/>
                                          </p:val>
                                        </p:tav>
                                      </p:tavLst>
                                    </p:anim>
                                    <p:anim calcmode="lin" valueType="num">
                                      <p:cBhvr>
                                        <p:cTn id="30" dur="500" fill="hold"/>
                                        <p:tgtEl>
                                          <p:spTgt spid="23"/>
                                        </p:tgtEl>
                                        <p:attrNameLst>
                                          <p:attrName>ppt_h</p:attrName>
                                        </p:attrNameLst>
                                      </p:cBhvr>
                                      <p:tavLst>
                                        <p:tav tm="0">
                                          <p:val>
                                            <p:strVal val="#ppt_h"/>
                                          </p:val>
                                        </p:tav>
                                        <p:tav tm="100000">
                                          <p:val>
                                            <p:strVal val="#ppt_h"/>
                                          </p:val>
                                        </p:tav>
                                      </p:tavLst>
                                    </p:anim>
                                    <p:animEffect transition="in" filter="fade">
                                      <p:cBhvr>
                                        <p:cTn id="31" dur="500"/>
                                        <p:tgtEl>
                                          <p:spTgt spid="23"/>
                                        </p:tgtEl>
                                      </p:cBhvr>
                                    </p:animEffect>
                                  </p:childTnLst>
                                </p:cTn>
                              </p:par>
                            </p:childTnLst>
                          </p:cTn>
                        </p:par>
                        <p:par>
                          <p:cTn id="32" fill="hold">
                            <p:stCondLst>
                              <p:cond delay="2500"/>
                            </p:stCondLst>
                            <p:childTnLst>
                              <p:par>
                                <p:cTn id="33" presetID="50" presetClass="entr" presetSubtype="0" decel="10000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strVal val="#ppt_w+.3"/>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5"/>
                                        </p:tgtEl>
                                      </p:cBhvr>
                                    </p:animEffect>
                                    <p:animScale>
                                      <p:cBhvr>
                                        <p:cTn id="43" dur="250" autoRev="1" fill="hold"/>
                                        <p:tgtEl>
                                          <p:spTgt spid="5"/>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19"/>
                                        </p:tgtEl>
                                        <p:attrNameLst>
                                          <p:attrName>fillcolor</p:attrName>
                                        </p:attrNameLst>
                                      </p:cBhvr>
                                      <p:to>
                                        <a:srgbClr val="FFFF00"/>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21"/>
                                        </p:tgtEl>
                                        <p:attrNameLst>
                                          <p:attrName>fillcolor</p:attrName>
                                        </p:attrNameLst>
                                      </p:cBhvr>
                                      <p:to>
                                        <a:srgbClr val="00B0F0"/>
                                      </p:to>
                                    </p:animClr>
                                    <p:set>
                                      <p:cBhvr>
                                        <p:cTn id="58" dur="500" fill="hold"/>
                                        <p:tgtEl>
                                          <p:spTgt spid="21"/>
                                        </p:tgtEl>
                                        <p:attrNameLst>
                                          <p:attrName>fill.type</p:attrName>
                                        </p:attrNameLst>
                                      </p:cBhvr>
                                      <p:to>
                                        <p:strVal val="solid"/>
                                      </p:to>
                                    </p:set>
                                    <p:set>
                                      <p:cBhvr>
                                        <p:cTn id="59" dur="500" fill="hold"/>
                                        <p:tgtEl>
                                          <p:spTgt spid="2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2"/>
                                        </p:tgtEl>
                                      </p:cBhvr>
                                    </p:animEffect>
                                    <p:animScale>
                                      <p:cBhvr>
                                        <p:cTn id="65" dur="250" autoRev="1" fill="hold"/>
                                        <p:tgtEl>
                                          <p:spTgt spid="2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3"/>
                                        </p:tgtEl>
                                        <p:attrNameLst>
                                          <p:attrName>fillcolor</p:attrName>
                                        </p:attrNameLst>
                                      </p:cBhvr>
                                      <p:to>
                                        <a:srgbClr val="FFFF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4"/>
                                        </p:tgtEl>
                                      </p:cBhvr>
                                    </p:animEffect>
                                    <p:animScale>
                                      <p:cBhvr>
                                        <p:cTn id="76" dur="250" autoRev="1" fill="hold"/>
                                        <p:tgtEl>
                                          <p:spTgt spid="24"/>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5"/>
                                        </p:tgtEl>
                                        <p:attrNameLst>
                                          <p:attrName>fillcolor</p:attrName>
                                        </p:attrNameLst>
                                      </p:cBhvr>
                                      <p:to>
                                        <a:srgbClr val="FFFF00"/>
                                      </p:to>
                                    </p:animClr>
                                    <p:set>
                                      <p:cBhvr>
                                        <p:cTn id="80" dur="500" fill="hold"/>
                                        <p:tgtEl>
                                          <p:spTgt spid="25"/>
                                        </p:tgtEl>
                                        <p:attrNameLst>
                                          <p:attrName>fill.type</p:attrName>
                                        </p:attrNameLst>
                                      </p:cBhvr>
                                      <p:to>
                                        <p:strVal val="solid"/>
                                      </p:to>
                                    </p:set>
                                    <p:set>
                                      <p:cBhvr>
                                        <p:cTn id="81" dur="500" fill="hold"/>
                                        <p:tgtEl>
                                          <p:spTgt spid="2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3" grpId="0" animBg="1"/>
      <p:bldP spid="25"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1"/>
        <p:cNvGrpSpPr/>
        <p:nvPr/>
      </p:nvGrpSpPr>
      <p:grpSpPr>
        <a:xfrm>
          <a:off x="0" y="0"/>
          <a:ext cx="0" cy="0"/>
          <a:chOff x="0" y="0"/>
          <a:chExt cx="0" cy="0"/>
        </a:xfrm>
      </p:grpSpPr>
      <p:grpSp>
        <p:nvGrpSpPr>
          <p:cNvPr id="444" name="Google Shape;444;p42"/>
          <p:cNvGrpSpPr/>
          <p:nvPr/>
        </p:nvGrpSpPr>
        <p:grpSpPr>
          <a:xfrm>
            <a:off x="433886" y="2866327"/>
            <a:ext cx="2953348" cy="1850700"/>
            <a:chOff x="953187" y="2352950"/>
            <a:chExt cx="4174300" cy="2424517"/>
          </a:xfrm>
        </p:grpSpPr>
        <p:sp>
          <p:nvSpPr>
            <p:cNvPr id="445" name="Google Shape;445;p42"/>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2"/>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2"/>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2"/>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2"/>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2"/>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2"/>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2"/>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2"/>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2"/>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2"/>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2"/>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2"/>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2"/>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2"/>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2"/>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2"/>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2"/>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2"/>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2"/>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2"/>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2"/>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2"/>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2"/>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2"/>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2"/>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2"/>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2"/>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42"/>
          <p:cNvSpPr/>
          <p:nvPr/>
        </p:nvSpPr>
        <p:spPr>
          <a:xfrm>
            <a:off x="796907" y="214107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4571993" y="3700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2"/>
          <p:cNvSpPr/>
          <p:nvPr/>
        </p:nvSpPr>
        <p:spPr>
          <a:xfrm>
            <a:off x="2175680" y="12881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 name="Picture 60">
            <a:extLst>
              <a:ext uri="{FF2B5EF4-FFF2-40B4-BE49-F238E27FC236}">
                <a16:creationId xmlns:a16="http://schemas.microsoft.com/office/drawing/2014/main" id="{22FF6AA3-0DA2-4418-8F10-439080C65876}"/>
              </a:ext>
            </a:extLst>
          </p:cNvPr>
          <p:cNvPicPr>
            <a:picLocks noChangeAspect="1"/>
          </p:cNvPicPr>
          <p:nvPr/>
        </p:nvPicPr>
        <p:blipFill>
          <a:blip r:embed="rId3"/>
          <a:stretch>
            <a:fillRect/>
          </a:stretch>
        </p:blipFill>
        <p:spPr>
          <a:xfrm>
            <a:off x="3442760" y="940681"/>
            <a:ext cx="5175953" cy="2566638"/>
          </a:xfrm>
          <a:prstGeom prst="rect">
            <a:avLst/>
          </a:prstGeom>
        </p:spPr>
      </p:pic>
      <p:pic>
        <p:nvPicPr>
          <p:cNvPr id="57" name="Picture 56">
            <a:extLst>
              <a:ext uri="{FF2B5EF4-FFF2-40B4-BE49-F238E27FC236}">
                <a16:creationId xmlns:a16="http://schemas.microsoft.com/office/drawing/2014/main" id="{184DA3C5-9DF2-4E02-8A8E-19233CD6DC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24254038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45"/>
          <p:cNvGrpSpPr/>
          <p:nvPr/>
        </p:nvGrpSpPr>
        <p:grpSpPr>
          <a:xfrm>
            <a:off x="2197135" y="2359478"/>
            <a:ext cx="4749730" cy="2268716"/>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 Box 13">
            <a:extLst>
              <a:ext uri="{FF2B5EF4-FFF2-40B4-BE49-F238E27FC236}">
                <a16:creationId xmlns:a16="http://schemas.microsoft.com/office/drawing/2014/main" id="{3B003395-A20E-403D-8E65-C63DDD60C9A1}"/>
              </a:ext>
            </a:extLst>
          </p:cNvPr>
          <p:cNvSpPr txBox="1">
            <a:spLocks noChangeArrowheads="1"/>
          </p:cNvSpPr>
          <p:nvPr/>
        </p:nvSpPr>
        <p:spPr bwMode="auto">
          <a:xfrm>
            <a:off x="701802" y="432430"/>
            <a:ext cx="7817661" cy="132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24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NHỮNG THAY ĐỔI VỀ NỀN KINH TẾ VIỆT NAM </a:t>
            </a:r>
          </a:p>
          <a:p>
            <a:pPr algn="ctr" eaLnBrk="1" hangingPunct="1">
              <a:spcBef>
                <a:spcPct val="0"/>
              </a:spcBef>
              <a:buNone/>
              <a:defRPr/>
            </a:pPr>
            <a:r>
              <a:rPr lang="en-US" altLang="en-US" sz="24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pic>
        <p:nvPicPr>
          <p:cNvPr id="45" name="Picture 44">
            <a:extLst>
              <a:ext uri="{FF2B5EF4-FFF2-40B4-BE49-F238E27FC236}">
                <a16:creationId xmlns:a16="http://schemas.microsoft.com/office/drawing/2014/main" id="{4EA1A571-4EB5-4224-841A-566786500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31"/>
                                        </p:tgtEl>
                                        <p:attrNameLst>
                                          <p:attrName>r</p:attrName>
                                        </p:attrNameLst>
                                      </p:cBhvr>
                                    </p:animRot>
                                    <p:animRot by="-240000">
                                      <p:cBhvr>
                                        <p:cTn id="12" dur="200" fill="hold">
                                          <p:stCondLst>
                                            <p:cond delay="200"/>
                                          </p:stCondLst>
                                        </p:cTn>
                                        <p:tgtEl>
                                          <p:spTgt spid="531"/>
                                        </p:tgtEl>
                                        <p:attrNameLst>
                                          <p:attrName>r</p:attrName>
                                        </p:attrNameLst>
                                      </p:cBhvr>
                                    </p:animRot>
                                    <p:animRot by="240000">
                                      <p:cBhvr>
                                        <p:cTn id="13" dur="200" fill="hold">
                                          <p:stCondLst>
                                            <p:cond delay="400"/>
                                          </p:stCondLst>
                                        </p:cTn>
                                        <p:tgtEl>
                                          <p:spTgt spid="531"/>
                                        </p:tgtEl>
                                        <p:attrNameLst>
                                          <p:attrName>r</p:attrName>
                                        </p:attrNameLst>
                                      </p:cBhvr>
                                    </p:animRot>
                                    <p:animRot by="-240000">
                                      <p:cBhvr>
                                        <p:cTn id="14" dur="200" fill="hold">
                                          <p:stCondLst>
                                            <p:cond delay="600"/>
                                          </p:stCondLst>
                                        </p:cTn>
                                        <p:tgtEl>
                                          <p:spTgt spid="531"/>
                                        </p:tgtEl>
                                        <p:attrNameLst>
                                          <p:attrName>r</p:attrName>
                                        </p:attrNameLst>
                                      </p:cBhvr>
                                    </p:animRot>
                                    <p:animRot by="120000">
                                      <p:cBhvr>
                                        <p:cTn id="15" dur="200" fill="hold">
                                          <p:stCondLst>
                                            <p:cond delay="800"/>
                                          </p:stCondLst>
                                        </p:cTn>
                                        <p:tgtEl>
                                          <p:spTgt spid="5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0"/>
        <p:cNvGrpSpPr/>
        <p:nvPr/>
      </p:nvGrpSpPr>
      <p:grpSpPr>
        <a:xfrm>
          <a:off x="0" y="0"/>
          <a:ext cx="0" cy="0"/>
          <a:chOff x="0" y="0"/>
          <a:chExt cx="0" cy="0"/>
        </a:xfrm>
      </p:grpSpPr>
      <p:grpSp>
        <p:nvGrpSpPr>
          <p:cNvPr id="45" name="Group 44">
            <a:extLst>
              <a:ext uri="{FF2B5EF4-FFF2-40B4-BE49-F238E27FC236}">
                <a16:creationId xmlns:a16="http://schemas.microsoft.com/office/drawing/2014/main" id="{39002BCB-16C1-4392-858C-012D8D419002}"/>
              </a:ext>
            </a:extLst>
          </p:cNvPr>
          <p:cNvGrpSpPr/>
          <p:nvPr/>
        </p:nvGrpSpPr>
        <p:grpSpPr>
          <a:xfrm>
            <a:off x="400050" y="1183821"/>
            <a:ext cx="6319157" cy="3526636"/>
            <a:chOff x="400050" y="1183821"/>
            <a:chExt cx="6319157" cy="3526636"/>
          </a:xfrm>
        </p:grpSpPr>
        <p:sp>
          <p:nvSpPr>
            <p:cNvPr id="42" name="Cloud 41">
              <a:extLst>
                <a:ext uri="{FF2B5EF4-FFF2-40B4-BE49-F238E27FC236}">
                  <a16:creationId xmlns:a16="http://schemas.microsoft.com/office/drawing/2014/main" id="{07054FAD-3604-43CE-9429-B22CD663E254}"/>
                </a:ext>
              </a:extLst>
            </p:cNvPr>
            <p:cNvSpPr/>
            <p:nvPr/>
          </p:nvSpPr>
          <p:spPr>
            <a:xfrm rot="11085945">
              <a:off x="400050" y="1183821"/>
              <a:ext cx="6319157" cy="26370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FE508A06-9041-4537-A2B3-F07ECD24FE1E}"/>
                </a:ext>
              </a:extLst>
            </p:cNvPr>
            <p:cNvSpPr>
              <a:spLocks noChangeArrowheads="1"/>
            </p:cNvSpPr>
            <p:nvPr/>
          </p:nvSpPr>
          <p:spPr bwMode="auto">
            <a:xfrm>
              <a:off x="907476" y="1891057"/>
              <a:ext cx="5493324" cy="2819400"/>
            </a:xfrm>
            <a:prstGeom prst="rect">
              <a:avLst/>
            </a:prstGeom>
            <a:noFill/>
            <a:ln w="9525">
              <a:noFill/>
              <a:miter lim="800000"/>
              <a:headEnd/>
              <a:tailEnd/>
            </a:ln>
          </p:spPr>
          <p:txBody>
            <a:bodyPr/>
            <a:lstStyle/>
            <a:p>
              <a:pPr algn="ctr">
                <a:spcBef>
                  <a:spcPct val="20000"/>
                </a:spcBef>
              </a:pPr>
              <a:r>
                <a:rPr lang="en-US" sz="2800" b="1">
                  <a:solidFill>
                    <a:schemeClr val="tx1"/>
                  </a:solidFill>
                  <a:latin typeface="Times New Roman" panose="02020603050405020304" pitchFamily="18" charset="0"/>
                  <a:cs typeface="Times New Roman" panose="02020603050405020304" pitchFamily="18" charset="0"/>
                </a:rPr>
                <a:t>Trước khi thực dân Pháp xâm lược, nền kinh tế Việt Nam có những ngành nào là chủ yếu ?</a:t>
              </a:r>
            </a:p>
          </p:txBody>
        </p:sp>
      </p:grpSp>
      <p:sp>
        <p:nvSpPr>
          <p:cNvPr id="41" name="Text Box 13">
            <a:extLst>
              <a:ext uri="{FF2B5EF4-FFF2-40B4-BE49-F238E27FC236}">
                <a16:creationId xmlns:a16="http://schemas.microsoft.com/office/drawing/2014/main" id="{0476F1B3-E9C9-4DAB-8C7A-9526D9EDA209}"/>
              </a:ext>
            </a:extLst>
          </p:cNvPr>
          <p:cNvSpPr txBox="1">
            <a:spLocks noChangeArrowheads="1"/>
          </p:cNvSpPr>
          <p:nvPr/>
        </p:nvSpPr>
        <p:spPr bwMode="auto">
          <a:xfrm>
            <a:off x="2025984" y="294250"/>
            <a:ext cx="5092029" cy="73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NHỮNG THAY ĐỔI VỀ NỀN KINH TẾ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pic>
        <p:nvPicPr>
          <p:cNvPr id="43" name="Picture 11">
            <a:extLst>
              <a:ext uri="{FF2B5EF4-FFF2-40B4-BE49-F238E27FC236}">
                <a16:creationId xmlns:a16="http://schemas.microsoft.com/office/drawing/2014/main" id="{2D9E214D-891E-4CF4-B44B-F7E796025A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7830" y="1269093"/>
            <a:ext cx="1907926" cy="3580157"/>
          </a:xfrm>
          <a:prstGeom prst="rect">
            <a:avLst/>
          </a:prstGeom>
        </p:spPr>
      </p:pic>
      <p:pic>
        <p:nvPicPr>
          <p:cNvPr id="7" name="Picture 6">
            <a:extLst>
              <a:ext uri="{FF2B5EF4-FFF2-40B4-BE49-F238E27FC236}">
                <a16:creationId xmlns:a16="http://schemas.microsoft.com/office/drawing/2014/main" id="{4725922F-60B1-495F-B4D5-CB35F0395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3" name="Group 2">
            <a:extLst>
              <a:ext uri="{FF2B5EF4-FFF2-40B4-BE49-F238E27FC236}">
                <a16:creationId xmlns:a16="http://schemas.microsoft.com/office/drawing/2014/main" id="{B3C8F9F4-F113-4B61-BE5D-654C7D37889E}"/>
              </a:ext>
            </a:extLst>
          </p:cNvPr>
          <p:cNvGrpSpPr/>
          <p:nvPr/>
        </p:nvGrpSpPr>
        <p:grpSpPr>
          <a:xfrm>
            <a:off x="400050" y="1183821"/>
            <a:ext cx="6319157" cy="3399636"/>
            <a:chOff x="400050" y="1183821"/>
            <a:chExt cx="6319157" cy="3399636"/>
          </a:xfrm>
        </p:grpSpPr>
        <p:sp>
          <p:nvSpPr>
            <p:cNvPr id="42" name="Cloud 41">
              <a:extLst>
                <a:ext uri="{FF2B5EF4-FFF2-40B4-BE49-F238E27FC236}">
                  <a16:creationId xmlns:a16="http://schemas.microsoft.com/office/drawing/2014/main" id="{07054FAD-3604-43CE-9429-B22CD663E254}"/>
                </a:ext>
              </a:extLst>
            </p:cNvPr>
            <p:cNvSpPr/>
            <p:nvPr/>
          </p:nvSpPr>
          <p:spPr>
            <a:xfrm rot="11085945">
              <a:off x="400050" y="1183821"/>
              <a:ext cx="6319157" cy="26370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FE508A06-9041-4537-A2B3-F07ECD24FE1E}"/>
                </a:ext>
              </a:extLst>
            </p:cNvPr>
            <p:cNvSpPr>
              <a:spLocks noChangeArrowheads="1"/>
            </p:cNvSpPr>
            <p:nvPr/>
          </p:nvSpPr>
          <p:spPr bwMode="auto">
            <a:xfrm>
              <a:off x="812966" y="1764057"/>
              <a:ext cx="5493324" cy="2819400"/>
            </a:xfrm>
            <a:prstGeom prst="rect">
              <a:avLst/>
            </a:prstGeom>
            <a:noFill/>
            <a:ln w="9525">
              <a:noFill/>
              <a:miter lim="800000"/>
              <a:headEnd/>
              <a:tailEnd/>
            </a:ln>
          </p:spPr>
          <p:txBody>
            <a:bodyPr/>
            <a:lstStyle/>
            <a:p>
              <a:pPr algn="ctr">
                <a:spcBef>
                  <a:spcPct val="20000"/>
                </a:spcBef>
              </a:pPr>
              <a:r>
                <a:rPr lang="vi-VN" sz="2800" b="1">
                  <a:solidFill>
                    <a:schemeClr val="tx1"/>
                  </a:solidFill>
                  <a:latin typeface="Times New Roman" panose="02020603050405020304" pitchFamily="18" charset="0"/>
                  <a:cs typeface="Times New Roman" panose="02020603050405020304" pitchFamily="18" charset="0"/>
                </a:rPr>
                <a:t>Trước khi thực dân Pháp xâm lược, nền kinh tế Việt Nam dựa vào ngành nông nghiệp là chủ yếu</a:t>
              </a:r>
              <a:endParaRPr lang="en-US" sz="2800" b="1">
                <a:solidFill>
                  <a:schemeClr val="tx1"/>
                </a:solidFill>
                <a:latin typeface="Times New Roman" panose="02020603050405020304" pitchFamily="18" charset="0"/>
                <a:cs typeface="Times New Roman" panose="02020603050405020304" pitchFamily="18" charset="0"/>
              </a:endParaRPr>
            </a:p>
          </p:txBody>
        </p:sp>
      </p:grpSp>
      <p:sp>
        <p:nvSpPr>
          <p:cNvPr id="41" name="Text Box 13">
            <a:extLst>
              <a:ext uri="{FF2B5EF4-FFF2-40B4-BE49-F238E27FC236}">
                <a16:creationId xmlns:a16="http://schemas.microsoft.com/office/drawing/2014/main" id="{0476F1B3-E9C9-4DAB-8C7A-9526D9EDA209}"/>
              </a:ext>
            </a:extLst>
          </p:cNvPr>
          <p:cNvSpPr txBox="1">
            <a:spLocks noChangeArrowheads="1"/>
          </p:cNvSpPr>
          <p:nvPr/>
        </p:nvSpPr>
        <p:spPr bwMode="auto">
          <a:xfrm>
            <a:off x="2025984" y="294250"/>
            <a:ext cx="5092029" cy="73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NHỮNG THAY ĐỔI VỀ NỀN KINH TẾ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2" name="Group 1">
            <a:extLst>
              <a:ext uri="{FF2B5EF4-FFF2-40B4-BE49-F238E27FC236}">
                <a16:creationId xmlns:a16="http://schemas.microsoft.com/office/drawing/2014/main" id="{589E4DAE-7F4B-434A-AA0E-64288D456F96}"/>
              </a:ext>
            </a:extLst>
          </p:cNvPr>
          <p:cNvGrpSpPr/>
          <p:nvPr/>
        </p:nvGrpSpPr>
        <p:grpSpPr>
          <a:xfrm>
            <a:off x="6917521" y="257872"/>
            <a:ext cx="1998427" cy="4591378"/>
            <a:chOff x="6917521" y="257872"/>
            <a:chExt cx="1998427" cy="4591378"/>
          </a:xfrm>
        </p:grpSpPr>
        <p:pic>
          <p:nvPicPr>
            <p:cNvPr id="7" name="Picture 12">
              <a:extLst>
                <a:ext uri="{FF2B5EF4-FFF2-40B4-BE49-F238E27FC236}">
                  <a16:creationId xmlns:a16="http://schemas.microsoft.com/office/drawing/2014/main" id="{06A69236-577D-4BFB-ADB4-D60D1EAB8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7521" y="1360013"/>
              <a:ext cx="1667565" cy="3489237"/>
            </a:xfrm>
            <a:prstGeom prst="rect">
              <a:avLst/>
            </a:prstGeom>
          </p:spPr>
        </p:pic>
        <p:pic>
          <p:nvPicPr>
            <p:cNvPr id="1028"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A02EC559-014F-469F-8FB1-4F111CB585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3174079">
              <a:off x="7776158" y="256992"/>
              <a:ext cx="1138910" cy="114067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32807AEC-4406-4A63-93A2-C8F4B082FD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25489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6C1E9B-9F0E-4201-A387-31EC0B4D006F}"/>
              </a:ext>
            </a:extLst>
          </p:cNvPr>
          <p:cNvGrpSpPr/>
          <p:nvPr/>
        </p:nvGrpSpPr>
        <p:grpSpPr>
          <a:xfrm>
            <a:off x="2470450" y="1286124"/>
            <a:ext cx="6319157" cy="3765256"/>
            <a:chOff x="2470450" y="1286124"/>
            <a:chExt cx="6319157" cy="3765256"/>
          </a:xfrm>
        </p:grpSpPr>
        <p:sp>
          <p:nvSpPr>
            <p:cNvPr id="6" name="Cloud 5">
              <a:extLst>
                <a:ext uri="{FF2B5EF4-FFF2-40B4-BE49-F238E27FC236}">
                  <a16:creationId xmlns:a16="http://schemas.microsoft.com/office/drawing/2014/main" id="{949B8251-8251-47A4-8089-BA19ECEEF2AD}"/>
                </a:ext>
              </a:extLst>
            </p:cNvPr>
            <p:cNvSpPr/>
            <p:nvPr/>
          </p:nvSpPr>
          <p:spPr>
            <a:xfrm rot="11085945">
              <a:off x="2470450" y="1286124"/>
              <a:ext cx="6319157" cy="26370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4">
              <a:extLst>
                <a:ext uri="{FF2B5EF4-FFF2-40B4-BE49-F238E27FC236}">
                  <a16:creationId xmlns:a16="http://schemas.microsoft.com/office/drawing/2014/main" id="{C54B5B87-DD19-4A61-8142-DB748C6C88C0}"/>
                </a:ext>
              </a:extLst>
            </p:cNvPr>
            <p:cNvSpPr>
              <a:spLocks noChangeArrowheads="1"/>
            </p:cNvSpPr>
            <p:nvPr/>
          </p:nvSpPr>
          <p:spPr bwMode="auto">
            <a:xfrm>
              <a:off x="2883366" y="2231980"/>
              <a:ext cx="5493324" cy="2819400"/>
            </a:xfrm>
            <a:prstGeom prst="rect">
              <a:avLst/>
            </a:prstGeom>
            <a:noFill/>
            <a:ln w="9525">
              <a:noFill/>
              <a:miter lim="800000"/>
              <a:headEnd/>
              <a:tailEnd/>
            </a:ln>
          </p:spPr>
          <p:txBody>
            <a:bodyPr/>
            <a:lstStyle/>
            <a:p>
              <a:pPr algn="ctr">
                <a:spcBef>
                  <a:spcPct val="20000"/>
                </a:spcBef>
              </a:pPr>
              <a:r>
                <a:rPr lang="en-US" sz="3200" b="1">
                  <a:solidFill>
                    <a:schemeClr val="tx1"/>
                  </a:solidFill>
                  <a:latin typeface="Times New Roman" panose="02020603050405020304" pitchFamily="18" charset="0"/>
                  <a:cs typeface="Times New Roman" panose="02020603050405020304" pitchFamily="18" charset="0"/>
                </a:rPr>
                <a:t>Chính sách khai thác của thực dân Pháp đối với nước ta ?</a:t>
              </a:r>
            </a:p>
          </p:txBody>
        </p:sp>
      </p:grpSp>
      <p:sp>
        <p:nvSpPr>
          <p:cNvPr id="8" name="Text Box 13">
            <a:extLst>
              <a:ext uri="{FF2B5EF4-FFF2-40B4-BE49-F238E27FC236}">
                <a16:creationId xmlns:a16="http://schemas.microsoft.com/office/drawing/2014/main" id="{1BF9539F-A3D3-4B97-B667-3221265559E0}"/>
              </a:ext>
            </a:extLst>
          </p:cNvPr>
          <p:cNvSpPr txBox="1">
            <a:spLocks noChangeArrowheads="1"/>
          </p:cNvSpPr>
          <p:nvPr/>
        </p:nvSpPr>
        <p:spPr bwMode="auto">
          <a:xfrm>
            <a:off x="2025984" y="294250"/>
            <a:ext cx="5092029" cy="73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NHỮNG THAY ĐỔI VỀ NỀN KINH TẾ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11" name="Group 10">
            <a:extLst>
              <a:ext uri="{FF2B5EF4-FFF2-40B4-BE49-F238E27FC236}">
                <a16:creationId xmlns:a16="http://schemas.microsoft.com/office/drawing/2014/main" id="{4D10E4F9-2071-402C-BFA9-0CCE18AD857A}"/>
              </a:ext>
            </a:extLst>
          </p:cNvPr>
          <p:cNvGrpSpPr/>
          <p:nvPr/>
        </p:nvGrpSpPr>
        <p:grpSpPr>
          <a:xfrm>
            <a:off x="418890" y="326498"/>
            <a:ext cx="1952937" cy="4522752"/>
            <a:chOff x="418890" y="326498"/>
            <a:chExt cx="1952937" cy="4522752"/>
          </a:xfrm>
        </p:grpSpPr>
        <p:pic>
          <p:nvPicPr>
            <p:cNvPr id="5" name="Picture 10">
              <a:extLst>
                <a:ext uri="{FF2B5EF4-FFF2-40B4-BE49-F238E27FC236}">
                  <a16:creationId xmlns:a16="http://schemas.microsoft.com/office/drawing/2014/main" id="{56365151-A0E3-45A2-BBF3-987082A982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565" y="1339002"/>
              <a:ext cx="1945262" cy="3510248"/>
            </a:xfrm>
            <a:prstGeom prst="rect">
              <a:avLst/>
            </a:prstGeom>
          </p:spPr>
        </p:pic>
        <p:pic>
          <p:nvPicPr>
            <p:cNvPr id="2050" name="Picture 2" descr="Comic cartoon question mark Royalty Free Vector Image">
              <a:extLst>
                <a:ext uri="{FF2B5EF4-FFF2-40B4-BE49-F238E27FC236}">
                  <a16:creationId xmlns:a16="http://schemas.microsoft.com/office/drawing/2014/main" id="{437C06AE-74E9-47B5-AE34-20BA61C895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90000">
                          <a14:foregroundMark x1="42500" y1="82500" x2="49500" y2="83704"/>
                        </a14:backgroundRemoval>
                      </a14:imgEffect>
                    </a14:imgLayer>
                  </a14:imgProps>
                </a:ext>
                <a:ext uri="{28A0092B-C50C-407E-A947-70E740481C1C}">
                  <a14:useLocalDpi xmlns:a14="http://schemas.microsoft.com/office/drawing/2010/main" val="0"/>
                </a:ext>
              </a:extLst>
            </a:blip>
            <a:srcRect/>
            <a:stretch>
              <a:fillRect/>
            </a:stretch>
          </p:blipFill>
          <p:spPr bwMode="auto">
            <a:xfrm rot="20408921">
              <a:off x="418890" y="326498"/>
              <a:ext cx="1061573" cy="114649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75B76733-DD41-42E1-9CEF-80E52668AD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288442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710</Words>
  <Application>Microsoft Office PowerPoint</Application>
  <PresentationFormat>On-screen Show (16:9)</PresentationFormat>
  <Paragraphs>79</Paragraphs>
  <Slides>24</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Times New Roman</vt:lpstr>
      <vt:lpstr>Roboto Condensed Light</vt:lpstr>
      <vt:lpstr>Arial</vt:lpstr>
      <vt:lpstr>Roboto</vt:lpstr>
      <vt:lpstr>iCiel Nabila</vt:lpstr>
      <vt:lpstr>UTM Alberta Heavy</vt:lpstr>
      <vt:lpstr>iCiel Novecento sans ExtBd</vt:lpstr>
      <vt:lpstr>Abel</vt:lpstr>
      <vt:lpstr>Libre Baskerville</vt:lpstr>
      <vt:lpstr>Generation of '27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LỊCH SỬ</dc:title>
  <dc:creator>Admin</dc:creator>
  <cp:lastModifiedBy>Admin</cp:lastModifiedBy>
  <cp:revision>23</cp:revision>
  <dcterms:modified xsi:type="dcterms:W3CDTF">2021-09-23T06:57:01Z</dcterms:modified>
</cp:coreProperties>
</file>