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727" r:id="rId3"/>
    <p:sldId id="273" r:id="rId4"/>
    <p:sldId id="319" r:id="rId5"/>
    <p:sldId id="351" r:id="rId6"/>
    <p:sldId id="352" r:id="rId7"/>
    <p:sldId id="274" r:id="rId8"/>
    <p:sldId id="3730" r:id="rId9"/>
    <p:sldId id="3753" r:id="rId10"/>
    <p:sldId id="3732" r:id="rId11"/>
    <p:sldId id="3749" r:id="rId12"/>
    <p:sldId id="262" r:id="rId13"/>
    <p:sldId id="3738" r:id="rId14"/>
    <p:sldId id="3751" r:id="rId15"/>
    <p:sldId id="3750" r:id="rId16"/>
    <p:sldId id="265" r:id="rId17"/>
    <p:sldId id="264" r:id="rId18"/>
    <p:sldId id="268" r:id="rId19"/>
    <p:sldId id="3752" r:id="rId20"/>
    <p:sldId id="271" r:id="rId21"/>
    <p:sldId id="3739" r:id="rId22"/>
    <p:sldId id="3734" r:id="rId23"/>
    <p:sldId id="3745" r:id="rId24"/>
    <p:sldId id="374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6"/>
    <a:srgbClr val="F16A79"/>
    <a:srgbClr val="F28E97"/>
    <a:srgbClr val="FFFFFF"/>
    <a:srgbClr val="5A8FD2"/>
    <a:srgbClr val="EEECEC"/>
    <a:srgbClr val="F0CB98"/>
    <a:srgbClr val="EA6D7D"/>
    <a:srgbClr val="74D7B8"/>
    <a:srgbClr val="ED7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2" autoAdjust="0"/>
    <p:restoredTop sz="90927" autoAdjust="0"/>
  </p:normalViewPr>
  <p:slideViewPr>
    <p:cSldViewPr showGuides="1">
      <p:cViewPr>
        <p:scale>
          <a:sx n="50" d="100"/>
          <a:sy n="50" d="100"/>
        </p:scale>
        <p:origin x="-2131" y="-7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5590A-2974-4702-8201-31810F60197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8F004-5594-4FDF-BDB9-6DE412AC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823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152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79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091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056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724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76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89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217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785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131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245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784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7B91F70F-7877-47DB-A38D-1189FCCC3EA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8E3466B-485E-44EB-BC68-155E27E67649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1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2.jpe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3.pn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2.jpeg"/><Relationship Id="rId10" Type="http://schemas.openxmlformats.org/officeDocument/2006/relationships/image" Target="../media/image33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2.jpeg"/><Relationship Id="rId10" Type="http://schemas.openxmlformats.org/officeDocument/2006/relationships/image" Target="../media/image33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35.png"/><Relationship Id="rId5" Type="http://schemas.openxmlformats.org/officeDocument/2006/relationships/image" Target="../media/image2.jpeg"/><Relationship Id="rId10" Type="http://schemas.openxmlformats.org/officeDocument/2006/relationships/image" Target="../media/image33.jp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28529" y="1081564"/>
            <a:ext cx="8146707" cy="47461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308" y="101991"/>
            <a:ext cx="2239327" cy="24053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28" y="5746819"/>
            <a:ext cx="5502026" cy="1009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7909"/>
            <a:ext cx="1742066" cy="34933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19"/>
            <a:ext cx="2308675" cy="22394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55" y="4670413"/>
            <a:ext cx="1240542" cy="17306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98" y="-188881"/>
            <a:ext cx="3135726" cy="21765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159244"/>
            <a:ext cx="1240542" cy="16709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833603"/>
            <a:ext cx="2239326" cy="349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" y="4427110"/>
            <a:ext cx="2751012" cy="23288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75" y="2008905"/>
            <a:ext cx="1415668" cy="137322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3685" y="656476"/>
            <a:ext cx="1010366" cy="9800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37" y="5921457"/>
            <a:ext cx="822072" cy="7974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553651" y="1999778"/>
            <a:ext cx="7167668" cy="258532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THỂ CHÚNG TA </a:t>
            </a:r>
            <a:b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 HÌNH THÀNH </a:t>
            </a:r>
            <a:b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</a:t>
            </a:r>
            <a:endParaRPr lang="en-US" altLang="zh-CN" sz="5400" b="1" dirty="0">
              <a:solidFill>
                <a:srgbClr val="5CD1B7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771500" y="1219200"/>
            <a:ext cx="453226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 5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4C62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ute songs to help you cope with sadness">
            <a:hlinkClick r:id="" action="ppaction://media"/>
            <a:extLst>
              <a:ext uri="{FF2B5EF4-FFF2-40B4-BE49-F238E27FC236}">
                <a16:creationId xmlns:a16="http://schemas.microsoft.com/office/drawing/2014/main" xmlns="" id="{006803D4-E8F7-4EFA-9714-C61A22FD4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97172" y="-13072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 animBg="1"/>
      <p:bldP spid="33" grpId="0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91" y="4809493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001714" y="600811"/>
            <a:ext cx="646683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nội dung vào hình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050858" y="4199787"/>
            <a:ext cx="268406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Trứng và tinh trùng đã kết hợp với nhau tạo thành hợp tử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73158" y="4199787"/>
            <a:ext cx="2325143" cy="954107"/>
          </a:xfrm>
          <a:prstGeom prst="rect">
            <a:avLst/>
          </a:prstGeom>
          <a:solidFill>
            <a:srgbClr val="FFEFF6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Các tinh trùng gặp trứng.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536538" y="4199787"/>
            <a:ext cx="2684062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Một tinh trùng đã chui dược vào trong trứng.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0C53934-3EFE-419F-AFCD-EA4696012F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t="35273" r="40481" b="44666"/>
          <a:stretch/>
        </p:blipFill>
        <p:spPr>
          <a:xfrm>
            <a:off x="1183815" y="1987326"/>
            <a:ext cx="2418149" cy="1872000"/>
          </a:xfrm>
          <a:prstGeom prst="rect">
            <a:avLst/>
          </a:prstGeom>
          <a:blipFill dpi="0" rotWithShape="0">
            <a:blip r:embed="rId10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2330FA-FAFB-4CB8-81C0-856EBFA292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7" t="55678" r="48005" b="24961"/>
          <a:stretch/>
        </p:blipFill>
        <p:spPr>
          <a:xfrm>
            <a:off x="4456295" y="1987326"/>
            <a:ext cx="2358869" cy="1836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BBAC9B3-BA29-49FB-A448-0C9D7ECE0A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74504" r="50374" b="11129"/>
          <a:stretch/>
        </p:blipFill>
        <p:spPr>
          <a:xfrm>
            <a:off x="7706144" y="1987326"/>
            <a:ext cx="2552310" cy="190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95E9F4F-A004-46B2-9115-70015AC2EE5B}"/>
              </a:ext>
            </a:extLst>
          </p:cNvPr>
          <p:cNvSpPr txBox="1"/>
          <p:nvPr/>
        </p:nvSpPr>
        <p:spPr>
          <a:xfrm>
            <a:off x="3658634" y="1143000"/>
            <a:ext cx="531876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quá trình thụ tinh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62000" y="3945716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28063" y="4013263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61654" y="4052510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9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7" grpId="0" animBg="1"/>
      <p:bldP spid="19" grpId="0" animBg="1"/>
      <p:bldP spid="11" grpId="0"/>
      <p:bldP spid="14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001714" y="600811"/>
            <a:ext cx="646683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nội dung vào hình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552046" y="4336993"/>
            <a:ext cx="268406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Trứng và tinh trùng đã kết hợp với nhau tạo thành hợp tử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29600" y="4082922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08326" y="4408916"/>
            <a:ext cx="2325143" cy="954107"/>
          </a:xfrm>
          <a:prstGeom prst="rect">
            <a:avLst/>
          </a:prstGeom>
          <a:solidFill>
            <a:srgbClr val="FFEFF6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Các tinh trùng gặp trứng.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380445" y="4246491"/>
            <a:ext cx="2684062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Một tinh trùng đã chui dược vào trong trứng.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105400" y="4099214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0C53934-3EFE-419F-AFCD-EA4696012F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t="35273" r="40481" b="44666"/>
          <a:stretch/>
        </p:blipFill>
        <p:spPr>
          <a:xfrm>
            <a:off x="2161469" y="2013844"/>
            <a:ext cx="2418149" cy="1872000"/>
          </a:xfrm>
          <a:prstGeom prst="rect">
            <a:avLst/>
          </a:prstGeom>
          <a:blipFill dpi="0" rotWithShape="0">
            <a:blip r:embed="rId7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2330FA-FAFB-4CB8-81C0-856EBFA292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7" t="55678" r="48005" b="24961"/>
          <a:stretch/>
        </p:blipFill>
        <p:spPr>
          <a:xfrm>
            <a:off x="5433949" y="2013844"/>
            <a:ext cx="2358869" cy="1836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BBAC9B3-BA29-49FB-A448-0C9D7ECE0A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74504" r="50374" b="11129"/>
          <a:stretch/>
        </p:blipFill>
        <p:spPr>
          <a:xfrm>
            <a:off x="8683798" y="2013844"/>
            <a:ext cx="2552310" cy="190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95E9F4F-A004-46B2-9115-70015AC2EE5B}"/>
              </a:ext>
            </a:extLst>
          </p:cNvPr>
          <p:cNvSpPr txBox="1"/>
          <p:nvPr/>
        </p:nvSpPr>
        <p:spPr>
          <a:xfrm>
            <a:off x="3570897" y="1221721"/>
            <a:ext cx="531876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quá trình thụ tinh</a:t>
            </a:r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xmlns="" id="{F89413C5-B0C7-4E1D-95B9-A79D71E030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76" y="6030827"/>
            <a:ext cx="5502026" cy="100919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xmlns="" id="{F958E8DB-D802-4622-B88C-EB560E7AFA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25" y="3077963"/>
            <a:ext cx="1742066" cy="3493349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xmlns="" id="{501F4494-4C12-4808-823C-11D57F96AB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2121" y="4801154"/>
            <a:ext cx="1114892" cy="180702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33600" y="4144837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7318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786CA23F-6B88-4371-A526-BE8154BD4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xmlns="" id="{BA58A01D-555E-41A8-BD77-860FFDE27067}"/>
              </a:ext>
            </a:extLst>
          </p:cNvPr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5B018024-67CD-424C-BE5E-53DFC2B02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xmlns="" id="{8CE3F38B-01B5-4B6C-ADE4-47347042C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76" y="6030827"/>
            <a:ext cx="5502026" cy="1009190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A2182293-AC2D-43B8-8BAE-951230BC0A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25" y="3077963"/>
            <a:ext cx="1742066" cy="3493349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xmlns="" id="{E70E5907-BB33-43F9-921E-930442E935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2121" y="4801154"/>
            <a:ext cx="1114892" cy="1807029"/>
          </a:xfrm>
          <a:prstGeom prst="rect">
            <a:avLst/>
          </a:prstGeom>
        </p:spPr>
      </p:pic>
      <p:pic>
        <p:nvPicPr>
          <p:cNvPr id="4" name="Picture 3" descr="tinhtrung gap trung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62121" y="-10561"/>
            <a:ext cx="441960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4" descr="tinh trung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4421" y="3732529"/>
            <a:ext cx="46672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 descr="trung ket hop voi tinh trung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73898" y="16544"/>
            <a:ext cx="4419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Rounded Rectangle 11"/>
          <p:cNvSpPr/>
          <p:nvPr/>
        </p:nvSpPr>
        <p:spPr>
          <a:xfrm>
            <a:off x="4645764" y="863055"/>
            <a:ext cx="3304563" cy="3441661"/>
          </a:xfrm>
          <a:prstGeom prst="diamond">
            <a:avLst/>
          </a:prstGeom>
          <a:solidFill>
            <a:schemeClr val="accent4">
              <a:lumMod val="20000"/>
              <a:lumOff val="80000"/>
              <a:alpha val="87000"/>
            </a:schemeClr>
          </a:solidFill>
          <a:ln>
            <a:solidFill>
              <a:srgbClr val="F16A7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600" b="1" dirty="0">
              <a:solidFill>
                <a:srgbClr val="F28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844537" y="582099"/>
            <a:ext cx="654377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hình vào giai đoạn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95318" y="1989082"/>
            <a:ext cx="11182282" cy="4092430"/>
            <a:chOff x="-8806" y="5098469"/>
            <a:chExt cx="19583952" cy="7167227"/>
          </a:xfrm>
        </p:grpSpPr>
        <p:sp>
          <p:nvSpPr>
            <p:cNvPr id="13" name="Shape 561"/>
            <p:cNvSpPr/>
            <p:nvPr/>
          </p:nvSpPr>
          <p:spPr>
            <a:xfrm>
              <a:off x="-8806" y="5098469"/>
              <a:ext cx="19583952" cy="7167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534"/>
                  </a:moveTo>
                  <a:cubicBezTo>
                    <a:pt x="17821" y="120000"/>
                    <a:pt x="19688" y="62325"/>
                    <a:pt x="28005" y="62790"/>
                  </a:cubicBezTo>
                  <a:cubicBezTo>
                    <a:pt x="36322" y="63255"/>
                    <a:pt x="41414" y="85581"/>
                    <a:pt x="52277" y="83720"/>
                  </a:cubicBezTo>
                  <a:cubicBezTo>
                    <a:pt x="63140" y="81860"/>
                    <a:pt x="63988" y="40930"/>
                    <a:pt x="75190" y="37209"/>
                  </a:cubicBezTo>
                  <a:cubicBezTo>
                    <a:pt x="86393" y="33488"/>
                    <a:pt x="87538" y="57093"/>
                    <a:pt x="98231" y="55697"/>
                  </a:cubicBezTo>
                  <a:cubicBezTo>
                    <a:pt x="108925" y="54302"/>
                    <a:pt x="109137" y="9767"/>
                    <a:pt x="120000" y="0"/>
                  </a:cubicBezTo>
                </a:path>
              </a:pathLst>
            </a:custGeom>
            <a:noFill/>
            <a:ln w="15875" cap="flat" cmpd="sng">
              <a:solidFill>
                <a:srgbClr val="BFBFB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182825" tIns="91400" rIns="182825" bIns="914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19" name="Shape 579"/>
            <p:cNvSpPr/>
            <p:nvPr/>
          </p:nvSpPr>
          <p:spPr>
            <a:xfrm>
              <a:off x="15622640" y="8032603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027" y="87532"/>
                  </a:moveTo>
                  <a:lnTo>
                    <a:pt x="67027" y="87532"/>
                  </a:lnTo>
                  <a:cubicBezTo>
                    <a:pt x="67027" y="78441"/>
                    <a:pt x="74324" y="73506"/>
                    <a:pt x="86486" y="66753"/>
                  </a:cubicBezTo>
                  <a:cubicBezTo>
                    <a:pt x="100810" y="57402"/>
                    <a:pt x="119729" y="45974"/>
                    <a:pt x="119729" y="18441"/>
                  </a:cubicBezTo>
                  <a:cubicBezTo>
                    <a:pt x="119729" y="16103"/>
                    <a:pt x="117297" y="13766"/>
                    <a:pt x="115135" y="13766"/>
                  </a:cubicBezTo>
                  <a:cubicBezTo>
                    <a:pt x="93513" y="13766"/>
                    <a:pt x="93513" y="13766"/>
                    <a:pt x="93513" y="13766"/>
                  </a:cubicBezTo>
                  <a:cubicBezTo>
                    <a:pt x="88648" y="7012"/>
                    <a:pt x="79189" y="0"/>
                    <a:pt x="60000" y="0"/>
                  </a:cubicBezTo>
                  <a:cubicBezTo>
                    <a:pt x="40810" y="0"/>
                    <a:pt x="31351" y="7012"/>
                    <a:pt x="26486" y="13766"/>
                  </a:cubicBezTo>
                  <a:cubicBezTo>
                    <a:pt x="4864" y="13766"/>
                    <a:pt x="4864" y="13766"/>
                    <a:pt x="4864" y="13766"/>
                  </a:cubicBezTo>
                  <a:cubicBezTo>
                    <a:pt x="2432" y="13766"/>
                    <a:pt x="0" y="16103"/>
                    <a:pt x="0" y="18441"/>
                  </a:cubicBezTo>
                  <a:cubicBezTo>
                    <a:pt x="0" y="45974"/>
                    <a:pt x="16756" y="57402"/>
                    <a:pt x="33513" y="66753"/>
                  </a:cubicBezTo>
                  <a:cubicBezTo>
                    <a:pt x="45675" y="73506"/>
                    <a:pt x="52702" y="78441"/>
                    <a:pt x="52702" y="87532"/>
                  </a:cubicBezTo>
                  <a:cubicBezTo>
                    <a:pt x="52702" y="96623"/>
                    <a:pt x="52702" y="96623"/>
                    <a:pt x="52702" y="96623"/>
                  </a:cubicBezTo>
                  <a:cubicBezTo>
                    <a:pt x="38378" y="98961"/>
                    <a:pt x="28918" y="103636"/>
                    <a:pt x="28918" y="108051"/>
                  </a:cubicBezTo>
                  <a:cubicBezTo>
                    <a:pt x="28918" y="115064"/>
                    <a:pt x="43243" y="119740"/>
                    <a:pt x="60000" y="119740"/>
                  </a:cubicBezTo>
                  <a:cubicBezTo>
                    <a:pt x="76486" y="119740"/>
                    <a:pt x="88648" y="115064"/>
                    <a:pt x="88648" y="108051"/>
                  </a:cubicBezTo>
                  <a:cubicBezTo>
                    <a:pt x="88648" y="103636"/>
                    <a:pt x="81621" y="98961"/>
                    <a:pt x="67027" y="96623"/>
                  </a:cubicBezTo>
                  <a:lnTo>
                    <a:pt x="67027" y="87532"/>
                  </a:lnTo>
                  <a:close/>
                  <a:moveTo>
                    <a:pt x="86486" y="55064"/>
                  </a:moveTo>
                  <a:lnTo>
                    <a:pt x="86486" y="55064"/>
                  </a:lnTo>
                  <a:cubicBezTo>
                    <a:pt x="91081" y="48311"/>
                    <a:pt x="93513" y="36883"/>
                    <a:pt x="93513" y="23116"/>
                  </a:cubicBezTo>
                  <a:cubicBezTo>
                    <a:pt x="110270" y="23116"/>
                    <a:pt x="110270" y="23116"/>
                    <a:pt x="110270" y="23116"/>
                  </a:cubicBezTo>
                  <a:cubicBezTo>
                    <a:pt x="107837" y="39220"/>
                    <a:pt x="98378" y="48311"/>
                    <a:pt x="86486" y="55064"/>
                  </a:cubicBezTo>
                  <a:close/>
                  <a:moveTo>
                    <a:pt x="60000" y="9350"/>
                  </a:moveTo>
                  <a:lnTo>
                    <a:pt x="60000" y="9350"/>
                  </a:lnTo>
                  <a:cubicBezTo>
                    <a:pt x="79189" y="9350"/>
                    <a:pt x="86486" y="16103"/>
                    <a:pt x="86486" y="18441"/>
                  </a:cubicBezTo>
                  <a:cubicBezTo>
                    <a:pt x="86486" y="20779"/>
                    <a:pt x="79189" y="27532"/>
                    <a:pt x="60000" y="29870"/>
                  </a:cubicBezTo>
                  <a:cubicBezTo>
                    <a:pt x="40810" y="27532"/>
                    <a:pt x="33513" y="20779"/>
                    <a:pt x="33513" y="18441"/>
                  </a:cubicBezTo>
                  <a:cubicBezTo>
                    <a:pt x="33513" y="16103"/>
                    <a:pt x="40810" y="9350"/>
                    <a:pt x="60000" y="9350"/>
                  </a:cubicBezTo>
                  <a:close/>
                  <a:moveTo>
                    <a:pt x="9729" y="23116"/>
                  </a:moveTo>
                  <a:lnTo>
                    <a:pt x="9729" y="23116"/>
                  </a:lnTo>
                  <a:cubicBezTo>
                    <a:pt x="26486" y="23116"/>
                    <a:pt x="26486" y="23116"/>
                    <a:pt x="26486" y="23116"/>
                  </a:cubicBezTo>
                  <a:cubicBezTo>
                    <a:pt x="26486" y="36883"/>
                    <a:pt x="28918" y="48311"/>
                    <a:pt x="33513" y="55064"/>
                  </a:cubicBezTo>
                  <a:cubicBezTo>
                    <a:pt x="21621" y="48311"/>
                    <a:pt x="9729" y="39220"/>
                    <a:pt x="9729" y="231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0" name="Shape 580"/>
            <p:cNvSpPr/>
            <p:nvPr/>
          </p:nvSpPr>
          <p:spPr>
            <a:xfrm>
              <a:off x="7962152" y="9679989"/>
              <a:ext cx="1010278" cy="9094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277" y="40719"/>
                  </a:moveTo>
                  <a:lnTo>
                    <a:pt x="19277" y="40719"/>
                  </a:lnTo>
                  <a:cubicBezTo>
                    <a:pt x="23373" y="36134"/>
                    <a:pt x="27951" y="38561"/>
                    <a:pt x="34216" y="45573"/>
                  </a:cubicBezTo>
                  <a:cubicBezTo>
                    <a:pt x="36385" y="48000"/>
                    <a:pt x="36385" y="45573"/>
                    <a:pt x="36385" y="45573"/>
                  </a:cubicBezTo>
                  <a:cubicBezTo>
                    <a:pt x="38554" y="45573"/>
                    <a:pt x="44819" y="36134"/>
                    <a:pt x="46987" y="36134"/>
                  </a:cubicBezTo>
                  <a:cubicBezTo>
                    <a:pt x="46987" y="36134"/>
                    <a:pt x="46987" y="36134"/>
                    <a:pt x="46987" y="33707"/>
                  </a:cubicBezTo>
                  <a:cubicBezTo>
                    <a:pt x="44819" y="33707"/>
                    <a:pt x="42891" y="31280"/>
                    <a:pt x="42891" y="28853"/>
                  </a:cubicBezTo>
                  <a:cubicBezTo>
                    <a:pt x="32048" y="12134"/>
                    <a:pt x="72530" y="2696"/>
                    <a:pt x="66265" y="2696"/>
                  </a:cubicBezTo>
                  <a:cubicBezTo>
                    <a:pt x="61927" y="0"/>
                    <a:pt x="49156" y="0"/>
                    <a:pt x="46987" y="0"/>
                  </a:cubicBezTo>
                  <a:cubicBezTo>
                    <a:pt x="40722" y="2696"/>
                    <a:pt x="30120" y="9707"/>
                    <a:pt x="25783" y="14561"/>
                  </a:cubicBezTo>
                  <a:cubicBezTo>
                    <a:pt x="19277" y="19415"/>
                    <a:pt x="17349" y="21842"/>
                    <a:pt x="17349" y="21842"/>
                  </a:cubicBezTo>
                  <a:cubicBezTo>
                    <a:pt x="14939" y="24000"/>
                    <a:pt x="17349" y="28853"/>
                    <a:pt x="12771" y="31280"/>
                  </a:cubicBezTo>
                  <a:cubicBezTo>
                    <a:pt x="8674" y="33707"/>
                    <a:pt x="6506" y="31280"/>
                    <a:pt x="4337" y="33707"/>
                  </a:cubicBezTo>
                  <a:cubicBezTo>
                    <a:pt x="4337" y="36134"/>
                    <a:pt x="2168" y="36134"/>
                    <a:pt x="0" y="38561"/>
                  </a:cubicBezTo>
                  <a:lnTo>
                    <a:pt x="0" y="40719"/>
                  </a:lnTo>
                  <a:lnTo>
                    <a:pt x="8674" y="50426"/>
                  </a:lnTo>
                  <a:cubicBezTo>
                    <a:pt x="8674" y="52853"/>
                    <a:pt x="10602" y="52853"/>
                    <a:pt x="12771" y="52853"/>
                  </a:cubicBezTo>
                  <a:cubicBezTo>
                    <a:pt x="12771" y="50426"/>
                    <a:pt x="14939" y="48000"/>
                    <a:pt x="17349" y="48000"/>
                  </a:cubicBezTo>
                  <a:cubicBezTo>
                    <a:pt x="17349" y="48000"/>
                    <a:pt x="17349" y="40719"/>
                    <a:pt x="19277" y="40719"/>
                  </a:cubicBezTo>
                  <a:close/>
                  <a:moveTo>
                    <a:pt x="53493" y="43146"/>
                  </a:moveTo>
                  <a:lnTo>
                    <a:pt x="53493" y="43146"/>
                  </a:lnTo>
                  <a:cubicBezTo>
                    <a:pt x="51325" y="43146"/>
                    <a:pt x="51325" y="43146"/>
                    <a:pt x="51325" y="43146"/>
                  </a:cubicBezTo>
                  <a:cubicBezTo>
                    <a:pt x="42891" y="50426"/>
                    <a:pt x="42891" y="50426"/>
                    <a:pt x="42891" y="50426"/>
                  </a:cubicBezTo>
                  <a:cubicBezTo>
                    <a:pt x="40722" y="52853"/>
                    <a:pt x="40722" y="52853"/>
                    <a:pt x="40722" y="55011"/>
                  </a:cubicBezTo>
                  <a:cubicBezTo>
                    <a:pt x="91807" y="117303"/>
                    <a:pt x="91807" y="117303"/>
                    <a:pt x="91807" y="117303"/>
                  </a:cubicBezTo>
                  <a:cubicBezTo>
                    <a:pt x="91807" y="119730"/>
                    <a:pt x="94216" y="119730"/>
                    <a:pt x="96144" y="117303"/>
                  </a:cubicBezTo>
                  <a:cubicBezTo>
                    <a:pt x="102650" y="112449"/>
                    <a:pt x="102650" y="112449"/>
                    <a:pt x="102650" y="112449"/>
                  </a:cubicBezTo>
                  <a:cubicBezTo>
                    <a:pt x="102650" y="110022"/>
                    <a:pt x="102650" y="107865"/>
                    <a:pt x="102650" y="107865"/>
                  </a:cubicBezTo>
                  <a:lnTo>
                    <a:pt x="53493" y="43146"/>
                  </a:lnTo>
                  <a:close/>
                  <a:moveTo>
                    <a:pt x="119759" y="16988"/>
                  </a:moveTo>
                  <a:lnTo>
                    <a:pt x="119759" y="16988"/>
                  </a:lnTo>
                  <a:cubicBezTo>
                    <a:pt x="117590" y="12134"/>
                    <a:pt x="117590" y="14561"/>
                    <a:pt x="115421" y="14561"/>
                  </a:cubicBezTo>
                  <a:cubicBezTo>
                    <a:pt x="115421" y="16988"/>
                    <a:pt x="111084" y="21842"/>
                    <a:pt x="111084" y="24000"/>
                  </a:cubicBezTo>
                  <a:cubicBezTo>
                    <a:pt x="108915" y="28853"/>
                    <a:pt x="104819" y="33707"/>
                    <a:pt x="98313" y="28853"/>
                  </a:cubicBezTo>
                  <a:cubicBezTo>
                    <a:pt x="91807" y="21842"/>
                    <a:pt x="94216" y="19415"/>
                    <a:pt x="96144" y="16988"/>
                  </a:cubicBezTo>
                  <a:cubicBezTo>
                    <a:pt x="96144" y="14561"/>
                    <a:pt x="100481" y="7550"/>
                    <a:pt x="100481" y="5123"/>
                  </a:cubicBezTo>
                  <a:cubicBezTo>
                    <a:pt x="102650" y="5123"/>
                    <a:pt x="100481" y="2696"/>
                    <a:pt x="98313" y="2696"/>
                  </a:cubicBezTo>
                  <a:cubicBezTo>
                    <a:pt x="96144" y="5123"/>
                    <a:pt x="83373" y="9707"/>
                    <a:pt x="81204" y="19415"/>
                  </a:cubicBezTo>
                  <a:cubicBezTo>
                    <a:pt x="79036" y="26426"/>
                    <a:pt x="83373" y="33707"/>
                    <a:pt x="76867" y="40719"/>
                  </a:cubicBezTo>
                  <a:cubicBezTo>
                    <a:pt x="68433" y="50426"/>
                    <a:pt x="68433" y="50426"/>
                    <a:pt x="68433" y="50426"/>
                  </a:cubicBezTo>
                  <a:cubicBezTo>
                    <a:pt x="76867" y="62292"/>
                    <a:pt x="76867" y="62292"/>
                    <a:pt x="76867" y="62292"/>
                  </a:cubicBezTo>
                  <a:cubicBezTo>
                    <a:pt x="87710" y="50426"/>
                    <a:pt x="87710" y="50426"/>
                    <a:pt x="87710" y="50426"/>
                  </a:cubicBezTo>
                  <a:cubicBezTo>
                    <a:pt x="89638" y="48000"/>
                    <a:pt x="94216" y="45573"/>
                    <a:pt x="98313" y="48000"/>
                  </a:cubicBezTo>
                  <a:cubicBezTo>
                    <a:pt x="108915" y="50426"/>
                    <a:pt x="113253" y="45573"/>
                    <a:pt x="117590" y="38561"/>
                  </a:cubicBezTo>
                  <a:cubicBezTo>
                    <a:pt x="119759" y="31280"/>
                    <a:pt x="119759" y="19415"/>
                    <a:pt x="119759" y="16988"/>
                  </a:cubicBezTo>
                  <a:close/>
                  <a:moveTo>
                    <a:pt x="17349" y="107865"/>
                  </a:moveTo>
                  <a:lnTo>
                    <a:pt x="17349" y="107865"/>
                  </a:lnTo>
                  <a:cubicBezTo>
                    <a:pt x="14939" y="110022"/>
                    <a:pt x="14939" y="112449"/>
                    <a:pt x="17349" y="112449"/>
                  </a:cubicBezTo>
                  <a:cubicBezTo>
                    <a:pt x="21445" y="119730"/>
                    <a:pt x="21445" y="119730"/>
                    <a:pt x="21445" y="119730"/>
                  </a:cubicBezTo>
                  <a:cubicBezTo>
                    <a:pt x="23373" y="119730"/>
                    <a:pt x="25783" y="119730"/>
                    <a:pt x="25783" y="117303"/>
                  </a:cubicBezTo>
                  <a:cubicBezTo>
                    <a:pt x="55662" y="86292"/>
                    <a:pt x="55662" y="86292"/>
                    <a:pt x="55662" y="86292"/>
                  </a:cubicBezTo>
                  <a:cubicBezTo>
                    <a:pt x="46987" y="74157"/>
                    <a:pt x="46987" y="74157"/>
                    <a:pt x="46987" y="74157"/>
                  </a:cubicBezTo>
                  <a:lnTo>
                    <a:pt x="17349" y="1078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1" name="Shape 581"/>
            <p:cNvSpPr/>
            <p:nvPr/>
          </p:nvSpPr>
          <p:spPr>
            <a:xfrm>
              <a:off x="11818284" y="6885936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865" y="41298"/>
                  </a:moveTo>
                  <a:lnTo>
                    <a:pt x="107865" y="41298"/>
                  </a:lnTo>
                  <a:cubicBezTo>
                    <a:pt x="98157" y="18441"/>
                    <a:pt x="81438" y="0"/>
                    <a:pt x="71730" y="2077"/>
                  </a:cubicBezTo>
                  <a:cubicBezTo>
                    <a:pt x="57438" y="9350"/>
                    <a:pt x="81438" y="36883"/>
                    <a:pt x="9707" y="64415"/>
                  </a:cubicBezTo>
                  <a:cubicBezTo>
                    <a:pt x="2426" y="66753"/>
                    <a:pt x="0" y="75844"/>
                    <a:pt x="2426" y="82857"/>
                  </a:cubicBezTo>
                  <a:cubicBezTo>
                    <a:pt x="4853" y="87532"/>
                    <a:pt x="14292" y="94285"/>
                    <a:pt x="21842" y="92207"/>
                  </a:cubicBezTo>
                  <a:lnTo>
                    <a:pt x="26426" y="89870"/>
                  </a:lnTo>
                  <a:cubicBezTo>
                    <a:pt x="31280" y="96623"/>
                    <a:pt x="36134" y="92207"/>
                    <a:pt x="36134" y="96623"/>
                  </a:cubicBezTo>
                  <a:cubicBezTo>
                    <a:pt x="38561" y="101298"/>
                    <a:pt x="43146" y="110389"/>
                    <a:pt x="43146" y="112727"/>
                  </a:cubicBezTo>
                  <a:cubicBezTo>
                    <a:pt x="45573" y="115064"/>
                    <a:pt x="48000" y="119740"/>
                    <a:pt x="50426" y="117402"/>
                  </a:cubicBezTo>
                  <a:cubicBezTo>
                    <a:pt x="52853" y="117402"/>
                    <a:pt x="62292" y="115064"/>
                    <a:pt x="64719" y="112727"/>
                  </a:cubicBezTo>
                  <a:cubicBezTo>
                    <a:pt x="69303" y="112727"/>
                    <a:pt x="69303" y="110389"/>
                    <a:pt x="67146" y="108051"/>
                  </a:cubicBezTo>
                  <a:cubicBezTo>
                    <a:pt x="67146" y="105974"/>
                    <a:pt x="62292" y="103636"/>
                    <a:pt x="62292" y="101298"/>
                  </a:cubicBezTo>
                  <a:cubicBezTo>
                    <a:pt x="59865" y="98961"/>
                    <a:pt x="57438" y="89870"/>
                    <a:pt x="55011" y="87532"/>
                  </a:cubicBezTo>
                  <a:cubicBezTo>
                    <a:pt x="52853" y="85194"/>
                    <a:pt x="57438" y="80519"/>
                    <a:pt x="62292" y="80519"/>
                  </a:cubicBezTo>
                  <a:cubicBezTo>
                    <a:pt x="95730" y="78441"/>
                    <a:pt x="100584" y="96623"/>
                    <a:pt x="112449" y="92207"/>
                  </a:cubicBezTo>
                  <a:cubicBezTo>
                    <a:pt x="119730" y="89870"/>
                    <a:pt x="119730" y="64415"/>
                    <a:pt x="107865" y="41298"/>
                  </a:cubicBezTo>
                  <a:close/>
                  <a:moveTo>
                    <a:pt x="105168" y="80519"/>
                  </a:moveTo>
                  <a:lnTo>
                    <a:pt x="105168" y="80519"/>
                  </a:lnTo>
                  <a:cubicBezTo>
                    <a:pt x="102741" y="80519"/>
                    <a:pt x="88449" y="71428"/>
                    <a:pt x="81438" y="52987"/>
                  </a:cubicBezTo>
                  <a:cubicBezTo>
                    <a:pt x="74157" y="34545"/>
                    <a:pt x="74157" y="16103"/>
                    <a:pt x="76584" y="16103"/>
                  </a:cubicBezTo>
                  <a:cubicBezTo>
                    <a:pt x="79011" y="16103"/>
                    <a:pt x="90876" y="27532"/>
                    <a:pt x="98157" y="45974"/>
                  </a:cubicBezTo>
                  <a:cubicBezTo>
                    <a:pt x="107865" y="64415"/>
                    <a:pt x="105168" y="78441"/>
                    <a:pt x="105168" y="805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2" name="Shape 582"/>
            <p:cNvSpPr/>
            <p:nvPr/>
          </p:nvSpPr>
          <p:spPr>
            <a:xfrm>
              <a:off x="4162028" y="8427297"/>
              <a:ext cx="923685" cy="9455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08" y="78181"/>
                  </a:moveTo>
                  <a:lnTo>
                    <a:pt x="73008" y="78181"/>
                  </a:lnTo>
                  <a:cubicBezTo>
                    <a:pt x="73008" y="78181"/>
                    <a:pt x="119734" y="43896"/>
                    <a:pt x="115221" y="6753"/>
                  </a:cubicBezTo>
                  <a:lnTo>
                    <a:pt x="115221" y="4675"/>
                  </a:lnTo>
                  <a:cubicBezTo>
                    <a:pt x="112831" y="4675"/>
                    <a:pt x="112831" y="4675"/>
                    <a:pt x="112831" y="4675"/>
                  </a:cubicBezTo>
                  <a:cubicBezTo>
                    <a:pt x="75398" y="0"/>
                    <a:pt x="42212" y="46233"/>
                    <a:pt x="42212" y="46233"/>
                  </a:cubicBezTo>
                  <a:cubicBezTo>
                    <a:pt x="14070" y="41298"/>
                    <a:pt x="16460" y="48311"/>
                    <a:pt x="2389" y="78181"/>
                  </a:cubicBezTo>
                  <a:cubicBezTo>
                    <a:pt x="0" y="85194"/>
                    <a:pt x="4778" y="85194"/>
                    <a:pt x="9292" y="85194"/>
                  </a:cubicBezTo>
                  <a:cubicBezTo>
                    <a:pt x="14070" y="82857"/>
                    <a:pt x="23362" y="80519"/>
                    <a:pt x="23362" y="80519"/>
                  </a:cubicBezTo>
                  <a:cubicBezTo>
                    <a:pt x="40088" y="96623"/>
                    <a:pt x="40088" y="96623"/>
                    <a:pt x="40088" y="96623"/>
                  </a:cubicBezTo>
                  <a:cubicBezTo>
                    <a:pt x="40088" y="96623"/>
                    <a:pt x="37433" y="105714"/>
                    <a:pt x="35309" y="110389"/>
                  </a:cubicBezTo>
                  <a:cubicBezTo>
                    <a:pt x="32920" y="115064"/>
                    <a:pt x="35309" y="119740"/>
                    <a:pt x="40088" y="117402"/>
                  </a:cubicBezTo>
                  <a:cubicBezTo>
                    <a:pt x="70619" y="103376"/>
                    <a:pt x="77522" y="105714"/>
                    <a:pt x="73008" y="78181"/>
                  </a:cubicBezTo>
                  <a:close/>
                  <a:moveTo>
                    <a:pt x="79911" y="38961"/>
                  </a:moveTo>
                  <a:lnTo>
                    <a:pt x="79911" y="38961"/>
                  </a:lnTo>
                  <a:cubicBezTo>
                    <a:pt x="75398" y="34545"/>
                    <a:pt x="75398" y="29870"/>
                    <a:pt x="79911" y="25194"/>
                  </a:cubicBezTo>
                  <a:cubicBezTo>
                    <a:pt x="84690" y="20779"/>
                    <a:pt x="91592" y="20779"/>
                    <a:pt x="93982" y="25194"/>
                  </a:cubicBezTo>
                  <a:cubicBezTo>
                    <a:pt x="98761" y="29870"/>
                    <a:pt x="98761" y="34545"/>
                    <a:pt x="93982" y="38961"/>
                  </a:cubicBezTo>
                  <a:cubicBezTo>
                    <a:pt x="91592" y="43896"/>
                    <a:pt x="84690" y="43896"/>
                    <a:pt x="79911" y="389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658638" y="1472531"/>
            <a:ext cx="1997006" cy="58476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tuần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ADBD1FF-2744-47FB-B29A-1EF3B7E438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3325" r="42676" b="51261"/>
          <a:stretch/>
        </p:blipFill>
        <p:spPr>
          <a:xfrm>
            <a:off x="743533" y="3183263"/>
            <a:ext cx="2179500" cy="2248536"/>
          </a:xfrm>
          <a:prstGeom prst="ellipse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334240" y="1472531"/>
            <a:ext cx="1997006" cy="58476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tháng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F8CDC993-84C9-485D-921A-FEE7C785EF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43" y="1222463"/>
            <a:ext cx="1151403" cy="111688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2A1E5FB7-C050-4713-B497-CC298E3814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4" r="45042"/>
          <a:stretch/>
        </p:blipFill>
        <p:spPr>
          <a:xfrm>
            <a:off x="5537474" y="2240467"/>
            <a:ext cx="2406380" cy="2037147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45D103BD-F78E-4ED5-9287-187730E155C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5" t="52086" r="1406" b="-372"/>
          <a:stretch/>
        </p:blipFill>
        <p:spPr>
          <a:xfrm>
            <a:off x="8331246" y="2330087"/>
            <a:ext cx="2650412" cy="2243734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29" name="矩形 28"/>
          <p:cNvSpPr/>
          <p:nvPr/>
        </p:nvSpPr>
        <p:spPr>
          <a:xfrm>
            <a:off x="3496439" y="1472531"/>
            <a:ext cx="1997006" cy="58476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 tuần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172041" y="1472531"/>
            <a:ext cx="1997006" cy="58476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 tháng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41F6F5E6-3CC8-415D-9766-FDA96F5376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8" b="52097"/>
          <a:stretch/>
        </p:blipFill>
        <p:spPr>
          <a:xfrm>
            <a:off x="3322462" y="3244539"/>
            <a:ext cx="2452858" cy="25305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87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75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27" grpId="0"/>
      <p:bldP spid="31" grpId="0"/>
      <p:bldP spid="29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844537" y="582099"/>
            <a:ext cx="654377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hình vào giai đoạn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95318" y="1989082"/>
            <a:ext cx="11182282" cy="4092430"/>
            <a:chOff x="-8806" y="5098469"/>
            <a:chExt cx="19583952" cy="7167227"/>
          </a:xfrm>
        </p:grpSpPr>
        <p:sp>
          <p:nvSpPr>
            <p:cNvPr id="13" name="Shape 561"/>
            <p:cNvSpPr/>
            <p:nvPr/>
          </p:nvSpPr>
          <p:spPr>
            <a:xfrm>
              <a:off x="-8806" y="5098469"/>
              <a:ext cx="19583952" cy="7167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534"/>
                  </a:moveTo>
                  <a:cubicBezTo>
                    <a:pt x="17821" y="120000"/>
                    <a:pt x="19688" y="62325"/>
                    <a:pt x="28005" y="62790"/>
                  </a:cubicBezTo>
                  <a:cubicBezTo>
                    <a:pt x="36322" y="63255"/>
                    <a:pt x="41414" y="85581"/>
                    <a:pt x="52277" y="83720"/>
                  </a:cubicBezTo>
                  <a:cubicBezTo>
                    <a:pt x="63140" y="81860"/>
                    <a:pt x="63988" y="40930"/>
                    <a:pt x="75190" y="37209"/>
                  </a:cubicBezTo>
                  <a:cubicBezTo>
                    <a:pt x="86393" y="33488"/>
                    <a:pt x="87538" y="57093"/>
                    <a:pt x="98231" y="55697"/>
                  </a:cubicBezTo>
                  <a:cubicBezTo>
                    <a:pt x="108925" y="54302"/>
                    <a:pt x="109137" y="9767"/>
                    <a:pt x="120000" y="0"/>
                  </a:cubicBezTo>
                </a:path>
              </a:pathLst>
            </a:custGeom>
            <a:noFill/>
            <a:ln w="15875" cap="flat" cmpd="sng">
              <a:solidFill>
                <a:srgbClr val="BFBFB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182825" tIns="91400" rIns="182825" bIns="914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19" name="Shape 579"/>
            <p:cNvSpPr/>
            <p:nvPr/>
          </p:nvSpPr>
          <p:spPr>
            <a:xfrm>
              <a:off x="15622640" y="8032603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027" y="87532"/>
                  </a:moveTo>
                  <a:lnTo>
                    <a:pt x="67027" y="87532"/>
                  </a:lnTo>
                  <a:cubicBezTo>
                    <a:pt x="67027" y="78441"/>
                    <a:pt x="74324" y="73506"/>
                    <a:pt x="86486" y="66753"/>
                  </a:cubicBezTo>
                  <a:cubicBezTo>
                    <a:pt x="100810" y="57402"/>
                    <a:pt x="119729" y="45974"/>
                    <a:pt x="119729" y="18441"/>
                  </a:cubicBezTo>
                  <a:cubicBezTo>
                    <a:pt x="119729" y="16103"/>
                    <a:pt x="117297" y="13766"/>
                    <a:pt x="115135" y="13766"/>
                  </a:cubicBezTo>
                  <a:cubicBezTo>
                    <a:pt x="93513" y="13766"/>
                    <a:pt x="93513" y="13766"/>
                    <a:pt x="93513" y="13766"/>
                  </a:cubicBezTo>
                  <a:cubicBezTo>
                    <a:pt x="88648" y="7012"/>
                    <a:pt x="79189" y="0"/>
                    <a:pt x="60000" y="0"/>
                  </a:cubicBezTo>
                  <a:cubicBezTo>
                    <a:pt x="40810" y="0"/>
                    <a:pt x="31351" y="7012"/>
                    <a:pt x="26486" y="13766"/>
                  </a:cubicBezTo>
                  <a:cubicBezTo>
                    <a:pt x="4864" y="13766"/>
                    <a:pt x="4864" y="13766"/>
                    <a:pt x="4864" y="13766"/>
                  </a:cubicBezTo>
                  <a:cubicBezTo>
                    <a:pt x="2432" y="13766"/>
                    <a:pt x="0" y="16103"/>
                    <a:pt x="0" y="18441"/>
                  </a:cubicBezTo>
                  <a:cubicBezTo>
                    <a:pt x="0" y="45974"/>
                    <a:pt x="16756" y="57402"/>
                    <a:pt x="33513" y="66753"/>
                  </a:cubicBezTo>
                  <a:cubicBezTo>
                    <a:pt x="45675" y="73506"/>
                    <a:pt x="52702" y="78441"/>
                    <a:pt x="52702" y="87532"/>
                  </a:cubicBezTo>
                  <a:cubicBezTo>
                    <a:pt x="52702" y="96623"/>
                    <a:pt x="52702" y="96623"/>
                    <a:pt x="52702" y="96623"/>
                  </a:cubicBezTo>
                  <a:cubicBezTo>
                    <a:pt x="38378" y="98961"/>
                    <a:pt x="28918" y="103636"/>
                    <a:pt x="28918" y="108051"/>
                  </a:cubicBezTo>
                  <a:cubicBezTo>
                    <a:pt x="28918" y="115064"/>
                    <a:pt x="43243" y="119740"/>
                    <a:pt x="60000" y="119740"/>
                  </a:cubicBezTo>
                  <a:cubicBezTo>
                    <a:pt x="76486" y="119740"/>
                    <a:pt x="88648" y="115064"/>
                    <a:pt x="88648" y="108051"/>
                  </a:cubicBezTo>
                  <a:cubicBezTo>
                    <a:pt x="88648" y="103636"/>
                    <a:pt x="81621" y="98961"/>
                    <a:pt x="67027" y="96623"/>
                  </a:cubicBezTo>
                  <a:lnTo>
                    <a:pt x="67027" y="87532"/>
                  </a:lnTo>
                  <a:close/>
                  <a:moveTo>
                    <a:pt x="86486" y="55064"/>
                  </a:moveTo>
                  <a:lnTo>
                    <a:pt x="86486" y="55064"/>
                  </a:lnTo>
                  <a:cubicBezTo>
                    <a:pt x="91081" y="48311"/>
                    <a:pt x="93513" y="36883"/>
                    <a:pt x="93513" y="23116"/>
                  </a:cubicBezTo>
                  <a:cubicBezTo>
                    <a:pt x="110270" y="23116"/>
                    <a:pt x="110270" y="23116"/>
                    <a:pt x="110270" y="23116"/>
                  </a:cubicBezTo>
                  <a:cubicBezTo>
                    <a:pt x="107837" y="39220"/>
                    <a:pt x="98378" y="48311"/>
                    <a:pt x="86486" y="55064"/>
                  </a:cubicBezTo>
                  <a:close/>
                  <a:moveTo>
                    <a:pt x="60000" y="9350"/>
                  </a:moveTo>
                  <a:lnTo>
                    <a:pt x="60000" y="9350"/>
                  </a:lnTo>
                  <a:cubicBezTo>
                    <a:pt x="79189" y="9350"/>
                    <a:pt x="86486" y="16103"/>
                    <a:pt x="86486" y="18441"/>
                  </a:cubicBezTo>
                  <a:cubicBezTo>
                    <a:pt x="86486" y="20779"/>
                    <a:pt x="79189" y="27532"/>
                    <a:pt x="60000" y="29870"/>
                  </a:cubicBezTo>
                  <a:cubicBezTo>
                    <a:pt x="40810" y="27532"/>
                    <a:pt x="33513" y="20779"/>
                    <a:pt x="33513" y="18441"/>
                  </a:cubicBezTo>
                  <a:cubicBezTo>
                    <a:pt x="33513" y="16103"/>
                    <a:pt x="40810" y="9350"/>
                    <a:pt x="60000" y="9350"/>
                  </a:cubicBezTo>
                  <a:close/>
                  <a:moveTo>
                    <a:pt x="9729" y="23116"/>
                  </a:moveTo>
                  <a:lnTo>
                    <a:pt x="9729" y="23116"/>
                  </a:lnTo>
                  <a:cubicBezTo>
                    <a:pt x="26486" y="23116"/>
                    <a:pt x="26486" y="23116"/>
                    <a:pt x="26486" y="23116"/>
                  </a:cubicBezTo>
                  <a:cubicBezTo>
                    <a:pt x="26486" y="36883"/>
                    <a:pt x="28918" y="48311"/>
                    <a:pt x="33513" y="55064"/>
                  </a:cubicBezTo>
                  <a:cubicBezTo>
                    <a:pt x="21621" y="48311"/>
                    <a:pt x="9729" y="39220"/>
                    <a:pt x="9729" y="231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0" name="Shape 580"/>
            <p:cNvSpPr/>
            <p:nvPr/>
          </p:nvSpPr>
          <p:spPr>
            <a:xfrm>
              <a:off x="7962152" y="9679989"/>
              <a:ext cx="1010278" cy="9094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277" y="40719"/>
                  </a:moveTo>
                  <a:lnTo>
                    <a:pt x="19277" y="40719"/>
                  </a:lnTo>
                  <a:cubicBezTo>
                    <a:pt x="23373" y="36134"/>
                    <a:pt x="27951" y="38561"/>
                    <a:pt x="34216" y="45573"/>
                  </a:cubicBezTo>
                  <a:cubicBezTo>
                    <a:pt x="36385" y="48000"/>
                    <a:pt x="36385" y="45573"/>
                    <a:pt x="36385" y="45573"/>
                  </a:cubicBezTo>
                  <a:cubicBezTo>
                    <a:pt x="38554" y="45573"/>
                    <a:pt x="44819" y="36134"/>
                    <a:pt x="46987" y="36134"/>
                  </a:cubicBezTo>
                  <a:cubicBezTo>
                    <a:pt x="46987" y="36134"/>
                    <a:pt x="46987" y="36134"/>
                    <a:pt x="46987" y="33707"/>
                  </a:cubicBezTo>
                  <a:cubicBezTo>
                    <a:pt x="44819" y="33707"/>
                    <a:pt x="42891" y="31280"/>
                    <a:pt x="42891" y="28853"/>
                  </a:cubicBezTo>
                  <a:cubicBezTo>
                    <a:pt x="32048" y="12134"/>
                    <a:pt x="72530" y="2696"/>
                    <a:pt x="66265" y="2696"/>
                  </a:cubicBezTo>
                  <a:cubicBezTo>
                    <a:pt x="61927" y="0"/>
                    <a:pt x="49156" y="0"/>
                    <a:pt x="46987" y="0"/>
                  </a:cubicBezTo>
                  <a:cubicBezTo>
                    <a:pt x="40722" y="2696"/>
                    <a:pt x="30120" y="9707"/>
                    <a:pt x="25783" y="14561"/>
                  </a:cubicBezTo>
                  <a:cubicBezTo>
                    <a:pt x="19277" y="19415"/>
                    <a:pt x="17349" y="21842"/>
                    <a:pt x="17349" y="21842"/>
                  </a:cubicBezTo>
                  <a:cubicBezTo>
                    <a:pt x="14939" y="24000"/>
                    <a:pt x="17349" y="28853"/>
                    <a:pt x="12771" y="31280"/>
                  </a:cubicBezTo>
                  <a:cubicBezTo>
                    <a:pt x="8674" y="33707"/>
                    <a:pt x="6506" y="31280"/>
                    <a:pt x="4337" y="33707"/>
                  </a:cubicBezTo>
                  <a:cubicBezTo>
                    <a:pt x="4337" y="36134"/>
                    <a:pt x="2168" y="36134"/>
                    <a:pt x="0" y="38561"/>
                  </a:cubicBezTo>
                  <a:lnTo>
                    <a:pt x="0" y="40719"/>
                  </a:lnTo>
                  <a:lnTo>
                    <a:pt x="8674" y="50426"/>
                  </a:lnTo>
                  <a:cubicBezTo>
                    <a:pt x="8674" y="52853"/>
                    <a:pt x="10602" y="52853"/>
                    <a:pt x="12771" y="52853"/>
                  </a:cubicBezTo>
                  <a:cubicBezTo>
                    <a:pt x="12771" y="50426"/>
                    <a:pt x="14939" y="48000"/>
                    <a:pt x="17349" y="48000"/>
                  </a:cubicBezTo>
                  <a:cubicBezTo>
                    <a:pt x="17349" y="48000"/>
                    <a:pt x="17349" y="40719"/>
                    <a:pt x="19277" y="40719"/>
                  </a:cubicBezTo>
                  <a:close/>
                  <a:moveTo>
                    <a:pt x="53493" y="43146"/>
                  </a:moveTo>
                  <a:lnTo>
                    <a:pt x="53493" y="43146"/>
                  </a:lnTo>
                  <a:cubicBezTo>
                    <a:pt x="51325" y="43146"/>
                    <a:pt x="51325" y="43146"/>
                    <a:pt x="51325" y="43146"/>
                  </a:cubicBezTo>
                  <a:cubicBezTo>
                    <a:pt x="42891" y="50426"/>
                    <a:pt x="42891" y="50426"/>
                    <a:pt x="42891" y="50426"/>
                  </a:cubicBezTo>
                  <a:cubicBezTo>
                    <a:pt x="40722" y="52853"/>
                    <a:pt x="40722" y="52853"/>
                    <a:pt x="40722" y="55011"/>
                  </a:cubicBezTo>
                  <a:cubicBezTo>
                    <a:pt x="91807" y="117303"/>
                    <a:pt x="91807" y="117303"/>
                    <a:pt x="91807" y="117303"/>
                  </a:cubicBezTo>
                  <a:cubicBezTo>
                    <a:pt x="91807" y="119730"/>
                    <a:pt x="94216" y="119730"/>
                    <a:pt x="96144" y="117303"/>
                  </a:cubicBezTo>
                  <a:cubicBezTo>
                    <a:pt x="102650" y="112449"/>
                    <a:pt x="102650" y="112449"/>
                    <a:pt x="102650" y="112449"/>
                  </a:cubicBezTo>
                  <a:cubicBezTo>
                    <a:pt x="102650" y="110022"/>
                    <a:pt x="102650" y="107865"/>
                    <a:pt x="102650" y="107865"/>
                  </a:cubicBezTo>
                  <a:lnTo>
                    <a:pt x="53493" y="43146"/>
                  </a:lnTo>
                  <a:close/>
                  <a:moveTo>
                    <a:pt x="119759" y="16988"/>
                  </a:moveTo>
                  <a:lnTo>
                    <a:pt x="119759" y="16988"/>
                  </a:lnTo>
                  <a:cubicBezTo>
                    <a:pt x="117590" y="12134"/>
                    <a:pt x="117590" y="14561"/>
                    <a:pt x="115421" y="14561"/>
                  </a:cubicBezTo>
                  <a:cubicBezTo>
                    <a:pt x="115421" y="16988"/>
                    <a:pt x="111084" y="21842"/>
                    <a:pt x="111084" y="24000"/>
                  </a:cubicBezTo>
                  <a:cubicBezTo>
                    <a:pt x="108915" y="28853"/>
                    <a:pt x="104819" y="33707"/>
                    <a:pt x="98313" y="28853"/>
                  </a:cubicBezTo>
                  <a:cubicBezTo>
                    <a:pt x="91807" y="21842"/>
                    <a:pt x="94216" y="19415"/>
                    <a:pt x="96144" y="16988"/>
                  </a:cubicBezTo>
                  <a:cubicBezTo>
                    <a:pt x="96144" y="14561"/>
                    <a:pt x="100481" y="7550"/>
                    <a:pt x="100481" y="5123"/>
                  </a:cubicBezTo>
                  <a:cubicBezTo>
                    <a:pt x="102650" y="5123"/>
                    <a:pt x="100481" y="2696"/>
                    <a:pt x="98313" y="2696"/>
                  </a:cubicBezTo>
                  <a:cubicBezTo>
                    <a:pt x="96144" y="5123"/>
                    <a:pt x="83373" y="9707"/>
                    <a:pt x="81204" y="19415"/>
                  </a:cubicBezTo>
                  <a:cubicBezTo>
                    <a:pt x="79036" y="26426"/>
                    <a:pt x="83373" y="33707"/>
                    <a:pt x="76867" y="40719"/>
                  </a:cubicBezTo>
                  <a:cubicBezTo>
                    <a:pt x="68433" y="50426"/>
                    <a:pt x="68433" y="50426"/>
                    <a:pt x="68433" y="50426"/>
                  </a:cubicBezTo>
                  <a:cubicBezTo>
                    <a:pt x="76867" y="62292"/>
                    <a:pt x="76867" y="62292"/>
                    <a:pt x="76867" y="62292"/>
                  </a:cubicBezTo>
                  <a:cubicBezTo>
                    <a:pt x="87710" y="50426"/>
                    <a:pt x="87710" y="50426"/>
                    <a:pt x="87710" y="50426"/>
                  </a:cubicBezTo>
                  <a:cubicBezTo>
                    <a:pt x="89638" y="48000"/>
                    <a:pt x="94216" y="45573"/>
                    <a:pt x="98313" y="48000"/>
                  </a:cubicBezTo>
                  <a:cubicBezTo>
                    <a:pt x="108915" y="50426"/>
                    <a:pt x="113253" y="45573"/>
                    <a:pt x="117590" y="38561"/>
                  </a:cubicBezTo>
                  <a:cubicBezTo>
                    <a:pt x="119759" y="31280"/>
                    <a:pt x="119759" y="19415"/>
                    <a:pt x="119759" y="16988"/>
                  </a:cubicBezTo>
                  <a:close/>
                  <a:moveTo>
                    <a:pt x="17349" y="107865"/>
                  </a:moveTo>
                  <a:lnTo>
                    <a:pt x="17349" y="107865"/>
                  </a:lnTo>
                  <a:cubicBezTo>
                    <a:pt x="14939" y="110022"/>
                    <a:pt x="14939" y="112449"/>
                    <a:pt x="17349" y="112449"/>
                  </a:cubicBezTo>
                  <a:cubicBezTo>
                    <a:pt x="21445" y="119730"/>
                    <a:pt x="21445" y="119730"/>
                    <a:pt x="21445" y="119730"/>
                  </a:cubicBezTo>
                  <a:cubicBezTo>
                    <a:pt x="23373" y="119730"/>
                    <a:pt x="25783" y="119730"/>
                    <a:pt x="25783" y="117303"/>
                  </a:cubicBezTo>
                  <a:cubicBezTo>
                    <a:pt x="55662" y="86292"/>
                    <a:pt x="55662" y="86292"/>
                    <a:pt x="55662" y="86292"/>
                  </a:cubicBezTo>
                  <a:cubicBezTo>
                    <a:pt x="46987" y="74157"/>
                    <a:pt x="46987" y="74157"/>
                    <a:pt x="46987" y="74157"/>
                  </a:cubicBezTo>
                  <a:lnTo>
                    <a:pt x="17349" y="1078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1" name="Shape 581"/>
            <p:cNvSpPr/>
            <p:nvPr/>
          </p:nvSpPr>
          <p:spPr>
            <a:xfrm>
              <a:off x="11818284" y="6885936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865" y="41298"/>
                  </a:moveTo>
                  <a:lnTo>
                    <a:pt x="107865" y="41298"/>
                  </a:lnTo>
                  <a:cubicBezTo>
                    <a:pt x="98157" y="18441"/>
                    <a:pt x="81438" y="0"/>
                    <a:pt x="71730" y="2077"/>
                  </a:cubicBezTo>
                  <a:cubicBezTo>
                    <a:pt x="57438" y="9350"/>
                    <a:pt x="81438" y="36883"/>
                    <a:pt x="9707" y="64415"/>
                  </a:cubicBezTo>
                  <a:cubicBezTo>
                    <a:pt x="2426" y="66753"/>
                    <a:pt x="0" y="75844"/>
                    <a:pt x="2426" y="82857"/>
                  </a:cubicBezTo>
                  <a:cubicBezTo>
                    <a:pt x="4853" y="87532"/>
                    <a:pt x="14292" y="94285"/>
                    <a:pt x="21842" y="92207"/>
                  </a:cubicBezTo>
                  <a:lnTo>
                    <a:pt x="26426" y="89870"/>
                  </a:lnTo>
                  <a:cubicBezTo>
                    <a:pt x="31280" y="96623"/>
                    <a:pt x="36134" y="92207"/>
                    <a:pt x="36134" y="96623"/>
                  </a:cubicBezTo>
                  <a:cubicBezTo>
                    <a:pt x="38561" y="101298"/>
                    <a:pt x="43146" y="110389"/>
                    <a:pt x="43146" y="112727"/>
                  </a:cubicBezTo>
                  <a:cubicBezTo>
                    <a:pt x="45573" y="115064"/>
                    <a:pt x="48000" y="119740"/>
                    <a:pt x="50426" y="117402"/>
                  </a:cubicBezTo>
                  <a:cubicBezTo>
                    <a:pt x="52853" y="117402"/>
                    <a:pt x="62292" y="115064"/>
                    <a:pt x="64719" y="112727"/>
                  </a:cubicBezTo>
                  <a:cubicBezTo>
                    <a:pt x="69303" y="112727"/>
                    <a:pt x="69303" y="110389"/>
                    <a:pt x="67146" y="108051"/>
                  </a:cubicBezTo>
                  <a:cubicBezTo>
                    <a:pt x="67146" y="105974"/>
                    <a:pt x="62292" y="103636"/>
                    <a:pt x="62292" y="101298"/>
                  </a:cubicBezTo>
                  <a:cubicBezTo>
                    <a:pt x="59865" y="98961"/>
                    <a:pt x="57438" y="89870"/>
                    <a:pt x="55011" y="87532"/>
                  </a:cubicBezTo>
                  <a:cubicBezTo>
                    <a:pt x="52853" y="85194"/>
                    <a:pt x="57438" y="80519"/>
                    <a:pt x="62292" y="80519"/>
                  </a:cubicBezTo>
                  <a:cubicBezTo>
                    <a:pt x="95730" y="78441"/>
                    <a:pt x="100584" y="96623"/>
                    <a:pt x="112449" y="92207"/>
                  </a:cubicBezTo>
                  <a:cubicBezTo>
                    <a:pt x="119730" y="89870"/>
                    <a:pt x="119730" y="64415"/>
                    <a:pt x="107865" y="41298"/>
                  </a:cubicBezTo>
                  <a:close/>
                  <a:moveTo>
                    <a:pt x="105168" y="80519"/>
                  </a:moveTo>
                  <a:lnTo>
                    <a:pt x="105168" y="80519"/>
                  </a:lnTo>
                  <a:cubicBezTo>
                    <a:pt x="102741" y="80519"/>
                    <a:pt x="88449" y="71428"/>
                    <a:pt x="81438" y="52987"/>
                  </a:cubicBezTo>
                  <a:cubicBezTo>
                    <a:pt x="74157" y="34545"/>
                    <a:pt x="74157" y="16103"/>
                    <a:pt x="76584" y="16103"/>
                  </a:cubicBezTo>
                  <a:cubicBezTo>
                    <a:pt x="79011" y="16103"/>
                    <a:pt x="90876" y="27532"/>
                    <a:pt x="98157" y="45974"/>
                  </a:cubicBezTo>
                  <a:cubicBezTo>
                    <a:pt x="107865" y="64415"/>
                    <a:pt x="105168" y="78441"/>
                    <a:pt x="105168" y="805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2" name="Shape 582"/>
            <p:cNvSpPr/>
            <p:nvPr/>
          </p:nvSpPr>
          <p:spPr>
            <a:xfrm>
              <a:off x="4162028" y="8427297"/>
              <a:ext cx="923685" cy="9455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08" y="78181"/>
                  </a:moveTo>
                  <a:lnTo>
                    <a:pt x="73008" y="78181"/>
                  </a:lnTo>
                  <a:cubicBezTo>
                    <a:pt x="73008" y="78181"/>
                    <a:pt x="119734" y="43896"/>
                    <a:pt x="115221" y="6753"/>
                  </a:cubicBezTo>
                  <a:lnTo>
                    <a:pt x="115221" y="4675"/>
                  </a:lnTo>
                  <a:cubicBezTo>
                    <a:pt x="112831" y="4675"/>
                    <a:pt x="112831" y="4675"/>
                    <a:pt x="112831" y="4675"/>
                  </a:cubicBezTo>
                  <a:cubicBezTo>
                    <a:pt x="75398" y="0"/>
                    <a:pt x="42212" y="46233"/>
                    <a:pt x="42212" y="46233"/>
                  </a:cubicBezTo>
                  <a:cubicBezTo>
                    <a:pt x="14070" y="41298"/>
                    <a:pt x="16460" y="48311"/>
                    <a:pt x="2389" y="78181"/>
                  </a:cubicBezTo>
                  <a:cubicBezTo>
                    <a:pt x="0" y="85194"/>
                    <a:pt x="4778" y="85194"/>
                    <a:pt x="9292" y="85194"/>
                  </a:cubicBezTo>
                  <a:cubicBezTo>
                    <a:pt x="14070" y="82857"/>
                    <a:pt x="23362" y="80519"/>
                    <a:pt x="23362" y="80519"/>
                  </a:cubicBezTo>
                  <a:cubicBezTo>
                    <a:pt x="40088" y="96623"/>
                    <a:pt x="40088" y="96623"/>
                    <a:pt x="40088" y="96623"/>
                  </a:cubicBezTo>
                  <a:cubicBezTo>
                    <a:pt x="40088" y="96623"/>
                    <a:pt x="37433" y="105714"/>
                    <a:pt x="35309" y="110389"/>
                  </a:cubicBezTo>
                  <a:cubicBezTo>
                    <a:pt x="32920" y="115064"/>
                    <a:pt x="35309" y="119740"/>
                    <a:pt x="40088" y="117402"/>
                  </a:cubicBezTo>
                  <a:cubicBezTo>
                    <a:pt x="70619" y="103376"/>
                    <a:pt x="77522" y="105714"/>
                    <a:pt x="73008" y="78181"/>
                  </a:cubicBezTo>
                  <a:close/>
                  <a:moveTo>
                    <a:pt x="79911" y="38961"/>
                  </a:moveTo>
                  <a:lnTo>
                    <a:pt x="79911" y="38961"/>
                  </a:lnTo>
                  <a:cubicBezTo>
                    <a:pt x="75398" y="34545"/>
                    <a:pt x="75398" y="29870"/>
                    <a:pt x="79911" y="25194"/>
                  </a:cubicBezTo>
                  <a:cubicBezTo>
                    <a:pt x="84690" y="20779"/>
                    <a:pt x="91592" y="20779"/>
                    <a:pt x="93982" y="25194"/>
                  </a:cubicBezTo>
                  <a:cubicBezTo>
                    <a:pt x="98761" y="29870"/>
                    <a:pt x="98761" y="34545"/>
                    <a:pt x="93982" y="38961"/>
                  </a:cubicBezTo>
                  <a:cubicBezTo>
                    <a:pt x="91592" y="43896"/>
                    <a:pt x="84690" y="43896"/>
                    <a:pt x="79911" y="389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743533" y="2664825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tuần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ADBD1FF-2744-47FB-B29A-1EF3B7E438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3325" r="42676" b="51261"/>
          <a:stretch/>
        </p:blipFill>
        <p:spPr>
          <a:xfrm>
            <a:off x="8513814" y="2347403"/>
            <a:ext cx="2179500" cy="2248536"/>
          </a:xfrm>
          <a:prstGeom prst="ellipse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174149" y="1676400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tháng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F8CDC993-84C9-485D-921A-FEE7C785EF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43" y="1222463"/>
            <a:ext cx="1151403" cy="111688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2A1E5FB7-C050-4713-B497-CC298E3814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4" r="45042"/>
          <a:stretch/>
        </p:blipFill>
        <p:spPr>
          <a:xfrm>
            <a:off x="5537474" y="2240467"/>
            <a:ext cx="2406380" cy="2037147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45D103BD-F78E-4ED5-9287-187730E155C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5" t="52086" r="1406" b="-372"/>
          <a:stretch/>
        </p:blipFill>
        <p:spPr>
          <a:xfrm>
            <a:off x="549755" y="3632687"/>
            <a:ext cx="2650412" cy="2243734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29" name="矩形 28"/>
          <p:cNvSpPr/>
          <p:nvPr/>
        </p:nvSpPr>
        <p:spPr>
          <a:xfrm>
            <a:off x="3278673" y="5239239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 tuần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380051" y="4188147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 tháng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41F6F5E6-3CC8-415D-9766-FDA96F5376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8" b="52097"/>
          <a:stretch/>
        </p:blipFill>
        <p:spPr>
          <a:xfrm>
            <a:off x="3322462" y="3244539"/>
            <a:ext cx="2452858" cy="25305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92141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grpSp>
        <p:nvGrpSpPr>
          <p:cNvPr id="47" name="组合 11">
            <a:extLst>
              <a:ext uri="{FF2B5EF4-FFF2-40B4-BE49-F238E27FC236}">
                <a16:creationId xmlns:a16="http://schemas.microsoft.com/office/drawing/2014/main" xmlns="" id="{CFCEA7F7-B583-4371-AADD-FB9338C65EE0}"/>
              </a:ext>
            </a:extLst>
          </p:cNvPr>
          <p:cNvGrpSpPr/>
          <p:nvPr/>
        </p:nvGrpSpPr>
        <p:grpSpPr>
          <a:xfrm>
            <a:off x="95318" y="1989082"/>
            <a:ext cx="11182282" cy="4092430"/>
            <a:chOff x="-8806" y="5098469"/>
            <a:chExt cx="19583952" cy="7167227"/>
          </a:xfrm>
        </p:grpSpPr>
        <p:sp>
          <p:nvSpPr>
            <p:cNvPr id="48" name="Shape 561">
              <a:extLst>
                <a:ext uri="{FF2B5EF4-FFF2-40B4-BE49-F238E27FC236}">
                  <a16:creationId xmlns:a16="http://schemas.microsoft.com/office/drawing/2014/main" xmlns="" id="{6AE876D7-8D86-4A66-983A-6D360D6FC778}"/>
                </a:ext>
              </a:extLst>
            </p:cNvPr>
            <p:cNvSpPr/>
            <p:nvPr/>
          </p:nvSpPr>
          <p:spPr>
            <a:xfrm>
              <a:off x="-8806" y="5098469"/>
              <a:ext cx="19583952" cy="7167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534"/>
                  </a:moveTo>
                  <a:cubicBezTo>
                    <a:pt x="17821" y="120000"/>
                    <a:pt x="19688" y="62325"/>
                    <a:pt x="28005" y="62790"/>
                  </a:cubicBezTo>
                  <a:cubicBezTo>
                    <a:pt x="36322" y="63255"/>
                    <a:pt x="41414" y="85581"/>
                    <a:pt x="52277" y="83720"/>
                  </a:cubicBezTo>
                  <a:cubicBezTo>
                    <a:pt x="63140" y="81860"/>
                    <a:pt x="63988" y="40930"/>
                    <a:pt x="75190" y="37209"/>
                  </a:cubicBezTo>
                  <a:cubicBezTo>
                    <a:pt x="86393" y="33488"/>
                    <a:pt x="87538" y="57093"/>
                    <a:pt x="98231" y="55697"/>
                  </a:cubicBezTo>
                  <a:cubicBezTo>
                    <a:pt x="108925" y="54302"/>
                    <a:pt x="109137" y="9767"/>
                    <a:pt x="120000" y="0"/>
                  </a:cubicBezTo>
                </a:path>
              </a:pathLst>
            </a:custGeom>
            <a:noFill/>
            <a:ln w="15875" cap="flat" cmpd="sng">
              <a:solidFill>
                <a:srgbClr val="BFBFB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182825" tIns="91400" rIns="182825" bIns="914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49" name="Shape 579">
              <a:extLst>
                <a:ext uri="{FF2B5EF4-FFF2-40B4-BE49-F238E27FC236}">
                  <a16:creationId xmlns:a16="http://schemas.microsoft.com/office/drawing/2014/main" xmlns="" id="{5E56F313-C39E-4363-82DF-15CB43362D6D}"/>
                </a:ext>
              </a:extLst>
            </p:cNvPr>
            <p:cNvSpPr/>
            <p:nvPr/>
          </p:nvSpPr>
          <p:spPr>
            <a:xfrm>
              <a:off x="15622640" y="8032603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027" y="87532"/>
                  </a:moveTo>
                  <a:lnTo>
                    <a:pt x="67027" y="87532"/>
                  </a:lnTo>
                  <a:cubicBezTo>
                    <a:pt x="67027" y="78441"/>
                    <a:pt x="74324" y="73506"/>
                    <a:pt x="86486" y="66753"/>
                  </a:cubicBezTo>
                  <a:cubicBezTo>
                    <a:pt x="100810" y="57402"/>
                    <a:pt x="119729" y="45974"/>
                    <a:pt x="119729" y="18441"/>
                  </a:cubicBezTo>
                  <a:cubicBezTo>
                    <a:pt x="119729" y="16103"/>
                    <a:pt x="117297" y="13766"/>
                    <a:pt x="115135" y="13766"/>
                  </a:cubicBezTo>
                  <a:cubicBezTo>
                    <a:pt x="93513" y="13766"/>
                    <a:pt x="93513" y="13766"/>
                    <a:pt x="93513" y="13766"/>
                  </a:cubicBezTo>
                  <a:cubicBezTo>
                    <a:pt x="88648" y="7012"/>
                    <a:pt x="79189" y="0"/>
                    <a:pt x="60000" y="0"/>
                  </a:cubicBezTo>
                  <a:cubicBezTo>
                    <a:pt x="40810" y="0"/>
                    <a:pt x="31351" y="7012"/>
                    <a:pt x="26486" y="13766"/>
                  </a:cubicBezTo>
                  <a:cubicBezTo>
                    <a:pt x="4864" y="13766"/>
                    <a:pt x="4864" y="13766"/>
                    <a:pt x="4864" y="13766"/>
                  </a:cubicBezTo>
                  <a:cubicBezTo>
                    <a:pt x="2432" y="13766"/>
                    <a:pt x="0" y="16103"/>
                    <a:pt x="0" y="18441"/>
                  </a:cubicBezTo>
                  <a:cubicBezTo>
                    <a:pt x="0" y="45974"/>
                    <a:pt x="16756" y="57402"/>
                    <a:pt x="33513" y="66753"/>
                  </a:cubicBezTo>
                  <a:cubicBezTo>
                    <a:pt x="45675" y="73506"/>
                    <a:pt x="52702" y="78441"/>
                    <a:pt x="52702" y="87532"/>
                  </a:cubicBezTo>
                  <a:cubicBezTo>
                    <a:pt x="52702" y="96623"/>
                    <a:pt x="52702" y="96623"/>
                    <a:pt x="52702" y="96623"/>
                  </a:cubicBezTo>
                  <a:cubicBezTo>
                    <a:pt x="38378" y="98961"/>
                    <a:pt x="28918" y="103636"/>
                    <a:pt x="28918" y="108051"/>
                  </a:cubicBezTo>
                  <a:cubicBezTo>
                    <a:pt x="28918" y="115064"/>
                    <a:pt x="43243" y="119740"/>
                    <a:pt x="60000" y="119740"/>
                  </a:cubicBezTo>
                  <a:cubicBezTo>
                    <a:pt x="76486" y="119740"/>
                    <a:pt x="88648" y="115064"/>
                    <a:pt x="88648" y="108051"/>
                  </a:cubicBezTo>
                  <a:cubicBezTo>
                    <a:pt x="88648" y="103636"/>
                    <a:pt x="81621" y="98961"/>
                    <a:pt x="67027" y="96623"/>
                  </a:cubicBezTo>
                  <a:lnTo>
                    <a:pt x="67027" y="87532"/>
                  </a:lnTo>
                  <a:close/>
                  <a:moveTo>
                    <a:pt x="86486" y="55064"/>
                  </a:moveTo>
                  <a:lnTo>
                    <a:pt x="86486" y="55064"/>
                  </a:lnTo>
                  <a:cubicBezTo>
                    <a:pt x="91081" y="48311"/>
                    <a:pt x="93513" y="36883"/>
                    <a:pt x="93513" y="23116"/>
                  </a:cubicBezTo>
                  <a:cubicBezTo>
                    <a:pt x="110270" y="23116"/>
                    <a:pt x="110270" y="23116"/>
                    <a:pt x="110270" y="23116"/>
                  </a:cubicBezTo>
                  <a:cubicBezTo>
                    <a:pt x="107837" y="39220"/>
                    <a:pt x="98378" y="48311"/>
                    <a:pt x="86486" y="55064"/>
                  </a:cubicBezTo>
                  <a:close/>
                  <a:moveTo>
                    <a:pt x="60000" y="9350"/>
                  </a:moveTo>
                  <a:lnTo>
                    <a:pt x="60000" y="9350"/>
                  </a:lnTo>
                  <a:cubicBezTo>
                    <a:pt x="79189" y="9350"/>
                    <a:pt x="86486" y="16103"/>
                    <a:pt x="86486" y="18441"/>
                  </a:cubicBezTo>
                  <a:cubicBezTo>
                    <a:pt x="86486" y="20779"/>
                    <a:pt x="79189" y="27532"/>
                    <a:pt x="60000" y="29870"/>
                  </a:cubicBezTo>
                  <a:cubicBezTo>
                    <a:pt x="40810" y="27532"/>
                    <a:pt x="33513" y="20779"/>
                    <a:pt x="33513" y="18441"/>
                  </a:cubicBezTo>
                  <a:cubicBezTo>
                    <a:pt x="33513" y="16103"/>
                    <a:pt x="40810" y="9350"/>
                    <a:pt x="60000" y="9350"/>
                  </a:cubicBezTo>
                  <a:close/>
                  <a:moveTo>
                    <a:pt x="9729" y="23116"/>
                  </a:moveTo>
                  <a:lnTo>
                    <a:pt x="9729" y="23116"/>
                  </a:lnTo>
                  <a:cubicBezTo>
                    <a:pt x="26486" y="23116"/>
                    <a:pt x="26486" y="23116"/>
                    <a:pt x="26486" y="23116"/>
                  </a:cubicBezTo>
                  <a:cubicBezTo>
                    <a:pt x="26486" y="36883"/>
                    <a:pt x="28918" y="48311"/>
                    <a:pt x="33513" y="55064"/>
                  </a:cubicBezTo>
                  <a:cubicBezTo>
                    <a:pt x="21621" y="48311"/>
                    <a:pt x="9729" y="39220"/>
                    <a:pt x="9729" y="231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50" name="Shape 580">
              <a:extLst>
                <a:ext uri="{FF2B5EF4-FFF2-40B4-BE49-F238E27FC236}">
                  <a16:creationId xmlns:a16="http://schemas.microsoft.com/office/drawing/2014/main" xmlns="" id="{FFC3CBB6-CC3C-43D3-915C-8737D69A323C}"/>
                </a:ext>
              </a:extLst>
            </p:cNvPr>
            <p:cNvSpPr/>
            <p:nvPr/>
          </p:nvSpPr>
          <p:spPr>
            <a:xfrm>
              <a:off x="7962152" y="9679989"/>
              <a:ext cx="1010278" cy="9094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277" y="40719"/>
                  </a:moveTo>
                  <a:lnTo>
                    <a:pt x="19277" y="40719"/>
                  </a:lnTo>
                  <a:cubicBezTo>
                    <a:pt x="23373" y="36134"/>
                    <a:pt x="27951" y="38561"/>
                    <a:pt x="34216" y="45573"/>
                  </a:cubicBezTo>
                  <a:cubicBezTo>
                    <a:pt x="36385" y="48000"/>
                    <a:pt x="36385" y="45573"/>
                    <a:pt x="36385" y="45573"/>
                  </a:cubicBezTo>
                  <a:cubicBezTo>
                    <a:pt x="38554" y="45573"/>
                    <a:pt x="44819" y="36134"/>
                    <a:pt x="46987" y="36134"/>
                  </a:cubicBezTo>
                  <a:cubicBezTo>
                    <a:pt x="46987" y="36134"/>
                    <a:pt x="46987" y="36134"/>
                    <a:pt x="46987" y="33707"/>
                  </a:cubicBezTo>
                  <a:cubicBezTo>
                    <a:pt x="44819" y="33707"/>
                    <a:pt x="42891" y="31280"/>
                    <a:pt x="42891" y="28853"/>
                  </a:cubicBezTo>
                  <a:cubicBezTo>
                    <a:pt x="32048" y="12134"/>
                    <a:pt x="72530" y="2696"/>
                    <a:pt x="66265" y="2696"/>
                  </a:cubicBezTo>
                  <a:cubicBezTo>
                    <a:pt x="61927" y="0"/>
                    <a:pt x="49156" y="0"/>
                    <a:pt x="46987" y="0"/>
                  </a:cubicBezTo>
                  <a:cubicBezTo>
                    <a:pt x="40722" y="2696"/>
                    <a:pt x="30120" y="9707"/>
                    <a:pt x="25783" y="14561"/>
                  </a:cubicBezTo>
                  <a:cubicBezTo>
                    <a:pt x="19277" y="19415"/>
                    <a:pt x="17349" y="21842"/>
                    <a:pt x="17349" y="21842"/>
                  </a:cubicBezTo>
                  <a:cubicBezTo>
                    <a:pt x="14939" y="24000"/>
                    <a:pt x="17349" y="28853"/>
                    <a:pt x="12771" y="31280"/>
                  </a:cubicBezTo>
                  <a:cubicBezTo>
                    <a:pt x="8674" y="33707"/>
                    <a:pt x="6506" y="31280"/>
                    <a:pt x="4337" y="33707"/>
                  </a:cubicBezTo>
                  <a:cubicBezTo>
                    <a:pt x="4337" y="36134"/>
                    <a:pt x="2168" y="36134"/>
                    <a:pt x="0" y="38561"/>
                  </a:cubicBezTo>
                  <a:lnTo>
                    <a:pt x="0" y="40719"/>
                  </a:lnTo>
                  <a:lnTo>
                    <a:pt x="8674" y="50426"/>
                  </a:lnTo>
                  <a:cubicBezTo>
                    <a:pt x="8674" y="52853"/>
                    <a:pt x="10602" y="52853"/>
                    <a:pt x="12771" y="52853"/>
                  </a:cubicBezTo>
                  <a:cubicBezTo>
                    <a:pt x="12771" y="50426"/>
                    <a:pt x="14939" y="48000"/>
                    <a:pt x="17349" y="48000"/>
                  </a:cubicBezTo>
                  <a:cubicBezTo>
                    <a:pt x="17349" y="48000"/>
                    <a:pt x="17349" y="40719"/>
                    <a:pt x="19277" y="40719"/>
                  </a:cubicBezTo>
                  <a:close/>
                  <a:moveTo>
                    <a:pt x="53493" y="43146"/>
                  </a:moveTo>
                  <a:lnTo>
                    <a:pt x="53493" y="43146"/>
                  </a:lnTo>
                  <a:cubicBezTo>
                    <a:pt x="51325" y="43146"/>
                    <a:pt x="51325" y="43146"/>
                    <a:pt x="51325" y="43146"/>
                  </a:cubicBezTo>
                  <a:cubicBezTo>
                    <a:pt x="42891" y="50426"/>
                    <a:pt x="42891" y="50426"/>
                    <a:pt x="42891" y="50426"/>
                  </a:cubicBezTo>
                  <a:cubicBezTo>
                    <a:pt x="40722" y="52853"/>
                    <a:pt x="40722" y="52853"/>
                    <a:pt x="40722" y="55011"/>
                  </a:cubicBezTo>
                  <a:cubicBezTo>
                    <a:pt x="91807" y="117303"/>
                    <a:pt x="91807" y="117303"/>
                    <a:pt x="91807" y="117303"/>
                  </a:cubicBezTo>
                  <a:cubicBezTo>
                    <a:pt x="91807" y="119730"/>
                    <a:pt x="94216" y="119730"/>
                    <a:pt x="96144" y="117303"/>
                  </a:cubicBezTo>
                  <a:cubicBezTo>
                    <a:pt x="102650" y="112449"/>
                    <a:pt x="102650" y="112449"/>
                    <a:pt x="102650" y="112449"/>
                  </a:cubicBezTo>
                  <a:cubicBezTo>
                    <a:pt x="102650" y="110022"/>
                    <a:pt x="102650" y="107865"/>
                    <a:pt x="102650" y="107865"/>
                  </a:cubicBezTo>
                  <a:lnTo>
                    <a:pt x="53493" y="43146"/>
                  </a:lnTo>
                  <a:close/>
                  <a:moveTo>
                    <a:pt x="119759" y="16988"/>
                  </a:moveTo>
                  <a:lnTo>
                    <a:pt x="119759" y="16988"/>
                  </a:lnTo>
                  <a:cubicBezTo>
                    <a:pt x="117590" y="12134"/>
                    <a:pt x="117590" y="14561"/>
                    <a:pt x="115421" y="14561"/>
                  </a:cubicBezTo>
                  <a:cubicBezTo>
                    <a:pt x="115421" y="16988"/>
                    <a:pt x="111084" y="21842"/>
                    <a:pt x="111084" y="24000"/>
                  </a:cubicBezTo>
                  <a:cubicBezTo>
                    <a:pt x="108915" y="28853"/>
                    <a:pt x="104819" y="33707"/>
                    <a:pt x="98313" y="28853"/>
                  </a:cubicBezTo>
                  <a:cubicBezTo>
                    <a:pt x="91807" y="21842"/>
                    <a:pt x="94216" y="19415"/>
                    <a:pt x="96144" y="16988"/>
                  </a:cubicBezTo>
                  <a:cubicBezTo>
                    <a:pt x="96144" y="14561"/>
                    <a:pt x="100481" y="7550"/>
                    <a:pt x="100481" y="5123"/>
                  </a:cubicBezTo>
                  <a:cubicBezTo>
                    <a:pt x="102650" y="5123"/>
                    <a:pt x="100481" y="2696"/>
                    <a:pt x="98313" y="2696"/>
                  </a:cubicBezTo>
                  <a:cubicBezTo>
                    <a:pt x="96144" y="5123"/>
                    <a:pt x="83373" y="9707"/>
                    <a:pt x="81204" y="19415"/>
                  </a:cubicBezTo>
                  <a:cubicBezTo>
                    <a:pt x="79036" y="26426"/>
                    <a:pt x="83373" y="33707"/>
                    <a:pt x="76867" y="40719"/>
                  </a:cubicBezTo>
                  <a:cubicBezTo>
                    <a:pt x="68433" y="50426"/>
                    <a:pt x="68433" y="50426"/>
                    <a:pt x="68433" y="50426"/>
                  </a:cubicBezTo>
                  <a:cubicBezTo>
                    <a:pt x="76867" y="62292"/>
                    <a:pt x="76867" y="62292"/>
                    <a:pt x="76867" y="62292"/>
                  </a:cubicBezTo>
                  <a:cubicBezTo>
                    <a:pt x="87710" y="50426"/>
                    <a:pt x="87710" y="50426"/>
                    <a:pt x="87710" y="50426"/>
                  </a:cubicBezTo>
                  <a:cubicBezTo>
                    <a:pt x="89638" y="48000"/>
                    <a:pt x="94216" y="45573"/>
                    <a:pt x="98313" y="48000"/>
                  </a:cubicBezTo>
                  <a:cubicBezTo>
                    <a:pt x="108915" y="50426"/>
                    <a:pt x="113253" y="45573"/>
                    <a:pt x="117590" y="38561"/>
                  </a:cubicBezTo>
                  <a:cubicBezTo>
                    <a:pt x="119759" y="31280"/>
                    <a:pt x="119759" y="19415"/>
                    <a:pt x="119759" y="16988"/>
                  </a:cubicBezTo>
                  <a:close/>
                  <a:moveTo>
                    <a:pt x="17349" y="107865"/>
                  </a:moveTo>
                  <a:lnTo>
                    <a:pt x="17349" y="107865"/>
                  </a:lnTo>
                  <a:cubicBezTo>
                    <a:pt x="14939" y="110022"/>
                    <a:pt x="14939" y="112449"/>
                    <a:pt x="17349" y="112449"/>
                  </a:cubicBezTo>
                  <a:cubicBezTo>
                    <a:pt x="21445" y="119730"/>
                    <a:pt x="21445" y="119730"/>
                    <a:pt x="21445" y="119730"/>
                  </a:cubicBezTo>
                  <a:cubicBezTo>
                    <a:pt x="23373" y="119730"/>
                    <a:pt x="25783" y="119730"/>
                    <a:pt x="25783" y="117303"/>
                  </a:cubicBezTo>
                  <a:cubicBezTo>
                    <a:pt x="55662" y="86292"/>
                    <a:pt x="55662" y="86292"/>
                    <a:pt x="55662" y="86292"/>
                  </a:cubicBezTo>
                  <a:cubicBezTo>
                    <a:pt x="46987" y="74157"/>
                    <a:pt x="46987" y="74157"/>
                    <a:pt x="46987" y="74157"/>
                  </a:cubicBezTo>
                  <a:lnTo>
                    <a:pt x="17349" y="1078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51" name="Shape 581">
              <a:extLst>
                <a:ext uri="{FF2B5EF4-FFF2-40B4-BE49-F238E27FC236}">
                  <a16:creationId xmlns:a16="http://schemas.microsoft.com/office/drawing/2014/main" xmlns="" id="{34CDAC10-4542-45AB-BC68-0E97C45ADB9E}"/>
                </a:ext>
              </a:extLst>
            </p:cNvPr>
            <p:cNvSpPr/>
            <p:nvPr/>
          </p:nvSpPr>
          <p:spPr>
            <a:xfrm>
              <a:off x="11818284" y="6885936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865" y="41298"/>
                  </a:moveTo>
                  <a:lnTo>
                    <a:pt x="107865" y="41298"/>
                  </a:lnTo>
                  <a:cubicBezTo>
                    <a:pt x="98157" y="18441"/>
                    <a:pt x="81438" y="0"/>
                    <a:pt x="71730" y="2077"/>
                  </a:cubicBezTo>
                  <a:cubicBezTo>
                    <a:pt x="57438" y="9350"/>
                    <a:pt x="81438" y="36883"/>
                    <a:pt x="9707" y="64415"/>
                  </a:cubicBezTo>
                  <a:cubicBezTo>
                    <a:pt x="2426" y="66753"/>
                    <a:pt x="0" y="75844"/>
                    <a:pt x="2426" y="82857"/>
                  </a:cubicBezTo>
                  <a:cubicBezTo>
                    <a:pt x="4853" y="87532"/>
                    <a:pt x="14292" y="94285"/>
                    <a:pt x="21842" y="92207"/>
                  </a:cubicBezTo>
                  <a:lnTo>
                    <a:pt x="26426" y="89870"/>
                  </a:lnTo>
                  <a:cubicBezTo>
                    <a:pt x="31280" y="96623"/>
                    <a:pt x="36134" y="92207"/>
                    <a:pt x="36134" y="96623"/>
                  </a:cubicBezTo>
                  <a:cubicBezTo>
                    <a:pt x="38561" y="101298"/>
                    <a:pt x="43146" y="110389"/>
                    <a:pt x="43146" y="112727"/>
                  </a:cubicBezTo>
                  <a:cubicBezTo>
                    <a:pt x="45573" y="115064"/>
                    <a:pt x="48000" y="119740"/>
                    <a:pt x="50426" y="117402"/>
                  </a:cubicBezTo>
                  <a:cubicBezTo>
                    <a:pt x="52853" y="117402"/>
                    <a:pt x="62292" y="115064"/>
                    <a:pt x="64719" y="112727"/>
                  </a:cubicBezTo>
                  <a:cubicBezTo>
                    <a:pt x="69303" y="112727"/>
                    <a:pt x="69303" y="110389"/>
                    <a:pt x="67146" y="108051"/>
                  </a:cubicBezTo>
                  <a:cubicBezTo>
                    <a:pt x="67146" y="105974"/>
                    <a:pt x="62292" y="103636"/>
                    <a:pt x="62292" y="101298"/>
                  </a:cubicBezTo>
                  <a:cubicBezTo>
                    <a:pt x="59865" y="98961"/>
                    <a:pt x="57438" y="89870"/>
                    <a:pt x="55011" y="87532"/>
                  </a:cubicBezTo>
                  <a:cubicBezTo>
                    <a:pt x="52853" y="85194"/>
                    <a:pt x="57438" y="80519"/>
                    <a:pt x="62292" y="80519"/>
                  </a:cubicBezTo>
                  <a:cubicBezTo>
                    <a:pt x="95730" y="78441"/>
                    <a:pt x="100584" y="96623"/>
                    <a:pt x="112449" y="92207"/>
                  </a:cubicBezTo>
                  <a:cubicBezTo>
                    <a:pt x="119730" y="89870"/>
                    <a:pt x="119730" y="64415"/>
                    <a:pt x="107865" y="41298"/>
                  </a:cubicBezTo>
                  <a:close/>
                  <a:moveTo>
                    <a:pt x="105168" y="80519"/>
                  </a:moveTo>
                  <a:lnTo>
                    <a:pt x="105168" y="80519"/>
                  </a:lnTo>
                  <a:cubicBezTo>
                    <a:pt x="102741" y="80519"/>
                    <a:pt x="88449" y="71428"/>
                    <a:pt x="81438" y="52987"/>
                  </a:cubicBezTo>
                  <a:cubicBezTo>
                    <a:pt x="74157" y="34545"/>
                    <a:pt x="74157" y="16103"/>
                    <a:pt x="76584" y="16103"/>
                  </a:cubicBezTo>
                  <a:cubicBezTo>
                    <a:pt x="79011" y="16103"/>
                    <a:pt x="90876" y="27532"/>
                    <a:pt x="98157" y="45974"/>
                  </a:cubicBezTo>
                  <a:cubicBezTo>
                    <a:pt x="107865" y="64415"/>
                    <a:pt x="105168" y="78441"/>
                    <a:pt x="105168" y="805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52" name="Shape 582">
              <a:extLst>
                <a:ext uri="{FF2B5EF4-FFF2-40B4-BE49-F238E27FC236}">
                  <a16:creationId xmlns:a16="http://schemas.microsoft.com/office/drawing/2014/main" xmlns="" id="{A33D157D-2D83-4108-9789-58B5DD192AF7}"/>
                </a:ext>
              </a:extLst>
            </p:cNvPr>
            <p:cNvSpPr/>
            <p:nvPr/>
          </p:nvSpPr>
          <p:spPr>
            <a:xfrm>
              <a:off x="4162028" y="8427297"/>
              <a:ext cx="923685" cy="9455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08" y="78181"/>
                  </a:moveTo>
                  <a:lnTo>
                    <a:pt x="73008" y="78181"/>
                  </a:lnTo>
                  <a:cubicBezTo>
                    <a:pt x="73008" y="78181"/>
                    <a:pt x="119734" y="43896"/>
                    <a:pt x="115221" y="6753"/>
                  </a:cubicBezTo>
                  <a:lnTo>
                    <a:pt x="115221" y="4675"/>
                  </a:lnTo>
                  <a:cubicBezTo>
                    <a:pt x="112831" y="4675"/>
                    <a:pt x="112831" y="4675"/>
                    <a:pt x="112831" y="4675"/>
                  </a:cubicBezTo>
                  <a:cubicBezTo>
                    <a:pt x="75398" y="0"/>
                    <a:pt x="42212" y="46233"/>
                    <a:pt x="42212" y="46233"/>
                  </a:cubicBezTo>
                  <a:cubicBezTo>
                    <a:pt x="14070" y="41298"/>
                    <a:pt x="16460" y="48311"/>
                    <a:pt x="2389" y="78181"/>
                  </a:cubicBezTo>
                  <a:cubicBezTo>
                    <a:pt x="0" y="85194"/>
                    <a:pt x="4778" y="85194"/>
                    <a:pt x="9292" y="85194"/>
                  </a:cubicBezTo>
                  <a:cubicBezTo>
                    <a:pt x="14070" y="82857"/>
                    <a:pt x="23362" y="80519"/>
                    <a:pt x="23362" y="80519"/>
                  </a:cubicBezTo>
                  <a:cubicBezTo>
                    <a:pt x="40088" y="96623"/>
                    <a:pt x="40088" y="96623"/>
                    <a:pt x="40088" y="96623"/>
                  </a:cubicBezTo>
                  <a:cubicBezTo>
                    <a:pt x="40088" y="96623"/>
                    <a:pt x="37433" y="105714"/>
                    <a:pt x="35309" y="110389"/>
                  </a:cubicBezTo>
                  <a:cubicBezTo>
                    <a:pt x="32920" y="115064"/>
                    <a:pt x="35309" y="119740"/>
                    <a:pt x="40088" y="117402"/>
                  </a:cubicBezTo>
                  <a:cubicBezTo>
                    <a:pt x="70619" y="103376"/>
                    <a:pt x="77522" y="105714"/>
                    <a:pt x="73008" y="78181"/>
                  </a:cubicBezTo>
                  <a:close/>
                  <a:moveTo>
                    <a:pt x="79911" y="38961"/>
                  </a:moveTo>
                  <a:lnTo>
                    <a:pt x="79911" y="38961"/>
                  </a:lnTo>
                  <a:cubicBezTo>
                    <a:pt x="75398" y="34545"/>
                    <a:pt x="75398" y="29870"/>
                    <a:pt x="79911" y="25194"/>
                  </a:cubicBezTo>
                  <a:cubicBezTo>
                    <a:pt x="84690" y="20779"/>
                    <a:pt x="91592" y="20779"/>
                    <a:pt x="93982" y="25194"/>
                  </a:cubicBezTo>
                  <a:cubicBezTo>
                    <a:pt x="98761" y="29870"/>
                    <a:pt x="98761" y="34545"/>
                    <a:pt x="93982" y="38961"/>
                  </a:cubicBezTo>
                  <a:cubicBezTo>
                    <a:pt x="91592" y="43896"/>
                    <a:pt x="84690" y="43896"/>
                    <a:pt x="79911" y="389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</p:grpSp>
      <p:pic>
        <p:nvPicPr>
          <p:cNvPr id="53" name="图片 33">
            <a:extLst>
              <a:ext uri="{FF2B5EF4-FFF2-40B4-BE49-F238E27FC236}">
                <a16:creationId xmlns:a16="http://schemas.microsoft.com/office/drawing/2014/main" xmlns="" id="{2B344000-DED1-40C9-950A-2E02AAA06B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43" y="1222463"/>
            <a:ext cx="1151403" cy="11168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859" y="5041102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844537" y="420469"/>
            <a:ext cx="654377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hình vào giai đoạn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412180" y="2438400"/>
            <a:ext cx="3846750" cy="1292653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algn="just">
              <a:defRPr/>
            </a:pPr>
            <a:r>
              <a:rPr lang="en-US" sz="2600">
                <a:latin typeface="Times New Roman" panose="02020603050405020304" pitchFamily="18" charset="0"/>
                <a:cs typeface="Times New Roman" pitchFamily="18" charset="0"/>
              </a:rPr>
              <a:t>Có đuôi, đã có hình thù của đầu, mình, tay, chân nhưng chưa rõ ràng.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649673" y="5577448"/>
            <a:ext cx="5046527" cy="892544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algn="just"/>
            <a:r>
              <a:rPr lang="en-US" sz="2600">
                <a:latin typeface="Times New Roman" panose="02020603050405020304" pitchFamily="18" charset="0"/>
                <a:cs typeface="Times New Roman" pitchFamily="18" charset="0"/>
              </a:rPr>
              <a:t>Đã có hình dạng của đầu, mình, tay, chân nhưng chưa hoàn thiện.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258930" y="1295400"/>
            <a:ext cx="6023345" cy="1292653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algn="just"/>
            <a:r>
              <a:rPr lang="en-US" sz="2600">
                <a:latin typeface="Times New Roman" panose="02020603050405020304" pitchFamily="18" charset="0"/>
                <a:cs typeface="Times New Roman" pitchFamily="18" charset="0"/>
              </a:rPr>
              <a:t>Đã có hình  dạng của đầu, mình, tay, chân hoàn thiện hơn, đã hình thành đầy đủ các bộ phận của cơ thể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385079" y="4520592"/>
            <a:ext cx="3273521" cy="892544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algn="just"/>
            <a:r>
              <a:rPr lang="en-US" altLang="zh-CN" sz="2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Đã là một cơ thể người hoàn chỉnh.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" name="矩形 26">
            <a:extLst>
              <a:ext uri="{FF2B5EF4-FFF2-40B4-BE49-F238E27FC236}">
                <a16:creationId xmlns:a16="http://schemas.microsoft.com/office/drawing/2014/main" xmlns="" id="{FF00527C-82D3-46E5-B6CB-01052712E476}"/>
              </a:ext>
            </a:extLst>
          </p:cNvPr>
          <p:cNvSpPr/>
          <p:nvPr/>
        </p:nvSpPr>
        <p:spPr>
          <a:xfrm>
            <a:off x="858732" y="2057400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tuần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34">
            <a:extLst>
              <a:ext uri="{FF2B5EF4-FFF2-40B4-BE49-F238E27FC236}">
                <a16:creationId xmlns:a16="http://schemas.microsoft.com/office/drawing/2014/main" xmlns="" id="{97E801DF-0A12-411E-AEDC-AAC0636115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3325" r="42676" b="51261"/>
          <a:stretch/>
        </p:blipFill>
        <p:spPr>
          <a:xfrm>
            <a:off x="8746391" y="2310828"/>
            <a:ext cx="2179500" cy="2248536"/>
          </a:xfrm>
          <a:prstGeom prst="ellipse">
            <a:avLst/>
          </a:prstGeom>
        </p:spPr>
      </p:pic>
      <p:sp>
        <p:nvSpPr>
          <p:cNvPr id="41" name="矩形 30">
            <a:extLst>
              <a:ext uri="{FF2B5EF4-FFF2-40B4-BE49-F238E27FC236}">
                <a16:creationId xmlns:a16="http://schemas.microsoft.com/office/drawing/2014/main" xmlns="" id="{4ECB698A-52C5-4480-88AF-82D490A69CA3}"/>
              </a:ext>
            </a:extLst>
          </p:cNvPr>
          <p:cNvSpPr/>
          <p:nvPr/>
        </p:nvSpPr>
        <p:spPr>
          <a:xfrm>
            <a:off x="5842267" y="990600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tháng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36">
            <a:extLst>
              <a:ext uri="{FF2B5EF4-FFF2-40B4-BE49-F238E27FC236}">
                <a16:creationId xmlns:a16="http://schemas.microsoft.com/office/drawing/2014/main" xmlns="" id="{A3CF841B-41E2-49A4-ACBB-1512DF43DA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4" r="45042"/>
          <a:stretch/>
        </p:blipFill>
        <p:spPr>
          <a:xfrm>
            <a:off x="5753791" y="2468036"/>
            <a:ext cx="2406380" cy="2037147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43" name="图片 37">
            <a:extLst>
              <a:ext uri="{FF2B5EF4-FFF2-40B4-BE49-F238E27FC236}">
                <a16:creationId xmlns:a16="http://schemas.microsoft.com/office/drawing/2014/main" xmlns="" id="{1FAD206D-EFE7-4916-8AAF-8B69407369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5" t="52086" r="1406" b="-372"/>
          <a:stretch/>
        </p:blipFill>
        <p:spPr>
          <a:xfrm>
            <a:off x="549755" y="3632687"/>
            <a:ext cx="2650412" cy="2243734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45" name="矩形 32">
            <a:extLst>
              <a:ext uri="{FF2B5EF4-FFF2-40B4-BE49-F238E27FC236}">
                <a16:creationId xmlns:a16="http://schemas.microsoft.com/office/drawing/2014/main" xmlns="" id="{A153535C-F2C9-4E04-8559-B164E51BB7AF}"/>
              </a:ext>
            </a:extLst>
          </p:cNvPr>
          <p:cNvSpPr/>
          <p:nvPr/>
        </p:nvSpPr>
        <p:spPr>
          <a:xfrm>
            <a:off x="9142782" y="4150072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 tháng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6" name="图片 35">
            <a:extLst>
              <a:ext uri="{FF2B5EF4-FFF2-40B4-BE49-F238E27FC236}">
                <a16:creationId xmlns:a16="http://schemas.microsoft.com/office/drawing/2014/main" xmlns="" id="{2FEF1D17-67AE-4E31-B63A-EE1C92B32B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8" b="52097"/>
          <a:stretch/>
        </p:blipFill>
        <p:spPr>
          <a:xfrm>
            <a:off x="3322462" y="3244539"/>
            <a:ext cx="2452858" cy="2530552"/>
          </a:xfrm>
          <a:prstGeom prst="ellipse">
            <a:avLst/>
          </a:prstGeom>
        </p:spPr>
      </p:pic>
      <p:sp>
        <p:nvSpPr>
          <p:cNvPr id="44" name="矩形 28">
            <a:extLst>
              <a:ext uri="{FF2B5EF4-FFF2-40B4-BE49-F238E27FC236}">
                <a16:creationId xmlns:a16="http://schemas.microsoft.com/office/drawing/2014/main" xmlns="" id="{CF8BD6F9-5B7B-4414-BEE2-E17058527FE3}"/>
              </a:ext>
            </a:extLst>
          </p:cNvPr>
          <p:cNvSpPr/>
          <p:nvPr/>
        </p:nvSpPr>
        <p:spPr>
          <a:xfrm>
            <a:off x="3278673" y="5115588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 tuần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5" name="图片 7">
            <a:extLst>
              <a:ext uri="{FF2B5EF4-FFF2-40B4-BE49-F238E27FC236}">
                <a16:creationId xmlns:a16="http://schemas.microsoft.com/office/drawing/2014/main" xmlns="" id="{A12E489D-08CE-44CA-A02C-309AA7C821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" y="5248697"/>
            <a:ext cx="1270750" cy="16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A93D7E72-B898-41F1-9B50-A4026DBD2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5">
            <a:extLst>
              <a:ext uri="{FF2B5EF4-FFF2-40B4-BE49-F238E27FC236}">
                <a16:creationId xmlns:a16="http://schemas.microsoft.com/office/drawing/2014/main" xmlns="" id="{FA6D6EFF-39F3-4A87-9F86-30AC18E25850}"/>
              </a:ext>
            </a:extLst>
          </p:cNvPr>
          <p:cNvSpPr/>
          <p:nvPr/>
        </p:nvSpPr>
        <p:spPr>
          <a:xfrm>
            <a:off x="228600" y="685635"/>
            <a:ext cx="11734800" cy="6019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3E2968D7-D7AD-4C52-B74E-7A0D324E5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-283701"/>
            <a:ext cx="5257800" cy="1577567"/>
          </a:xfrm>
          <a:prstGeom prst="rect">
            <a:avLst/>
          </a:prstGeom>
        </p:spPr>
      </p:pic>
      <p:sp>
        <p:nvSpPr>
          <p:cNvPr id="19" name="文本框 30">
            <a:extLst>
              <a:ext uri="{FF2B5EF4-FFF2-40B4-BE49-F238E27FC236}">
                <a16:creationId xmlns:a16="http://schemas.microsoft.com/office/drawing/2014/main" xmlns="" id="{AA95D1B4-5F98-4BC3-9A8C-30A7228B5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496963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của thai</a:t>
            </a:r>
            <a:endParaRPr lang="zh-CN" altLang="en-US" sz="4000" dirty="0">
              <a:solidFill>
                <a:srgbClr val="F16A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su phat trien cua thai.jpg"/>
          <p:cNvPicPr>
            <a:picLocks noGrp="1" noChangeAspect="1"/>
          </p:cNvPicPr>
          <p:nvPr>
            <p:ph idx="4294967295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600" y="1293866"/>
            <a:ext cx="11734800" cy="5411734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17CC34B0-1FE4-499F-A708-F82A315EB0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DED5D477-0F45-4570-BA51-D6AF17A63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5">
            <a:extLst>
              <a:ext uri="{FF2B5EF4-FFF2-40B4-BE49-F238E27FC236}">
                <a16:creationId xmlns:a16="http://schemas.microsoft.com/office/drawing/2014/main" xmlns="" id="{DEB94849-53C8-4056-9739-A022AB03B124}"/>
              </a:ext>
            </a:extLst>
          </p:cNvPr>
          <p:cNvSpPr/>
          <p:nvPr/>
        </p:nvSpPr>
        <p:spPr>
          <a:xfrm>
            <a:off x="228600" y="685635"/>
            <a:ext cx="11734800" cy="6019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13E4AFDC-A530-4092-851F-274DDB9A7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907" y="-283701"/>
            <a:ext cx="4124093" cy="1577567"/>
          </a:xfrm>
          <a:prstGeom prst="rect">
            <a:avLst/>
          </a:prstGeom>
        </p:spPr>
      </p:pic>
      <p:sp>
        <p:nvSpPr>
          <p:cNvPr id="9" name="文本框 30">
            <a:extLst>
              <a:ext uri="{FF2B5EF4-FFF2-40B4-BE49-F238E27FC236}">
                <a16:creationId xmlns:a16="http://schemas.microsoft.com/office/drawing/2014/main" xmlns="" id="{C3BF1A2C-AE7F-4C0C-871C-F3292D927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0"/>
            <a:ext cx="496963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của thai</a:t>
            </a:r>
            <a:endParaRPr lang="zh-CN" altLang="en-US" sz="4000" dirty="0">
              <a:solidFill>
                <a:srgbClr val="F16A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Sự phát triển bào thai (tt).jpg"/>
          <p:cNvPicPr>
            <a:picLocks noGrp="1" noChangeAspect="1"/>
          </p:cNvPicPr>
          <p:nvPr>
            <p:ph idx="4294967295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599" y="1293866"/>
            <a:ext cx="11734801" cy="54117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933D245-D729-484C-A58B-94A009E05E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56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xmlns="" id="{BF6B8AC3-67F1-43EE-B099-D892770A0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5">
            <a:extLst>
              <a:ext uri="{FF2B5EF4-FFF2-40B4-BE49-F238E27FC236}">
                <a16:creationId xmlns:a16="http://schemas.microsoft.com/office/drawing/2014/main" xmlns="" id="{7BD06FE6-7F83-48EB-963D-029BB6E51AFD}"/>
              </a:ext>
            </a:extLst>
          </p:cNvPr>
          <p:cNvSpPr/>
          <p:nvPr/>
        </p:nvSpPr>
        <p:spPr>
          <a:xfrm>
            <a:off x="228600" y="685635"/>
            <a:ext cx="11734800" cy="6019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69304D71-A6CC-4A5F-B2B1-872E37B5B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811" y="-152195"/>
            <a:ext cx="4124093" cy="1577567"/>
          </a:xfrm>
          <a:prstGeom prst="rect">
            <a:avLst/>
          </a:prstGeom>
        </p:spPr>
      </p:pic>
      <p:sp>
        <p:nvSpPr>
          <p:cNvPr id="17" name="文本框 30">
            <a:extLst>
              <a:ext uri="{FF2B5EF4-FFF2-40B4-BE49-F238E27FC236}">
                <a16:creationId xmlns:a16="http://schemas.microsoft.com/office/drawing/2014/main" xmlns="" id="{55FC9316-4093-42C5-A3AD-D25186E48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733" y="-19050"/>
            <a:ext cx="103733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 nhi từ 6, 8, 12 tuần tuổi đến  16 tuần tuổi</a:t>
            </a:r>
            <a:endParaRPr lang="zh-CN" altLang="en-US" sz="4000" dirty="0">
              <a:solidFill>
                <a:srgbClr val="F16A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1" name="Picture 5" descr="C:\Documents and Settings\English\My Documents\My Pictures\New Picture (2)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3476" y="683314"/>
            <a:ext cx="3512220" cy="3352286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58" name="Picture 2" descr="C:\Documents and Settings\English\My Documents\My Pictures\New Picture (3)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9570" y="3390900"/>
            <a:ext cx="3735905" cy="3352286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59" name="Picture 3" descr="C:\Documents and Settings\English\My Documents\My Pictures\New Picture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BFFFC"/>
              </a:clrFrom>
              <a:clrTo>
                <a:srgbClr val="FBFF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9813" y="683314"/>
            <a:ext cx="3275102" cy="3431486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0" name="Picture 4" descr="C:\Documents and Settings\English\My Documents\My Pictures\New Picture (1)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39001" y="3429000"/>
            <a:ext cx="3735905" cy="3352286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315C2D8F-3B55-49B0-BD30-723CBCD381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" y="5248697"/>
            <a:ext cx="1270750" cy="16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08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xmlns="" id="{B8681B70-B547-4D23-8111-9A4541D55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5">
            <a:extLst>
              <a:ext uri="{FF2B5EF4-FFF2-40B4-BE49-F238E27FC236}">
                <a16:creationId xmlns:a16="http://schemas.microsoft.com/office/drawing/2014/main" xmlns="" id="{D874F9B4-89E4-4B1D-A780-95FEAC5D50B0}"/>
              </a:ext>
            </a:extLst>
          </p:cNvPr>
          <p:cNvSpPr/>
          <p:nvPr/>
        </p:nvSpPr>
        <p:spPr>
          <a:xfrm>
            <a:off x="228600" y="685635"/>
            <a:ext cx="11734800" cy="6019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A8A93D9-4387-42F2-B289-242984432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827" y="-112673"/>
            <a:ext cx="4124093" cy="1577567"/>
          </a:xfrm>
          <a:prstGeom prst="rect">
            <a:avLst/>
          </a:prstGeom>
        </p:spPr>
      </p:pic>
      <p:sp>
        <p:nvSpPr>
          <p:cNvPr id="17" name="文本框 30">
            <a:extLst>
              <a:ext uri="{FF2B5EF4-FFF2-40B4-BE49-F238E27FC236}">
                <a16:creationId xmlns:a16="http://schemas.microsoft.com/office/drawing/2014/main" xmlns="" id="{CFD40C15-5DF5-4BCA-A3D6-3902627B0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973" y="-19050"/>
            <a:ext cx="1062983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pPr>
              <a:defRPr/>
            </a:pPr>
            <a:r>
              <a:rPr lang="en-US" sz="4000" b="1">
                <a:solidFill>
                  <a:srgbClr val="F16A7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Thai nhi từ 26, 30, 35 tuần tuổi đến 38 tuần tuổi</a:t>
            </a:r>
            <a:endParaRPr lang="en-US" sz="4000" b="1" dirty="0">
              <a:solidFill>
                <a:srgbClr val="F16A7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2" name="Picture 6" descr="C:\Documents and Settings\English\My Documents\My Pictures\thai-nhi-30-tuan-tuo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5662706" y="685634"/>
            <a:ext cx="3587508" cy="4495965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3" name="Picture 7" descr="C:\Documents and Settings\English\My Documents\My Pictures\thai-nhi-35-tuan-tuo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8411472" y="2743200"/>
            <a:ext cx="3725403" cy="3918587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4" name="Picture 8" descr="C:\Documents and Settings\English\My Documents\My Pictures\thai-nhi-38-tuan-tuo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V="1">
            <a:off x="2962882" y="3063458"/>
            <a:ext cx="3739888" cy="3718342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5" name="Picture 9" descr="C:\Documents and Settings\English\My Documents\My Pictures\thai-nhi-26-tuan-tuo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9300" y="694315"/>
            <a:ext cx="3739888" cy="4334885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F7893A0F-C3DB-4E33-98F8-3C12FE5B75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" y="5248697"/>
            <a:ext cx="1270750" cy="16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43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2640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991051" y="473159"/>
            <a:ext cx="459164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94818" y="1143000"/>
            <a:ext cx="4240120" cy="3493349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0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01" name="组合 100"/>
          <p:cNvGrpSpPr/>
          <p:nvPr/>
        </p:nvGrpSpPr>
        <p:grpSpPr>
          <a:xfrm flipH="1">
            <a:off x="6077682" y="1066800"/>
            <a:ext cx="4056918" cy="3282096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109" name="组合 10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9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92" name="组合 191"/>
          <p:cNvGrpSpPr/>
          <p:nvPr/>
        </p:nvGrpSpPr>
        <p:grpSpPr>
          <a:xfrm>
            <a:off x="1350701" y="1600200"/>
            <a:ext cx="2996653" cy="2237854"/>
            <a:chOff x="298415" y="2719233"/>
            <a:chExt cx="2996653" cy="2237854"/>
          </a:xfrm>
        </p:grpSpPr>
        <p:sp>
          <p:nvSpPr>
            <p:cNvPr id="193" name="TextBox 11"/>
            <p:cNvSpPr txBox="1"/>
            <p:nvPr/>
          </p:nvSpPr>
          <p:spPr>
            <a:xfrm>
              <a:off x="298415" y="2719233"/>
              <a:ext cx="2969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>
                  <a:solidFill>
                    <a:srgbClr val="ED7D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Hoạt động 1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ED7D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94" name="矩形 193"/>
            <p:cNvSpPr/>
            <p:nvPr/>
          </p:nvSpPr>
          <p:spPr>
            <a:xfrm>
              <a:off x="385881" y="3202761"/>
              <a:ext cx="290918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  <a:sym typeface="+mn-ea"/>
                </a:rPr>
                <a:t>Sự sống của con người bắt đầu từ đâu?</a:t>
              </a:r>
              <a:endPara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6677537" y="1524000"/>
            <a:ext cx="2969260" cy="2228352"/>
            <a:chOff x="381966" y="2856647"/>
            <a:chExt cx="2969260" cy="2228352"/>
          </a:xfrm>
        </p:grpSpPr>
        <p:sp>
          <p:nvSpPr>
            <p:cNvPr id="196" name="TextBox 11"/>
            <p:cNvSpPr txBox="1"/>
            <p:nvPr/>
          </p:nvSpPr>
          <p:spPr>
            <a:xfrm>
              <a:off x="381966" y="2856647"/>
              <a:ext cx="2969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600" b="1">
                  <a:solidFill>
                    <a:srgbClr val="ED7D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Hoạt động 2</a:t>
              </a:r>
              <a:endParaRPr sz="3600" b="1" dirty="0">
                <a:solidFill>
                  <a:srgbClr val="ED7D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97" name="矩形 196"/>
            <p:cNvSpPr/>
            <p:nvPr/>
          </p:nvSpPr>
          <p:spPr>
            <a:xfrm>
              <a:off x="407062" y="3330673"/>
              <a:ext cx="290918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  <a:sym typeface="+mn-ea"/>
                </a:rPr>
                <a:t>Sự thụ tinh và sự phát triển của thai nhi</a:t>
              </a:r>
              <a:endPara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98" name="图片 197">
            <a:extLst>
              <a:ext uri="{FF2B5EF4-FFF2-40B4-BE49-F238E27FC236}">
                <a16:creationId xmlns:a16="http://schemas.microsoft.com/office/drawing/2014/main" xmlns="" id="{D2937CA8-BFF2-4101-9957-36122EE3A7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7576" y="2751090"/>
            <a:ext cx="2380684" cy="34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6FFA702B-D7CD-44FD-9802-39C363E9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86" name="Picture 3" descr="C:\Documents and Settings\English\My Documents\My Pictures\9THA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0" y="19049"/>
            <a:ext cx="10718800" cy="683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30">
            <a:extLst>
              <a:ext uri="{FF2B5EF4-FFF2-40B4-BE49-F238E27FC236}">
                <a16:creationId xmlns:a16="http://schemas.microsoft.com/office/drawing/2014/main" xmlns="" id="{699173C8-0733-4163-9896-F8B6EEE84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1843951"/>
            <a:ext cx="1457533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 nhi tháng thứ </a:t>
            </a:r>
            <a:b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zh-CN" altLang="en-US" sz="4000" dirty="0">
              <a:solidFill>
                <a:srgbClr val="F16A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6DCBCD0A-E575-4B7B-98DE-BCCD0A2AD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-152400"/>
            <a:ext cx="4124093" cy="1577567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xmlns="" id="{70A5768F-5B84-467D-BB3E-2ABADC23C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" y="5248697"/>
            <a:ext cx="1270750" cy="1609303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2C7BC8C3-958F-426E-85F0-78061CC2C7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1" y="34196"/>
            <a:ext cx="1010366" cy="98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7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616353" y="487043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cố: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cxnSp>
        <p:nvCxnSpPr>
          <p:cNvPr id="12" name="Straight Arrow Connector 6"/>
          <p:cNvCxnSpPr>
            <a:cxnSpLocks/>
          </p:cNvCxnSpPr>
          <p:nvPr/>
        </p:nvCxnSpPr>
        <p:spPr>
          <a:xfrm flipV="1">
            <a:off x="6494439" y="1219200"/>
            <a:ext cx="0" cy="4873171"/>
          </a:xfrm>
          <a:prstGeom prst="straightConnector1">
            <a:avLst/>
          </a:prstGeom>
          <a:ln w="28575">
            <a:solidFill>
              <a:srgbClr val="FE80A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7"/>
          <p:cNvSpPr/>
          <p:nvPr/>
        </p:nvSpPr>
        <p:spPr>
          <a:xfrm>
            <a:off x="6339444" y="2057400"/>
            <a:ext cx="309993" cy="309993"/>
          </a:xfrm>
          <a:prstGeom prst="ellipse">
            <a:avLst/>
          </a:prstGeom>
          <a:solidFill>
            <a:schemeClr val="bg1"/>
          </a:solidFill>
          <a:ln>
            <a:solidFill>
              <a:srgbClr val="FE80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Oval 9"/>
          <p:cNvSpPr/>
          <p:nvPr/>
        </p:nvSpPr>
        <p:spPr>
          <a:xfrm>
            <a:off x="6339444" y="3500007"/>
            <a:ext cx="309993" cy="309993"/>
          </a:xfrm>
          <a:prstGeom prst="ellipse">
            <a:avLst/>
          </a:prstGeom>
          <a:solidFill>
            <a:schemeClr val="bg1"/>
          </a:solidFill>
          <a:ln>
            <a:solidFill>
              <a:srgbClr val="F4C6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Oval 11"/>
          <p:cNvSpPr/>
          <p:nvPr/>
        </p:nvSpPr>
        <p:spPr>
          <a:xfrm>
            <a:off x="6339444" y="4876800"/>
            <a:ext cx="309993" cy="309993"/>
          </a:xfrm>
          <a:prstGeom prst="ellipse">
            <a:avLst/>
          </a:prstGeom>
          <a:solidFill>
            <a:schemeClr val="bg1"/>
          </a:solidFill>
          <a:ln>
            <a:solidFill>
              <a:srgbClr val="58C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7" name="Elbow Connector 2"/>
          <p:cNvCxnSpPr>
            <a:cxnSpLocks/>
            <a:stCxn id="13" idx="2"/>
          </p:cNvCxnSpPr>
          <p:nvPr/>
        </p:nvCxnSpPr>
        <p:spPr>
          <a:xfrm rot="10800000" flipV="1">
            <a:off x="609600" y="2212396"/>
            <a:ext cx="5729844" cy="354321"/>
          </a:xfrm>
          <a:prstGeom prst="bentConnector3">
            <a:avLst>
              <a:gd name="adj1" fmla="val 6937"/>
            </a:avLst>
          </a:prstGeom>
          <a:ln>
            <a:solidFill>
              <a:srgbClr val="FE80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61"/>
          <p:cNvCxnSpPr>
            <a:cxnSpLocks/>
            <a:stCxn id="15" idx="2"/>
          </p:cNvCxnSpPr>
          <p:nvPr/>
        </p:nvCxnSpPr>
        <p:spPr>
          <a:xfrm rot="10800000" flipV="1">
            <a:off x="609600" y="3655003"/>
            <a:ext cx="5729844" cy="269415"/>
          </a:xfrm>
          <a:prstGeom prst="bentConnector3">
            <a:avLst>
              <a:gd name="adj1" fmla="val 11750"/>
            </a:avLst>
          </a:prstGeom>
          <a:ln>
            <a:solidFill>
              <a:srgbClr val="F4C6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68"/>
          <p:cNvCxnSpPr>
            <a:cxnSpLocks/>
            <a:stCxn id="17" idx="2"/>
          </p:cNvCxnSpPr>
          <p:nvPr/>
        </p:nvCxnSpPr>
        <p:spPr>
          <a:xfrm rot="10800000" flipV="1">
            <a:off x="609600" y="5031796"/>
            <a:ext cx="5729845" cy="309991"/>
          </a:xfrm>
          <a:prstGeom prst="bentConnector3">
            <a:avLst>
              <a:gd name="adj1" fmla="val 17576"/>
            </a:avLst>
          </a:prstGeom>
          <a:ln>
            <a:solidFill>
              <a:srgbClr val="58C9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3"/>
          <p:cNvSpPr txBox="1">
            <a:spLocks noChangeArrowheads="1"/>
          </p:cNvSpPr>
          <p:nvPr/>
        </p:nvSpPr>
        <p:spPr bwMode="auto">
          <a:xfrm>
            <a:off x="6607003" y="1550313"/>
            <a:ext cx="33692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20000"/>
              </a:spcBef>
              <a:defRPr/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 thụ tinh là gì? 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1" name="TextBox 13"/>
          <p:cNvSpPr txBox="1">
            <a:spLocks noChangeArrowheads="1"/>
          </p:cNvSpPr>
          <p:nvPr/>
        </p:nvSpPr>
        <p:spPr bwMode="auto">
          <a:xfrm>
            <a:off x="329748" y="2087813"/>
            <a:ext cx="58077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trứng kết hợp với tinh trùng. 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2" name="TextBox 13"/>
          <p:cNvSpPr txBox="1">
            <a:spLocks noChangeArrowheads="1"/>
          </p:cNvSpPr>
          <p:nvPr/>
        </p:nvSpPr>
        <p:spPr bwMode="auto">
          <a:xfrm>
            <a:off x="6661644" y="2667000"/>
            <a:ext cx="426511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20000"/>
              </a:spcBef>
              <a:defRPr/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 sống con người bắt đầu từ đâu? 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3" name="TextBox 13"/>
          <p:cNvSpPr txBox="1">
            <a:spLocks noChangeArrowheads="1"/>
          </p:cNvSpPr>
          <p:nvPr/>
        </p:nvSpPr>
        <p:spPr bwMode="auto">
          <a:xfrm>
            <a:off x="450959" y="3124200"/>
            <a:ext cx="579744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1216025">
              <a:lnSpc>
                <a:spcPts val="2000"/>
              </a:lnSpc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n-lt"/>
              </a:defRPr>
            </a:lvl1pPr>
            <a:lvl2pPr marL="742950" indent="-28575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từ 1 tế bào trứng của mẹ kết hợp với 1 tinh trùng của bố. </a:t>
            </a:r>
            <a:endParaRPr lang="en-US" altLang="zh-CN" sz="2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6585484" y="4114800"/>
            <a:ext cx="444742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20000"/>
              </a:spcBef>
              <a:defRPr/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Giai đoạn nào đã nhìn thấy đầy đủ các bộ phận? 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2362200" y="4953000"/>
            <a:ext cx="30998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1216025">
              <a:lnSpc>
                <a:spcPts val="2000"/>
              </a:lnSpc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n-lt"/>
              </a:defRPr>
            </a:lvl1pPr>
            <a:lvl2pPr marL="742950" indent="-28575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9 tháng </a:t>
            </a:r>
            <a:endParaRPr lang="en-US" altLang="zh-CN" sz="2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88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"/>
                            </p:stCondLst>
                            <p:childTnLst>
                              <p:par>
                                <p:cTn id="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3" grpId="0" animBg="1"/>
      <p:bldP spid="15" grpId="0" animBg="1"/>
      <p:bldP spid="17" grpId="0" animBg="1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7ED4F2F-BBAB-4228-92F3-9F174C6EEF3A}"/>
              </a:ext>
            </a:extLst>
          </p:cNvPr>
          <p:cNvGrpSpPr/>
          <p:nvPr/>
        </p:nvGrpSpPr>
        <p:grpSpPr>
          <a:xfrm>
            <a:off x="2047221" y="119567"/>
            <a:ext cx="8189337" cy="7119433"/>
            <a:chOff x="5535494" y="1615415"/>
            <a:chExt cx="4608628" cy="405556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94" y="1615415"/>
              <a:ext cx="4171950" cy="405556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C81145FE-2E15-4232-8117-49A9240D8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2090" y="1742434"/>
              <a:ext cx="2032032" cy="356681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712448" y="381000"/>
            <a:ext cx="279275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4000">
                <a:solidFill>
                  <a:srgbClr val="5A8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zh-CN" altLang="en-US" sz="4000" dirty="0">
              <a:solidFill>
                <a:srgbClr val="5A8F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315823" y="1295400"/>
            <a:ext cx="36108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Cơ thể chúng ta được hình thành từ sự kết hợp giữa trứng của mẹ và tinh trùng của bố.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5">
            <a:extLst>
              <a:ext uri="{FF2B5EF4-FFF2-40B4-BE49-F238E27FC236}">
                <a16:creationId xmlns:a16="http://schemas.microsoft.com/office/drawing/2014/main" xmlns="" id="{779E2CB7-D6FA-433C-A432-583FD8CC4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16" y="6096000"/>
            <a:ext cx="5502026" cy="100919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xmlns="" id="{C2D238A8-E2D3-4AAC-B317-AA1187A8BA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201" y="3032247"/>
            <a:ext cx="1742066" cy="3493349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xmlns="" id="{91643FB0-59E3-46BF-877C-24C29744A8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818" y="4835824"/>
            <a:ext cx="1114892" cy="18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2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058111" y="755073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12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849691"/>
            <a:ext cx="1149095" cy="1152588"/>
          </a:xfrm>
          <a:prstGeom prst="rect">
            <a:avLst/>
          </a:prstGeom>
        </p:spPr>
      </p:pic>
      <p:pic>
        <p:nvPicPr>
          <p:cNvPr id="13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738392"/>
            <a:ext cx="1149095" cy="115258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743544" y="1752600"/>
            <a:ext cx="6988703" cy="2195296"/>
            <a:chOff x="346944" y="2855148"/>
            <a:chExt cx="6988703" cy="2195296"/>
          </a:xfrm>
        </p:grpSpPr>
        <p:sp>
          <p:nvSpPr>
            <p:cNvPr id="15" name="TextBox 11"/>
            <p:cNvSpPr txBox="1"/>
            <p:nvPr/>
          </p:nvSpPr>
          <p:spPr>
            <a:xfrm>
              <a:off x="346944" y="2855148"/>
              <a:ext cx="3898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Học nội dung bài: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38955" y="3480784"/>
              <a:ext cx="659669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  <a:sym typeface="+mn-ea"/>
                </a:rPr>
                <a:t>Cơ thể chúng ta được hình thành như thế nào?</a:t>
              </a:r>
              <a:endPara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endParaRPr>
            </a:p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743544" y="3657600"/>
            <a:ext cx="5929144" cy="2256101"/>
            <a:chOff x="363332" y="2809063"/>
            <a:chExt cx="5929144" cy="2256101"/>
          </a:xfrm>
        </p:grpSpPr>
        <p:sp>
          <p:nvSpPr>
            <p:cNvPr id="18" name="TextBox 11"/>
            <p:cNvSpPr txBox="1"/>
            <p:nvPr/>
          </p:nvSpPr>
          <p:spPr>
            <a:xfrm>
              <a:off x="363332" y="2809063"/>
              <a:ext cx="32621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Chuẩn bị bài: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85681" y="3495504"/>
              <a:ext cx="560679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  <a:sym typeface="+mn-ea"/>
                </a:rPr>
                <a:t>Cần làm gì để cả mẹ và em bé đều khỏe?</a:t>
              </a:r>
              <a:endPara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3743F3E-67F8-4689-B1D1-3DF5951064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55" y="2525162"/>
            <a:ext cx="2155309" cy="34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96915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959975" y="1077520"/>
            <a:ext cx="8146707" cy="47461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308" y="101991"/>
            <a:ext cx="2239327" cy="24053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28" y="5746819"/>
            <a:ext cx="5502026" cy="1009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7909"/>
            <a:ext cx="1742066" cy="34933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19"/>
            <a:ext cx="2308675" cy="22394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55" y="4670413"/>
            <a:ext cx="1240542" cy="17306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98" y="-188881"/>
            <a:ext cx="3135726" cy="21765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159244"/>
            <a:ext cx="1240542" cy="16709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56" y="2833603"/>
            <a:ext cx="2239326" cy="349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" y="4427110"/>
            <a:ext cx="2751012" cy="23288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75" y="2008905"/>
            <a:ext cx="1415668" cy="137322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3685" y="656476"/>
            <a:ext cx="1010366" cy="9800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37" y="5921457"/>
            <a:ext cx="822072" cy="7974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984946" y="2906296"/>
            <a:ext cx="409676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6600" b="1" i="0" u="none" strike="noStrike" kern="1200" cap="none" spc="0" normalizeH="0" noProof="0">
                <a:ln>
                  <a:noFill/>
                </a:ln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TỐT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5CD1B7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016445" y="1910571"/>
            <a:ext cx="6293711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6600" b="1" i="0" u="none" strike="noStrike" kern="1200" cap="none" spc="0" normalizeH="0" noProof="0">
                <a:ln>
                  <a:noFill/>
                </a:ln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CÁC EM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4C62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34"/>
          <p:cNvGrpSpPr/>
          <p:nvPr/>
        </p:nvGrpSpPr>
        <p:grpSpPr>
          <a:xfrm>
            <a:off x="2720595" y="4685978"/>
            <a:ext cx="2203763" cy="390180"/>
            <a:chOff x="2215721" y="4118459"/>
            <a:chExt cx="1983203" cy="351130"/>
          </a:xfrm>
          <a:solidFill>
            <a:schemeClr val="accent2"/>
          </a:solidFill>
        </p:grpSpPr>
        <p:sp>
          <p:nvSpPr>
            <p:cNvPr id="26" name="圆角矩形 82"/>
            <p:cNvSpPr/>
            <p:nvPr/>
          </p:nvSpPr>
          <p:spPr>
            <a:xfrm>
              <a:off x="2223819" y="4118459"/>
              <a:ext cx="1975105" cy="351130"/>
            </a:xfrm>
            <a:prstGeom prst="roundRect">
              <a:avLst>
                <a:gd name="adj" fmla="val 18750"/>
              </a:avLst>
            </a:prstGeom>
            <a:solidFill>
              <a:srgbClr val="5CD1B7"/>
            </a:solidFill>
            <a:ln>
              <a:solidFill>
                <a:schemeClr val="bg1"/>
              </a:solidFill>
            </a:ln>
            <a:effectLst>
              <a:outerShdw blurRad="1016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TextBox 21"/>
            <p:cNvSpPr txBox="1"/>
            <p:nvPr/>
          </p:nvSpPr>
          <p:spPr>
            <a:xfrm>
              <a:off x="2215721" y="4154792"/>
              <a:ext cx="1946299" cy="276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14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5 Aquarelle" panose="02040603050506020204" pitchFamily="18" charset="0"/>
                  <a:cs typeface="Arial" panose="020B0604020202020204" pitchFamily="34" charset="0"/>
                  <a:sym typeface="Calibri" panose="020F0502020204030204" charset="0"/>
                </a:rPr>
                <a:t>Giáo</a:t>
              </a:r>
              <a:r>
                <a:rPr lang="en-US" altLang="zh-CN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5 Aquarelle" panose="02040603050506020204" pitchFamily="18" charset="0"/>
                  <a:cs typeface="Arial" panose="020B0604020202020204" pitchFamily="34" charset="0"/>
                  <a:sym typeface="Calibri" panose="020F0502020204030204" charset="0"/>
                </a:rPr>
                <a:t> </a:t>
              </a:r>
              <a:r>
                <a:rPr lang="en-US" altLang="zh-CN" sz="14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5 Aquarelle" panose="02040603050506020204" pitchFamily="18" charset="0"/>
                  <a:cs typeface="Arial" panose="020B0604020202020204" pitchFamily="34" charset="0"/>
                  <a:sym typeface="Calibri" panose="020F0502020204030204" charset="0"/>
                </a:rPr>
                <a:t>viên</a:t>
              </a:r>
              <a:endParaRPr kumimoji="0" lang="en-US" altLang="zh-CN" sz="1400" b="1" i="0" u="none" strike="noStrike" kern="12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5 Aquarelle" panose="02040603050506020204" pitchFamily="18" charset="0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grpSp>
        <p:nvGrpSpPr>
          <p:cNvPr id="28" name="组合 37"/>
          <p:cNvGrpSpPr/>
          <p:nvPr/>
        </p:nvGrpSpPr>
        <p:grpSpPr>
          <a:xfrm>
            <a:off x="5435265" y="4684290"/>
            <a:ext cx="1906589" cy="338949"/>
            <a:chOff x="5631483" y="4117240"/>
            <a:chExt cx="1975106" cy="351130"/>
          </a:xfrm>
          <a:solidFill>
            <a:schemeClr val="accent2"/>
          </a:solidFill>
        </p:grpSpPr>
        <p:sp>
          <p:nvSpPr>
            <p:cNvPr id="29" name="圆角矩形 83"/>
            <p:cNvSpPr/>
            <p:nvPr/>
          </p:nvSpPr>
          <p:spPr>
            <a:xfrm>
              <a:off x="5631483" y="4117240"/>
              <a:ext cx="1975105" cy="351130"/>
            </a:xfrm>
            <a:prstGeom prst="roundRect">
              <a:avLst>
                <a:gd name="adj" fmla="val 16667"/>
              </a:avLst>
            </a:prstGeom>
            <a:solidFill>
              <a:srgbClr val="FD89A7"/>
            </a:solidFill>
            <a:ln>
              <a:solidFill>
                <a:schemeClr val="bg1"/>
              </a:solidFill>
            </a:ln>
            <a:effectLst>
              <a:outerShdw blurRad="1016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0" name="TextBox 22"/>
            <p:cNvSpPr txBox="1"/>
            <p:nvPr/>
          </p:nvSpPr>
          <p:spPr>
            <a:xfrm>
              <a:off x="5631484" y="4149327"/>
              <a:ext cx="1975105" cy="286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Hoàng</a:t>
              </a:r>
              <a:r>
                <a:rPr kumimoji="0" lang="en-US" altLang="zh-CN" sz="1200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2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Nhuệ</a:t>
              </a:r>
              <a:r>
                <a:rPr kumimoji="0" lang="en-US" altLang="zh-CN" sz="1200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2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Giàng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1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4" fill="hold" nodeType="withEffect" p14:presetBounceEnd="5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7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fill="hold" nodeType="withEffect" p14:presetBounceEnd="5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8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33" grpId="0"/>
          <p:bldP spid="4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33" grpId="0"/>
          <p:bldP spid="4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4787" y="18396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8503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4" y="579757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118" y="4075522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1600200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13" y="1704166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609163" y="1736805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30"/>
          <p:cNvSpPr txBox="1">
            <a:spLocks noChangeArrowheads="1"/>
          </p:cNvSpPr>
          <p:nvPr/>
        </p:nvSpPr>
        <p:spPr bwMode="auto">
          <a:xfrm>
            <a:off x="3125475" y="1834074"/>
            <a:ext cx="5941050" cy="41549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 sống </a:t>
            </a:r>
            <a:b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 con người </a:t>
            </a:r>
            <a:b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bắt đầu từ đâu?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3">
            <a:extLst>
              <a:ext uri="{FF2B5EF4-FFF2-40B4-BE49-F238E27FC236}">
                <a16:creationId xmlns:a16="http://schemas.microsoft.com/office/drawing/2014/main" xmlns="" id="{234C1D82-61AD-49C7-966F-E47648382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 4">
            <a:extLst>
              <a:ext uri="{FF2B5EF4-FFF2-40B4-BE49-F238E27FC236}">
                <a16:creationId xmlns:a16="http://schemas.microsoft.com/office/drawing/2014/main" xmlns="" id="{0452C5C7-F5F3-41DA-BD64-F6FAB342DB43}"/>
              </a:ext>
            </a:extLst>
          </p:cNvPr>
          <p:cNvSpPr/>
          <p:nvPr/>
        </p:nvSpPr>
        <p:spPr>
          <a:xfrm>
            <a:off x="432640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5" name="图片 5">
            <a:extLst>
              <a:ext uri="{FF2B5EF4-FFF2-40B4-BE49-F238E27FC236}">
                <a16:creationId xmlns:a16="http://schemas.microsoft.com/office/drawing/2014/main" xmlns="" id="{B85817AA-D3E1-42DA-8E20-3EC3A032C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6" y="5943600"/>
            <a:ext cx="5502026" cy="1009190"/>
          </a:xfrm>
          <a:prstGeom prst="rect">
            <a:avLst/>
          </a:prstGeom>
        </p:spPr>
      </p:pic>
      <p:grpSp>
        <p:nvGrpSpPr>
          <p:cNvPr id="31" name="组合 10">
            <a:extLst>
              <a:ext uri="{FF2B5EF4-FFF2-40B4-BE49-F238E27FC236}">
                <a16:creationId xmlns:a16="http://schemas.microsoft.com/office/drawing/2014/main" xmlns="" id="{8491FBE4-D310-45CC-A815-7E4C11CBFEFB}"/>
              </a:ext>
            </a:extLst>
          </p:cNvPr>
          <p:cNvGrpSpPr/>
          <p:nvPr/>
        </p:nvGrpSpPr>
        <p:grpSpPr>
          <a:xfrm>
            <a:off x="957546" y="472705"/>
            <a:ext cx="9710454" cy="1813295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xmlns="" id="{7A7CF3F5-6D00-4F1D-A534-0F9A309247B7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xmlns="" id="{35F8E34B-493A-4B81-8F9E-796AB2543CD8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xmlns="" id="{F50A0E26-37DB-4134-848A-60E974122B15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xmlns="" id="{0C03CDC3-598F-4C86-8F05-51E0F46E63C5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xmlns="" id="{AA9FF067-868F-4EDE-8FA5-192CA2021912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xmlns="" id="{26585868-4113-46B9-B18D-AC2BDCDA52C4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xmlns="" id="{0D1210B1-D055-4292-877E-C1D6689E2A98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9" name="组合 18">
              <a:extLst>
                <a:ext uri="{FF2B5EF4-FFF2-40B4-BE49-F238E27FC236}">
                  <a16:creationId xmlns:a16="http://schemas.microsoft.com/office/drawing/2014/main" xmlns="" id="{B5A4152E-2685-4604-9283-4339B91F65B0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xmlns="" id="{AC09317F-1E11-4FB3-8EE6-41D410AFDAFD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xmlns="" id="{ACC13799-AF74-476F-A1EB-3BC41621C588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xmlns="" id="{347DA1CD-3590-46E2-A23B-7B72067517A0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xmlns="" id="{7EA8994D-EDD2-4192-84A6-89500947A432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xmlns="" id="{36A664FB-FF60-473E-8008-2AB400F680F2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5" name="Freeform 17">
                <a:extLst>
                  <a:ext uri="{FF2B5EF4-FFF2-40B4-BE49-F238E27FC236}">
                    <a16:creationId xmlns:a16="http://schemas.microsoft.com/office/drawing/2014/main" xmlns="" id="{06227153-CD79-4901-96D7-09995111FC41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6" name="Freeform 18">
                <a:extLst>
                  <a:ext uri="{FF2B5EF4-FFF2-40B4-BE49-F238E27FC236}">
                    <a16:creationId xmlns:a16="http://schemas.microsoft.com/office/drawing/2014/main" xmlns="" id="{8D70277F-0B14-4ABE-8314-1C56460226CD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xmlns="" id="{BFAD5816-8C5C-46EA-BEC9-AE023047C73C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8" name="Freeform 20">
                <a:extLst>
                  <a:ext uri="{FF2B5EF4-FFF2-40B4-BE49-F238E27FC236}">
                    <a16:creationId xmlns:a16="http://schemas.microsoft.com/office/drawing/2014/main" xmlns="" id="{F2C1A5FC-7DE7-4359-9D6B-09A6590D4B18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Freeform 21">
                <a:extLst>
                  <a:ext uri="{FF2B5EF4-FFF2-40B4-BE49-F238E27FC236}">
                    <a16:creationId xmlns:a16="http://schemas.microsoft.com/office/drawing/2014/main" xmlns="" id="{9C7E22A5-A471-4407-A6B7-7EA06F35D7AF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0" name="Freeform 22">
                <a:extLst>
                  <a:ext uri="{FF2B5EF4-FFF2-40B4-BE49-F238E27FC236}">
                    <a16:creationId xmlns:a16="http://schemas.microsoft.com/office/drawing/2014/main" xmlns="" id="{18B2D8B2-FE7D-47F0-968B-4B5766E7810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1" name="Freeform 23">
                <a:extLst>
                  <a:ext uri="{FF2B5EF4-FFF2-40B4-BE49-F238E27FC236}">
                    <a16:creationId xmlns:a16="http://schemas.microsoft.com/office/drawing/2014/main" xmlns="" id="{31C151BF-2EC8-4256-A44D-3AF7A59E4D0C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2" name="Freeform 24">
                <a:extLst>
                  <a:ext uri="{FF2B5EF4-FFF2-40B4-BE49-F238E27FC236}">
                    <a16:creationId xmlns:a16="http://schemas.microsoft.com/office/drawing/2014/main" xmlns="" id="{212F3321-B806-486F-A9FE-8FFAFB76E21D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3" name="Freeform 25">
                <a:extLst>
                  <a:ext uri="{FF2B5EF4-FFF2-40B4-BE49-F238E27FC236}">
                    <a16:creationId xmlns:a16="http://schemas.microsoft.com/office/drawing/2014/main" xmlns="" id="{4B5B2F41-9B43-4C28-B945-E3DF25DBDEC4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4" name="Freeform 26">
                <a:extLst>
                  <a:ext uri="{FF2B5EF4-FFF2-40B4-BE49-F238E27FC236}">
                    <a16:creationId xmlns:a16="http://schemas.microsoft.com/office/drawing/2014/main" xmlns="" id="{49C7C904-D2C0-41FA-8E66-60643EA7ABFF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Freeform 27">
                <a:extLst>
                  <a:ext uri="{FF2B5EF4-FFF2-40B4-BE49-F238E27FC236}">
                    <a16:creationId xmlns:a16="http://schemas.microsoft.com/office/drawing/2014/main" xmlns="" id="{0D45A55C-5A26-487C-B7F3-D075B5E60FEF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Freeform 28">
                <a:extLst>
                  <a:ext uri="{FF2B5EF4-FFF2-40B4-BE49-F238E27FC236}">
                    <a16:creationId xmlns:a16="http://schemas.microsoft.com/office/drawing/2014/main" xmlns="" id="{2D2D0B96-F212-4E2F-8109-596ED8C3D240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7" name="Freeform 29">
                <a:extLst>
                  <a:ext uri="{FF2B5EF4-FFF2-40B4-BE49-F238E27FC236}">
                    <a16:creationId xmlns:a16="http://schemas.microsoft.com/office/drawing/2014/main" xmlns="" id="{BC9469BF-B767-4F05-9ABF-FBAA0905138C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8" name="Freeform 30">
                <a:extLst>
                  <a:ext uri="{FF2B5EF4-FFF2-40B4-BE49-F238E27FC236}">
                    <a16:creationId xmlns:a16="http://schemas.microsoft.com/office/drawing/2014/main" xmlns="" id="{0BACA170-3774-4509-AD00-B5D360A2FD7E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Freeform 31">
                <a:extLst>
                  <a:ext uri="{FF2B5EF4-FFF2-40B4-BE49-F238E27FC236}">
                    <a16:creationId xmlns:a16="http://schemas.microsoft.com/office/drawing/2014/main" xmlns="" id="{0A1AB141-8B26-4EFA-B0F9-2EBB536D25AB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0" name="Freeform 32">
                <a:extLst>
                  <a:ext uri="{FF2B5EF4-FFF2-40B4-BE49-F238E27FC236}">
                    <a16:creationId xmlns:a16="http://schemas.microsoft.com/office/drawing/2014/main" xmlns="" id="{70B20D93-4E49-44D4-854D-4576D0884908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1" name="Freeform 33">
                <a:extLst>
                  <a:ext uri="{FF2B5EF4-FFF2-40B4-BE49-F238E27FC236}">
                    <a16:creationId xmlns:a16="http://schemas.microsoft.com/office/drawing/2014/main" xmlns="" id="{F70D15E8-F101-4504-AD60-317D541E60B6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2" name="Freeform 34">
                <a:extLst>
                  <a:ext uri="{FF2B5EF4-FFF2-40B4-BE49-F238E27FC236}">
                    <a16:creationId xmlns:a16="http://schemas.microsoft.com/office/drawing/2014/main" xmlns="" id="{6278CA78-ADE2-47AF-9027-967DF673C59E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3" name="Freeform 35">
                <a:extLst>
                  <a:ext uri="{FF2B5EF4-FFF2-40B4-BE49-F238E27FC236}">
                    <a16:creationId xmlns:a16="http://schemas.microsoft.com/office/drawing/2014/main" xmlns="" id="{F0BF3A7B-B6B9-44F2-AB52-BF4BAD86CB32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Freeform 36">
                <a:extLst>
                  <a:ext uri="{FF2B5EF4-FFF2-40B4-BE49-F238E27FC236}">
                    <a16:creationId xmlns:a16="http://schemas.microsoft.com/office/drawing/2014/main" xmlns="" id="{42704A91-B1C1-401C-8917-6AD123D54F42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Freeform 37">
                <a:extLst>
                  <a:ext uri="{FF2B5EF4-FFF2-40B4-BE49-F238E27FC236}">
                    <a16:creationId xmlns:a16="http://schemas.microsoft.com/office/drawing/2014/main" xmlns="" id="{FF246FEC-0166-4982-B6D7-A5DE0354D620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6" name="Freeform 38">
                <a:extLst>
                  <a:ext uri="{FF2B5EF4-FFF2-40B4-BE49-F238E27FC236}">
                    <a16:creationId xmlns:a16="http://schemas.microsoft.com/office/drawing/2014/main" xmlns="" id="{FFE0D0C6-5E00-43B6-B012-3F23CC24770E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7" name="Freeform 39">
                <a:extLst>
                  <a:ext uri="{FF2B5EF4-FFF2-40B4-BE49-F238E27FC236}">
                    <a16:creationId xmlns:a16="http://schemas.microsoft.com/office/drawing/2014/main" xmlns="" id="{B7E61AAA-209F-4ABA-A043-B8AE4B9B4A76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8" name="Freeform 40">
                <a:extLst>
                  <a:ext uri="{FF2B5EF4-FFF2-40B4-BE49-F238E27FC236}">
                    <a16:creationId xmlns:a16="http://schemas.microsoft.com/office/drawing/2014/main" xmlns="" id="{A60FD2BA-92D0-423B-B381-88F692AD69B0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9" name="Freeform 41">
                <a:extLst>
                  <a:ext uri="{FF2B5EF4-FFF2-40B4-BE49-F238E27FC236}">
                    <a16:creationId xmlns:a16="http://schemas.microsoft.com/office/drawing/2014/main" xmlns="" id="{78B9D63B-91A4-419A-9C57-F66D15D2FF32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0" name="Freeform 42">
                <a:extLst>
                  <a:ext uri="{FF2B5EF4-FFF2-40B4-BE49-F238E27FC236}">
                    <a16:creationId xmlns:a16="http://schemas.microsoft.com/office/drawing/2014/main" xmlns="" id="{B2328826-FA80-4DD5-8D8F-5B11CBB8C7E7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1" name="Freeform 43">
                <a:extLst>
                  <a:ext uri="{FF2B5EF4-FFF2-40B4-BE49-F238E27FC236}">
                    <a16:creationId xmlns:a16="http://schemas.microsoft.com/office/drawing/2014/main" xmlns="" id="{F0241E27-2D96-44BE-B6B3-76C4C3A89BA4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2" name="Freeform 44">
                <a:extLst>
                  <a:ext uri="{FF2B5EF4-FFF2-40B4-BE49-F238E27FC236}">
                    <a16:creationId xmlns:a16="http://schemas.microsoft.com/office/drawing/2014/main" xmlns="" id="{06D5F710-7E24-46CB-92DD-EE543D7A2261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3" name="Freeform 45">
                <a:extLst>
                  <a:ext uri="{FF2B5EF4-FFF2-40B4-BE49-F238E27FC236}">
                    <a16:creationId xmlns:a16="http://schemas.microsoft.com/office/drawing/2014/main" xmlns="" id="{A0BB13EA-AD7A-41FF-A58A-4FFC33A232CD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4" name="Freeform 46">
                <a:extLst>
                  <a:ext uri="{FF2B5EF4-FFF2-40B4-BE49-F238E27FC236}">
                    <a16:creationId xmlns:a16="http://schemas.microsoft.com/office/drawing/2014/main" xmlns="" id="{D3DBB09B-0069-4646-A96C-7058E6C50F2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5" name="Freeform 47">
                <a:extLst>
                  <a:ext uri="{FF2B5EF4-FFF2-40B4-BE49-F238E27FC236}">
                    <a16:creationId xmlns:a16="http://schemas.microsoft.com/office/drawing/2014/main" xmlns="" id="{8146111F-EC86-44FA-ABC4-3A1B82FAC98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6" name="Freeform 48">
                <a:extLst>
                  <a:ext uri="{FF2B5EF4-FFF2-40B4-BE49-F238E27FC236}">
                    <a16:creationId xmlns:a16="http://schemas.microsoft.com/office/drawing/2014/main" xmlns="" id="{A35F2066-EC48-4CF3-B6EE-1445390118A7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7" name="Freeform 49">
                <a:extLst>
                  <a:ext uri="{FF2B5EF4-FFF2-40B4-BE49-F238E27FC236}">
                    <a16:creationId xmlns:a16="http://schemas.microsoft.com/office/drawing/2014/main" xmlns="" id="{B423AAE5-9848-4A39-B869-6EBA0191F074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8" name="Freeform 50">
                <a:extLst>
                  <a:ext uri="{FF2B5EF4-FFF2-40B4-BE49-F238E27FC236}">
                    <a16:creationId xmlns:a16="http://schemas.microsoft.com/office/drawing/2014/main" xmlns="" id="{30B5B57D-CEF7-4DAF-9B82-C76A4111628A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9" name="Freeform 51">
                <a:extLst>
                  <a:ext uri="{FF2B5EF4-FFF2-40B4-BE49-F238E27FC236}">
                    <a16:creationId xmlns:a16="http://schemas.microsoft.com/office/drawing/2014/main" xmlns="" id="{7E9E02E0-73BC-4F7D-AB47-4E66609DD641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0" name="Freeform 52">
                <a:extLst>
                  <a:ext uri="{FF2B5EF4-FFF2-40B4-BE49-F238E27FC236}">
                    <a16:creationId xmlns:a16="http://schemas.microsoft.com/office/drawing/2014/main" xmlns="" id="{4A3F114B-7669-4EDE-A851-FC6EE7F84725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1" name="Freeform 53">
                <a:extLst>
                  <a:ext uri="{FF2B5EF4-FFF2-40B4-BE49-F238E27FC236}">
                    <a16:creationId xmlns:a16="http://schemas.microsoft.com/office/drawing/2014/main" xmlns="" id="{29177B49-8728-4D23-A3B6-ECB80BBA1374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2" name="Freeform 54">
                <a:extLst>
                  <a:ext uri="{FF2B5EF4-FFF2-40B4-BE49-F238E27FC236}">
                    <a16:creationId xmlns:a16="http://schemas.microsoft.com/office/drawing/2014/main" xmlns="" id="{0F8628EB-8899-4421-9D7E-AE946F3AFF18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3" name="Freeform 55">
                <a:extLst>
                  <a:ext uri="{FF2B5EF4-FFF2-40B4-BE49-F238E27FC236}">
                    <a16:creationId xmlns:a16="http://schemas.microsoft.com/office/drawing/2014/main" xmlns="" id="{7FA0F452-11DD-4170-A635-D2B9723174CD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4" name="Freeform 56">
                <a:extLst>
                  <a:ext uri="{FF2B5EF4-FFF2-40B4-BE49-F238E27FC236}">
                    <a16:creationId xmlns:a16="http://schemas.microsoft.com/office/drawing/2014/main" xmlns="" id="{808BB8FB-678D-47DA-B210-12FC0D989DA1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5" name="Freeform 57">
                <a:extLst>
                  <a:ext uri="{FF2B5EF4-FFF2-40B4-BE49-F238E27FC236}">
                    <a16:creationId xmlns:a16="http://schemas.microsoft.com/office/drawing/2014/main" xmlns="" id="{892190BD-B37F-40CD-86BC-A8308D69D2B6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6" name="Freeform 58">
                <a:extLst>
                  <a:ext uri="{FF2B5EF4-FFF2-40B4-BE49-F238E27FC236}">
                    <a16:creationId xmlns:a16="http://schemas.microsoft.com/office/drawing/2014/main" xmlns="" id="{98EB2DED-ACEA-43E2-A0BD-E7354567F493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Freeform 59">
                <a:extLst>
                  <a:ext uri="{FF2B5EF4-FFF2-40B4-BE49-F238E27FC236}">
                    <a16:creationId xmlns:a16="http://schemas.microsoft.com/office/drawing/2014/main" xmlns="" id="{54B2B1BA-2469-45DA-BDB5-1F4B9F7A6A4B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8" name="Freeform 60">
                <a:extLst>
                  <a:ext uri="{FF2B5EF4-FFF2-40B4-BE49-F238E27FC236}">
                    <a16:creationId xmlns:a16="http://schemas.microsoft.com/office/drawing/2014/main" xmlns="" id="{7DD3AAB9-0DDA-456A-8A9B-CC24F5C742E3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9" name="Freeform 61">
                <a:extLst>
                  <a:ext uri="{FF2B5EF4-FFF2-40B4-BE49-F238E27FC236}">
                    <a16:creationId xmlns:a16="http://schemas.microsoft.com/office/drawing/2014/main" xmlns="" id="{2AE8A071-EFED-4902-A2B4-9B436D3B538B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Freeform 62">
                <a:extLst>
                  <a:ext uri="{FF2B5EF4-FFF2-40B4-BE49-F238E27FC236}">
                    <a16:creationId xmlns:a16="http://schemas.microsoft.com/office/drawing/2014/main" xmlns="" id="{B66659D3-A75F-4E8C-BAC6-38B9F3DDD9BA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1" name="Freeform 63">
                <a:extLst>
                  <a:ext uri="{FF2B5EF4-FFF2-40B4-BE49-F238E27FC236}">
                    <a16:creationId xmlns:a16="http://schemas.microsoft.com/office/drawing/2014/main" xmlns="" id="{18DE3E81-32F6-497F-8B54-7CD406D73D81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2" name="Freeform 64">
                <a:extLst>
                  <a:ext uri="{FF2B5EF4-FFF2-40B4-BE49-F238E27FC236}">
                    <a16:creationId xmlns:a16="http://schemas.microsoft.com/office/drawing/2014/main" xmlns="" id="{7CDD3E05-3DEB-4C93-BA5C-0FD5515994FB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3" name="Freeform 65">
                <a:extLst>
                  <a:ext uri="{FF2B5EF4-FFF2-40B4-BE49-F238E27FC236}">
                    <a16:creationId xmlns:a16="http://schemas.microsoft.com/office/drawing/2014/main" xmlns="" id="{A815E734-4A96-43DD-9709-1233B8B3A1E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4" name="Freeform 66">
                <a:extLst>
                  <a:ext uri="{FF2B5EF4-FFF2-40B4-BE49-F238E27FC236}">
                    <a16:creationId xmlns:a16="http://schemas.microsoft.com/office/drawing/2014/main" xmlns="" id="{A801AF57-0DC2-4DFF-88E0-969E000C2AA0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5" name="Freeform 67">
                <a:extLst>
                  <a:ext uri="{FF2B5EF4-FFF2-40B4-BE49-F238E27FC236}">
                    <a16:creationId xmlns:a16="http://schemas.microsoft.com/office/drawing/2014/main" xmlns="" id="{BCDF86E0-7016-43FD-B8DE-EB405BB79A69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6" name="Freeform 68">
                <a:extLst>
                  <a:ext uri="{FF2B5EF4-FFF2-40B4-BE49-F238E27FC236}">
                    <a16:creationId xmlns:a16="http://schemas.microsoft.com/office/drawing/2014/main" xmlns="" id="{DCB10F41-A917-4972-A044-451A706DEDFC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7" name="Freeform 69">
                <a:extLst>
                  <a:ext uri="{FF2B5EF4-FFF2-40B4-BE49-F238E27FC236}">
                    <a16:creationId xmlns:a16="http://schemas.microsoft.com/office/drawing/2014/main" xmlns="" id="{F693C3AA-DAE7-4101-89B7-FE90351F11AC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8" name="Freeform 70">
                <a:extLst>
                  <a:ext uri="{FF2B5EF4-FFF2-40B4-BE49-F238E27FC236}">
                    <a16:creationId xmlns:a16="http://schemas.microsoft.com/office/drawing/2014/main" xmlns="" id="{9970AB1C-377F-468D-82E8-F1F1ADBDA7AA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9" name="Freeform 71">
                <a:extLst>
                  <a:ext uri="{FF2B5EF4-FFF2-40B4-BE49-F238E27FC236}">
                    <a16:creationId xmlns:a16="http://schemas.microsoft.com/office/drawing/2014/main" xmlns="" id="{31F292C5-A642-4422-B9A1-E81CF2AEA20E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0" name="Freeform 72">
                <a:extLst>
                  <a:ext uri="{FF2B5EF4-FFF2-40B4-BE49-F238E27FC236}">
                    <a16:creationId xmlns:a16="http://schemas.microsoft.com/office/drawing/2014/main" xmlns="" id="{99DF8EAD-9E40-481E-A54E-454788F4E322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1" name="Freeform 73">
                <a:extLst>
                  <a:ext uri="{FF2B5EF4-FFF2-40B4-BE49-F238E27FC236}">
                    <a16:creationId xmlns:a16="http://schemas.microsoft.com/office/drawing/2014/main" xmlns="" id="{B3A21615-54F2-438E-A71B-E35295C59A27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2" name="Freeform 74">
                <a:extLst>
                  <a:ext uri="{FF2B5EF4-FFF2-40B4-BE49-F238E27FC236}">
                    <a16:creationId xmlns:a16="http://schemas.microsoft.com/office/drawing/2014/main" xmlns="" id="{7C4E679E-45F2-41A3-8352-2268672964B4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3" name="Freeform 75">
                <a:extLst>
                  <a:ext uri="{FF2B5EF4-FFF2-40B4-BE49-F238E27FC236}">
                    <a16:creationId xmlns:a16="http://schemas.microsoft.com/office/drawing/2014/main" xmlns="" id="{D25C2FDA-D282-498E-9030-E69963D3BC4D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4" name="Freeform 76">
                <a:extLst>
                  <a:ext uri="{FF2B5EF4-FFF2-40B4-BE49-F238E27FC236}">
                    <a16:creationId xmlns:a16="http://schemas.microsoft.com/office/drawing/2014/main" xmlns="" id="{24FEC9FE-3190-4F78-BFC3-8D8396B28DC0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5" name="Freeform 77">
                <a:extLst>
                  <a:ext uri="{FF2B5EF4-FFF2-40B4-BE49-F238E27FC236}">
                    <a16:creationId xmlns:a16="http://schemas.microsoft.com/office/drawing/2014/main" xmlns="" id="{611F5B61-6EEB-4AA3-B14F-B9A201AE926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6" name="Freeform 78">
                <a:extLst>
                  <a:ext uri="{FF2B5EF4-FFF2-40B4-BE49-F238E27FC236}">
                    <a16:creationId xmlns:a16="http://schemas.microsoft.com/office/drawing/2014/main" xmlns="" id="{53BF81B8-845F-483A-AAB0-74EF1C9ED79E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7" name="Freeform 79">
                <a:extLst>
                  <a:ext uri="{FF2B5EF4-FFF2-40B4-BE49-F238E27FC236}">
                    <a16:creationId xmlns:a16="http://schemas.microsoft.com/office/drawing/2014/main" xmlns="" id="{A74260AF-58DD-404C-BCF7-0183CB3A1791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8" name="Freeform 80">
                <a:extLst>
                  <a:ext uri="{FF2B5EF4-FFF2-40B4-BE49-F238E27FC236}">
                    <a16:creationId xmlns:a16="http://schemas.microsoft.com/office/drawing/2014/main" xmlns="" id="{0DA4D692-0010-4765-B675-59932BA0CA01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9" name="Freeform 81">
                <a:extLst>
                  <a:ext uri="{FF2B5EF4-FFF2-40B4-BE49-F238E27FC236}">
                    <a16:creationId xmlns:a16="http://schemas.microsoft.com/office/drawing/2014/main" xmlns="" id="{D3C5681D-A91C-4725-8A23-474B89A49283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0" name="Freeform 82">
                <a:extLst>
                  <a:ext uri="{FF2B5EF4-FFF2-40B4-BE49-F238E27FC236}">
                    <a16:creationId xmlns:a16="http://schemas.microsoft.com/office/drawing/2014/main" xmlns="" id="{F45F357C-3460-4006-8E3E-B2FBCFA6153B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1" name="Freeform 83">
                <a:extLst>
                  <a:ext uri="{FF2B5EF4-FFF2-40B4-BE49-F238E27FC236}">
                    <a16:creationId xmlns:a16="http://schemas.microsoft.com/office/drawing/2014/main" xmlns="" id="{26B5D550-9617-405F-AB8D-E52D96BFA8CE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2" name="Freeform 84">
                <a:extLst>
                  <a:ext uri="{FF2B5EF4-FFF2-40B4-BE49-F238E27FC236}">
                    <a16:creationId xmlns:a16="http://schemas.microsoft.com/office/drawing/2014/main" xmlns="" id="{E6CDFD66-80F3-4C48-8F00-CD7CCED897D2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3" name="Freeform 85">
                <a:extLst>
                  <a:ext uri="{FF2B5EF4-FFF2-40B4-BE49-F238E27FC236}">
                    <a16:creationId xmlns:a16="http://schemas.microsoft.com/office/drawing/2014/main" xmlns="" id="{EC4095B0-FDE2-4394-8E2D-955B0D4BBC06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4" name="Freeform 86">
                <a:extLst>
                  <a:ext uri="{FF2B5EF4-FFF2-40B4-BE49-F238E27FC236}">
                    <a16:creationId xmlns:a16="http://schemas.microsoft.com/office/drawing/2014/main" xmlns="" id="{1AD16F3E-3EE6-4B53-A5CB-6618E14337A9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5" name="Freeform 87">
                <a:extLst>
                  <a:ext uri="{FF2B5EF4-FFF2-40B4-BE49-F238E27FC236}">
                    <a16:creationId xmlns:a16="http://schemas.microsoft.com/office/drawing/2014/main" xmlns="" id="{7BBFE1E9-5200-4E48-AC89-4DFCC5D9B593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6" name="Freeform 88">
                <a:extLst>
                  <a:ext uri="{FF2B5EF4-FFF2-40B4-BE49-F238E27FC236}">
                    <a16:creationId xmlns:a16="http://schemas.microsoft.com/office/drawing/2014/main" xmlns="" id="{C54CE80C-0D96-4A83-ADCD-996D67CDF851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7" name="Freeform 89">
                <a:extLst>
                  <a:ext uri="{FF2B5EF4-FFF2-40B4-BE49-F238E27FC236}">
                    <a16:creationId xmlns:a16="http://schemas.microsoft.com/office/drawing/2014/main" xmlns="" id="{D9FCE049-1DFA-4B27-9F9D-4A9E3926A965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8" name="Freeform 90">
                <a:extLst>
                  <a:ext uri="{FF2B5EF4-FFF2-40B4-BE49-F238E27FC236}">
                    <a16:creationId xmlns:a16="http://schemas.microsoft.com/office/drawing/2014/main" xmlns="" id="{E1CF9C85-AD46-41E5-B2C7-6A781D9A5540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9" name="Freeform 91">
                <a:extLst>
                  <a:ext uri="{FF2B5EF4-FFF2-40B4-BE49-F238E27FC236}">
                    <a16:creationId xmlns:a16="http://schemas.microsoft.com/office/drawing/2014/main" xmlns="" id="{EC135421-F787-43E0-9EDA-BF56BA955A3A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0" name="Freeform 92">
                <a:extLst>
                  <a:ext uri="{FF2B5EF4-FFF2-40B4-BE49-F238E27FC236}">
                    <a16:creationId xmlns:a16="http://schemas.microsoft.com/office/drawing/2014/main" xmlns="" id="{1561BC75-2A08-4FDA-93D7-0BBEB92EE84F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1" name="图片 197">
            <a:extLst>
              <a:ext uri="{FF2B5EF4-FFF2-40B4-BE49-F238E27FC236}">
                <a16:creationId xmlns:a16="http://schemas.microsoft.com/office/drawing/2014/main" xmlns="" id="{8B122320-13A9-4196-A1D0-66AFBF428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52" y="3429000"/>
            <a:ext cx="2380684" cy="3493349"/>
          </a:xfrm>
          <a:prstGeom prst="rect">
            <a:avLst/>
          </a:prstGeom>
        </p:spPr>
      </p:pic>
      <p:sp>
        <p:nvSpPr>
          <p:cNvPr id="15" name="文本框 47">
            <a:extLst>
              <a:ext uri="{FF2B5EF4-FFF2-40B4-BE49-F238E27FC236}">
                <a16:creationId xmlns:a16="http://schemas.microsoft.com/office/drawing/2014/main" xmlns="" id="{BB45E900-2757-43FF-AC22-19551BBBA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211" y="780871"/>
            <a:ext cx="75438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nào trong cơ thể quyết định giới tính của mỗi con người?</a:t>
            </a:r>
            <a:endParaRPr lang="en-US" altLang="zh-CN" sz="3600" b="1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6C57726-F5D3-4BD8-8388-109986B91669}"/>
              </a:ext>
            </a:extLst>
          </p:cNvPr>
          <p:cNvSpPr/>
          <p:nvPr/>
        </p:nvSpPr>
        <p:spPr>
          <a:xfrm>
            <a:off x="1732663" y="2452805"/>
            <a:ext cx="3821280" cy="12388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buAutoNum type="alphaUcPeriod"/>
            </a:pPr>
            <a:r>
              <a:rPr lang="en-US" alt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tiêu hóa</a:t>
            </a:r>
            <a:endParaRPr lang="en-US" sz="3000" b="1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2EAD50E-7842-48CF-84BD-BD9F13714607}"/>
              </a:ext>
            </a:extLst>
          </p:cNvPr>
          <p:cNvSpPr/>
          <p:nvPr/>
        </p:nvSpPr>
        <p:spPr>
          <a:xfrm>
            <a:off x="1717657" y="4059241"/>
            <a:ext cx="3821280" cy="122089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tuần hoàn</a:t>
            </a:r>
            <a:endParaRPr lang="en-US" sz="3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19B21D7-E8BC-4A49-A583-1E0CD2D73EA4}"/>
              </a:ext>
            </a:extLst>
          </p:cNvPr>
          <p:cNvSpPr/>
          <p:nvPr/>
        </p:nvSpPr>
        <p:spPr>
          <a:xfrm>
            <a:off x="5799287" y="2457875"/>
            <a:ext cx="3821280" cy="12388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rgbClr val="FF0000"/>
              </a:buClr>
            </a:pPr>
            <a:r>
              <a:rPr lang="en-US" alt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Cơ quan hô hấp</a:t>
            </a:r>
            <a:endParaRPr lang="en-US" sz="3000" b="1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29629F6D-4135-43BD-8961-0B0A1D17DD95}"/>
              </a:ext>
            </a:extLst>
          </p:cNvPr>
          <p:cNvSpPr/>
          <p:nvPr/>
        </p:nvSpPr>
        <p:spPr>
          <a:xfrm>
            <a:off x="5818338" y="4069026"/>
            <a:ext cx="3821280" cy="122089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Cơ quan sinh dục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4B84144-3A3E-42CD-B1DB-29F81EFA1FF8}"/>
              </a:ext>
            </a:extLst>
          </p:cNvPr>
          <p:cNvSpPr/>
          <p:nvPr/>
        </p:nvSpPr>
        <p:spPr>
          <a:xfrm>
            <a:off x="5802545" y="4446971"/>
            <a:ext cx="586909" cy="605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3582" t="19073" r="33194" b="21307"/>
          <a:stretch/>
        </p:blipFill>
        <p:spPr>
          <a:xfrm>
            <a:off x="10498724" y="91806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8B2C11-4E6C-4E9B-92D4-BF5F8278B1BE}"/>
              </a:ext>
            </a:extLst>
          </p:cNvPr>
          <p:cNvSpPr txBox="1"/>
          <p:nvPr/>
        </p:nvSpPr>
        <p:spPr>
          <a:xfrm>
            <a:off x="914400" y="268069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</a:p>
        </p:txBody>
      </p:sp>
      <p:pic>
        <p:nvPicPr>
          <p:cNvPr id="122" name="图片 15">
            <a:extLst>
              <a:ext uri="{FF2B5EF4-FFF2-40B4-BE49-F238E27FC236}">
                <a16:creationId xmlns:a16="http://schemas.microsoft.com/office/drawing/2014/main" xmlns="" id="{F2FFF545-2830-4D46-9445-7C6DB4EF4F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263230"/>
            <a:ext cx="1240542" cy="1670970"/>
          </a:xfrm>
          <a:prstGeom prst="rect">
            <a:avLst/>
          </a:prstGeom>
        </p:spPr>
      </p:pic>
      <p:pic>
        <p:nvPicPr>
          <p:cNvPr id="123" name="图片 13">
            <a:extLst>
              <a:ext uri="{FF2B5EF4-FFF2-40B4-BE49-F238E27FC236}">
                <a16:creationId xmlns:a16="http://schemas.microsoft.com/office/drawing/2014/main" xmlns="" id="{D5D66C69-1AB5-4225-B940-5D494F14C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200"/>
            <a:ext cx="2610326" cy="2209800"/>
          </a:xfrm>
          <a:prstGeom prst="rect">
            <a:avLst/>
          </a:prstGeom>
        </p:spPr>
      </p:pic>
      <p:pic>
        <p:nvPicPr>
          <p:cNvPr id="124" name="图片 20">
            <a:extLst>
              <a:ext uri="{FF2B5EF4-FFF2-40B4-BE49-F238E27FC236}">
                <a16:creationId xmlns:a16="http://schemas.microsoft.com/office/drawing/2014/main" xmlns="" id="{CF095945-E5D3-4901-B58A-B60FC7FB91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77" y="5972051"/>
            <a:ext cx="822072" cy="797425"/>
          </a:xfrm>
          <a:prstGeom prst="rect">
            <a:avLst/>
          </a:prstGeom>
        </p:spPr>
      </p:pic>
      <p:sp>
        <p:nvSpPr>
          <p:cNvPr id="126" name="Action Button: Go Forward or Next 12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8632AB5-9B6A-4DD0-A608-BAE1F9524E8B}"/>
              </a:ext>
            </a:extLst>
          </p:cNvPr>
          <p:cNvSpPr/>
          <p:nvPr/>
        </p:nvSpPr>
        <p:spPr>
          <a:xfrm>
            <a:off x="3024091" y="6267274"/>
            <a:ext cx="973724" cy="590726"/>
          </a:xfrm>
          <a:prstGeom prst="actionButtonForwardNext">
            <a:avLst/>
          </a:prstGeom>
          <a:solidFill>
            <a:srgbClr val="FFFFFF">
              <a:alpha val="34000"/>
            </a:srgbClr>
          </a:solidFill>
          <a:ln>
            <a:solidFill>
              <a:srgbClr val="EE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9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8" grpId="0" animBg="1"/>
      <p:bldP spid="19" grpId="0" animBg="1"/>
      <p:bldP spid="20" grpId="0" animBg="1"/>
      <p:bldP spid="21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3">
            <a:extLst>
              <a:ext uri="{FF2B5EF4-FFF2-40B4-BE49-F238E27FC236}">
                <a16:creationId xmlns:a16="http://schemas.microsoft.com/office/drawing/2014/main" xmlns="" id="{6C32D998-1E86-49CD-AF86-76A351020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4">
            <a:extLst>
              <a:ext uri="{FF2B5EF4-FFF2-40B4-BE49-F238E27FC236}">
                <a16:creationId xmlns:a16="http://schemas.microsoft.com/office/drawing/2014/main" xmlns="" id="{E7B0BAD1-A1C2-4195-95E4-B60E3671B225}"/>
              </a:ext>
            </a:extLst>
          </p:cNvPr>
          <p:cNvSpPr/>
          <p:nvPr/>
        </p:nvSpPr>
        <p:spPr>
          <a:xfrm>
            <a:off x="432640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6" name="图片 5">
            <a:extLst>
              <a:ext uri="{FF2B5EF4-FFF2-40B4-BE49-F238E27FC236}">
                <a16:creationId xmlns:a16="http://schemas.microsoft.com/office/drawing/2014/main" xmlns="" id="{8B33C7D6-942C-4BED-BA27-8603C67A3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6" y="5943600"/>
            <a:ext cx="5502026" cy="1009190"/>
          </a:xfrm>
          <a:prstGeom prst="rect">
            <a:avLst/>
          </a:prstGeom>
        </p:spPr>
      </p:pic>
      <p:grpSp>
        <p:nvGrpSpPr>
          <p:cNvPr id="32" name="组合 10">
            <a:extLst>
              <a:ext uri="{FF2B5EF4-FFF2-40B4-BE49-F238E27FC236}">
                <a16:creationId xmlns:a16="http://schemas.microsoft.com/office/drawing/2014/main" xmlns="" id="{F9D3D596-0A7F-4CA3-8A1C-48BA142E33E5}"/>
              </a:ext>
            </a:extLst>
          </p:cNvPr>
          <p:cNvGrpSpPr/>
          <p:nvPr/>
        </p:nvGrpSpPr>
        <p:grpSpPr>
          <a:xfrm>
            <a:off x="1427766" y="548905"/>
            <a:ext cx="9164033" cy="1813295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xmlns="" id="{6DD7B646-7E7B-4106-BD0C-11478933E88B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xmlns="" id="{C12B913E-4D7B-4C1D-B532-8120BA6A6765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xmlns="" id="{5E213E46-C789-444D-990B-F511A992CD7D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xmlns="" id="{C4056A70-2397-47AF-B87F-50E5EFA97D76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xmlns="" id="{F74FFD8D-4625-4516-920C-E5B8EDF81E98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xmlns="" id="{A63D8867-A6EB-4A4E-836D-FB737A4AAF29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xmlns="" id="{09168E13-B72C-4BB3-8B57-5BD4FE6B2D2D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40" name="组合 18">
              <a:extLst>
                <a:ext uri="{FF2B5EF4-FFF2-40B4-BE49-F238E27FC236}">
                  <a16:creationId xmlns:a16="http://schemas.microsoft.com/office/drawing/2014/main" xmlns="" id="{1EF2098D-93CE-4945-8F94-534350E397FE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xmlns="" id="{55B7375A-0955-4513-9CD0-DCB61602B5F9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xmlns="" id="{9021EE7A-F8F8-4E92-905B-177FA2374E90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3" name="Freeform 14">
                <a:extLst>
                  <a:ext uri="{FF2B5EF4-FFF2-40B4-BE49-F238E27FC236}">
                    <a16:creationId xmlns:a16="http://schemas.microsoft.com/office/drawing/2014/main" xmlns="" id="{63935625-701E-4AE8-886A-B8EB263C8112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xmlns="" id="{B3D1DA89-FF85-43BD-876C-1EDBB87ADCC1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xmlns="" id="{99BF71DA-31B7-465F-B087-2336A706A110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6" name="Freeform 17">
                <a:extLst>
                  <a:ext uri="{FF2B5EF4-FFF2-40B4-BE49-F238E27FC236}">
                    <a16:creationId xmlns:a16="http://schemas.microsoft.com/office/drawing/2014/main" xmlns="" id="{EDBBF1C1-EB81-42A5-8650-3F4DEAEA429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7" name="Freeform 18">
                <a:extLst>
                  <a:ext uri="{FF2B5EF4-FFF2-40B4-BE49-F238E27FC236}">
                    <a16:creationId xmlns:a16="http://schemas.microsoft.com/office/drawing/2014/main" xmlns="" id="{63400AE4-D2BA-4AE5-8112-9612BB590532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xmlns="" id="{C1EBADD0-12CD-4A1B-B1B7-CC6F6028884B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xmlns="" id="{307D3CE6-93C1-48B9-92F4-ACCAE84DAFD3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xmlns="" id="{0E95DEFB-8385-41AF-B264-0575A682C4DD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1" name="Freeform 22">
                <a:extLst>
                  <a:ext uri="{FF2B5EF4-FFF2-40B4-BE49-F238E27FC236}">
                    <a16:creationId xmlns:a16="http://schemas.microsoft.com/office/drawing/2014/main" xmlns="" id="{40AEB580-9081-4F36-A668-7F17DE44F4D1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2" name="Freeform 23">
                <a:extLst>
                  <a:ext uri="{FF2B5EF4-FFF2-40B4-BE49-F238E27FC236}">
                    <a16:creationId xmlns:a16="http://schemas.microsoft.com/office/drawing/2014/main" xmlns="" id="{4E130CF9-4CC2-41DA-B8D4-69E15DE08C0E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3" name="Freeform 24">
                <a:extLst>
                  <a:ext uri="{FF2B5EF4-FFF2-40B4-BE49-F238E27FC236}">
                    <a16:creationId xmlns:a16="http://schemas.microsoft.com/office/drawing/2014/main" xmlns="" id="{5AC783B9-397E-42BB-BAFA-FFD4566EE650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xmlns="" id="{AD705140-163B-4A94-98E5-15DF9F421B4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Freeform 26">
                <a:extLst>
                  <a:ext uri="{FF2B5EF4-FFF2-40B4-BE49-F238E27FC236}">
                    <a16:creationId xmlns:a16="http://schemas.microsoft.com/office/drawing/2014/main" xmlns="" id="{7669109C-A471-407B-8C2C-6EA57DE38C3E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xmlns="" id="{6D7500F0-A6D8-4D86-A7CE-1089A272769A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7" name="Freeform 28">
                <a:extLst>
                  <a:ext uri="{FF2B5EF4-FFF2-40B4-BE49-F238E27FC236}">
                    <a16:creationId xmlns:a16="http://schemas.microsoft.com/office/drawing/2014/main" xmlns="" id="{86A448BD-08C7-4145-8B6C-33360168982A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8" name="Freeform 29">
                <a:extLst>
                  <a:ext uri="{FF2B5EF4-FFF2-40B4-BE49-F238E27FC236}">
                    <a16:creationId xmlns:a16="http://schemas.microsoft.com/office/drawing/2014/main" xmlns="" id="{FEE222F3-7AEC-49E7-B37A-92E755E359B2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Freeform 30">
                <a:extLst>
                  <a:ext uri="{FF2B5EF4-FFF2-40B4-BE49-F238E27FC236}">
                    <a16:creationId xmlns:a16="http://schemas.microsoft.com/office/drawing/2014/main" xmlns="" id="{18139A66-A172-4C5C-B06A-75BC669CFC5A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0" name="Freeform 31">
                <a:extLst>
                  <a:ext uri="{FF2B5EF4-FFF2-40B4-BE49-F238E27FC236}">
                    <a16:creationId xmlns:a16="http://schemas.microsoft.com/office/drawing/2014/main" xmlns="" id="{882DA211-2CCD-4C76-AC8B-5EFBE249FEA5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1" name="Freeform 32">
                <a:extLst>
                  <a:ext uri="{FF2B5EF4-FFF2-40B4-BE49-F238E27FC236}">
                    <a16:creationId xmlns:a16="http://schemas.microsoft.com/office/drawing/2014/main" xmlns="" id="{C50708D2-01C6-4660-947C-17111E18F2FB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2" name="Freeform 33">
                <a:extLst>
                  <a:ext uri="{FF2B5EF4-FFF2-40B4-BE49-F238E27FC236}">
                    <a16:creationId xmlns:a16="http://schemas.microsoft.com/office/drawing/2014/main" xmlns="" id="{DD7B94A8-744C-4DA6-9AC1-5DB1572E927C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3" name="Freeform 34">
                <a:extLst>
                  <a:ext uri="{FF2B5EF4-FFF2-40B4-BE49-F238E27FC236}">
                    <a16:creationId xmlns:a16="http://schemas.microsoft.com/office/drawing/2014/main" xmlns="" id="{675BDA40-A66A-48E7-BB87-45861BB48E0B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Freeform 35">
                <a:extLst>
                  <a:ext uri="{FF2B5EF4-FFF2-40B4-BE49-F238E27FC236}">
                    <a16:creationId xmlns:a16="http://schemas.microsoft.com/office/drawing/2014/main" xmlns="" id="{3858A650-2666-4A52-A8D9-4D361368C8B2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Freeform 36">
                <a:extLst>
                  <a:ext uri="{FF2B5EF4-FFF2-40B4-BE49-F238E27FC236}">
                    <a16:creationId xmlns:a16="http://schemas.microsoft.com/office/drawing/2014/main" xmlns="" id="{CEBA8398-BBCF-41BE-B0C1-4927C151F649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6" name="Freeform 37">
                <a:extLst>
                  <a:ext uri="{FF2B5EF4-FFF2-40B4-BE49-F238E27FC236}">
                    <a16:creationId xmlns:a16="http://schemas.microsoft.com/office/drawing/2014/main" xmlns="" id="{F7503045-6508-4B6F-B695-C26A75C8F96F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7" name="Freeform 38">
                <a:extLst>
                  <a:ext uri="{FF2B5EF4-FFF2-40B4-BE49-F238E27FC236}">
                    <a16:creationId xmlns:a16="http://schemas.microsoft.com/office/drawing/2014/main" xmlns="" id="{9374C025-0949-431D-BC14-451B08E2821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8" name="Freeform 39">
                <a:extLst>
                  <a:ext uri="{FF2B5EF4-FFF2-40B4-BE49-F238E27FC236}">
                    <a16:creationId xmlns:a16="http://schemas.microsoft.com/office/drawing/2014/main" xmlns="" id="{321D5134-A19D-4877-B856-30FEFC54D3BC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9" name="Freeform 40">
                <a:extLst>
                  <a:ext uri="{FF2B5EF4-FFF2-40B4-BE49-F238E27FC236}">
                    <a16:creationId xmlns:a16="http://schemas.microsoft.com/office/drawing/2014/main" xmlns="" id="{EBBF9C29-A97F-4507-B47D-9D706978D408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0" name="Freeform 41">
                <a:extLst>
                  <a:ext uri="{FF2B5EF4-FFF2-40B4-BE49-F238E27FC236}">
                    <a16:creationId xmlns:a16="http://schemas.microsoft.com/office/drawing/2014/main" xmlns="" id="{BC72E46E-AC8D-4AB8-8A7F-7D1321E7439B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1" name="Freeform 42">
                <a:extLst>
                  <a:ext uri="{FF2B5EF4-FFF2-40B4-BE49-F238E27FC236}">
                    <a16:creationId xmlns:a16="http://schemas.microsoft.com/office/drawing/2014/main" xmlns="" id="{DBC4C293-22BC-4545-B139-360ACC3FFE76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2" name="Freeform 43">
                <a:extLst>
                  <a:ext uri="{FF2B5EF4-FFF2-40B4-BE49-F238E27FC236}">
                    <a16:creationId xmlns:a16="http://schemas.microsoft.com/office/drawing/2014/main" xmlns="" id="{3A55E53F-4036-4CBD-BE02-A2FE8A6F2876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3" name="Freeform 44">
                <a:extLst>
                  <a:ext uri="{FF2B5EF4-FFF2-40B4-BE49-F238E27FC236}">
                    <a16:creationId xmlns:a16="http://schemas.microsoft.com/office/drawing/2014/main" xmlns="" id="{04D98D14-0C72-49A0-951C-8D402905DFAE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4" name="Freeform 45">
                <a:extLst>
                  <a:ext uri="{FF2B5EF4-FFF2-40B4-BE49-F238E27FC236}">
                    <a16:creationId xmlns:a16="http://schemas.microsoft.com/office/drawing/2014/main" xmlns="" id="{2DC6497C-55AF-478A-91FA-BE1CBF2B71C7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5" name="Freeform 46">
                <a:extLst>
                  <a:ext uri="{FF2B5EF4-FFF2-40B4-BE49-F238E27FC236}">
                    <a16:creationId xmlns:a16="http://schemas.microsoft.com/office/drawing/2014/main" xmlns="" id="{93FC9CD5-964F-417B-84AF-DD06BA3B72E9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6" name="Freeform 47">
                <a:extLst>
                  <a:ext uri="{FF2B5EF4-FFF2-40B4-BE49-F238E27FC236}">
                    <a16:creationId xmlns:a16="http://schemas.microsoft.com/office/drawing/2014/main" xmlns="" id="{89E71BB5-0B7C-4168-A045-559E17B758DC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7" name="Freeform 48">
                <a:extLst>
                  <a:ext uri="{FF2B5EF4-FFF2-40B4-BE49-F238E27FC236}">
                    <a16:creationId xmlns:a16="http://schemas.microsoft.com/office/drawing/2014/main" xmlns="" id="{57D157AB-C97E-4421-8D85-AA587F378855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8" name="Freeform 49">
                <a:extLst>
                  <a:ext uri="{FF2B5EF4-FFF2-40B4-BE49-F238E27FC236}">
                    <a16:creationId xmlns:a16="http://schemas.microsoft.com/office/drawing/2014/main" xmlns="" id="{E00B00CA-96B1-4613-AE25-1B84462BEBD9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9" name="Freeform 50">
                <a:extLst>
                  <a:ext uri="{FF2B5EF4-FFF2-40B4-BE49-F238E27FC236}">
                    <a16:creationId xmlns:a16="http://schemas.microsoft.com/office/drawing/2014/main" xmlns="" id="{78193F11-32B8-4787-9AB2-8D42DF5EDB63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0" name="Freeform 51">
                <a:extLst>
                  <a:ext uri="{FF2B5EF4-FFF2-40B4-BE49-F238E27FC236}">
                    <a16:creationId xmlns:a16="http://schemas.microsoft.com/office/drawing/2014/main" xmlns="" id="{D690D7D2-106E-43CB-B352-99AB8E900A4D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1" name="Freeform 52">
                <a:extLst>
                  <a:ext uri="{FF2B5EF4-FFF2-40B4-BE49-F238E27FC236}">
                    <a16:creationId xmlns:a16="http://schemas.microsoft.com/office/drawing/2014/main" xmlns="" id="{CD41D80B-40AD-4A2A-BCB4-DA12C14A0CFC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2" name="Freeform 53">
                <a:extLst>
                  <a:ext uri="{FF2B5EF4-FFF2-40B4-BE49-F238E27FC236}">
                    <a16:creationId xmlns:a16="http://schemas.microsoft.com/office/drawing/2014/main" xmlns="" id="{1D0111D7-BC89-4CEB-BD69-2B2FB1F7D6ED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3" name="Freeform 54">
                <a:extLst>
                  <a:ext uri="{FF2B5EF4-FFF2-40B4-BE49-F238E27FC236}">
                    <a16:creationId xmlns:a16="http://schemas.microsoft.com/office/drawing/2014/main" xmlns="" id="{B2D38B06-5073-4C3D-ADC1-B18F4BABC05A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4" name="Freeform 55">
                <a:extLst>
                  <a:ext uri="{FF2B5EF4-FFF2-40B4-BE49-F238E27FC236}">
                    <a16:creationId xmlns:a16="http://schemas.microsoft.com/office/drawing/2014/main" xmlns="" id="{6CE7ACB2-4516-438A-BA49-A652624E63BC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5" name="Freeform 56">
                <a:extLst>
                  <a:ext uri="{FF2B5EF4-FFF2-40B4-BE49-F238E27FC236}">
                    <a16:creationId xmlns:a16="http://schemas.microsoft.com/office/drawing/2014/main" xmlns="" id="{AFC714E9-F7EE-422E-BDF2-75B7E8FE27B5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6" name="Freeform 57">
                <a:extLst>
                  <a:ext uri="{FF2B5EF4-FFF2-40B4-BE49-F238E27FC236}">
                    <a16:creationId xmlns:a16="http://schemas.microsoft.com/office/drawing/2014/main" xmlns="" id="{E7B3AAB5-A989-4D92-815C-15A60E4DE218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Freeform 58">
                <a:extLst>
                  <a:ext uri="{FF2B5EF4-FFF2-40B4-BE49-F238E27FC236}">
                    <a16:creationId xmlns:a16="http://schemas.microsoft.com/office/drawing/2014/main" xmlns="" id="{B72B5AAB-A356-4D66-9299-FD4422BD9509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8" name="Freeform 59">
                <a:extLst>
                  <a:ext uri="{FF2B5EF4-FFF2-40B4-BE49-F238E27FC236}">
                    <a16:creationId xmlns:a16="http://schemas.microsoft.com/office/drawing/2014/main" xmlns="" id="{05CA759B-D0F7-4FF3-A5B5-018184BF7DB7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9" name="Freeform 60">
                <a:extLst>
                  <a:ext uri="{FF2B5EF4-FFF2-40B4-BE49-F238E27FC236}">
                    <a16:creationId xmlns:a16="http://schemas.microsoft.com/office/drawing/2014/main" xmlns="" id="{9F4BC314-C359-4D6C-8082-3EEF9A84468F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Freeform 61">
                <a:extLst>
                  <a:ext uri="{FF2B5EF4-FFF2-40B4-BE49-F238E27FC236}">
                    <a16:creationId xmlns:a16="http://schemas.microsoft.com/office/drawing/2014/main" xmlns="" id="{FF9CBE4E-222D-4228-8605-5953C76A43E1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1" name="Freeform 62">
                <a:extLst>
                  <a:ext uri="{FF2B5EF4-FFF2-40B4-BE49-F238E27FC236}">
                    <a16:creationId xmlns:a16="http://schemas.microsoft.com/office/drawing/2014/main" xmlns="" id="{6143A0B6-C6B5-44F7-9DFD-607AFE0B7BEE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2" name="Freeform 63">
                <a:extLst>
                  <a:ext uri="{FF2B5EF4-FFF2-40B4-BE49-F238E27FC236}">
                    <a16:creationId xmlns:a16="http://schemas.microsoft.com/office/drawing/2014/main" xmlns="" id="{F378081D-35AD-4B2B-96D4-4B94F4063EF5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3" name="Freeform 64">
                <a:extLst>
                  <a:ext uri="{FF2B5EF4-FFF2-40B4-BE49-F238E27FC236}">
                    <a16:creationId xmlns:a16="http://schemas.microsoft.com/office/drawing/2014/main" xmlns="" id="{A5004676-DBAD-4CC5-9DCF-BC2F25CEFED5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4" name="Freeform 65">
                <a:extLst>
                  <a:ext uri="{FF2B5EF4-FFF2-40B4-BE49-F238E27FC236}">
                    <a16:creationId xmlns:a16="http://schemas.microsoft.com/office/drawing/2014/main" xmlns="" id="{BBC640A0-8E11-46A4-868E-1997B3C50024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5" name="Freeform 66">
                <a:extLst>
                  <a:ext uri="{FF2B5EF4-FFF2-40B4-BE49-F238E27FC236}">
                    <a16:creationId xmlns:a16="http://schemas.microsoft.com/office/drawing/2014/main" xmlns="" id="{09B1756F-A8FE-48B9-B7A4-D45F57C98626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6" name="Freeform 67">
                <a:extLst>
                  <a:ext uri="{FF2B5EF4-FFF2-40B4-BE49-F238E27FC236}">
                    <a16:creationId xmlns:a16="http://schemas.microsoft.com/office/drawing/2014/main" xmlns="" id="{5BFD0729-6D17-42EA-8EEA-92753C63EFBF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7" name="Freeform 68">
                <a:extLst>
                  <a:ext uri="{FF2B5EF4-FFF2-40B4-BE49-F238E27FC236}">
                    <a16:creationId xmlns:a16="http://schemas.microsoft.com/office/drawing/2014/main" xmlns="" id="{488EC0B7-8A6E-4014-8644-966FED52EE97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8" name="Freeform 69">
                <a:extLst>
                  <a:ext uri="{FF2B5EF4-FFF2-40B4-BE49-F238E27FC236}">
                    <a16:creationId xmlns:a16="http://schemas.microsoft.com/office/drawing/2014/main" xmlns="" id="{1F953C71-E355-44C8-A884-1D922595CDBB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9" name="Freeform 70">
                <a:extLst>
                  <a:ext uri="{FF2B5EF4-FFF2-40B4-BE49-F238E27FC236}">
                    <a16:creationId xmlns:a16="http://schemas.microsoft.com/office/drawing/2014/main" xmlns="" id="{075D84E5-A8BB-492D-A77B-4071A325088A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0" name="Freeform 71">
                <a:extLst>
                  <a:ext uri="{FF2B5EF4-FFF2-40B4-BE49-F238E27FC236}">
                    <a16:creationId xmlns:a16="http://schemas.microsoft.com/office/drawing/2014/main" xmlns="" id="{E477AFFA-F3AC-412A-8F7B-A97991C4C45D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1" name="Freeform 72">
                <a:extLst>
                  <a:ext uri="{FF2B5EF4-FFF2-40B4-BE49-F238E27FC236}">
                    <a16:creationId xmlns:a16="http://schemas.microsoft.com/office/drawing/2014/main" xmlns="" id="{49AF5221-36D5-4D0E-9658-23A1DCB2387E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2" name="Freeform 73">
                <a:extLst>
                  <a:ext uri="{FF2B5EF4-FFF2-40B4-BE49-F238E27FC236}">
                    <a16:creationId xmlns:a16="http://schemas.microsoft.com/office/drawing/2014/main" xmlns="" id="{0E12CA31-4D5C-42A6-9D37-EB1B5B6B2DB1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3" name="Freeform 74">
                <a:extLst>
                  <a:ext uri="{FF2B5EF4-FFF2-40B4-BE49-F238E27FC236}">
                    <a16:creationId xmlns:a16="http://schemas.microsoft.com/office/drawing/2014/main" xmlns="" id="{5AA0A0F0-7184-4128-BB75-BB4F614BF434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4" name="Freeform 75">
                <a:extLst>
                  <a:ext uri="{FF2B5EF4-FFF2-40B4-BE49-F238E27FC236}">
                    <a16:creationId xmlns:a16="http://schemas.microsoft.com/office/drawing/2014/main" xmlns="" id="{DD7FA110-9FBB-4577-A2F9-9A26E33B7E3F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5" name="Freeform 76">
                <a:extLst>
                  <a:ext uri="{FF2B5EF4-FFF2-40B4-BE49-F238E27FC236}">
                    <a16:creationId xmlns:a16="http://schemas.microsoft.com/office/drawing/2014/main" xmlns="" id="{A0695871-A461-4E9D-BAF9-05A0456D4AD3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6" name="Freeform 77">
                <a:extLst>
                  <a:ext uri="{FF2B5EF4-FFF2-40B4-BE49-F238E27FC236}">
                    <a16:creationId xmlns:a16="http://schemas.microsoft.com/office/drawing/2014/main" xmlns="" id="{55DB2076-7655-4345-8F03-E584F2E73DA6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7" name="Freeform 78">
                <a:extLst>
                  <a:ext uri="{FF2B5EF4-FFF2-40B4-BE49-F238E27FC236}">
                    <a16:creationId xmlns:a16="http://schemas.microsoft.com/office/drawing/2014/main" xmlns="" id="{1661BCDE-94AF-4488-86FE-D8503882433F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8" name="Freeform 79">
                <a:extLst>
                  <a:ext uri="{FF2B5EF4-FFF2-40B4-BE49-F238E27FC236}">
                    <a16:creationId xmlns:a16="http://schemas.microsoft.com/office/drawing/2014/main" xmlns="" id="{21059B37-2B99-4BAA-92A1-D225949FAB81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9" name="Freeform 80">
                <a:extLst>
                  <a:ext uri="{FF2B5EF4-FFF2-40B4-BE49-F238E27FC236}">
                    <a16:creationId xmlns:a16="http://schemas.microsoft.com/office/drawing/2014/main" xmlns="" id="{8B22585F-798B-49A4-A2B8-D7CCF8A64BA4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0" name="Freeform 81">
                <a:extLst>
                  <a:ext uri="{FF2B5EF4-FFF2-40B4-BE49-F238E27FC236}">
                    <a16:creationId xmlns:a16="http://schemas.microsoft.com/office/drawing/2014/main" xmlns="" id="{103F11BE-DA50-4B32-8F94-FB57F36EFBA6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1" name="Freeform 82">
                <a:extLst>
                  <a:ext uri="{FF2B5EF4-FFF2-40B4-BE49-F238E27FC236}">
                    <a16:creationId xmlns:a16="http://schemas.microsoft.com/office/drawing/2014/main" xmlns="" id="{F56596FB-509C-4BD6-A8B7-F20E5EB2957B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2" name="Freeform 83">
                <a:extLst>
                  <a:ext uri="{FF2B5EF4-FFF2-40B4-BE49-F238E27FC236}">
                    <a16:creationId xmlns:a16="http://schemas.microsoft.com/office/drawing/2014/main" xmlns="" id="{67D436FE-2222-463C-8ADC-0E4D2A5D1EDB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3" name="Freeform 84">
                <a:extLst>
                  <a:ext uri="{FF2B5EF4-FFF2-40B4-BE49-F238E27FC236}">
                    <a16:creationId xmlns:a16="http://schemas.microsoft.com/office/drawing/2014/main" xmlns="" id="{2A39890E-FA3D-4794-B6F6-0199C387E36A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4" name="Freeform 85">
                <a:extLst>
                  <a:ext uri="{FF2B5EF4-FFF2-40B4-BE49-F238E27FC236}">
                    <a16:creationId xmlns:a16="http://schemas.microsoft.com/office/drawing/2014/main" xmlns="" id="{C63629FF-D168-4689-A46A-9D9F3ED7D060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5" name="Freeform 86">
                <a:extLst>
                  <a:ext uri="{FF2B5EF4-FFF2-40B4-BE49-F238E27FC236}">
                    <a16:creationId xmlns:a16="http://schemas.microsoft.com/office/drawing/2014/main" xmlns="" id="{BB48A23C-9CF4-467F-B663-E6C121AC6D77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6" name="Freeform 87">
                <a:extLst>
                  <a:ext uri="{FF2B5EF4-FFF2-40B4-BE49-F238E27FC236}">
                    <a16:creationId xmlns:a16="http://schemas.microsoft.com/office/drawing/2014/main" xmlns="" id="{3557C23F-524D-484B-BFC3-4FBD7109854B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7" name="Freeform 88">
                <a:extLst>
                  <a:ext uri="{FF2B5EF4-FFF2-40B4-BE49-F238E27FC236}">
                    <a16:creationId xmlns:a16="http://schemas.microsoft.com/office/drawing/2014/main" xmlns="" id="{185166F6-77C2-40A8-BD9F-B1FD7788994D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8" name="Freeform 89">
                <a:extLst>
                  <a:ext uri="{FF2B5EF4-FFF2-40B4-BE49-F238E27FC236}">
                    <a16:creationId xmlns:a16="http://schemas.microsoft.com/office/drawing/2014/main" xmlns="" id="{BB5E5A83-9156-43A4-8610-19B38614C73C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9" name="Freeform 90">
                <a:extLst>
                  <a:ext uri="{FF2B5EF4-FFF2-40B4-BE49-F238E27FC236}">
                    <a16:creationId xmlns:a16="http://schemas.microsoft.com/office/drawing/2014/main" xmlns="" id="{BDF30A21-2DFB-4204-8808-AF26C8EE0EDC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0" name="Freeform 91">
                <a:extLst>
                  <a:ext uri="{FF2B5EF4-FFF2-40B4-BE49-F238E27FC236}">
                    <a16:creationId xmlns:a16="http://schemas.microsoft.com/office/drawing/2014/main" xmlns="" id="{F771AF27-C1D0-4B9D-9D3D-8E821052B486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1" name="Freeform 92">
                <a:extLst>
                  <a:ext uri="{FF2B5EF4-FFF2-40B4-BE49-F238E27FC236}">
                    <a16:creationId xmlns:a16="http://schemas.microsoft.com/office/drawing/2014/main" xmlns="" id="{FF682B40-435F-4225-879F-1F4CA75E9B10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2" name="图片 197">
            <a:extLst>
              <a:ext uri="{FF2B5EF4-FFF2-40B4-BE49-F238E27FC236}">
                <a16:creationId xmlns:a16="http://schemas.microsoft.com/office/drawing/2014/main" xmlns="" id="{A3EFCD73-FC12-4268-9579-B3B413C98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52" y="3429000"/>
            <a:ext cx="2380684" cy="3493349"/>
          </a:xfrm>
          <a:prstGeom prst="rect">
            <a:avLst/>
          </a:prstGeom>
        </p:spPr>
      </p:pic>
      <p:sp>
        <p:nvSpPr>
          <p:cNvPr id="15" name="文本框 47">
            <a:extLst>
              <a:ext uri="{FF2B5EF4-FFF2-40B4-BE49-F238E27FC236}">
                <a16:creationId xmlns:a16="http://schemas.microsoft.com/office/drawing/2014/main" xmlns="" id="{BB45E900-2757-43FF-AC22-19551BBBA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068" y="967871"/>
            <a:ext cx="7543806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sinh dục nam có khả năng gì ? 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6C57726-F5D3-4BD8-8388-109986B91669}"/>
              </a:ext>
            </a:extLst>
          </p:cNvPr>
          <p:cNvSpPr/>
          <p:nvPr/>
        </p:nvSpPr>
        <p:spPr>
          <a:xfrm>
            <a:off x="1905331" y="2953584"/>
            <a:ext cx="3674382" cy="12338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8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buAutoNum type="alphaUcPeriod"/>
            </a:pPr>
            <a:r>
              <a:rPr 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trứng</a:t>
            </a:r>
            <a:endParaRPr lang="en-US" sz="3200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19B21D7-E8BC-4A49-A583-1E0CD2D73EA4}"/>
              </a:ext>
            </a:extLst>
          </p:cNvPr>
          <p:cNvSpPr/>
          <p:nvPr/>
        </p:nvSpPr>
        <p:spPr>
          <a:xfrm>
            <a:off x="5847226" y="3009901"/>
            <a:ext cx="3674382" cy="12338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8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rgbClr val="FF0000"/>
              </a:buClr>
            </a:pPr>
            <a:r>
              <a:rPr lang="en-US" alt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Tạo ra tinh trùng. </a:t>
            </a:r>
            <a:endParaRPr lang="en-US" sz="3200" b="1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4B84144-3A3E-42CD-B1DB-29F81EFA1FF8}"/>
              </a:ext>
            </a:extLst>
          </p:cNvPr>
          <p:cNvSpPr/>
          <p:nvPr/>
        </p:nvSpPr>
        <p:spPr>
          <a:xfrm>
            <a:off x="5837756" y="3324289"/>
            <a:ext cx="586909" cy="605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3582" t="19073" r="33194" b="21307"/>
          <a:stretch/>
        </p:blipFill>
        <p:spPr>
          <a:xfrm>
            <a:off x="10498724" y="91806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8B2C11-4E6C-4E9B-92D4-BF5F8278B1BE}"/>
              </a:ext>
            </a:extLst>
          </p:cNvPr>
          <p:cNvSpPr txBox="1"/>
          <p:nvPr/>
        </p:nvSpPr>
        <p:spPr>
          <a:xfrm>
            <a:off x="838200" y="420469"/>
            <a:ext cx="160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Câu 2:</a:t>
            </a:r>
          </a:p>
        </p:txBody>
      </p:sp>
      <p:pic>
        <p:nvPicPr>
          <p:cNvPr id="123" name="图片 15">
            <a:extLst>
              <a:ext uri="{FF2B5EF4-FFF2-40B4-BE49-F238E27FC236}">
                <a16:creationId xmlns:a16="http://schemas.microsoft.com/office/drawing/2014/main" xmlns="" id="{9C3D3E07-0EE5-4B5C-8ABB-DED6ED1CE4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263230"/>
            <a:ext cx="1240542" cy="1670970"/>
          </a:xfrm>
          <a:prstGeom prst="rect">
            <a:avLst/>
          </a:prstGeom>
        </p:spPr>
      </p:pic>
      <p:pic>
        <p:nvPicPr>
          <p:cNvPr id="124" name="图片 13">
            <a:extLst>
              <a:ext uri="{FF2B5EF4-FFF2-40B4-BE49-F238E27FC236}">
                <a16:creationId xmlns:a16="http://schemas.microsoft.com/office/drawing/2014/main" xmlns="" id="{4ABAB7DA-C26C-4743-A74A-7E8C4387D2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200"/>
            <a:ext cx="2610326" cy="2209800"/>
          </a:xfrm>
          <a:prstGeom prst="rect">
            <a:avLst/>
          </a:prstGeom>
        </p:spPr>
      </p:pic>
      <p:pic>
        <p:nvPicPr>
          <p:cNvPr id="125" name="图片 20">
            <a:extLst>
              <a:ext uri="{FF2B5EF4-FFF2-40B4-BE49-F238E27FC236}">
                <a16:creationId xmlns:a16="http://schemas.microsoft.com/office/drawing/2014/main" xmlns="" id="{88D6214C-0BB3-438E-A8C0-EF6ADED461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77" y="5972051"/>
            <a:ext cx="822072" cy="797425"/>
          </a:xfrm>
          <a:prstGeom prst="rect">
            <a:avLst/>
          </a:prstGeom>
        </p:spPr>
      </p:pic>
      <p:sp>
        <p:nvSpPr>
          <p:cNvPr id="127" name="Action Button: Go Forward or Next 1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44BFD8A7-2B93-4F27-903E-32945C125BF9}"/>
              </a:ext>
            </a:extLst>
          </p:cNvPr>
          <p:cNvSpPr/>
          <p:nvPr/>
        </p:nvSpPr>
        <p:spPr>
          <a:xfrm>
            <a:off x="3024091" y="6267274"/>
            <a:ext cx="973724" cy="590726"/>
          </a:xfrm>
          <a:prstGeom prst="actionButtonForwardNext">
            <a:avLst/>
          </a:prstGeom>
          <a:solidFill>
            <a:srgbClr val="FFFFFF">
              <a:alpha val="34000"/>
            </a:srgbClr>
          </a:solidFill>
          <a:ln>
            <a:solidFill>
              <a:srgbClr val="EE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9" grpId="0" animBg="1"/>
      <p:bldP spid="21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3">
            <a:extLst>
              <a:ext uri="{FF2B5EF4-FFF2-40B4-BE49-F238E27FC236}">
                <a16:creationId xmlns:a16="http://schemas.microsoft.com/office/drawing/2014/main" xmlns="" id="{E4B29C9D-8854-4531-9983-47C178969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4">
            <a:extLst>
              <a:ext uri="{FF2B5EF4-FFF2-40B4-BE49-F238E27FC236}">
                <a16:creationId xmlns:a16="http://schemas.microsoft.com/office/drawing/2014/main" xmlns="" id="{57AC2DF7-8633-48DE-B752-0B6994AF1707}"/>
              </a:ext>
            </a:extLst>
          </p:cNvPr>
          <p:cNvSpPr/>
          <p:nvPr/>
        </p:nvSpPr>
        <p:spPr>
          <a:xfrm>
            <a:off x="450935" y="418209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7" name="图片 5">
            <a:extLst>
              <a:ext uri="{FF2B5EF4-FFF2-40B4-BE49-F238E27FC236}">
                <a16:creationId xmlns:a16="http://schemas.microsoft.com/office/drawing/2014/main" xmlns="" id="{2E41AADD-17A1-4C52-946F-BDEAAD63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6" y="5943600"/>
            <a:ext cx="5502026" cy="1009190"/>
          </a:xfrm>
          <a:prstGeom prst="rect">
            <a:avLst/>
          </a:prstGeom>
        </p:spPr>
      </p:pic>
      <p:grpSp>
        <p:nvGrpSpPr>
          <p:cNvPr id="32" name="组合 10">
            <a:extLst>
              <a:ext uri="{FF2B5EF4-FFF2-40B4-BE49-F238E27FC236}">
                <a16:creationId xmlns:a16="http://schemas.microsoft.com/office/drawing/2014/main" xmlns="" id="{B6E15A10-F750-40A4-B1C9-73626A17ED98}"/>
              </a:ext>
            </a:extLst>
          </p:cNvPr>
          <p:cNvGrpSpPr/>
          <p:nvPr/>
        </p:nvGrpSpPr>
        <p:grpSpPr>
          <a:xfrm>
            <a:off x="1514226" y="625105"/>
            <a:ext cx="9163548" cy="1813295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xmlns="" id="{382811F5-BFD0-40A4-A103-27C31FD2D003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xmlns="" id="{F6A7FCB6-5C15-4DA7-B658-489EDE39655F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xmlns="" id="{F3309D6A-884F-4A75-838E-68E22103C680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xmlns="" id="{8556356B-A6F8-46D3-AB31-5AEB5E47ACFA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xmlns="" id="{65AC0BAE-96CE-416E-80C2-7C562CA479E8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xmlns="" id="{0AB51BB9-D87E-4BFB-8DAD-8FCD707A6675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xmlns="" id="{59C117CE-6C2A-475B-9013-61F429760DAA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40" name="组合 18">
              <a:extLst>
                <a:ext uri="{FF2B5EF4-FFF2-40B4-BE49-F238E27FC236}">
                  <a16:creationId xmlns:a16="http://schemas.microsoft.com/office/drawing/2014/main" xmlns="" id="{30D0649F-043F-4E77-BB8C-47A34449BFF9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xmlns="" id="{4C0E2627-F4D5-40EA-B14C-04CF974DD4D7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xmlns="" id="{696243E0-3D4A-42B5-9109-CBDE5AC841D1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3" name="Freeform 14">
                <a:extLst>
                  <a:ext uri="{FF2B5EF4-FFF2-40B4-BE49-F238E27FC236}">
                    <a16:creationId xmlns:a16="http://schemas.microsoft.com/office/drawing/2014/main" xmlns="" id="{557F48A9-B002-4C93-B46D-BD0BDF7C41B8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xmlns="" id="{644D4EE2-55BD-4404-9B35-241376055A6C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xmlns="" id="{5185ED36-9E76-4216-A43C-002949288D17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6" name="Freeform 17">
                <a:extLst>
                  <a:ext uri="{FF2B5EF4-FFF2-40B4-BE49-F238E27FC236}">
                    <a16:creationId xmlns:a16="http://schemas.microsoft.com/office/drawing/2014/main" xmlns="" id="{D32FFE10-0F8A-4398-8B8F-FEBB82179246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7" name="Freeform 18">
                <a:extLst>
                  <a:ext uri="{FF2B5EF4-FFF2-40B4-BE49-F238E27FC236}">
                    <a16:creationId xmlns:a16="http://schemas.microsoft.com/office/drawing/2014/main" xmlns="" id="{6566FE21-9CE4-4C32-AB13-154A687FFC7D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xmlns="" id="{602FA7DD-3BDE-4E67-A48D-5CB452FFF9B0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xmlns="" id="{E93B460D-FF39-42E9-92BE-E6017CA4E8C6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xmlns="" id="{1357C95B-E228-4EC8-B4AC-3872230859A0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1" name="Freeform 22">
                <a:extLst>
                  <a:ext uri="{FF2B5EF4-FFF2-40B4-BE49-F238E27FC236}">
                    <a16:creationId xmlns:a16="http://schemas.microsoft.com/office/drawing/2014/main" xmlns="" id="{836A507F-AB2B-4582-8433-AAE00E3EDC52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2" name="Freeform 23">
                <a:extLst>
                  <a:ext uri="{FF2B5EF4-FFF2-40B4-BE49-F238E27FC236}">
                    <a16:creationId xmlns:a16="http://schemas.microsoft.com/office/drawing/2014/main" xmlns="" id="{DCFF8AC3-94CE-485D-9457-FE9DD19E3CE6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3" name="Freeform 24">
                <a:extLst>
                  <a:ext uri="{FF2B5EF4-FFF2-40B4-BE49-F238E27FC236}">
                    <a16:creationId xmlns:a16="http://schemas.microsoft.com/office/drawing/2014/main" xmlns="" id="{DCA3D3EB-E2B7-46D7-81FE-216247A3B054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xmlns="" id="{6D6BF5AB-F194-48B5-8E12-A5C141A6DDD8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Freeform 26">
                <a:extLst>
                  <a:ext uri="{FF2B5EF4-FFF2-40B4-BE49-F238E27FC236}">
                    <a16:creationId xmlns:a16="http://schemas.microsoft.com/office/drawing/2014/main" xmlns="" id="{6530F390-3E9D-4E92-BF70-1A61D5E7E949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xmlns="" id="{4E6B2EEF-7728-46D3-BFD3-9D1ED5381196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7" name="Freeform 28">
                <a:extLst>
                  <a:ext uri="{FF2B5EF4-FFF2-40B4-BE49-F238E27FC236}">
                    <a16:creationId xmlns:a16="http://schemas.microsoft.com/office/drawing/2014/main" xmlns="" id="{A860DBCB-2024-4105-8776-3F15E9B76C74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8" name="Freeform 29">
                <a:extLst>
                  <a:ext uri="{FF2B5EF4-FFF2-40B4-BE49-F238E27FC236}">
                    <a16:creationId xmlns:a16="http://schemas.microsoft.com/office/drawing/2014/main" xmlns="" id="{C453A181-B6BD-4247-99C0-033D6170FEDF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Freeform 30">
                <a:extLst>
                  <a:ext uri="{FF2B5EF4-FFF2-40B4-BE49-F238E27FC236}">
                    <a16:creationId xmlns:a16="http://schemas.microsoft.com/office/drawing/2014/main" xmlns="" id="{B6098496-D9DB-40E2-A7D1-74E481DD0B65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0" name="Freeform 31">
                <a:extLst>
                  <a:ext uri="{FF2B5EF4-FFF2-40B4-BE49-F238E27FC236}">
                    <a16:creationId xmlns:a16="http://schemas.microsoft.com/office/drawing/2014/main" xmlns="" id="{FB59176C-6110-4E02-B575-171CDED166DA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1" name="Freeform 32">
                <a:extLst>
                  <a:ext uri="{FF2B5EF4-FFF2-40B4-BE49-F238E27FC236}">
                    <a16:creationId xmlns:a16="http://schemas.microsoft.com/office/drawing/2014/main" xmlns="" id="{4DCFC950-6D57-47AA-AFE6-390D00FD26CA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2" name="Freeform 33">
                <a:extLst>
                  <a:ext uri="{FF2B5EF4-FFF2-40B4-BE49-F238E27FC236}">
                    <a16:creationId xmlns:a16="http://schemas.microsoft.com/office/drawing/2014/main" xmlns="" id="{2048D515-8914-4E0F-92E2-85D5796E930B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3" name="Freeform 34">
                <a:extLst>
                  <a:ext uri="{FF2B5EF4-FFF2-40B4-BE49-F238E27FC236}">
                    <a16:creationId xmlns:a16="http://schemas.microsoft.com/office/drawing/2014/main" xmlns="" id="{C42B6D2D-1D95-4BEC-8C35-EE2DB9DBE563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Freeform 35">
                <a:extLst>
                  <a:ext uri="{FF2B5EF4-FFF2-40B4-BE49-F238E27FC236}">
                    <a16:creationId xmlns:a16="http://schemas.microsoft.com/office/drawing/2014/main" xmlns="" id="{60D5F453-C7AD-47BC-9C57-5D40EACC4A02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Freeform 36">
                <a:extLst>
                  <a:ext uri="{FF2B5EF4-FFF2-40B4-BE49-F238E27FC236}">
                    <a16:creationId xmlns:a16="http://schemas.microsoft.com/office/drawing/2014/main" xmlns="" id="{8569C633-619E-4E59-A7C3-8CC229391B9A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6" name="Freeform 37">
                <a:extLst>
                  <a:ext uri="{FF2B5EF4-FFF2-40B4-BE49-F238E27FC236}">
                    <a16:creationId xmlns:a16="http://schemas.microsoft.com/office/drawing/2014/main" xmlns="" id="{EA279965-0ED3-4992-B6FD-A66D796ED139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7" name="Freeform 38">
                <a:extLst>
                  <a:ext uri="{FF2B5EF4-FFF2-40B4-BE49-F238E27FC236}">
                    <a16:creationId xmlns:a16="http://schemas.microsoft.com/office/drawing/2014/main" xmlns="" id="{71C2B8CE-BC93-476B-93DA-F2B8DD153E8F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8" name="Freeform 39">
                <a:extLst>
                  <a:ext uri="{FF2B5EF4-FFF2-40B4-BE49-F238E27FC236}">
                    <a16:creationId xmlns:a16="http://schemas.microsoft.com/office/drawing/2014/main" xmlns="" id="{710E9494-09F5-4C46-944E-2CDAC8ADF0C1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9" name="Freeform 40">
                <a:extLst>
                  <a:ext uri="{FF2B5EF4-FFF2-40B4-BE49-F238E27FC236}">
                    <a16:creationId xmlns:a16="http://schemas.microsoft.com/office/drawing/2014/main" xmlns="" id="{93BE6E4E-0897-48E9-8BCE-B1EE3D2C073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0" name="Freeform 41">
                <a:extLst>
                  <a:ext uri="{FF2B5EF4-FFF2-40B4-BE49-F238E27FC236}">
                    <a16:creationId xmlns:a16="http://schemas.microsoft.com/office/drawing/2014/main" xmlns="" id="{E0A946A6-2B74-4EF4-8670-8B823DCDB15E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1" name="Freeform 42">
                <a:extLst>
                  <a:ext uri="{FF2B5EF4-FFF2-40B4-BE49-F238E27FC236}">
                    <a16:creationId xmlns:a16="http://schemas.microsoft.com/office/drawing/2014/main" xmlns="" id="{792859B1-655C-45AF-A41A-2D399AE92F10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2" name="Freeform 43">
                <a:extLst>
                  <a:ext uri="{FF2B5EF4-FFF2-40B4-BE49-F238E27FC236}">
                    <a16:creationId xmlns:a16="http://schemas.microsoft.com/office/drawing/2014/main" xmlns="" id="{9327C53E-4CE6-4B20-9BCF-7EAF2FB2B84A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3" name="Freeform 44">
                <a:extLst>
                  <a:ext uri="{FF2B5EF4-FFF2-40B4-BE49-F238E27FC236}">
                    <a16:creationId xmlns:a16="http://schemas.microsoft.com/office/drawing/2014/main" xmlns="" id="{0D07EEF6-BDB1-485A-B08B-2D4D18BA4D99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4" name="Freeform 45">
                <a:extLst>
                  <a:ext uri="{FF2B5EF4-FFF2-40B4-BE49-F238E27FC236}">
                    <a16:creationId xmlns:a16="http://schemas.microsoft.com/office/drawing/2014/main" xmlns="" id="{4D083524-E379-49A8-9729-C598E124A089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5" name="Freeform 46">
                <a:extLst>
                  <a:ext uri="{FF2B5EF4-FFF2-40B4-BE49-F238E27FC236}">
                    <a16:creationId xmlns:a16="http://schemas.microsoft.com/office/drawing/2014/main" xmlns="" id="{A0D65111-21CD-4793-8DC1-505EC524E8AB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6" name="Freeform 47">
                <a:extLst>
                  <a:ext uri="{FF2B5EF4-FFF2-40B4-BE49-F238E27FC236}">
                    <a16:creationId xmlns:a16="http://schemas.microsoft.com/office/drawing/2014/main" xmlns="" id="{2B1C361C-5A4E-471F-8316-1C16ED741E82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7" name="Freeform 48">
                <a:extLst>
                  <a:ext uri="{FF2B5EF4-FFF2-40B4-BE49-F238E27FC236}">
                    <a16:creationId xmlns:a16="http://schemas.microsoft.com/office/drawing/2014/main" xmlns="" id="{20BE5B8F-0986-4F0D-B5DE-A59A4940CA7F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8" name="Freeform 49">
                <a:extLst>
                  <a:ext uri="{FF2B5EF4-FFF2-40B4-BE49-F238E27FC236}">
                    <a16:creationId xmlns:a16="http://schemas.microsoft.com/office/drawing/2014/main" xmlns="" id="{B841F023-A472-4C66-9F72-2ABB3EB5DF79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9" name="Freeform 50">
                <a:extLst>
                  <a:ext uri="{FF2B5EF4-FFF2-40B4-BE49-F238E27FC236}">
                    <a16:creationId xmlns:a16="http://schemas.microsoft.com/office/drawing/2014/main" xmlns="" id="{A58B255A-86C4-4314-B70A-CFE3FC5486E8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0" name="Freeform 51">
                <a:extLst>
                  <a:ext uri="{FF2B5EF4-FFF2-40B4-BE49-F238E27FC236}">
                    <a16:creationId xmlns:a16="http://schemas.microsoft.com/office/drawing/2014/main" xmlns="" id="{6F84E767-7F6E-45E4-B233-BFED7DC9EFB5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1" name="Freeform 52">
                <a:extLst>
                  <a:ext uri="{FF2B5EF4-FFF2-40B4-BE49-F238E27FC236}">
                    <a16:creationId xmlns:a16="http://schemas.microsoft.com/office/drawing/2014/main" xmlns="" id="{833B79D3-2EDB-43A3-A6A7-BF1E6504DEB8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2" name="Freeform 53">
                <a:extLst>
                  <a:ext uri="{FF2B5EF4-FFF2-40B4-BE49-F238E27FC236}">
                    <a16:creationId xmlns:a16="http://schemas.microsoft.com/office/drawing/2014/main" xmlns="" id="{F544723D-DBDD-47BE-A1A0-A775CE34EF35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3" name="Freeform 54">
                <a:extLst>
                  <a:ext uri="{FF2B5EF4-FFF2-40B4-BE49-F238E27FC236}">
                    <a16:creationId xmlns:a16="http://schemas.microsoft.com/office/drawing/2014/main" xmlns="" id="{B5C00CFA-D6A4-4449-9F19-2D68D93F7549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4" name="Freeform 55">
                <a:extLst>
                  <a:ext uri="{FF2B5EF4-FFF2-40B4-BE49-F238E27FC236}">
                    <a16:creationId xmlns:a16="http://schemas.microsoft.com/office/drawing/2014/main" xmlns="" id="{F3E83CCA-1C9B-4780-85F9-6EFA8312C0AC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5" name="Freeform 56">
                <a:extLst>
                  <a:ext uri="{FF2B5EF4-FFF2-40B4-BE49-F238E27FC236}">
                    <a16:creationId xmlns:a16="http://schemas.microsoft.com/office/drawing/2014/main" xmlns="" id="{40BF3B0A-6B9D-41B6-9E28-ED786B3253C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6" name="Freeform 57">
                <a:extLst>
                  <a:ext uri="{FF2B5EF4-FFF2-40B4-BE49-F238E27FC236}">
                    <a16:creationId xmlns:a16="http://schemas.microsoft.com/office/drawing/2014/main" xmlns="" id="{9BBEAC71-DA0E-4AC5-89AA-AD0C1887B119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Freeform 58">
                <a:extLst>
                  <a:ext uri="{FF2B5EF4-FFF2-40B4-BE49-F238E27FC236}">
                    <a16:creationId xmlns:a16="http://schemas.microsoft.com/office/drawing/2014/main" xmlns="" id="{03A45896-39F7-4E57-BE59-9A5DB50C443E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8" name="Freeform 59">
                <a:extLst>
                  <a:ext uri="{FF2B5EF4-FFF2-40B4-BE49-F238E27FC236}">
                    <a16:creationId xmlns:a16="http://schemas.microsoft.com/office/drawing/2014/main" xmlns="" id="{497E7790-B375-435C-99CD-743FC19F65DC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9" name="Freeform 60">
                <a:extLst>
                  <a:ext uri="{FF2B5EF4-FFF2-40B4-BE49-F238E27FC236}">
                    <a16:creationId xmlns:a16="http://schemas.microsoft.com/office/drawing/2014/main" xmlns="" id="{2B549C4F-F1C1-4362-9991-9A67B1DE4080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Freeform 61">
                <a:extLst>
                  <a:ext uri="{FF2B5EF4-FFF2-40B4-BE49-F238E27FC236}">
                    <a16:creationId xmlns:a16="http://schemas.microsoft.com/office/drawing/2014/main" xmlns="" id="{05AC2572-53D3-4394-9761-BE8E0D91CDFB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1" name="Freeform 62">
                <a:extLst>
                  <a:ext uri="{FF2B5EF4-FFF2-40B4-BE49-F238E27FC236}">
                    <a16:creationId xmlns:a16="http://schemas.microsoft.com/office/drawing/2014/main" xmlns="" id="{763B84E6-67B5-479F-B54F-575F6A91B6AA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2" name="Freeform 63">
                <a:extLst>
                  <a:ext uri="{FF2B5EF4-FFF2-40B4-BE49-F238E27FC236}">
                    <a16:creationId xmlns:a16="http://schemas.microsoft.com/office/drawing/2014/main" xmlns="" id="{932FE064-0FFA-4B01-BA14-D1512B2D0879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3" name="Freeform 64">
                <a:extLst>
                  <a:ext uri="{FF2B5EF4-FFF2-40B4-BE49-F238E27FC236}">
                    <a16:creationId xmlns:a16="http://schemas.microsoft.com/office/drawing/2014/main" xmlns="" id="{325E8C79-8550-4B13-A6A7-9312421145D5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4" name="Freeform 65">
                <a:extLst>
                  <a:ext uri="{FF2B5EF4-FFF2-40B4-BE49-F238E27FC236}">
                    <a16:creationId xmlns:a16="http://schemas.microsoft.com/office/drawing/2014/main" xmlns="" id="{91583A87-20BF-44DB-B89D-864D6E84A42E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5" name="Freeform 66">
                <a:extLst>
                  <a:ext uri="{FF2B5EF4-FFF2-40B4-BE49-F238E27FC236}">
                    <a16:creationId xmlns:a16="http://schemas.microsoft.com/office/drawing/2014/main" xmlns="" id="{3BDADBA2-886F-49F2-A372-9F0336AB1B4B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6" name="Freeform 67">
                <a:extLst>
                  <a:ext uri="{FF2B5EF4-FFF2-40B4-BE49-F238E27FC236}">
                    <a16:creationId xmlns:a16="http://schemas.microsoft.com/office/drawing/2014/main" xmlns="" id="{33226B0D-6692-4AB5-A043-7A45C559D507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7" name="Freeform 68">
                <a:extLst>
                  <a:ext uri="{FF2B5EF4-FFF2-40B4-BE49-F238E27FC236}">
                    <a16:creationId xmlns:a16="http://schemas.microsoft.com/office/drawing/2014/main" xmlns="" id="{0C5D07A2-F10E-423E-B894-81E634B3A4FA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8" name="Freeform 69">
                <a:extLst>
                  <a:ext uri="{FF2B5EF4-FFF2-40B4-BE49-F238E27FC236}">
                    <a16:creationId xmlns:a16="http://schemas.microsoft.com/office/drawing/2014/main" xmlns="" id="{3896EC37-99BA-4238-B758-2AEA53E723B4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9" name="Freeform 70">
                <a:extLst>
                  <a:ext uri="{FF2B5EF4-FFF2-40B4-BE49-F238E27FC236}">
                    <a16:creationId xmlns:a16="http://schemas.microsoft.com/office/drawing/2014/main" xmlns="" id="{E6BBBF14-D5E8-4FB3-B9D8-773797C769A9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0" name="Freeform 71">
                <a:extLst>
                  <a:ext uri="{FF2B5EF4-FFF2-40B4-BE49-F238E27FC236}">
                    <a16:creationId xmlns:a16="http://schemas.microsoft.com/office/drawing/2014/main" xmlns="" id="{20C34A32-3373-4270-8E60-19877E0713EE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1" name="Freeform 72">
                <a:extLst>
                  <a:ext uri="{FF2B5EF4-FFF2-40B4-BE49-F238E27FC236}">
                    <a16:creationId xmlns:a16="http://schemas.microsoft.com/office/drawing/2014/main" xmlns="" id="{7902B6E0-BB12-46AB-A96E-1A400C4ECF57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2" name="Freeform 73">
                <a:extLst>
                  <a:ext uri="{FF2B5EF4-FFF2-40B4-BE49-F238E27FC236}">
                    <a16:creationId xmlns:a16="http://schemas.microsoft.com/office/drawing/2014/main" xmlns="" id="{1E5EB515-1135-45D2-8691-59A91E6E079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3" name="Freeform 74">
                <a:extLst>
                  <a:ext uri="{FF2B5EF4-FFF2-40B4-BE49-F238E27FC236}">
                    <a16:creationId xmlns:a16="http://schemas.microsoft.com/office/drawing/2014/main" xmlns="" id="{C977A64A-F156-4C6B-B5D7-00274BDB3FBF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4" name="Freeform 75">
                <a:extLst>
                  <a:ext uri="{FF2B5EF4-FFF2-40B4-BE49-F238E27FC236}">
                    <a16:creationId xmlns:a16="http://schemas.microsoft.com/office/drawing/2014/main" xmlns="" id="{0A5A52E1-BA7B-4395-A806-F27C80398E42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5" name="Freeform 76">
                <a:extLst>
                  <a:ext uri="{FF2B5EF4-FFF2-40B4-BE49-F238E27FC236}">
                    <a16:creationId xmlns:a16="http://schemas.microsoft.com/office/drawing/2014/main" xmlns="" id="{092F6B61-9D12-4BD1-A94D-D45222F01529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6" name="Freeform 77">
                <a:extLst>
                  <a:ext uri="{FF2B5EF4-FFF2-40B4-BE49-F238E27FC236}">
                    <a16:creationId xmlns:a16="http://schemas.microsoft.com/office/drawing/2014/main" xmlns="" id="{A17B8F04-93A5-47FF-B7AA-A29D937A9D1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7" name="Freeform 78">
                <a:extLst>
                  <a:ext uri="{FF2B5EF4-FFF2-40B4-BE49-F238E27FC236}">
                    <a16:creationId xmlns:a16="http://schemas.microsoft.com/office/drawing/2014/main" xmlns="" id="{B4DB3EE2-3E73-48C4-A9BE-C0B1A5920E1D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8" name="Freeform 79">
                <a:extLst>
                  <a:ext uri="{FF2B5EF4-FFF2-40B4-BE49-F238E27FC236}">
                    <a16:creationId xmlns:a16="http://schemas.microsoft.com/office/drawing/2014/main" xmlns="" id="{85F9AC15-C008-4C9B-987A-8B2FA9728B55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9" name="Freeform 80">
                <a:extLst>
                  <a:ext uri="{FF2B5EF4-FFF2-40B4-BE49-F238E27FC236}">
                    <a16:creationId xmlns:a16="http://schemas.microsoft.com/office/drawing/2014/main" xmlns="" id="{4275C671-88F1-4187-B445-D4E6DCBA0763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0" name="Freeform 81">
                <a:extLst>
                  <a:ext uri="{FF2B5EF4-FFF2-40B4-BE49-F238E27FC236}">
                    <a16:creationId xmlns:a16="http://schemas.microsoft.com/office/drawing/2014/main" xmlns="" id="{D15889C5-6368-43DB-B287-6EA66D10E57B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1" name="Freeform 82">
                <a:extLst>
                  <a:ext uri="{FF2B5EF4-FFF2-40B4-BE49-F238E27FC236}">
                    <a16:creationId xmlns:a16="http://schemas.microsoft.com/office/drawing/2014/main" xmlns="" id="{01258D71-19FA-43C0-ADE9-1B8CE5962624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2" name="Freeform 83">
                <a:extLst>
                  <a:ext uri="{FF2B5EF4-FFF2-40B4-BE49-F238E27FC236}">
                    <a16:creationId xmlns:a16="http://schemas.microsoft.com/office/drawing/2014/main" xmlns="" id="{19F8EEA6-CA94-41B1-BDC0-359524C67B71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3" name="Freeform 84">
                <a:extLst>
                  <a:ext uri="{FF2B5EF4-FFF2-40B4-BE49-F238E27FC236}">
                    <a16:creationId xmlns:a16="http://schemas.microsoft.com/office/drawing/2014/main" xmlns="" id="{C95346B9-F05D-4F0F-A874-FE45D78DF920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4" name="Freeform 85">
                <a:extLst>
                  <a:ext uri="{FF2B5EF4-FFF2-40B4-BE49-F238E27FC236}">
                    <a16:creationId xmlns:a16="http://schemas.microsoft.com/office/drawing/2014/main" xmlns="" id="{6B3C8B2A-EFAB-44A4-89C9-217A859775C2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5" name="Freeform 86">
                <a:extLst>
                  <a:ext uri="{FF2B5EF4-FFF2-40B4-BE49-F238E27FC236}">
                    <a16:creationId xmlns:a16="http://schemas.microsoft.com/office/drawing/2014/main" xmlns="" id="{9C205452-627F-49C4-8D0E-61824B5D6410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6" name="Freeform 87">
                <a:extLst>
                  <a:ext uri="{FF2B5EF4-FFF2-40B4-BE49-F238E27FC236}">
                    <a16:creationId xmlns:a16="http://schemas.microsoft.com/office/drawing/2014/main" xmlns="" id="{1EF77B06-47E7-4A65-897B-013D67FBCCDC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7" name="Freeform 88">
                <a:extLst>
                  <a:ext uri="{FF2B5EF4-FFF2-40B4-BE49-F238E27FC236}">
                    <a16:creationId xmlns:a16="http://schemas.microsoft.com/office/drawing/2014/main" xmlns="" id="{EFF9BCCC-35D4-4118-8878-65FB9111DEE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8" name="Freeform 89">
                <a:extLst>
                  <a:ext uri="{FF2B5EF4-FFF2-40B4-BE49-F238E27FC236}">
                    <a16:creationId xmlns:a16="http://schemas.microsoft.com/office/drawing/2014/main" xmlns="" id="{094AE476-23D1-4C08-AD2D-568D105FB9BA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9" name="Freeform 90">
                <a:extLst>
                  <a:ext uri="{FF2B5EF4-FFF2-40B4-BE49-F238E27FC236}">
                    <a16:creationId xmlns:a16="http://schemas.microsoft.com/office/drawing/2014/main" xmlns="" id="{B9DC0192-64DA-4705-A4B6-6EBCF97C2913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0" name="Freeform 91">
                <a:extLst>
                  <a:ext uri="{FF2B5EF4-FFF2-40B4-BE49-F238E27FC236}">
                    <a16:creationId xmlns:a16="http://schemas.microsoft.com/office/drawing/2014/main" xmlns="" id="{509268DD-B2AB-403E-82A5-449D17A925DA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1" name="Freeform 92">
                <a:extLst>
                  <a:ext uri="{FF2B5EF4-FFF2-40B4-BE49-F238E27FC236}">
                    <a16:creationId xmlns:a16="http://schemas.microsoft.com/office/drawing/2014/main" xmlns="" id="{1B9B97F7-6C87-4620-9D6A-1DBB9FC001B4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2" name="图片 197">
            <a:extLst>
              <a:ext uri="{FF2B5EF4-FFF2-40B4-BE49-F238E27FC236}">
                <a16:creationId xmlns:a16="http://schemas.microsoft.com/office/drawing/2014/main" xmlns="" id="{EF3C2573-54E5-4657-B95A-99BA211CA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52" y="3618155"/>
            <a:ext cx="2380684" cy="3493349"/>
          </a:xfrm>
          <a:prstGeom prst="rect">
            <a:avLst/>
          </a:prstGeom>
        </p:spPr>
      </p:pic>
      <p:sp>
        <p:nvSpPr>
          <p:cNvPr id="15" name="文本框 47">
            <a:extLst>
              <a:ext uri="{FF2B5EF4-FFF2-40B4-BE49-F238E27FC236}">
                <a16:creationId xmlns:a16="http://schemas.microsoft.com/office/drawing/2014/main" xmlns="" id="{BB45E900-2757-43FF-AC22-19551BBBA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097" y="1114283"/>
            <a:ext cx="7543806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sinh dục nữ có khả năng gì? 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6C57726-F5D3-4BD8-8388-109986B91669}"/>
              </a:ext>
            </a:extLst>
          </p:cNvPr>
          <p:cNvSpPr/>
          <p:nvPr/>
        </p:nvSpPr>
        <p:spPr>
          <a:xfrm>
            <a:off x="2001471" y="2963912"/>
            <a:ext cx="3704058" cy="104023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7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buAutoNum type="alphaUcPeriod"/>
            </a:pPr>
            <a:r>
              <a:rPr lang="en-US" alt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trứng</a:t>
            </a:r>
            <a:endParaRPr lang="en-US" sz="3200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19B21D7-E8BC-4A49-A583-1E0CD2D73EA4}"/>
              </a:ext>
            </a:extLst>
          </p:cNvPr>
          <p:cNvSpPr/>
          <p:nvPr/>
        </p:nvSpPr>
        <p:spPr>
          <a:xfrm>
            <a:off x="6019800" y="2971800"/>
            <a:ext cx="3704058" cy="104023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7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rgbClr val="FF0000"/>
              </a:buClr>
            </a:pPr>
            <a:r>
              <a:rPr lang="en-US" alt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Tạo ra tinh trùng. </a:t>
            </a:r>
            <a:endParaRPr lang="en-US" sz="3200" b="1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4B84144-3A3E-42CD-B1DB-29F81EFA1FF8}"/>
              </a:ext>
            </a:extLst>
          </p:cNvPr>
          <p:cNvSpPr/>
          <p:nvPr/>
        </p:nvSpPr>
        <p:spPr>
          <a:xfrm>
            <a:off x="1970024" y="3195129"/>
            <a:ext cx="586909" cy="605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3582" t="19073" r="33194" b="21307"/>
          <a:stretch/>
        </p:blipFill>
        <p:spPr>
          <a:xfrm>
            <a:off x="10498724" y="91806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8B2C11-4E6C-4E9B-92D4-BF5F8278B1BE}"/>
              </a:ext>
            </a:extLst>
          </p:cNvPr>
          <p:cNvSpPr txBox="1"/>
          <p:nvPr/>
        </p:nvSpPr>
        <p:spPr>
          <a:xfrm>
            <a:off x="986674" y="340440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Câu 3:</a:t>
            </a:r>
          </a:p>
        </p:txBody>
      </p:sp>
      <p:sp>
        <p:nvSpPr>
          <p:cNvPr id="28" name="Action Button: Go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CEE4EE55-DA99-447F-84B5-DC6B439B9F6B}"/>
              </a:ext>
            </a:extLst>
          </p:cNvPr>
          <p:cNvSpPr/>
          <p:nvPr/>
        </p:nvSpPr>
        <p:spPr>
          <a:xfrm>
            <a:off x="3024091" y="6267274"/>
            <a:ext cx="973724" cy="590726"/>
          </a:xfrm>
          <a:prstGeom prst="actionButtonForwardNext">
            <a:avLst/>
          </a:prstGeom>
          <a:solidFill>
            <a:srgbClr val="FFFFFF">
              <a:alpha val="34000"/>
            </a:srgbClr>
          </a:solidFill>
          <a:ln>
            <a:solidFill>
              <a:srgbClr val="EE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图片 15">
            <a:extLst>
              <a:ext uri="{FF2B5EF4-FFF2-40B4-BE49-F238E27FC236}">
                <a16:creationId xmlns:a16="http://schemas.microsoft.com/office/drawing/2014/main" xmlns="" id="{D02B196B-013A-4C93-9009-AD7FAFA7BB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263230"/>
            <a:ext cx="1240542" cy="1670970"/>
          </a:xfrm>
          <a:prstGeom prst="rect">
            <a:avLst/>
          </a:prstGeom>
        </p:spPr>
      </p:pic>
      <p:pic>
        <p:nvPicPr>
          <p:cNvPr id="124" name="图片 13">
            <a:extLst>
              <a:ext uri="{FF2B5EF4-FFF2-40B4-BE49-F238E27FC236}">
                <a16:creationId xmlns:a16="http://schemas.microsoft.com/office/drawing/2014/main" xmlns="" id="{7BA11961-5DB2-48A9-984B-5DB0E9854B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18" y="4120930"/>
            <a:ext cx="3097985" cy="2622633"/>
          </a:xfrm>
          <a:prstGeom prst="rect">
            <a:avLst/>
          </a:prstGeom>
        </p:spPr>
      </p:pic>
      <p:pic>
        <p:nvPicPr>
          <p:cNvPr id="125" name="图片 20">
            <a:extLst>
              <a:ext uri="{FF2B5EF4-FFF2-40B4-BE49-F238E27FC236}">
                <a16:creationId xmlns:a16="http://schemas.microsoft.com/office/drawing/2014/main" xmlns="" id="{CEF681B0-5BF9-4A06-BBDB-EB04E30E3E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77" y="5972051"/>
            <a:ext cx="822072" cy="7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9" grpId="0" animBg="1"/>
      <p:bldP spid="21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990600" y="487043"/>
            <a:ext cx="2576346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4400"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11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62" y="1305430"/>
            <a:ext cx="779277" cy="78164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181600" y="1219200"/>
            <a:ext cx="6548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Cơ thể chúng ta được hình thành từ sự kết hợp giữa trứng của mẹ và tinh trùng của bố.</a:t>
            </a:r>
          </a:p>
        </p:txBody>
      </p:sp>
      <p:sp>
        <p:nvSpPr>
          <p:cNvPr id="17" name="矩形 16"/>
          <p:cNvSpPr/>
          <p:nvPr/>
        </p:nvSpPr>
        <p:spPr>
          <a:xfrm>
            <a:off x="4876800" y="2438400"/>
            <a:ext cx="60976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Quá trình tinh trùng kết hợp với trứng được gọi là sự thụ tinh.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648200" y="3822181"/>
            <a:ext cx="5721732" cy="368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Trứng đã được thụ tinh gọi là hợp tử.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1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73" y="2436376"/>
            <a:ext cx="779277" cy="781646"/>
          </a:xfrm>
          <a:prstGeom prst="rect">
            <a:avLst/>
          </a:prstGeom>
        </p:spPr>
      </p:pic>
      <p:pic>
        <p:nvPicPr>
          <p:cNvPr id="22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00" y="3567322"/>
            <a:ext cx="779277" cy="7816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B809365-B465-4F0B-A72C-13C04F251F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58" y="1827374"/>
            <a:ext cx="1567765" cy="3493349"/>
          </a:xfrm>
          <a:prstGeom prst="rect">
            <a:avLst/>
          </a:prstGeom>
        </p:spPr>
      </p:pic>
      <p:sp>
        <p:nvSpPr>
          <p:cNvPr id="36" name="矩形 19">
            <a:extLst>
              <a:ext uri="{FF2B5EF4-FFF2-40B4-BE49-F238E27FC236}">
                <a16:creationId xmlns:a16="http://schemas.microsoft.com/office/drawing/2014/main" xmlns="" id="{B8B52ADD-4966-4038-AA48-16DEA1B326E1}"/>
              </a:ext>
            </a:extLst>
          </p:cNvPr>
          <p:cNvSpPr/>
          <p:nvPr/>
        </p:nvSpPr>
        <p:spPr>
          <a:xfrm>
            <a:off x="4309426" y="4572000"/>
            <a:ext cx="5721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 tử phát triển thành phôi rồi hình thành bào thai, sau khoảng 9 tháng trong bụng mẹ, em bé  sinh ra.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7" name="内容占位符 3">
            <a:extLst>
              <a:ext uri="{FF2B5EF4-FFF2-40B4-BE49-F238E27FC236}">
                <a16:creationId xmlns:a16="http://schemas.microsoft.com/office/drawing/2014/main" xmlns="" id="{F02AF3AF-44D3-47C1-A353-C8C8C9287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54" y="4698267"/>
            <a:ext cx="779277" cy="781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4" grpId="0"/>
      <p:bldP spid="17" grpId="0"/>
      <p:bldP spid="20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4787" y="18396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32" y="4976946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2" y="838200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86" y="4333965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852" y="1702600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313186" y="2083600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30"/>
          <p:cNvSpPr txBox="1">
            <a:spLocks noChangeArrowheads="1"/>
          </p:cNvSpPr>
          <p:nvPr/>
        </p:nvSpPr>
        <p:spPr bwMode="auto">
          <a:xfrm>
            <a:off x="3084599" y="1773562"/>
            <a:ext cx="6022803" cy="452431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Sự thụ tinh và </a:t>
            </a:r>
            <a:b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</a:t>
            </a:r>
            <a:b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của thai nhi</a:t>
            </a:r>
          </a:p>
          <a:p>
            <a:endParaRPr lang="zh-CN" alt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xmlns="" id="{CE5DDBB9-8E19-413E-B4E3-D66A2B5B8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xmlns="" id="{2877962A-EB20-4AA2-B791-9D27B8176B9D}"/>
              </a:ext>
            </a:extLst>
          </p:cNvPr>
          <p:cNvSpPr/>
          <p:nvPr/>
        </p:nvSpPr>
        <p:spPr>
          <a:xfrm>
            <a:off x="785803" y="18396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CB2B10-BB7B-43CF-BA6D-AED54A4186F5}"/>
              </a:ext>
            </a:extLst>
          </p:cNvPr>
          <p:cNvSpPr txBox="1"/>
          <p:nvPr/>
        </p:nvSpPr>
        <p:spPr>
          <a:xfrm>
            <a:off x="4961074" y="3013502"/>
            <a:ext cx="226985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D3507E0-DCDF-4887-BBC7-764CF1950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448E906-515D-43EA-8C02-7EA3F71F3F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591653D-C615-4752-ADCD-827196E089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5265770-2F44-4B8D-ACBF-D91F11BDD0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EA9A73D-2F4D-49D4-ACF4-523ECA4D3F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67173"/>
            <a:ext cx="2682889" cy="47092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7748CA6-9F92-4CB7-A09E-BAD7F5A195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xmlns="" id="{1989500C-6D18-4B40-AE7D-8A75A69038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301</TotalTime>
  <Words>603</Words>
  <Application>Microsoft Office PowerPoint</Application>
  <PresentationFormat>Custom</PresentationFormat>
  <Paragraphs>104</Paragraphs>
  <Slides>24</Slides>
  <Notes>14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GIANG</cp:lastModifiedBy>
  <cp:revision>24</cp:revision>
  <dcterms:created xsi:type="dcterms:W3CDTF">2021-09-08T14:26:12Z</dcterms:created>
  <dcterms:modified xsi:type="dcterms:W3CDTF">2021-09-24T17:46:42Z</dcterms:modified>
  <cp:category>9Slide.vn</cp:category>
  <cp:contentStatus>9Slide</cp:contentStatus>
</cp:coreProperties>
</file>