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3.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2" r:id="rId1"/>
    <p:sldMasterId id="2147483785" r:id="rId2"/>
  </p:sldMasterIdLst>
  <p:notesMasterIdLst>
    <p:notesMasterId r:id="rId30"/>
  </p:notesMasterIdLst>
  <p:sldIdLst>
    <p:sldId id="563" r:id="rId3"/>
    <p:sldId id="558" r:id="rId4"/>
    <p:sldId id="567" r:id="rId5"/>
    <p:sldId id="581" r:id="rId6"/>
    <p:sldId id="582" r:id="rId7"/>
    <p:sldId id="566" r:id="rId8"/>
    <p:sldId id="608" r:id="rId9"/>
    <p:sldId id="568" r:id="rId10"/>
    <p:sldId id="3052" r:id="rId11"/>
    <p:sldId id="3026" r:id="rId12"/>
    <p:sldId id="3027" r:id="rId13"/>
    <p:sldId id="3053" r:id="rId14"/>
    <p:sldId id="3054" r:id="rId15"/>
    <p:sldId id="3055" r:id="rId16"/>
    <p:sldId id="3056" r:id="rId17"/>
    <p:sldId id="3057" r:id="rId18"/>
    <p:sldId id="3028" r:id="rId19"/>
    <p:sldId id="3029" r:id="rId20"/>
    <p:sldId id="3058" r:id="rId21"/>
    <p:sldId id="3059" r:id="rId22"/>
    <p:sldId id="575" r:id="rId23"/>
    <p:sldId id="588" r:id="rId24"/>
    <p:sldId id="584" r:id="rId25"/>
    <p:sldId id="571" r:id="rId26"/>
    <p:sldId id="586" r:id="rId27"/>
    <p:sldId id="3060" r:id="rId28"/>
    <p:sldId id="25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DFPOP1-W9" panose="020B0604020202020204" charset="0"/>
      <p:regular r:id="rId37"/>
    </p:embeddedFont>
    <p:embeddedFont>
      <p:font typeface="iCiel Cadena" panose="02000503000000020004" charset="0"/>
      <p:bold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0066"/>
    <a:srgbClr val="4E4E4E"/>
    <a:srgbClr val="312552"/>
    <a:srgbClr val="1D1D1D"/>
    <a:srgbClr val="F44646"/>
    <a:srgbClr val="FBAB1B"/>
    <a:srgbClr val="FEC63B"/>
    <a:srgbClr val="FFFFFF"/>
    <a:srgbClr val="312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82055" autoAdjust="0"/>
  </p:normalViewPr>
  <p:slideViewPr>
    <p:cSldViewPr>
      <p:cViewPr varScale="1">
        <p:scale>
          <a:sx n="48" d="100"/>
          <a:sy n="48" d="100"/>
        </p:scale>
        <p:origin x="132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pPr/>
              <a:t>8/12/2022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pPr/>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349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3</a:t>
            </a:fld>
            <a:endParaRPr lang="en-US"/>
          </a:p>
        </p:txBody>
      </p:sp>
    </p:spTree>
    <p:extLst>
      <p:ext uri="{BB962C8B-B14F-4D97-AF65-F5344CB8AC3E}">
        <p14:creationId xmlns:p14="http://schemas.microsoft.com/office/powerpoint/2010/main" val="3234701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4</a:t>
            </a:fld>
            <a:endParaRPr lang="en-US"/>
          </a:p>
        </p:txBody>
      </p:sp>
    </p:spTree>
    <p:extLst>
      <p:ext uri="{BB962C8B-B14F-4D97-AF65-F5344CB8AC3E}">
        <p14:creationId xmlns:p14="http://schemas.microsoft.com/office/powerpoint/2010/main" val="385247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5</a:t>
            </a:fld>
            <a:endParaRPr lang="en-US"/>
          </a:p>
        </p:txBody>
      </p:sp>
    </p:spTree>
    <p:extLst>
      <p:ext uri="{BB962C8B-B14F-4D97-AF65-F5344CB8AC3E}">
        <p14:creationId xmlns:p14="http://schemas.microsoft.com/office/powerpoint/2010/main" val="1659596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7</a:t>
            </a:fld>
            <a:endParaRPr lang="en-US"/>
          </a:p>
        </p:txBody>
      </p:sp>
    </p:spTree>
    <p:extLst>
      <p:ext uri="{BB962C8B-B14F-4D97-AF65-F5344CB8AC3E}">
        <p14:creationId xmlns:p14="http://schemas.microsoft.com/office/powerpoint/2010/main" val="285897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a:t>
            </a:r>
            <a:r>
              <a:rPr lang="en-US" dirty="0" err="1"/>
              <a:t>PHẦN</a:t>
            </a:r>
            <a:r>
              <a:rPr lang="en-US" dirty="0"/>
              <a:t> </a:t>
            </a:r>
            <a:r>
              <a:rPr lang="en-US" dirty="0" err="1"/>
              <a:t>ĐẤT</a:t>
            </a:r>
            <a:r>
              <a:rPr lang="en-US" dirty="0"/>
              <a: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22</a:t>
            </a:fld>
            <a:endParaRPr lang="en-US"/>
          </a:p>
        </p:txBody>
      </p:sp>
    </p:spTree>
    <p:extLst>
      <p:ext uri="{BB962C8B-B14F-4D97-AF65-F5344CB8AC3E}">
        <p14:creationId xmlns:p14="http://schemas.microsoft.com/office/powerpoint/2010/main" val="2767409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23</a:t>
            </a:fld>
            <a:endParaRPr lang="en-US"/>
          </a:p>
        </p:txBody>
      </p:sp>
    </p:spTree>
    <p:extLst>
      <p:ext uri="{BB962C8B-B14F-4D97-AF65-F5344CB8AC3E}">
        <p14:creationId xmlns:p14="http://schemas.microsoft.com/office/powerpoint/2010/main" val="45406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25</a:t>
            </a:fld>
            <a:endParaRPr lang="en-US"/>
          </a:p>
        </p:txBody>
      </p:sp>
    </p:spTree>
    <p:extLst>
      <p:ext uri="{BB962C8B-B14F-4D97-AF65-F5344CB8AC3E}">
        <p14:creationId xmlns:p14="http://schemas.microsoft.com/office/powerpoint/2010/main" val="323101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pPr/>
              <a:t>26</a:t>
            </a:fld>
            <a:endParaRPr lang="en-US"/>
          </a:p>
        </p:txBody>
      </p:sp>
    </p:spTree>
    <p:extLst>
      <p:ext uri="{BB962C8B-B14F-4D97-AF65-F5344CB8AC3E}">
        <p14:creationId xmlns:p14="http://schemas.microsoft.com/office/powerpoint/2010/main" val="34366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3905066932"/>
      </p:ext>
    </p:extLst>
  </p:cSld>
  <p:clrMapOvr>
    <a:masterClrMapping/>
  </p:clrMapOvr>
  <p:transition advClick="0" advTm="2627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1945689668"/>
      </p:ext>
    </p:extLst>
  </p:cSld>
  <p:clrMapOvr>
    <a:masterClrMapping/>
  </p:clrMapOvr>
  <p:transition advClick="0" advTm="2627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3636918789"/>
      </p:ext>
    </p:extLst>
  </p:cSld>
  <p:clrMapOvr>
    <a:masterClrMapping/>
  </p:clrMapOvr>
  <p:transition advClick="0" advTm="2627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3404409646"/>
      </p:ext>
    </p:extLst>
  </p:cSld>
  <p:clrMapOvr>
    <a:masterClrMapping/>
  </p:clrMapOvr>
  <p:transition advClick="0" advTm="2627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advTm="2627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3978400201"/>
      </p:ext>
    </p:extLst>
  </p:cSld>
  <p:clrMapOvr>
    <a:masterClrMapping/>
  </p:clrMapOvr>
  <p:transition advClick="0" advTm="2627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2923079433"/>
      </p:ext>
    </p:extLst>
  </p:cSld>
  <p:clrMapOvr>
    <a:masterClrMapping/>
  </p:clrMapOvr>
  <p:transition advClick="0" advTm="2627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3665247688"/>
      </p:ext>
    </p:extLst>
  </p:cSld>
  <p:clrMapOvr>
    <a:masterClrMapping/>
  </p:clrMapOvr>
  <p:transition advClick="0" advTm="2627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1506508180"/>
      </p:ext>
    </p:extLst>
  </p:cSld>
  <p:clrMapOvr>
    <a:masterClrMapping/>
  </p:clrMapOvr>
  <p:transition advClick="0" advTm="2627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1941087524"/>
      </p:ext>
    </p:extLst>
  </p:cSld>
  <p:clrMapOvr>
    <a:masterClrMapping/>
  </p:clrMapOvr>
  <p:transition advClick="0" advTm="2627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1276998384"/>
      </p:ext>
    </p:extLst>
  </p:cSld>
  <p:clrMapOvr>
    <a:masterClrMapping/>
  </p:clrMapOvr>
  <p:transition advClick="0" advTm="2627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3800287128"/>
      </p:ext>
    </p:extLst>
  </p:cSld>
  <p:clrMapOvr>
    <a:masterClrMapping/>
  </p:clrMapOvr>
  <p:transition advClick="0" advTm="2627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774608002"/>
      </p:ext>
    </p:extLst>
  </p:cSld>
  <p:clrMapOvr>
    <a:masterClrMapping/>
  </p:clrMapOvr>
  <p:transition advClick="0" advTm="2627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4113235838"/>
      </p:ext>
    </p:extLst>
  </p:cSld>
  <p:clrMapOvr>
    <a:masterClrMapping/>
  </p:clrMapOvr>
  <p:transition advClick="0" advTm="2627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901411414"/>
      </p:ext>
    </p:extLst>
  </p:cSld>
  <p:clrMapOvr>
    <a:masterClrMapping/>
  </p:clrMapOvr>
  <p:transition advClick="0" advTm="2627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pPr/>
              <a:t>8/12/2022</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pPr/>
              <a:t>‹#›</a:t>
            </a:fld>
            <a:endParaRPr lang="en-US"/>
          </a:p>
        </p:txBody>
      </p:sp>
    </p:spTree>
    <p:extLst>
      <p:ext uri="{BB962C8B-B14F-4D97-AF65-F5344CB8AC3E}">
        <p14:creationId xmlns:p14="http://schemas.microsoft.com/office/powerpoint/2010/main" val="3998792980"/>
      </p:ext>
    </p:extLst>
  </p:cSld>
  <p:clrMapOvr>
    <a:masterClrMapping/>
  </p:clrMapOvr>
  <p:transition advClick="0" advTm="2627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advTm="2627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208347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3455573479"/>
      </p:ext>
    </p:extLst>
  </p:cSld>
  <p:clrMapOvr>
    <a:masterClrMapping/>
  </p:clrMapOvr>
  <p:transition advClick="0" advTm="2627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340448583"/>
      </p:ext>
    </p:extLst>
  </p:cSld>
  <p:clrMapOvr>
    <a:masterClrMapping/>
  </p:clrMapOvr>
  <p:transition advClick="0" advTm="2627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1044197355"/>
      </p:ext>
    </p:extLst>
  </p:cSld>
  <p:clrMapOvr>
    <a:masterClrMapping/>
  </p:clrMapOvr>
  <p:transition advClick="0" advTm="2627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5"/>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41"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2413155923"/>
      </p:ext>
    </p:extLst>
  </p:cSld>
  <p:clrMapOvr>
    <a:masterClrMapping/>
  </p:clrMapOvr>
  <p:transition advClick="0" advTm="2627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pPr/>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2" y="4673625"/>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112"/>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0797" y="4581149"/>
            <a:ext cx="824569" cy="1279433"/>
          </a:xfrm>
          <a:prstGeom prst="rect">
            <a:avLst/>
          </a:prstGeom>
        </p:spPr>
      </p:pic>
    </p:spTree>
    <p:extLst>
      <p:ext uri="{BB962C8B-B14F-4D97-AF65-F5344CB8AC3E}">
        <p14:creationId xmlns:p14="http://schemas.microsoft.com/office/powerpoint/2010/main" val="296016585"/>
      </p:ext>
    </p:extLst>
  </p:cSld>
  <p:clrMapOvr>
    <a:masterClrMapping/>
  </p:clrMapOvr>
  <p:transition advClick="0" advTm="2627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3"/>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7"/>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9941" y="5316711"/>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spTree>
    <p:extLst>
      <p:ext uri="{BB962C8B-B14F-4D97-AF65-F5344CB8AC3E}">
        <p14:creationId xmlns:p14="http://schemas.microsoft.com/office/powerpoint/2010/main" val="3178744779"/>
      </p:ext>
    </p:extLst>
  </p:cSld>
  <p:clrMapOvr>
    <a:masterClrMapping/>
  </p:clrMapOvr>
  <p:transition advClick="0" advTm="2627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pPr/>
              <a:t>2022/8/12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1641879221"/>
      </p:ext>
    </p:extLst>
  </p:cSld>
  <p:clrMapOvr>
    <a:masterClrMapping/>
  </p:clrMapOvr>
  <p:transition advClick="0" advTm="2627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456" name="9Slide.vn - 2019">
            <a:extLst>
              <a:ext uri="{FF2B5EF4-FFF2-40B4-BE49-F238E27FC236}">
                <a16:creationId xmlns:a16="http://schemas.microsoft.com/office/drawing/2014/main" id="{A5FF1AF3-48FD-4275-AC12-467B7A3572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82ED4-375F-4F08-A54B-E5C986F28C77}" type="datetimeFigureOut">
              <a:rPr lang="zh-CN" altLang="en-US" smtClean="0"/>
              <a:pPr/>
              <a:t>2022/8/12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53EF-2EDB-4BAB-8ED2-F5C230947283}" type="slidenum">
              <a:rPr lang="zh-CN" altLang="en-US" smtClean="0"/>
              <a:pPr/>
              <a:t>‹#›</a:t>
            </a:fld>
            <a:endParaRPr lang="zh-CN" altLang="en-US"/>
          </a:p>
        </p:txBody>
      </p:sp>
    </p:spTree>
    <p:extLst>
      <p:ext uri="{BB962C8B-B14F-4D97-AF65-F5344CB8AC3E}">
        <p14:creationId xmlns:p14="http://schemas.microsoft.com/office/powerpoint/2010/main" val="205635914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ransition advClick="0" advTm="26270">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Lst>
  <p:transition advClick="0" advTm="2627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25.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6.jpe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3.xml"/><Relationship Id="rId9" Type="http://schemas.openxmlformats.org/officeDocument/2006/relationships/image" Target="../media/image14.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9.xml"/><Relationship Id="rId7" Type="http://schemas.openxmlformats.org/officeDocument/2006/relationships/image" Target="../media/image4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18" Type="http://schemas.openxmlformats.org/officeDocument/2006/relationships/image" Target="../media/image61.emf"/><Relationship Id="rId3" Type="http://schemas.microsoft.com/office/2007/relationships/media" Target="../media/media4.mp3"/><Relationship Id="rId21" Type="http://schemas.openxmlformats.org/officeDocument/2006/relationships/image" Target="../media/image49.png"/><Relationship Id="rId7" Type="http://schemas.openxmlformats.org/officeDocument/2006/relationships/audio" Target="../media/audio2.wav"/><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audio" Target="../media/media3.wav"/><Relationship Id="rId16" Type="http://schemas.openxmlformats.org/officeDocument/2006/relationships/image" Target="../media/image59.png"/><Relationship Id="rId20" Type="http://schemas.openxmlformats.org/officeDocument/2006/relationships/image" Target="../media/image63.png"/><Relationship Id="rId1" Type="http://schemas.microsoft.com/office/2007/relationships/media" Target="../media/media3.wav"/><Relationship Id="rId6" Type="http://schemas.openxmlformats.org/officeDocument/2006/relationships/notesSlide" Target="../notesSlides/notesSlide6.xml"/><Relationship Id="rId11" Type="http://schemas.openxmlformats.org/officeDocument/2006/relationships/image" Target="../media/image54.png"/><Relationship Id="rId5" Type="http://schemas.openxmlformats.org/officeDocument/2006/relationships/slideLayout" Target="../slideLayouts/slideLayout19.xml"/><Relationship Id="rId15"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62.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4.png"/><Relationship Id="rId18" Type="http://schemas.openxmlformats.org/officeDocument/2006/relationships/image" Target="../media/image60.png"/><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55.png"/><Relationship Id="rId17" Type="http://schemas.openxmlformats.org/officeDocument/2006/relationships/image" Target="../media/image62.png"/><Relationship Id="rId2" Type="http://schemas.openxmlformats.org/officeDocument/2006/relationships/audio" Target="../media/media3.wav"/><Relationship Id="rId16" Type="http://schemas.openxmlformats.org/officeDocument/2006/relationships/image" Target="../media/image61.emf"/><Relationship Id="rId20" Type="http://schemas.openxmlformats.org/officeDocument/2006/relationships/image" Target="../media/image49.png"/><Relationship Id="rId1" Type="http://schemas.microsoft.com/office/2007/relationships/media" Target="../media/media3.wav"/><Relationship Id="rId6" Type="http://schemas.openxmlformats.org/officeDocument/2006/relationships/notesSlide" Target="../notesSlides/notesSlide7.xml"/><Relationship Id="rId11" Type="http://schemas.openxmlformats.org/officeDocument/2006/relationships/image" Target="../media/image54.png"/><Relationship Id="rId5" Type="http://schemas.openxmlformats.org/officeDocument/2006/relationships/slideLayout" Target="../slideLayouts/slideLayout19.xml"/><Relationship Id="rId15" Type="http://schemas.openxmlformats.org/officeDocument/2006/relationships/image" Target="../media/image59.png"/><Relationship Id="rId10" Type="http://schemas.openxmlformats.org/officeDocument/2006/relationships/image" Target="../media/image45.png"/><Relationship Id="rId19" Type="http://schemas.openxmlformats.org/officeDocument/2006/relationships/image" Target="../media/image63.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6.png"/><Relationship Id="rId18" Type="http://schemas.openxmlformats.org/officeDocument/2006/relationships/image" Target="../media/image63.png"/><Relationship Id="rId3" Type="http://schemas.microsoft.com/office/2007/relationships/media" Target="../media/media4.mp3"/><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0.png"/><Relationship Id="rId2" Type="http://schemas.openxmlformats.org/officeDocument/2006/relationships/audio" Target="../media/media3.wav"/><Relationship Id="rId16" Type="http://schemas.openxmlformats.org/officeDocument/2006/relationships/image" Target="../media/image62.png"/><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64.png"/><Relationship Id="rId5" Type="http://schemas.openxmlformats.org/officeDocument/2006/relationships/slideLayout" Target="../slideLayouts/slideLayout19.xml"/><Relationship Id="rId15" Type="http://schemas.openxmlformats.org/officeDocument/2006/relationships/image" Target="../media/image61.emf"/><Relationship Id="rId10" Type="http://schemas.openxmlformats.org/officeDocument/2006/relationships/image" Target="../media/image54.png"/><Relationship Id="rId19" Type="http://schemas.openxmlformats.org/officeDocument/2006/relationships/image" Target="../media/image49.png"/><Relationship Id="rId4" Type="http://schemas.openxmlformats.org/officeDocument/2006/relationships/audio" Target="../media/media4.mp3"/><Relationship Id="rId9" Type="http://schemas.openxmlformats.org/officeDocument/2006/relationships/image" Target="../media/image45.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4.png"/><Relationship Id="rId18" Type="http://schemas.openxmlformats.org/officeDocument/2006/relationships/image" Target="../media/image62.png"/><Relationship Id="rId3" Type="http://schemas.microsoft.com/office/2007/relationships/media" Target="../media/media4.mp3"/><Relationship Id="rId21" Type="http://schemas.openxmlformats.org/officeDocument/2006/relationships/image" Target="../media/image40.png"/><Relationship Id="rId7" Type="http://schemas.openxmlformats.org/officeDocument/2006/relationships/audio" Target="../media/audio2.wav"/><Relationship Id="rId12" Type="http://schemas.openxmlformats.org/officeDocument/2006/relationships/image" Target="../media/image55.png"/><Relationship Id="rId17" Type="http://schemas.openxmlformats.org/officeDocument/2006/relationships/image" Target="../media/image61.emf"/><Relationship Id="rId2" Type="http://schemas.openxmlformats.org/officeDocument/2006/relationships/audio" Target="../media/media3.wav"/><Relationship Id="rId16" Type="http://schemas.openxmlformats.org/officeDocument/2006/relationships/image" Target="../media/image59.png"/><Relationship Id="rId20" Type="http://schemas.openxmlformats.org/officeDocument/2006/relationships/image" Target="../media/image49.png"/><Relationship Id="rId1" Type="http://schemas.microsoft.com/office/2007/relationships/media" Target="../media/media3.wav"/><Relationship Id="rId6" Type="http://schemas.openxmlformats.org/officeDocument/2006/relationships/notesSlide" Target="../notesSlides/notesSlide8.xml"/><Relationship Id="rId11" Type="http://schemas.openxmlformats.org/officeDocument/2006/relationships/image" Target="../media/image65.png"/><Relationship Id="rId5" Type="http://schemas.openxmlformats.org/officeDocument/2006/relationships/slideLayout" Target="../slideLayouts/slideLayout19.xml"/><Relationship Id="rId15" Type="http://schemas.openxmlformats.org/officeDocument/2006/relationships/image" Target="../media/image67.png"/><Relationship Id="rId10" Type="http://schemas.openxmlformats.org/officeDocument/2006/relationships/image" Target="../media/image45.png"/><Relationship Id="rId19" Type="http://schemas.openxmlformats.org/officeDocument/2006/relationships/image" Target="../media/image63.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4.png"/><Relationship Id="rId18" Type="http://schemas.openxmlformats.org/officeDocument/2006/relationships/image" Target="../media/image62.png"/><Relationship Id="rId3" Type="http://schemas.microsoft.com/office/2007/relationships/media" Target="../media/media4.mp3"/><Relationship Id="rId21" Type="http://schemas.openxmlformats.org/officeDocument/2006/relationships/image" Target="../media/image40.png"/><Relationship Id="rId7" Type="http://schemas.openxmlformats.org/officeDocument/2006/relationships/audio" Target="../media/audio2.wav"/><Relationship Id="rId12" Type="http://schemas.openxmlformats.org/officeDocument/2006/relationships/image" Target="../media/image55.png"/><Relationship Id="rId17" Type="http://schemas.openxmlformats.org/officeDocument/2006/relationships/image" Target="../media/image61.emf"/><Relationship Id="rId2" Type="http://schemas.openxmlformats.org/officeDocument/2006/relationships/audio" Target="../media/media3.wav"/><Relationship Id="rId16" Type="http://schemas.openxmlformats.org/officeDocument/2006/relationships/image" Target="../media/image59.png"/><Relationship Id="rId20" Type="http://schemas.openxmlformats.org/officeDocument/2006/relationships/image" Target="../media/image49.png"/><Relationship Id="rId1" Type="http://schemas.microsoft.com/office/2007/relationships/media" Target="../media/media3.wav"/><Relationship Id="rId6" Type="http://schemas.openxmlformats.org/officeDocument/2006/relationships/notesSlide" Target="../notesSlides/notesSlide9.xml"/><Relationship Id="rId11" Type="http://schemas.openxmlformats.org/officeDocument/2006/relationships/image" Target="../media/image65.png"/><Relationship Id="rId5" Type="http://schemas.openxmlformats.org/officeDocument/2006/relationships/slideLayout" Target="../slideLayouts/slideLayout19.xml"/><Relationship Id="rId15" Type="http://schemas.openxmlformats.org/officeDocument/2006/relationships/image" Target="../media/image67.png"/><Relationship Id="rId10" Type="http://schemas.openxmlformats.org/officeDocument/2006/relationships/image" Target="../media/image45.png"/><Relationship Id="rId19" Type="http://schemas.openxmlformats.org/officeDocument/2006/relationships/image" Target="../media/image63.png"/><Relationship Id="rId4" Type="http://schemas.openxmlformats.org/officeDocument/2006/relationships/audio" Target="../media/media4.mp3"/><Relationship Id="rId9" Type="http://schemas.openxmlformats.org/officeDocument/2006/relationships/image" Target="../media/image53.png"/><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3.png"/><Relationship Id="rId3" Type="http://schemas.openxmlformats.org/officeDocument/2006/relationships/notesSlide" Target="../notesSlides/notesSlide10.xml"/><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71.png"/><Relationship Id="rId5" Type="http://schemas.openxmlformats.org/officeDocument/2006/relationships/image" Target="../media/image1.png"/><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jpeg"/><Relationship Id="rId7" Type="http://schemas.openxmlformats.org/officeDocument/2006/relationships/image" Target="../media/image27.sv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TP.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DĨ</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AN</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TH </a:t>
            </a:r>
            <a:r>
              <a:rPr lang="en-US" altLang="en-US" sz="2800" b="1" dirty="0" err="1">
                <a:latin typeface="Times New Roman" panose="02020603050405020304" pitchFamily="18" charset="0"/>
                <a:cs typeface="Times New Roman" panose="02020603050405020304" pitchFamily="18" charset="0"/>
              </a:rPr>
              <a:t>ĐÔNG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HÒA</a:t>
            </a:r>
            <a:r>
              <a:rPr lang="en-US" altLang="en-US" sz="2800" b="1" dirty="0">
                <a:latin typeface="Times New Roman" panose="02020603050405020304" pitchFamily="18" charset="0"/>
                <a:cs typeface="Times New Roman" panose="02020603050405020304" pitchFamily="18" charset="0"/>
              </a:rPr>
              <a:t> B</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3</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a:solidFill>
                  <a:srgbClr val="1D1D1D"/>
                </a:solidFill>
                <a:latin typeface="Times New Roman" panose="02020603050405020304" pitchFamily="18" charset="0"/>
                <a:cs typeface="Times New Roman" panose="02020603050405020304" pitchFamily="18" charset="0"/>
              </a:rPr>
              <a:t>Giáo viên: </a:t>
            </a:r>
            <a:r>
              <a:rPr lang="en-US" altLang="en-US" sz="4000" b="1" i="1" dirty="0" err="1">
                <a:solidFill>
                  <a:srgbClr val="1D1D1D"/>
                </a:solidFill>
                <a:latin typeface="Times New Roman" panose="02020603050405020304" pitchFamily="18" charset="0"/>
                <a:cs typeface="Times New Roman" panose="02020603050405020304" pitchFamily="18" charset="0"/>
              </a:rPr>
              <a:t>Nguyễn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Thị</a:t>
            </a:r>
            <a:r>
              <a:rPr lang="en-US" altLang="en-US" sz="4000" b="1" i="1" dirty="0">
                <a:solidFill>
                  <a:srgbClr val="1D1D1D"/>
                </a:solidFill>
                <a:latin typeface="Times New Roman" panose="02020603050405020304" pitchFamily="18" charset="0"/>
                <a:cs typeface="Times New Roman" panose="02020603050405020304" pitchFamily="18" charset="0"/>
              </a:rPr>
              <a:t> Thanh An</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2022 - 2023</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4B9266-19BD-4C22-899D-78AD4BEA93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6"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3"/>
          <a:stretch>
            <a:fillRect/>
          </a:stretch>
        </p:blipFill>
        <p:spPr>
          <a:xfrm>
            <a:off x="1051082" y="1638144"/>
            <a:ext cx="9883997" cy="3619655"/>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1133965"/>
          </a:xfrm>
          <a:prstGeom prst="rect">
            <a:avLst/>
          </a:prstGeom>
        </p:spPr>
        <p:txBody>
          <a:bodyPr wrap="square">
            <a:spAutoFit/>
          </a:bodyPr>
          <a:lstStyle/>
          <a:p>
            <a:pPr algn="just" defTabSz="342900">
              <a:lnSpc>
                <a:spcPct val="150000"/>
              </a:lnSpc>
            </a:pP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Khu vực </a:t>
            </a:r>
            <a:r>
              <a:rPr lang="en-US" sz="2400" dirty="0" err="1">
                <a:latin typeface="Times New Roman" panose="02020603050405020304" pitchFamily="18" charset="0"/>
                <a:cs typeface="Times New Roman" panose="02020603050405020304" pitchFamily="18" charset="0"/>
              </a:rPr>
              <a:t>số</a:t>
            </a:r>
            <a:r>
              <a:rPr lang="vi-VN" sz="2400" dirty="0">
                <a:latin typeface="Times New Roman" panose="020206030504050203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4"/>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7F39AB-CDF3-4571-AE87-35D1719CA3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6"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3"/>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47210"/>
          </a:xfrm>
          <a:prstGeom prst="rect">
            <a:avLst/>
          </a:prstGeom>
          <a:solidFill>
            <a:schemeClr val="bg1"/>
          </a:solidFill>
        </p:spPr>
        <p:txBody>
          <a:bodyPr wrap="square">
            <a:spAutoFit/>
          </a:bodyPr>
          <a:lstStyle/>
          <a:p>
            <a:pPr algn="just" defTabSz="342900">
              <a:lnSpc>
                <a:spcPct val="150000"/>
              </a:lnSpc>
            </a:pPr>
            <a:r>
              <a:rPr lang="en-US" sz="2200" b="1" dirty="0" err="1">
                <a:solidFill>
                  <a:srgbClr val="FF0000"/>
                </a:solidFill>
                <a:latin typeface="Times New Roman" panose="02020603050405020304" pitchFamily="18" charset="0"/>
                <a:cs typeface="Times New Roman" panose="02020603050405020304" pitchFamily="18" charset="0"/>
              </a:rPr>
              <a:t>Cách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đặt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tay</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bàn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phím</a:t>
            </a:r>
            <a:r>
              <a:rPr lang="en-US" sz="2200" dirty="0">
                <a:solidFill>
                  <a:srgbClr val="FF0000"/>
                </a:solidFill>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2577244"/>
          </a:xfrm>
          <a:prstGeom prst="rect">
            <a:avLst/>
          </a:prstGeom>
          <a:solidFill>
            <a:schemeClr val="bg1"/>
          </a:solidFill>
        </p:spPr>
        <p:txBody>
          <a:bodyPr wrap="square">
            <a:spAutoFit/>
          </a:bodyPr>
          <a:lstStyle/>
          <a:p>
            <a:pPr algn="just" defTabSz="342900">
              <a:lnSpc>
                <a:spcPct val="150000"/>
              </a:lnSpc>
            </a:pPr>
            <a:r>
              <a:rPr lang="vi-VN" sz="2200" dirty="0">
                <a:latin typeface="+mj-lt"/>
                <a:cs typeface="Times New Roman" panose="02020603050405020304" pitchFamily="18" charset="0"/>
              </a:rPr>
              <a:t>Cách đặt tay ở vị trí xuất phát</a:t>
            </a:r>
            <a:r>
              <a:rPr lang="en-US" sz="2200" dirty="0">
                <a:latin typeface="+mj-lt"/>
                <a:cs typeface="Times New Roman" panose="02020603050405020304" pitchFamily="18" charset="0"/>
              </a:rPr>
              <a:t>:</a:t>
            </a:r>
            <a:r>
              <a:rPr lang="vi-VN" sz="2200" dirty="0">
                <a:latin typeface="+mj-lt"/>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dirty="0">
              <a:latin typeface="+mj-lt"/>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1561581"/>
          </a:xfrm>
          <a:prstGeom prst="rect">
            <a:avLst/>
          </a:prstGeom>
        </p:spPr>
        <p:txBody>
          <a:bodyPr wrap="square">
            <a:spAutoFit/>
          </a:bodyPr>
          <a:lstStyle/>
          <a:p>
            <a:pPr algn="just" defTabSz="342900">
              <a:lnSpc>
                <a:spcPct val="150000"/>
              </a:lnSpc>
            </a:pPr>
            <a:r>
              <a:rPr lang="vi-VN" sz="2200" dirty="0">
                <a:latin typeface="+mj-lt"/>
                <a:cs typeface="Times New Roman" panose="02020603050405020304" pitchFamily="18" charset="0"/>
              </a:rPr>
              <a:t>Để gõ nhanh và chính xác mỗi ngón tay chỉ gõ một số phím nhất</a:t>
            </a:r>
            <a:r>
              <a:rPr lang="en-US" sz="2200" dirty="0">
                <a:latin typeface="+mj-lt"/>
                <a:cs typeface="Times New Roman" panose="02020603050405020304" pitchFamily="18" charset="0"/>
              </a:rPr>
              <a:t> </a:t>
            </a:r>
            <a:r>
              <a:rPr lang="vi-VN" sz="2200" dirty="0">
                <a:latin typeface="+mj-lt"/>
                <a:cs typeface="Times New Roman" panose="02020603050405020304" pitchFamily="18" charset="0"/>
              </a:rPr>
              <a:t>định. </a:t>
            </a:r>
            <a:r>
              <a:rPr lang="vi-VN" sz="2200" b="1" dirty="0">
                <a:latin typeface="+mj-lt"/>
                <a:cs typeface="Times New Roman" panose="02020603050405020304" pitchFamily="18" charset="0"/>
              </a:rPr>
              <a:t>Hình 33 </a:t>
            </a:r>
            <a:r>
              <a:rPr lang="vi-VN" sz="2200" dirty="0">
                <a:latin typeface="+mj-lt"/>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dirty="0">
                <a:latin typeface="+mj-lt"/>
                <a:cs typeface="Times New Roman" panose="02020603050405020304" pitchFamily="18" charset="0"/>
              </a:rPr>
              <a:t>c</a:t>
            </a:r>
            <a:r>
              <a:rPr lang="vi-VN" sz="2200" dirty="0">
                <a:latin typeface="+mj-lt"/>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BA07466-63D2-414E-B194-A7CD7A487B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19"/>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2C56621-5815-4F90-A76B-2D7D4D1D3A71}"/>
              </a:ext>
            </a:extLst>
          </p:cNvPr>
          <p:cNvGrpSpPr/>
          <p:nvPr/>
        </p:nvGrpSpPr>
        <p:grpSpPr>
          <a:xfrm>
            <a:off x="609600" y="2819400"/>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395849"/>
            </a:xfrm>
            <a:prstGeom prst="rect">
              <a:avLst/>
            </a:prstGeom>
          </p:spPr>
          <p:txBody>
            <a:bodyPr wrap="square">
              <a:spAutoFit/>
            </a:bodyPr>
            <a:lstStyle/>
            <a:p>
              <a:pPr algn="ctr" defTabSz="342900">
                <a:lnSpc>
                  <a:spcPct val="150000"/>
                </a:lnSpc>
              </a:pPr>
              <a:r>
                <a:rPr lang="vi-VN" sz="2400" b="1" dirty="0">
                  <a:solidFill>
                    <a:srgbClr val="000099"/>
                  </a:solidFill>
                  <a:latin typeface="+mj-lt"/>
                  <a:cs typeface="Times New Roman" panose="02020603050405020304" pitchFamily="18" charset="0"/>
                </a:rPr>
                <a:t>Khu vực chính gồm: hàng phím số, hàng phim trên, hàng phim cơ</a:t>
              </a:r>
              <a:r>
                <a:rPr lang="en-US" sz="2400" b="1" dirty="0">
                  <a:solidFill>
                    <a:srgbClr val="000099"/>
                  </a:solidFill>
                  <a:latin typeface="+mj-lt"/>
                  <a:cs typeface="Times New Roman" panose="02020603050405020304" pitchFamily="18" charset="0"/>
                </a:rPr>
                <a:t> </a:t>
              </a:r>
              <a:r>
                <a:rPr lang="en-US" sz="2400" b="1" dirty="0" err="1">
                  <a:solidFill>
                    <a:srgbClr val="000099"/>
                  </a:solidFill>
                  <a:latin typeface="+mj-lt"/>
                  <a:cs typeface="Times New Roman" panose="02020603050405020304" pitchFamily="18" charset="0"/>
                </a:rPr>
                <a:t>sở</a:t>
              </a:r>
              <a:r>
                <a:rPr lang="vi-VN" sz="2400" b="1" dirty="0">
                  <a:solidFill>
                    <a:srgbClr val="000099"/>
                  </a:solidFill>
                  <a:latin typeface="+mj-lt"/>
                  <a:cs typeface="Times New Roman" panose="02020603050405020304" pitchFamily="18" charset="0"/>
                </a:rPr>
                <a:t>,</a:t>
              </a:r>
            </a:p>
            <a:p>
              <a:pPr algn="ctr" defTabSz="342900">
                <a:lnSpc>
                  <a:spcPct val="150000"/>
                </a:lnSpc>
              </a:pPr>
              <a:r>
                <a:rPr lang="vi-VN" sz="2400" b="1" dirty="0">
                  <a:solidFill>
                    <a:srgbClr val="000099"/>
                  </a:solidFill>
                  <a:latin typeface="+mj-lt"/>
                  <a:cs typeface="Times New Roman" panose="02020603050405020304" pitchFamily="18" charset="0"/>
                </a:rPr>
                <a:t>hàng phím dưới và hàng phím chứa phím dấu cách. </a:t>
              </a:r>
              <a:endParaRPr lang="en-US" sz="2400" b="1" dirty="0">
                <a:solidFill>
                  <a:srgbClr val="000099"/>
                </a:solidFill>
                <a:latin typeface="+mj-lt"/>
                <a:cs typeface="Times New Roman" panose="02020603050405020304" pitchFamily="18" charset="0"/>
              </a:endParaRPr>
            </a:p>
            <a:p>
              <a:pPr algn="ctr" defTabSz="342900">
                <a:lnSpc>
                  <a:spcPct val="150000"/>
                </a:lnSpc>
                <a:spcBef>
                  <a:spcPts val="1200"/>
                </a:spcBef>
              </a:pPr>
              <a:r>
                <a:rPr lang="vi-VN" sz="2400" b="1" dirty="0">
                  <a:solidFill>
                    <a:srgbClr val="000099"/>
                  </a:solidFill>
                  <a:latin typeface="+mj-lt"/>
                  <a:cs typeface="Times New Roman" panose="02020603050405020304" pitchFamily="18" charset="0"/>
                </a:rPr>
                <a:t>Mỗi ngón tay gõ đúng các phím phụ trách. Khi gõ xong, </a:t>
              </a:r>
              <a:endParaRPr lang="en-US" sz="2400" b="1" dirty="0">
                <a:solidFill>
                  <a:srgbClr val="000099"/>
                </a:solidFill>
                <a:latin typeface="+mj-lt"/>
                <a:cs typeface="Times New Roman" panose="02020603050405020304" pitchFamily="18" charset="0"/>
              </a:endParaRPr>
            </a:p>
            <a:p>
              <a:pPr algn="ctr" defTabSz="342900">
                <a:lnSpc>
                  <a:spcPct val="150000"/>
                </a:lnSpc>
              </a:pPr>
              <a:r>
                <a:rPr lang="vi-VN" sz="2400" b="1" dirty="0">
                  <a:solidFill>
                    <a:srgbClr val="000099"/>
                  </a:solidFill>
                  <a:latin typeface="+mj-lt"/>
                  <a:cs typeface="Times New Roman" panose="02020603050405020304" pitchFamily="18" charset="0"/>
                </a:rPr>
                <a:t>đưa ngón tay về vị trí xuất phát trên hàng phím cơ sở.</a:t>
              </a:r>
            </a:p>
          </p:txBody>
        </p:sp>
      </p:grpSp>
      <p:sp>
        <p:nvSpPr>
          <p:cNvPr id="24" name="TextBox 23">
            <a:extLst>
              <a:ext uri="{FF2B5EF4-FFF2-40B4-BE49-F238E27FC236}">
                <a16:creationId xmlns:a16="http://schemas.microsoft.com/office/drawing/2014/main" id="{645A4CCD-C43C-42B4-B226-35375AE9D7F8}"/>
              </a:ext>
            </a:extLst>
          </p:cNvPr>
          <p:cNvSpPr txBox="1"/>
          <p:nvPr/>
        </p:nvSpPr>
        <p:spPr>
          <a:xfrm>
            <a:off x="2501900" y="180923"/>
            <a:ext cx="802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5" name="TextBox 9">
            <a:extLst>
              <a:ext uri="{FF2B5EF4-FFF2-40B4-BE49-F238E27FC236}">
                <a16:creationId xmlns:a16="http://schemas.microsoft.com/office/drawing/2014/main" id="{76C89267-1213-4B33-B5CE-5FB4AFC78CC6}"/>
              </a:ext>
            </a:extLst>
          </p:cNvPr>
          <p:cNvSpPr txBox="1">
            <a:spLocks noChangeArrowheads="1"/>
          </p:cNvSpPr>
          <p:nvPr/>
        </p:nvSpPr>
        <p:spPr bwMode="auto">
          <a:xfrm>
            <a:off x="3124200" y="6096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Tin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p>
        </p:txBody>
      </p:sp>
      <p:sp>
        <p:nvSpPr>
          <p:cNvPr id="26" name="Rectangle 25">
            <a:extLst>
              <a:ext uri="{FF2B5EF4-FFF2-40B4-BE49-F238E27FC236}">
                <a16:creationId xmlns:a16="http://schemas.microsoft.com/office/drawing/2014/main" id="{110ED6F4-F4CE-461C-B719-6E437A928929}"/>
              </a:ext>
            </a:extLst>
          </p:cNvPr>
          <p:cNvSpPr/>
          <p:nvPr/>
        </p:nvSpPr>
        <p:spPr>
          <a:xfrm>
            <a:off x="838200" y="1066800"/>
            <a:ext cx="10972800" cy="646331"/>
          </a:xfrm>
          <a:prstGeom prst="rect">
            <a:avLst/>
          </a:prstGeom>
          <a:noFill/>
        </p:spPr>
        <p:txBody>
          <a:bodyPr wrap="square">
            <a:spAutoFit/>
          </a:bodyPr>
          <a:lstStyle/>
          <a:p>
            <a:pPr algn="ctr">
              <a:spcBef>
                <a:spcPct val="0"/>
              </a:spcBef>
            </a:pPr>
            <a:r>
              <a:rPr lang="en-US" altLang="en-US" sz="3600" b="1" u="sng" dirty="0">
                <a:solidFill>
                  <a:srgbClr val="FF0000"/>
                </a:solidFill>
                <a:latin typeface="Times New Roman" panose="02020603050405020304" pitchFamily="18" charset="0"/>
                <a:cs typeface="Times New Roman" panose="02020603050405020304" pitchFamily="18" charset="0"/>
              </a:rPr>
              <a:t>Bài</a:t>
            </a:r>
            <a:r>
              <a:rPr lang="vi-VN" altLang="en-US" sz="3600" b="1" u="sng" dirty="0">
                <a:solidFill>
                  <a:srgbClr val="FF0000"/>
                </a:solidFill>
                <a:latin typeface="Times New Roman" panose="02020603050405020304" pitchFamily="18" charset="0"/>
                <a:cs typeface="Times New Roman" panose="02020603050405020304" pitchFamily="18" charset="0"/>
              </a:rPr>
              <a:t> </a:t>
            </a:r>
            <a:r>
              <a:rPr lang="en-US" altLang="en-US" sz="3600" b="1" u="sng" dirty="0">
                <a:solidFill>
                  <a:srgbClr val="FF0000"/>
                </a:solidFill>
                <a:latin typeface="Times New Roman" panose="02020603050405020304" pitchFamily="18" charset="0"/>
                <a:cs typeface="Times New Roman" panose="02020603050405020304" pitchFamily="18" charset="0"/>
              </a:rPr>
              <a:t>5</a:t>
            </a:r>
            <a:r>
              <a:rPr lang="vi-VN" altLang="en-US" sz="3600" b="1" dirty="0">
                <a:solidFill>
                  <a:srgbClr val="FF0000"/>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phím</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290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D6B86FC-1266-49FD-8CBE-07D672F61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19"/>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3"/>
          <a:stretch>
            <a:fillRect/>
          </a:stretch>
        </p:blipFill>
        <p:spPr>
          <a:xfrm>
            <a:off x="269795" y="2473071"/>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2667000"/>
            <a:ext cx="9770221" cy="579967"/>
          </a:xfrm>
          <a:prstGeom prst="rect">
            <a:avLst/>
          </a:prstGeom>
        </p:spPr>
        <p:txBody>
          <a:bodyPr wrap="square">
            <a:spAutoFit/>
          </a:bodyPr>
          <a:lstStyle/>
          <a:p>
            <a:pPr defTabSz="342900">
              <a:lnSpc>
                <a:spcPct val="150000"/>
              </a:lnSpc>
            </a:pPr>
            <a:r>
              <a:rPr lang="en-US" sz="2400" b="1"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3200223"/>
            <a:ext cx="3030194" cy="579967"/>
          </a:xfrm>
          <a:prstGeom prst="rect">
            <a:avLst/>
          </a:prstGeom>
        </p:spPr>
        <p:txBody>
          <a:bodyPr wrap="square">
            <a:spAutoFit/>
          </a:bodyPr>
          <a:lstStyle/>
          <a:p>
            <a:pPr defTabSz="342900">
              <a:lnSpc>
                <a:spcPct val="150000"/>
              </a:lnSpc>
            </a:pPr>
            <a:r>
              <a:rPr lang="en-US" sz="2400" b="1">
                <a:solidFill>
                  <a:srgbClr val="7FC354"/>
                </a:solidFill>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Hàng phím trên.</a:t>
            </a:r>
            <a:endParaRPr lang="vi-VN" sz="24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3200223"/>
            <a:ext cx="3030194" cy="579967"/>
          </a:xfrm>
          <a:prstGeom prst="rect">
            <a:avLst/>
          </a:prstGeom>
        </p:spPr>
        <p:txBody>
          <a:bodyPr wrap="square">
            <a:spAutoFit/>
          </a:bodyPr>
          <a:lstStyle/>
          <a:p>
            <a:pPr defTabSz="342900">
              <a:lnSpc>
                <a:spcPct val="150000"/>
              </a:lnSpc>
            </a:pPr>
            <a:r>
              <a:rPr lang="en-US" sz="2400" b="1">
                <a:solidFill>
                  <a:srgbClr val="7FC354"/>
                </a:solidFill>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3200222"/>
            <a:ext cx="3030195" cy="579967"/>
          </a:xfrm>
          <a:prstGeom prst="rect">
            <a:avLst/>
          </a:prstGeom>
        </p:spPr>
        <p:txBody>
          <a:bodyPr wrap="square">
            <a:spAutoFit/>
          </a:bodyPr>
          <a:lstStyle/>
          <a:p>
            <a:pPr defTabSz="342900">
              <a:lnSpc>
                <a:spcPct val="150000"/>
              </a:lnSpc>
            </a:pPr>
            <a:r>
              <a:rPr lang="en-US" sz="2400" b="1">
                <a:solidFill>
                  <a:srgbClr val="7FC354"/>
                </a:solidFill>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3770918"/>
            <a:ext cx="9770221" cy="579967"/>
          </a:xfrm>
          <a:prstGeom prst="rect">
            <a:avLst/>
          </a:prstGeom>
        </p:spPr>
        <p:txBody>
          <a:bodyPr wrap="square">
            <a:spAutoFit/>
          </a:bodyPr>
          <a:lstStyle/>
          <a:p>
            <a:pPr defTabSz="342900">
              <a:lnSpc>
                <a:spcPct val="150000"/>
              </a:lnSpc>
            </a:pPr>
            <a:r>
              <a:rPr lang="en-US" sz="2400" b="1"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4304141"/>
            <a:ext cx="3030194" cy="579967"/>
          </a:xfrm>
          <a:prstGeom prst="rect">
            <a:avLst/>
          </a:prstGeom>
        </p:spPr>
        <p:txBody>
          <a:bodyPr wrap="square">
            <a:spAutoFit/>
          </a:bodyPr>
          <a:lstStyle/>
          <a:p>
            <a:pPr defTabSz="342900">
              <a:lnSpc>
                <a:spcPct val="150000"/>
              </a:lnSpc>
            </a:pPr>
            <a:r>
              <a:rPr lang="en-US" sz="2400" b="1" dirty="0">
                <a:solidFill>
                  <a:srgbClr val="7FC354"/>
                </a:solidFill>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4304141"/>
            <a:ext cx="3030194" cy="579967"/>
          </a:xfrm>
          <a:prstGeom prst="rect">
            <a:avLst/>
          </a:prstGeom>
        </p:spPr>
        <p:txBody>
          <a:bodyPr wrap="square">
            <a:spAutoFit/>
          </a:bodyPr>
          <a:lstStyle/>
          <a:p>
            <a:pPr defTabSz="342900">
              <a:lnSpc>
                <a:spcPct val="150000"/>
              </a:lnSpc>
            </a:pPr>
            <a:r>
              <a:rPr lang="en-US" sz="2400" b="1">
                <a:solidFill>
                  <a:srgbClr val="7FC354"/>
                </a:solidFill>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4304140"/>
            <a:ext cx="3030195" cy="579967"/>
          </a:xfrm>
          <a:prstGeom prst="rect">
            <a:avLst/>
          </a:prstGeom>
        </p:spPr>
        <p:txBody>
          <a:bodyPr wrap="square">
            <a:spAutoFit/>
          </a:bodyPr>
          <a:lstStyle/>
          <a:p>
            <a:pPr defTabSz="342900">
              <a:lnSpc>
                <a:spcPct val="150000"/>
              </a:lnSpc>
            </a:pPr>
            <a:r>
              <a:rPr lang="en-US" sz="2400" b="1" dirty="0">
                <a:solidFill>
                  <a:srgbClr val="7FC354"/>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327660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a:extLst>
              <a:ext uri="{FF2B5EF4-FFF2-40B4-BE49-F238E27FC236}">
                <a16:creationId xmlns:a16="http://schemas.microsoft.com/office/drawing/2014/main" id="{925070E5-78F8-43CB-9902-FC63B08698EA}"/>
              </a:ext>
            </a:extLst>
          </p:cNvPr>
          <p:cNvSpPr txBox="1"/>
          <p:nvPr/>
        </p:nvSpPr>
        <p:spPr>
          <a:xfrm>
            <a:off x="2501900" y="180923"/>
            <a:ext cx="802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6" name="TextBox 9">
            <a:extLst>
              <a:ext uri="{FF2B5EF4-FFF2-40B4-BE49-F238E27FC236}">
                <a16:creationId xmlns:a16="http://schemas.microsoft.com/office/drawing/2014/main" id="{2B0CB635-4E3D-4463-97B5-CA66F5B84B50}"/>
              </a:ext>
            </a:extLst>
          </p:cNvPr>
          <p:cNvSpPr txBox="1">
            <a:spLocks noChangeArrowheads="1"/>
          </p:cNvSpPr>
          <p:nvPr/>
        </p:nvSpPr>
        <p:spPr bwMode="auto">
          <a:xfrm>
            <a:off x="3124200" y="6096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Tin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p>
        </p:txBody>
      </p:sp>
      <p:sp>
        <p:nvSpPr>
          <p:cNvPr id="27" name="Rectangle 26">
            <a:extLst>
              <a:ext uri="{FF2B5EF4-FFF2-40B4-BE49-F238E27FC236}">
                <a16:creationId xmlns:a16="http://schemas.microsoft.com/office/drawing/2014/main" id="{90B9CEB2-33BD-4AF3-83E8-0A675A48A41F}"/>
              </a:ext>
            </a:extLst>
          </p:cNvPr>
          <p:cNvSpPr/>
          <p:nvPr/>
        </p:nvSpPr>
        <p:spPr>
          <a:xfrm>
            <a:off x="838200" y="1066800"/>
            <a:ext cx="10972800" cy="646331"/>
          </a:xfrm>
          <a:prstGeom prst="rect">
            <a:avLst/>
          </a:prstGeom>
          <a:noFill/>
        </p:spPr>
        <p:txBody>
          <a:bodyPr wrap="square">
            <a:spAutoFit/>
          </a:bodyPr>
          <a:lstStyle/>
          <a:p>
            <a:pPr algn="ctr">
              <a:spcBef>
                <a:spcPct val="0"/>
              </a:spcBef>
            </a:pPr>
            <a:r>
              <a:rPr lang="en-US" altLang="en-US" sz="3600" b="1" u="sng" dirty="0">
                <a:solidFill>
                  <a:srgbClr val="FF0000"/>
                </a:solidFill>
                <a:latin typeface="Times New Roman" panose="02020603050405020304" pitchFamily="18" charset="0"/>
                <a:cs typeface="Times New Roman" panose="02020603050405020304" pitchFamily="18" charset="0"/>
              </a:rPr>
              <a:t>Bài</a:t>
            </a:r>
            <a:r>
              <a:rPr lang="vi-VN" altLang="en-US" sz="3600" b="1" u="sng" dirty="0">
                <a:solidFill>
                  <a:srgbClr val="FF0000"/>
                </a:solidFill>
                <a:latin typeface="Times New Roman" panose="02020603050405020304" pitchFamily="18" charset="0"/>
                <a:cs typeface="Times New Roman" panose="02020603050405020304" pitchFamily="18" charset="0"/>
              </a:rPr>
              <a:t> </a:t>
            </a:r>
            <a:r>
              <a:rPr lang="en-US" altLang="en-US" sz="3600" b="1" u="sng" dirty="0">
                <a:solidFill>
                  <a:srgbClr val="FF0000"/>
                </a:solidFill>
                <a:latin typeface="Times New Roman" panose="02020603050405020304" pitchFamily="18" charset="0"/>
                <a:cs typeface="Times New Roman" panose="02020603050405020304" pitchFamily="18" charset="0"/>
              </a:rPr>
              <a:t>5</a:t>
            </a:r>
            <a:r>
              <a:rPr lang="vi-VN" altLang="en-US" sz="3600" b="1" dirty="0">
                <a:solidFill>
                  <a:srgbClr val="FF0000"/>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phím</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A890F8D7-D2B3-4BA7-940B-EBF8D4DC1309}"/>
              </a:ext>
            </a:extLst>
          </p:cNvPr>
          <p:cNvSpPr/>
          <p:nvPr/>
        </p:nvSpPr>
        <p:spPr>
          <a:xfrm>
            <a:off x="5019094" y="441960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04217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6E23367-67CE-48F1-873D-21A2D042D7F5}"/>
              </a:ext>
            </a:extLst>
          </p:cNvPr>
          <p:cNvPicPr>
            <a:picLocks noChangeAspect="1"/>
          </p:cNvPicPr>
          <p:nvPr/>
        </p:nvPicPr>
        <p:blipFill rotWithShape="1">
          <a:blip r:embed="rId2">
            <a:extLst>
              <a:ext uri="{28A0092B-C50C-407E-A947-70E740481C1C}">
                <a14:useLocalDpi xmlns:a14="http://schemas.microsoft.com/office/drawing/2010/main" val="0"/>
              </a:ext>
            </a:extLst>
          </a:blip>
          <a:srcRect t="26757"/>
          <a:stretch/>
        </p:blipFill>
        <p:spPr bwMode="auto">
          <a:xfrm>
            <a:off x="-10886"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61207"/>
          </a:xfrm>
          <a:prstGeom prst="rect">
            <a:avLst/>
          </a:prstGeom>
        </p:spPr>
        <p:txBody>
          <a:bodyPr wrap="square">
            <a:spAutoFit/>
          </a:bodyPr>
          <a:lstStyle/>
          <a:p>
            <a:pPr defTabSz="342900">
              <a:lnSpc>
                <a:spcPct val="150000"/>
              </a:lnSpc>
            </a:pPr>
            <a:r>
              <a:rPr lang="en-US" sz="2800" b="1" dirty="0">
                <a:solidFill>
                  <a:srgbClr val="F03C69"/>
                </a:solidFill>
                <a:latin typeface="Times New Roman" panose="02020603050405020304" pitchFamily="18" charset="0"/>
                <a:cs typeface="Times New Roman" panose="02020603050405020304" pitchFamily="18" charset="0"/>
              </a:rPr>
              <a:t>2</a:t>
            </a:r>
            <a:r>
              <a:rPr lang="vi-VN" sz="2800" b="1" dirty="0">
                <a:solidFill>
                  <a:srgbClr val="F03C69"/>
                </a:solidFill>
                <a:latin typeface="Times New Roman" panose="02020603050405020304" pitchFamily="18" charset="0"/>
                <a:cs typeface="Times New Roman" panose="02020603050405020304" pitchFamily="18" charset="0"/>
              </a:rPr>
              <a:t>. </a:t>
            </a:r>
            <a:r>
              <a:rPr lang="en-US" sz="2800" b="1" dirty="0">
                <a:solidFill>
                  <a:srgbClr val="F03C69"/>
                </a:solidFill>
                <a:latin typeface="Times New Roman" panose="02020603050405020304" pitchFamily="18" charset="0"/>
                <a:cs typeface="Times New Roman" panose="02020603050405020304" pitchFamily="18" charset="0"/>
              </a:rPr>
              <a:t>THỰC HÀNH SỬ DỤNG BÀN PHÍM</a:t>
            </a:r>
            <a:endParaRPr lang="vi-VN" sz="2800" b="1" dirty="0">
              <a:solidFill>
                <a:srgbClr val="F03C69"/>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687963"/>
          </a:xfrm>
          <a:prstGeom prst="rect">
            <a:avLst/>
          </a:prstGeom>
        </p:spPr>
        <p:txBody>
          <a:bodyPr wrap="square">
            <a:spAutoFit/>
          </a:bodyPr>
          <a:lstStyle/>
          <a:p>
            <a:pPr algn="just" defTabSz="342900">
              <a:lnSpc>
                <a:spcPct val="150000"/>
              </a:lnSpc>
            </a:pPr>
            <a:r>
              <a:rPr lang="vi-VN" sz="2400" dirty="0">
                <a:solidFill>
                  <a:srgbClr val="FF3399"/>
                </a:solidFill>
                <a:latin typeface="Times New Roman" panose="02020603050405020304" pitchFamily="18" charset="0"/>
                <a:cs typeface="Times New Roman" panose="02020603050405020304" pitchFamily="18" charset="0"/>
              </a:rPr>
              <a:t>Bước 1:</a:t>
            </a:r>
            <a:r>
              <a:rPr lang="vi-VN" sz="2400" dirty="0">
                <a:latin typeface="Times New Roman" panose="02020603050405020304" pitchFamily="18" charset="0"/>
                <a:cs typeface="Times New Roman" panose="02020603050405020304" pitchFamily="18" charset="0"/>
              </a:rPr>
              <a:t> Đặt các ngón tay đúng vị trí xuất phát trên hàng phím cơ sở như </a:t>
            </a:r>
            <a:r>
              <a:rPr lang="vi-VN" sz="2400" b="1" dirty="0">
                <a:latin typeface="Times New Roman" panose="02020603050405020304" pitchFamily="18" charset="0"/>
                <a:cs typeface="Times New Roman" panose="02020603050405020304" pitchFamily="18" charset="0"/>
              </a:rPr>
              <a:t>Hình 33</a:t>
            </a:r>
            <a:endParaRPr lang="en-US" sz="2400" b="1" dirty="0">
              <a:latin typeface="Times New Roman" panose="02020603050405020304" pitchFamily="18" charset="0"/>
              <a:cs typeface="Times New Roman" panose="02020603050405020304" pitchFamily="18" charset="0"/>
            </a:endParaRPr>
          </a:p>
          <a:p>
            <a:pPr algn="just" defTabSz="342900">
              <a:lnSpc>
                <a:spcPct val="150000"/>
              </a:lnSpc>
            </a:pPr>
            <a:r>
              <a:rPr lang="vi-VN" sz="2400" dirty="0">
                <a:solidFill>
                  <a:srgbClr val="FF3399"/>
                </a:solidFill>
                <a:latin typeface="Times New Roman" panose="02020603050405020304" pitchFamily="18" charset="0"/>
                <a:cs typeface="Times New Roman" panose="02020603050405020304" pitchFamily="18" charset="0"/>
              </a:rPr>
              <a:t>Bước 2:</a:t>
            </a:r>
            <a:r>
              <a:rPr lang="vi-VN" sz="2400" dirty="0">
                <a:latin typeface="Times New Roman" panose="020206030504050203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922525" y="1127986"/>
            <a:ext cx="8841334" cy="579967"/>
          </a:xfrm>
          <a:prstGeom prst="rect">
            <a:avLst/>
          </a:prstGeom>
        </p:spPr>
        <p:txBody>
          <a:bodyPr wrap="square">
            <a:spAutoFit/>
          </a:bodyPr>
          <a:lstStyle/>
          <a:p>
            <a:pPr algn="just" defTabSz="342900">
              <a:lnSpc>
                <a:spcPct val="150000"/>
              </a:lnSpc>
            </a:pPr>
            <a:r>
              <a:rPr lang="vi-VN" sz="2400" dirty="0">
                <a:latin typeface="Times New Roman" panose="020206030504050203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89" y="954163"/>
            <a:ext cx="2341235" cy="650194"/>
            <a:chOff x="581290" y="1091471"/>
            <a:chExt cx="1526272" cy="579967"/>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517325"/>
            </a:xfrm>
            <a:prstGeom prst="rect">
              <a:avLst/>
            </a:prstGeom>
          </p:spPr>
          <p:txBody>
            <a:bodyPr wrap="square">
              <a:spAutoFit/>
            </a:bodyPr>
            <a:lstStyle/>
            <a:p>
              <a:pPr defTabSz="342900">
                <a:lnSpc>
                  <a:spcPct val="150000"/>
                </a:lnSpc>
              </a:pPr>
              <a:r>
                <a:rPr lang="en-US" sz="2400" b="1" dirty="0">
                  <a:solidFill>
                    <a:srgbClr val="F03C69"/>
                  </a:solidFill>
                  <a:latin typeface="Times New Roman" panose="02020603050405020304" pitchFamily="18" charset="0"/>
                  <a:cs typeface="Times New Roman" panose="02020603050405020304" pitchFamily="18" charset="0"/>
                </a:rPr>
                <a:t>NHIỆM VỤ    </a:t>
              </a:r>
              <a:endParaRPr lang="vi-VN" sz="2400" b="1" dirty="0">
                <a:solidFill>
                  <a:srgbClr val="F03C69"/>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579967"/>
            </a:xfrm>
            <a:prstGeom prst="rect">
              <a:avLst/>
            </a:prstGeom>
          </p:spPr>
          <p:txBody>
            <a:bodyPr wrap="square">
              <a:spAutoFit/>
            </a:bodyPr>
            <a:lstStyle/>
            <a:p>
              <a:pPr algn="ctr" defTabSz="342900">
                <a:lnSpc>
                  <a:spcPct val="150000"/>
                </a:lnSpc>
              </a:pPr>
              <a:r>
                <a:rPr lang="en-US" sz="2400" dirty="0">
                  <a:solidFill>
                    <a:schemeClr val="bg1"/>
                  </a:solidFill>
                  <a:latin typeface="Times New Roman" panose="02020603050405020304" pitchFamily="18" charset="0"/>
                  <a:cs typeface="Times New Roman" panose="02020603050405020304" pitchFamily="18" charset="0"/>
                </a:rPr>
                <a:t>1</a:t>
              </a:r>
              <a:endParaRPr lang="vi-VN" sz="2400" dirty="0">
                <a:solidFill>
                  <a:schemeClr val="bg1"/>
                </a:solidFill>
                <a:latin typeface="Times New Roman" panose="020206030504050203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70403" y="1659697"/>
            <a:ext cx="3228710" cy="579967"/>
          </a:xfrm>
          <a:prstGeom prst="rect">
            <a:avLst/>
          </a:prstGeom>
        </p:spPr>
        <p:txBody>
          <a:bodyPr wrap="square">
            <a:spAutoFit/>
          </a:bodyPr>
          <a:lstStyle/>
          <a:p>
            <a:pPr defTabSz="342900">
              <a:lnSpc>
                <a:spcPct val="150000"/>
              </a:lnSpc>
            </a:pPr>
            <a:r>
              <a:rPr lang="en-US" sz="2400" b="1" dirty="0">
                <a:solidFill>
                  <a:srgbClr val="000099"/>
                </a:solidFill>
                <a:latin typeface="Times New Roman" panose="02020603050405020304" pitchFamily="18" charset="0"/>
                <a:cs typeface="Times New Roman" panose="02020603050405020304" pitchFamily="18" charset="0"/>
              </a:rPr>
              <a:t>H</a:t>
            </a:r>
            <a:r>
              <a:rPr lang="vi-VN" sz="2400" b="1" dirty="0">
                <a:solidFill>
                  <a:srgbClr val="000099"/>
                </a:solidFill>
                <a:latin typeface="Times New Roman" panose="02020603050405020304" pitchFamily="18" charset="0"/>
                <a:cs typeface="Times New Roman" panose="02020603050405020304" pitchFamily="18" charset="0"/>
              </a:rPr>
              <a:t>ƯỚN</a:t>
            </a:r>
            <a:r>
              <a:rPr lang="en-US" sz="2400" b="1" dirty="0">
                <a:solidFill>
                  <a:srgbClr val="000099"/>
                </a:solidFill>
                <a:latin typeface="Times New Roman" panose="02020603050405020304" pitchFamily="18" charset="0"/>
                <a:cs typeface="Times New Roman" panose="02020603050405020304" pitchFamily="18" charset="0"/>
              </a:rPr>
              <a:t>G DẪN</a:t>
            </a:r>
            <a:endParaRPr lang="vi-VN" sz="2400" b="1" dirty="0">
              <a:solidFill>
                <a:srgbClr val="000099"/>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3"/>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162A324-F289-438B-A367-5FAB4BEE2636}"/>
              </a:ext>
            </a:extLst>
          </p:cNvPr>
          <p:cNvPicPr>
            <a:picLocks noChangeAspect="1"/>
          </p:cNvPicPr>
          <p:nvPr/>
        </p:nvPicPr>
        <p:blipFill rotWithShape="1">
          <a:blip r:embed="rId2">
            <a:extLst>
              <a:ext uri="{28A0092B-C50C-407E-A947-70E740481C1C}">
                <a14:useLocalDpi xmlns:a14="http://schemas.microsoft.com/office/drawing/2010/main" val="0"/>
              </a:ext>
            </a:extLst>
          </a:blip>
          <a:srcRect t="26757"/>
          <a:stretch/>
        </p:blipFill>
        <p:spPr bwMode="auto">
          <a:xfrm>
            <a:off x="-10886"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59C6AFC-3B14-4BBC-A6F1-AB870A3E40FA}"/>
              </a:ext>
            </a:extLst>
          </p:cNvPr>
          <p:cNvSpPr/>
          <p:nvPr/>
        </p:nvSpPr>
        <p:spPr>
          <a:xfrm>
            <a:off x="2785705" y="319792"/>
            <a:ext cx="8841334" cy="579967"/>
          </a:xfrm>
          <a:prstGeom prst="rect">
            <a:avLst/>
          </a:prstGeom>
        </p:spPr>
        <p:txBody>
          <a:bodyPr wrap="square">
            <a:spAutoFit/>
          </a:bodyPr>
          <a:lstStyle/>
          <a:p>
            <a:pPr algn="just" defTabSz="342900">
              <a:lnSpc>
                <a:spcPct val="150000"/>
              </a:lnSpc>
            </a:pPr>
            <a:r>
              <a:rPr lang="vi-VN" sz="2400" dirty="0">
                <a:latin typeface="Times New Roman" panose="02020603050405020304" pitchFamily="18" charset="0"/>
                <a:cs typeface="Times New Roman" panose="02020603050405020304" pitchFamily="18" charset="0"/>
              </a:rPr>
              <a:t>Tập gõ 10 ngón với phần mềm </a:t>
            </a:r>
            <a:r>
              <a:rPr lang="vi-VN" sz="2400" dirty="0">
                <a:solidFill>
                  <a:srgbClr val="C00000"/>
                </a:solidFill>
                <a:latin typeface="Times New Roman" panose="02020603050405020304" pitchFamily="18" charset="0"/>
                <a:cs typeface="Times New Roman" panose="02020603050405020304" pitchFamily="18" charset="0"/>
              </a:rPr>
              <a:t>Kiran's Typing Tutor</a:t>
            </a:r>
            <a:r>
              <a:rPr lang="vi-VN" sz="2400" dirty="0">
                <a:latin typeface="Times New Roman" panose="020206030504050203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89" y="335687"/>
            <a:ext cx="2204416" cy="579967"/>
            <a:chOff x="581290" y="1091471"/>
            <a:chExt cx="1526272" cy="579967"/>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509482" cy="579967"/>
            </a:xfrm>
            <a:prstGeom prst="rect">
              <a:avLst/>
            </a:prstGeom>
          </p:spPr>
          <p:txBody>
            <a:bodyPr wrap="square">
              <a:spAutoFit/>
            </a:bodyPr>
            <a:lstStyle/>
            <a:p>
              <a:pPr defTabSz="342900">
                <a:lnSpc>
                  <a:spcPct val="150000"/>
                </a:lnSpc>
              </a:pPr>
              <a:r>
                <a:rPr lang="en-US" sz="2400" b="1" dirty="0">
                  <a:solidFill>
                    <a:srgbClr val="F03C69"/>
                  </a:solidFill>
                  <a:latin typeface="Times New Roman" panose="02020603050405020304" pitchFamily="18" charset="0"/>
                  <a:cs typeface="Times New Roman" panose="02020603050405020304" pitchFamily="18" charset="0"/>
                </a:rPr>
                <a:t>NHIỆM VỤ    </a:t>
              </a:r>
              <a:endParaRPr lang="vi-VN" sz="2400" b="1" dirty="0">
                <a:solidFill>
                  <a:srgbClr val="F03C69"/>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579967"/>
            </a:xfrm>
            <a:prstGeom prst="rect">
              <a:avLst/>
            </a:prstGeom>
          </p:spPr>
          <p:txBody>
            <a:bodyPr wrap="square">
              <a:spAutoFit/>
            </a:bodyPr>
            <a:lstStyle/>
            <a:p>
              <a:pPr algn="ctr" defTabSz="342900">
                <a:lnSpc>
                  <a:spcPct val="150000"/>
                </a:lnSpc>
              </a:pPr>
              <a:r>
                <a:rPr lang="en-US" sz="2400" b="1">
                  <a:solidFill>
                    <a:schemeClr val="bg1"/>
                  </a:solidFill>
                  <a:latin typeface="Times New Roman" panose="02020603050405020304" pitchFamily="18" charset="0"/>
                  <a:cs typeface="Times New Roman" panose="02020603050405020304" pitchFamily="18" charset="0"/>
                </a:rPr>
                <a:t>2</a:t>
              </a:r>
              <a:endParaRPr lang="vi-VN" sz="2400" b="1">
                <a:solidFill>
                  <a:schemeClr val="bg1"/>
                </a:solidFill>
                <a:latin typeface="Times New Roman" panose="020206030504050203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2542910" cy="579967"/>
          </a:xfrm>
          <a:prstGeom prst="rect">
            <a:avLst/>
          </a:prstGeom>
        </p:spPr>
        <p:txBody>
          <a:bodyPr wrap="square">
            <a:spAutoFit/>
          </a:bodyPr>
          <a:lstStyle/>
          <a:p>
            <a:pPr defTabSz="342900">
              <a:lnSpc>
                <a:spcPct val="150000"/>
              </a:lnSpc>
            </a:pPr>
            <a:r>
              <a:rPr lang="en-US" sz="2400" b="1" dirty="0">
                <a:solidFill>
                  <a:srgbClr val="000099"/>
                </a:solidFill>
                <a:latin typeface="Times New Roman" panose="02020603050405020304" pitchFamily="18" charset="0"/>
                <a:cs typeface="Times New Roman" panose="02020603050405020304" pitchFamily="18" charset="0"/>
              </a:rPr>
              <a:t>H</a:t>
            </a:r>
            <a:r>
              <a:rPr lang="vi-VN" sz="2400" b="1" dirty="0">
                <a:solidFill>
                  <a:srgbClr val="000099"/>
                </a:solidFill>
                <a:latin typeface="Times New Roman" panose="02020603050405020304" pitchFamily="18" charset="0"/>
                <a:cs typeface="Times New Roman" panose="02020603050405020304" pitchFamily="18" charset="0"/>
              </a:rPr>
              <a:t>ƯỚN</a:t>
            </a:r>
            <a:r>
              <a:rPr lang="en-US" sz="2400" b="1" dirty="0">
                <a:solidFill>
                  <a:srgbClr val="000099"/>
                </a:solidFill>
                <a:latin typeface="Times New Roman" panose="02020603050405020304" pitchFamily="18" charset="0"/>
                <a:cs typeface="Times New Roman" panose="02020603050405020304" pitchFamily="18" charset="0"/>
              </a:rPr>
              <a:t>G DẪN</a:t>
            </a:r>
            <a:endParaRPr lang="vi-VN" sz="2400" b="1" dirty="0">
              <a:solidFill>
                <a:srgbClr val="000099"/>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E498DB83-BFAB-48B9-BDFB-61FC579C9349}"/>
              </a:ext>
            </a:extLst>
          </p:cNvPr>
          <p:cNvSpPr/>
          <p:nvPr/>
        </p:nvSpPr>
        <p:spPr>
          <a:xfrm>
            <a:off x="581290" y="1447800"/>
            <a:ext cx="10714434" cy="1687963"/>
          </a:xfrm>
          <a:prstGeom prst="rect">
            <a:avLst/>
          </a:prstGeom>
        </p:spPr>
        <p:txBody>
          <a:bodyPr wrap="square">
            <a:spAutoFit/>
          </a:bodyPr>
          <a:lstStyle/>
          <a:p>
            <a:pPr algn="just" defTabSz="342900">
              <a:lnSpc>
                <a:spcPct val="150000"/>
              </a:lnSpc>
            </a:pPr>
            <a:r>
              <a:rPr lang="vi-VN" sz="2400" dirty="0">
                <a:latin typeface="Times New Roman" panose="02020603050405020304" pitchFamily="18" charset="0"/>
                <a:cs typeface="Times New Roman" panose="02020603050405020304" pitchFamily="18" charset="0"/>
              </a:rPr>
              <a:t>• Nháy đúp chuột vào biểu tượng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EFFF6F1-E2FA-49B0-AE13-B325A74F7951}"/>
              </a:ext>
            </a:extLst>
          </p:cNvPr>
          <p:cNvPicPr>
            <a:picLocks noChangeAspect="1"/>
          </p:cNvPicPr>
          <p:nvPr/>
        </p:nvPicPr>
        <p:blipFill>
          <a:blip r:embed="rId3"/>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id="{FBEC7CD0-6776-42D7-8A43-BBAAD1BD52C6}"/>
              </a:ext>
            </a:extLst>
          </p:cNvPr>
          <p:cNvPicPr>
            <a:picLocks noChangeAspect="1"/>
          </p:cNvPicPr>
          <p:nvPr/>
        </p:nvPicPr>
        <p:blipFill>
          <a:blip r:embed="rId4"/>
          <a:stretch>
            <a:fillRect/>
          </a:stretch>
        </p:blipFill>
        <p:spPr>
          <a:xfrm>
            <a:off x="2536035" y="2677328"/>
            <a:ext cx="7359831" cy="4028272"/>
          </a:xfrm>
          <a:prstGeom prst="rect">
            <a:avLst/>
          </a:prstGeom>
        </p:spPr>
      </p:pic>
    </p:spTree>
    <p:extLst>
      <p:ext uri="{BB962C8B-B14F-4D97-AF65-F5344CB8AC3E}">
        <p14:creationId xmlns:p14="http://schemas.microsoft.com/office/powerpoint/2010/main" val="580691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AB154B-0ED0-45BC-AF4F-0C8F15641335}"/>
              </a:ext>
            </a:extLst>
          </p:cNvPr>
          <p:cNvPicPr>
            <a:picLocks noChangeAspect="1"/>
          </p:cNvPicPr>
          <p:nvPr/>
        </p:nvPicPr>
        <p:blipFill rotWithShape="1">
          <a:blip r:embed="rId2">
            <a:extLst>
              <a:ext uri="{28A0092B-C50C-407E-A947-70E740481C1C}">
                <a14:useLocalDpi xmlns:a14="http://schemas.microsoft.com/office/drawing/2010/main" val="0"/>
              </a:ext>
            </a:extLst>
          </a:blip>
          <a:srcRect t="26757"/>
          <a:stretch/>
        </p:blipFill>
        <p:spPr bwMode="auto">
          <a:xfrm>
            <a:off x="-10886"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8190641-0B1E-4FBF-B14B-DA14C892A7E4}"/>
              </a:ext>
            </a:extLst>
          </p:cNvPr>
          <p:cNvSpPr/>
          <p:nvPr/>
        </p:nvSpPr>
        <p:spPr>
          <a:xfrm>
            <a:off x="794766" y="265458"/>
            <a:ext cx="10602467" cy="2249142"/>
          </a:xfrm>
          <a:prstGeom prst="rect">
            <a:avLst/>
          </a:prstGeom>
        </p:spPr>
        <p:txBody>
          <a:bodyPr wrap="square">
            <a:spAutoFit/>
          </a:bodyPr>
          <a:lstStyle/>
          <a:p>
            <a:pPr algn="just" defTabSz="342900">
              <a:lnSpc>
                <a:spcPct val="150000"/>
              </a:lnSpc>
            </a:pPr>
            <a:r>
              <a:rPr lang="vi-VN" sz="2400" dirty="0">
                <a:latin typeface="+mj-lt"/>
                <a:cs typeface="Times New Roman" panose="02020603050405020304" pitchFamily="18" charset="0"/>
              </a:rPr>
              <a:t>Để luyện tập với </a:t>
            </a:r>
            <a:r>
              <a:rPr lang="vi-VN" sz="2400" dirty="0">
                <a:solidFill>
                  <a:srgbClr val="C00000"/>
                </a:solidFill>
                <a:latin typeface="+mj-lt"/>
                <a:cs typeface="Times New Roman" panose="02020603050405020304" pitchFamily="18" charset="0"/>
              </a:rPr>
              <a:t>Kiran's Typing Tutor </a:t>
            </a:r>
            <a:r>
              <a:rPr lang="vi-VN" sz="2400" dirty="0">
                <a:latin typeface="+mj-lt"/>
                <a:cs typeface="Times New Roman" panose="02020603050405020304" pitchFamily="18" charset="0"/>
              </a:rPr>
              <a:t>em thực hiện các bước sau:</a:t>
            </a:r>
            <a:endParaRPr lang="en-US" sz="2400" dirty="0">
              <a:latin typeface="+mj-lt"/>
              <a:cs typeface="Times New Roman" panose="02020603050405020304" pitchFamily="18" charset="0"/>
            </a:endParaRPr>
          </a:p>
          <a:p>
            <a:pPr algn="just" defTabSz="342900">
              <a:lnSpc>
                <a:spcPct val="150000"/>
              </a:lnSpc>
            </a:pPr>
            <a:r>
              <a:rPr lang="vi-VN" sz="2400" dirty="0">
                <a:solidFill>
                  <a:srgbClr val="FF3399"/>
                </a:solidFill>
                <a:latin typeface="+mj-lt"/>
                <a:cs typeface="Times New Roman" panose="02020603050405020304" pitchFamily="18" charset="0"/>
              </a:rPr>
              <a:t>Bước 1:</a:t>
            </a:r>
            <a:r>
              <a:rPr lang="vi-VN" sz="2400" dirty="0">
                <a:latin typeface="+mj-lt"/>
                <a:cs typeface="Times New Roman" panose="02020603050405020304" pitchFamily="18" charset="0"/>
              </a:rPr>
              <a:t> Nhập tên vào ô </a:t>
            </a:r>
            <a:r>
              <a:rPr lang="vi-VN" sz="2400" dirty="0">
                <a:solidFill>
                  <a:srgbClr val="0000FF"/>
                </a:solidFill>
                <a:latin typeface="+mj-lt"/>
                <a:cs typeface="Times New Roman" panose="02020603050405020304" pitchFamily="18" charset="0"/>
              </a:rPr>
              <a:t>User Name </a:t>
            </a:r>
            <a:r>
              <a:rPr lang="vi-VN" sz="2400" dirty="0">
                <a:latin typeface="+mj-lt"/>
                <a:cs typeface="Times New Roman" panose="02020603050405020304" pitchFamily="18" charset="0"/>
              </a:rPr>
              <a:t>để bắt đầu luyện gõ. Nếu trước đó nhập rồi thì tên em đã được lưu lại, em có thể chọn tên ở mục này.</a:t>
            </a:r>
            <a:endParaRPr lang="en-US" sz="2400" dirty="0">
              <a:latin typeface="+mj-lt"/>
              <a:cs typeface="Times New Roman" panose="02020603050405020304" pitchFamily="18" charset="0"/>
            </a:endParaRPr>
          </a:p>
          <a:p>
            <a:pPr algn="just" defTabSz="342900">
              <a:lnSpc>
                <a:spcPct val="150000"/>
              </a:lnSpc>
            </a:pPr>
            <a:r>
              <a:rPr lang="vi-VN" sz="2400" dirty="0">
                <a:solidFill>
                  <a:srgbClr val="FF3399"/>
                </a:solidFill>
                <a:latin typeface="+mj-lt"/>
                <a:cs typeface="Times New Roman" panose="02020603050405020304" pitchFamily="18" charset="0"/>
              </a:rPr>
              <a:t>Bước 2:</a:t>
            </a:r>
            <a:r>
              <a:rPr lang="vi-VN" sz="2400" dirty="0">
                <a:latin typeface="+mj-lt"/>
                <a:cs typeface="Times New Roman" panose="02020603050405020304" pitchFamily="18" charset="0"/>
              </a:rPr>
              <a:t> Chọn </a:t>
            </a:r>
            <a:r>
              <a:rPr lang="vi-VN" sz="2400" dirty="0">
                <a:solidFill>
                  <a:srgbClr val="0000FF"/>
                </a:solidFill>
                <a:latin typeface="+mj-lt"/>
                <a:cs typeface="Times New Roman" panose="02020603050405020304" pitchFamily="18" charset="0"/>
              </a:rPr>
              <a:t>Typing Practice </a:t>
            </a:r>
            <a:r>
              <a:rPr lang="vi-VN" sz="2400" dirty="0">
                <a:latin typeface="+mj-lt"/>
                <a:cs typeface="Times New Roman" panose="02020603050405020304" pitchFamily="18" charset="0"/>
              </a:rPr>
              <a:t>để luyện tập gõ</a:t>
            </a:r>
            <a:r>
              <a:rPr lang="en-US" sz="2400" dirty="0">
                <a:latin typeface="+mj-lt"/>
                <a:cs typeface="Times New Roman" panose="02020603050405020304" pitchFamily="18" charset="0"/>
              </a:rPr>
              <a:t> </a:t>
            </a:r>
            <a:r>
              <a:rPr lang="vi-VN" sz="2400" dirty="0">
                <a:latin typeface="+mj-lt"/>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id="{07AA47A7-C4C5-467A-8DC1-30754850F44E}"/>
              </a:ext>
            </a:extLst>
          </p:cNvPr>
          <p:cNvPicPr>
            <a:picLocks noChangeAspect="1"/>
          </p:cNvPicPr>
          <p:nvPr/>
        </p:nvPicPr>
        <p:blipFill>
          <a:blip r:embed="rId3"/>
          <a:stretch>
            <a:fillRect/>
          </a:stretch>
        </p:blipFill>
        <p:spPr>
          <a:xfrm>
            <a:off x="794766" y="2469003"/>
            <a:ext cx="9797034" cy="3703197"/>
          </a:xfrm>
          <a:prstGeom prst="rect">
            <a:avLst/>
          </a:prstGeom>
        </p:spPr>
      </p:pic>
      <p:sp>
        <p:nvSpPr>
          <p:cNvPr id="4" name="Rectangle 3">
            <a:extLst>
              <a:ext uri="{FF2B5EF4-FFF2-40B4-BE49-F238E27FC236}">
                <a16:creationId xmlns:a16="http://schemas.microsoft.com/office/drawing/2014/main"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dirty="0" err="1">
                <a:latin typeface="UTM Avo" panose="02040603050506020204" pitchFamily="18" charset="0"/>
                <a:cs typeface="Times New Roman" panose="02020603050405020304" pitchFamily="18" charset="0"/>
              </a:rPr>
              <a:t>Hình</a:t>
            </a:r>
            <a:r>
              <a:rPr lang="en-US" sz="2000" b="1" dirty="0">
                <a:latin typeface="UTM Avo" panose="02040603050506020204" pitchFamily="18" charset="0"/>
                <a:cs typeface="Times New Roman" panose="02020603050405020304" pitchFamily="18" charset="0"/>
              </a:rPr>
              <a:t> 35. </a:t>
            </a:r>
            <a:r>
              <a:rPr lang="en-US" sz="2000" dirty="0" err="1">
                <a:latin typeface="UTM Avo" panose="02040603050506020204" pitchFamily="18" charset="0"/>
                <a:cs typeface="Times New Roman" panose="02020603050405020304" pitchFamily="18" charset="0"/>
              </a:rPr>
              <a:t>Màn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luyện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tập</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gõ</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phím</a:t>
            </a:r>
            <a:endParaRPr lang="vi-VN" sz="2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63624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40C9A8-06C5-473F-A730-FEF89C4A3D11}"/>
              </a:ext>
            </a:extLst>
          </p:cNvPr>
          <p:cNvPicPr>
            <a:picLocks noChangeAspect="1"/>
          </p:cNvPicPr>
          <p:nvPr/>
        </p:nvPicPr>
        <p:blipFill rotWithShape="1">
          <a:blip r:embed="rId2">
            <a:extLst>
              <a:ext uri="{28A0092B-C50C-407E-A947-70E740481C1C}">
                <a14:useLocalDpi xmlns:a14="http://schemas.microsoft.com/office/drawing/2010/main" val="0"/>
              </a:ext>
            </a:extLst>
          </a:blip>
          <a:srcRect t="26757"/>
          <a:stretch/>
        </p:blipFill>
        <p:spPr bwMode="auto">
          <a:xfrm>
            <a:off x="-10886"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9E7B63B-CE70-4731-8056-5C8B17DFF2AA}"/>
              </a:ext>
            </a:extLst>
          </p:cNvPr>
          <p:cNvSpPr/>
          <p:nvPr/>
        </p:nvSpPr>
        <p:spPr>
          <a:xfrm>
            <a:off x="794766" y="304800"/>
            <a:ext cx="10602467" cy="1133965"/>
          </a:xfrm>
          <a:prstGeom prst="rect">
            <a:avLst/>
          </a:prstGeom>
        </p:spPr>
        <p:txBody>
          <a:bodyPr wrap="square">
            <a:spAutoFit/>
          </a:bodyPr>
          <a:lstStyle/>
          <a:p>
            <a:pPr algn="just" defTabSz="342900">
              <a:lnSpc>
                <a:spcPct val="150000"/>
              </a:lnSpc>
            </a:pPr>
            <a:r>
              <a:rPr lang="vi-VN" sz="2400" dirty="0">
                <a:solidFill>
                  <a:srgbClr val="FF3399"/>
                </a:solidFill>
                <a:latin typeface="+mj-lt"/>
                <a:cs typeface="Times New Roman" panose="02020603050405020304" pitchFamily="18" charset="0"/>
              </a:rPr>
              <a:t>Bước </a:t>
            </a:r>
            <a:r>
              <a:rPr lang="en-US" sz="2400" dirty="0">
                <a:solidFill>
                  <a:srgbClr val="FF3399"/>
                </a:solidFill>
                <a:latin typeface="+mj-lt"/>
                <a:cs typeface="Times New Roman" panose="02020603050405020304" pitchFamily="18" charset="0"/>
              </a:rPr>
              <a:t>3</a:t>
            </a:r>
            <a:r>
              <a:rPr lang="vi-VN" sz="2400" dirty="0">
                <a:solidFill>
                  <a:srgbClr val="FF3399"/>
                </a:solidFill>
                <a:latin typeface="+mj-lt"/>
                <a:cs typeface="Times New Roman" panose="02020603050405020304" pitchFamily="18" charset="0"/>
              </a:rPr>
              <a:t>:</a:t>
            </a:r>
            <a:r>
              <a:rPr lang="vi-VN" sz="2400" dirty="0">
                <a:latin typeface="+mj-lt"/>
                <a:cs typeface="Times New Roman" panose="02020603050405020304" pitchFamily="18" charset="0"/>
              </a:rPr>
              <a:t> Để chọn hàng phím luyện tập, em nháy chuột vào tam giác nhỏ trong mục </a:t>
            </a:r>
            <a:r>
              <a:rPr lang="vi-VN" sz="2400" dirty="0">
                <a:solidFill>
                  <a:srgbClr val="0000FF"/>
                </a:solidFill>
                <a:latin typeface="+mj-lt"/>
                <a:cs typeface="Times New Roman" panose="02020603050405020304" pitchFamily="18" charset="0"/>
              </a:rPr>
              <a:t>Course</a:t>
            </a:r>
            <a:r>
              <a:rPr lang="vi-VN" sz="2400" dirty="0">
                <a:latin typeface="+mj-lt"/>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id="{7B78AAA1-FD0F-4DA2-BFD4-394A4132AE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id="{5AA13CFF-3FD8-4EEB-BE1E-64CF1E2542ED}"/>
              </a:ext>
            </a:extLst>
          </p:cNvPr>
          <p:cNvSpPr/>
          <p:nvPr/>
        </p:nvSpPr>
        <p:spPr>
          <a:xfrm>
            <a:off x="794765" y="4989871"/>
            <a:ext cx="10602467" cy="1141146"/>
          </a:xfrm>
          <a:prstGeom prst="rect">
            <a:avLst/>
          </a:prstGeom>
        </p:spPr>
        <p:txBody>
          <a:bodyPr wrap="square">
            <a:spAutoFit/>
          </a:bodyPr>
          <a:lstStyle/>
          <a:p>
            <a:pPr algn="just" defTabSz="342900">
              <a:lnSpc>
                <a:spcPct val="150000"/>
              </a:lnSpc>
            </a:pPr>
            <a:r>
              <a:rPr lang="vi-VN" sz="2400">
                <a:latin typeface="+mj-lt"/>
                <a:cs typeface="Times New Roman" panose="02020603050405020304" pitchFamily="18" charset="0"/>
              </a:rPr>
              <a:t>Nhiệm vụ của em là sử dụng đúng ngón tay khi gõ phím. Lưu ý, phím cần gõ sẽ được tô màu và ở góc dưới màn hình </a:t>
            </a:r>
            <a:r>
              <a:rPr lang="en-US" sz="2400">
                <a:latin typeface="+mj-lt"/>
                <a:cs typeface="Times New Roman" panose="02020603050405020304" pitchFamily="18" charset="0"/>
              </a:rPr>
              <a:t>c</a:t>
            </a:r>
            <a:r>
              <a:rPr lang="vi-VN" sz="2400">
                <a:latin typeface="+mj-lt"/>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dirty="0" err="1">
                <a:latin typeface="UTM Avo" panose="02040603050506020204" pitchFamily="18" charset="0"/>
                <a:cs typeface="Times New Roman" panose="02020603050405020304" pitchFamily="18" charset="0"/>
              </a:rPr>
              <a:t>Hình</a:t>
            </a:r>
            <a:r>
              <a:rPr lang="en-US" sz="2000" b="1" dirty="0">
                <a:latin typeface="UTM Avo" panose="02040603050506020204" pitchFamily="18" charset="0"/>
                <a:cs typeface="Times New Roman" panose="02020603050405020304" pitchFamily="18" charset="0"/>
              </a:rPr>
              <a:t> 36. </a:t>
            </a:r>
            <a:r>
              <a:rPr lang="en-US" sz="2000" dirty="0" err="1">
                <a:latin typeface="UTM Avo" panose="02040603050506020204" pitchFamily="18" charset="0"/>
                <a:cs typeface="Times New Roman" panose="02020603050405020304" pitchFamily="18" charset="0"/>
              </a:rPr>
              <a:t>Chọn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hàng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phím</a:t>
            </a:r>
            <a:endParaRPr lang="vi-VN" sz="2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4631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675962-0B46-43AE-A1C8-4049E40F0FC5}"/>
              </a:ext>
            </a:extLst>
          </p:cNvPr>
          <p:cNvPicPr>
            <a:picLocks noChangeAspect="1"/>
          </p:cNvPicPr>
          <p:nvPr/>
        </p:nvPicPr>
        <p:blipFill rotWithShape="1">
          <a:blip r:embed="rId2">
            <a:extLst>
              <a:ext uri="{28A0092B-C50C-407E-A947-70E740481C1C}">
                <a14:useLocalDpi xmlns:a14="http://schemas.microsoft.com/office/drawing/2010/main" val="0"/>
              </a:ext>
            </a:extLst>
          </a:blip>
          <a:srcRect t="26757"/>
          <a:stretch/>
        </p:blipFill>
        <p:spPr bwMode="auto">
          <a:xfrm>
            <a:off x="-10886"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F888FC2-38F3-4D25-829E-4FF6F4BAAE44}"/>
              </a:ext>
            </a:extLst>
          </p:cNvPr>
          <p:cNvSpPr/>
          <p:nvPr/>
        </p:nvSpPr>
        <p:spPr>
          <a:xfrm>
            <a:off x="794765" y="387851"/>
            <a:ext cx="10602467" cy="579967"/>
          </a:xfrm>
          <a:prstGeom prst="rect">
            <a:avLst/>
          </a:prstGeom>
        </p:spPr>
        <p:txBody>
          <a:bodyPr wrap="square">
            <a:spAutoFit/>
          </a:bodyPr>
          <a:lstStyle/>
          <a:p>
            <a:pPr algn="just" defTabSz="342900">
              <a:lnSpc>
                <a:spcPct val="150000"/>
              </a:lnSpc>
            </a:pPr>
            <a:r>
              <a:rPr lang="vi-VN" sz="2400" dirty="0">
                <a:latin typeface="+mj-lt"/>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id="{3C486F32-23AC-4044-A785-BF6374BA5CD7}"/>
              </a:ext>
            </a:extLst>
          </p:cNvPr>
          <p:cNvPicPr>
            <a:picLocks noChangeAspect="1"/>
          </p:cNvPicPr>
          <p:nvPr/>
        </p:nvPicPr>
        <p:blipFill>
          <a:blip r:embed="rId3"/>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12EDEEB-5DC9-4E8E-BCB1-7D01CB1198A9}"/>
              </a:ext>
            </a:extLst>
          </p:cNvPr>
          <p:cNvSpPr/>
          <p:nvPr/>
        </p:nvSpPr>
        <p:spPr>
          <a:xfrm>
            <a:off x="794764" y="5432323"/>
            <a:ext cx="10602467" cy="1133965"/>
          </a:xfrm>
          <a:prstGeom prst="rect">
            <a:avLst/>
          </a:prstGeom>
        </p:spPr>
        <p:txBody>
          <a:bodyPr wrap="square">
            <a:spAutoFit/>
          </a:bodyPr>
          <a:lstStyle/>
          <a:p>
            <a:pPr algn="just" defTabSz="342900">
              <a:lnSpc>
                <a:spcPct val="150000"/>
              </a:lnSpc>
            </a:pPr>
            <a:r>
              <a:rPr lang="vi-VN" sz="2400" dirty="0">
                <a:solidFill>
                  <a:srgbClr val="FF3399"/>
                </a:solidFill>
                <a:latin typeface="+mj-lt"/>
                <a:cs typeface="Times New Roman" panose="02020603050405020304" pitchFamily="18" charset="0"/>
              </a:rPr>
              <a:t>Bước </a:t>
            </a:r>
            <a:r>
              <a:rPr lang="en-US" sz="2400" dirty="0">
                <a:solidFill>
                  <a:srgbClr val="FF3399"/>
                </a:solidFill>
                <a:latin typeface="+mj-lt"/>
                <a:cs typeface="Times New Roman" panose="02020603050405020304" pitchFamily="18" charset="0"/>
              </a:rPr>
              <a:t>4</a:t>
            </a:r>
            <a:r>
              <a:rPr lang="vi-VN" sz="2400" dirty="0">
                <a:solidFill>
                  <a:srgbClr val="FF3399"/>
                </a:solidFill>
                <a:latin typeface="+mj-lt"/>
                <a:cs typeface="Times New Roman" panose="02020603050405020304" pitchFamily="18" charset="0"/>
              </a:rPr>
              <a:t>:</a:t>
            </a:r>
            <a:r>
              <a:rPr lang="vi-VN" sz="2400" dirty="0">
                <a:latin typeface="+mj-lt"/>
                <a:cs typeface="Times New Roman" panose="02020603050405020304" pitchFamily="18" charset="0"/>
              </a:rPr>
              <a:t> Luyện tập nhiều lần và so sánh các kết quả </a:t>
            </a:r>
            <a:r>
              <a:rPr lang="vi-VN" sz="2400" dirty="0">
                <a:solidFill>
                  <a:srgbClr val="000099"/>
                </a:solidFill>
                <a:latin typeface="+mj-lt"/>
                <a:cs typeface="Times New Roman" panose="02020603050405020304" pitchFamily="18" charset="0"/>
              </a:rPr>
              <a:t>độ chính xác, </a:t>
            </a:r>
            <a:r>
              <a:rPr lang="en-US" sz="2400" dirty="0" err="1">
                <a:solidFill>
                  <a:srgbClr val="000099"/>
                </a:solidFill>
                <a:latin typeface="+mj-lt"/>
                <a:cs typeface="Times New Roman" panose="02020603050405020304" pitchFamily="18" charset="0"/>
              </a:rPr>
              <a:t>số</a:t>
            </a:r>
            <a:r>
              <a:rPr lang="vi-VN" sz="2400" dirty="0">
                <a:solidFill>
                  <a:srgbClr val="000099"/>
                </a:solidFill>
                <a:latin typeface="+mj-lt"/>
                <a:cs typeface="Times New Roman" panose="02020603050405020304" pitchFamily="18" charset="0"/>
              </a:rPr>
              <a:t> từ gõ trong một phút </a:t>
            </a:r>
            <a:r>
              <a:rPr lang="vi-VN" sz="2400" dirty="0">
                <a:latin typeface="+mj-lt"/>
                <a:cs typeface="Times New Roman" panose="02020603050405020304" pitchFamily="18" charset="0"/>
              </a:rPr>
              <a:t>và</a:t>
            </a:r>
            <a:r>
              <a:rPr lang="vi-VN" sz="2400" dirty="0">
                <a:solidFill>
                  <a:srgbClr val="000099"/>
                </a:solidFill>
                <a:latin typeface="+mj-lt"/>
                <a:cs typeface="Times New Roman" panose="02020603050405020304" pitchFamily="18" charset="0"/>
              </a:rPr>
              <a:t> số phím gõ trong một phút </a:t>
            </a:r>
            <a:r>
              <a:rPr lang="vi-VN" sz="2400" dirty="0">
                <a:latin typeface="+mj-lt"/>
                <a:cs typeface="Times New Roman" panose="02020603050405020304" pitchFamily="18" charset="0"/>
              </a:rPr>
              <a:t>giữa các lần.</a:t>
            </a:r>
          </a:p>
        </p:txBody>
      </p:sp>
    </p:spTree>
    <p:extLst>
      <p:ext uri="{BB962C8B-B14F-4D97-AF65-F5344CB8AC3E}">
        <p14:creationId xmlns:p14="http://schemas.microsoft.com/office/powerpoint/2010/main" val="19068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016731-8B41-40FB-A013-9B4D27B6CE9A}"/>
              </a:ext>
            </a:extLst>
          </p:cNvPr>
          <p:cNvPicPr>
            <a:picLocks noChangeAspect="1"/>
          </p:cNvPicPr>
          <p:nvPr/>
        </p:nvPicPr>
        <p:blipFill rotWithShape="1">
          <a:blip r:embed="rId2">
            <a:extLst>
              <a:ext uri="{28A0092B-C50C-407E-A947-70E740481C1C}">
                <a14:useLocalDpi xmlns:a14="http://schemas.microsoft.com/office/drawing/2010/main" val="0"/>
              </a:ext>
            </a:extLst>
          </a:blip>
          <a:srcRect t="26757"/>
          <a:stretch/>
        </p:blipFill>
        <p:spPr bwMode="auto">
          <a:xfrm>
            <a:off x="-10886"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579967"/>
            </a:xfrm>
            <a:prstGeom prst="rect">
              <a:avLst/>
            </a:prstGeom>
          </p:spPr>
          <p:txBody>
            <a:bodyPr wrap="square">
              <a:spAutoFit/>
            </a:bodyPr>
            <a:lstStyle/>
            <a:p>
              <a:pPr defTabSz="342900">
                <a:lnSpc>
                  <a:spcPct val="150000"/>
                </a:lnSpc>
              </a:pPr>
              <a:r>
                <a:rPr lang="en-US" sz="2400" b="1" dirty="0">
                  <a:solidFill>
                    <a:srgbClr val="0998D7"/>
                  </a:solidFill>
                  <a:latin typeface="Times New Roman" panose="02020603050405020304" pitchFamily="18" charset="0"/>
                  <a:cs typeface="Times New Roman" panose="02020603050405020304" pitchFamily="18" charset="0"/>
                </a:rPr>
                <a:t>LUYỆN TẬP</a:t>
              </a:r>
              <a:endParaRPr lang="vi-VN" sz="2400" b="1" dirty="0">
                <a:solidFill>
                  <a:srgbClr val="0998D7"/>
                </a:solidFill>
                <a:latin typeface="Times New Roman" panose="020206030504050203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09600" y="1143000"/>
            <a:ext cx="11037968" cy="579967"/>
          </a:xfrm>
          <a:prstGeom prst="rect">
            <a:avLst/>
          </a:prstGeom>
        </p:spPr>
        <p:txBody>
          <a:bodyPr wrap="square">
            <a:spAutoFit/>
          </a:bodyPr>
          <a:lstStyle/>
          <a:p>
            <a:pPr defTabSz="342900">
              <a:lnSpc>
                <a:spcPct val="150000"/>
              </a:lnSpc>
            </a:pPr>
            <a:r>
              <a:rPr lang="en-US" sz="2400" b="1"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id="{376AB137-0387-4900-B10F-16F5931B7B42}"/>
              </a:ext>
            </a:extLst>
          </p:cNvPr>
          <p:cNvSpPr/>
          <p:nvPr/>
        </p:nvSpPr>
        <p:spPr>
          <a:xfrm>
            <a:off x="613258" y="4302579"/>
            <a:ext cx="11037968" cy="2241960"/>
          </a:xfrm>
          <a:prstGeom prst="rect">
            <a:avLst/>
          </a:prstGeom>
        </p:spPr>
        <p:txBody>
          <a:bodyPr wrap="square">
            <a:spAutoFit/>
          </a:bodyPr>
          <a:lstStyle/>
          <a:p>
            <a:pPr algn="just" defTabSz="342900">
              <a:lnSpc>
                <a:spcPct val="150000"/>
              </a:lnSpc>
            </a:pPr>
            <a:r>
              <a:rPr lang="en-US" sz="2400" b="1">
                <a:latin typeface="Times New Roman" panose="02020603050405020304" pitchFamily="18" charset="0"/>
                <a:cs typeface="Times New Roman" panose="02020603050405020304" pitchFamily="18" charset="0"/>
              </a:rPr>
              <a:t>2. </a:t>
            </a:r>
            <a:r>
              <a:rPr lang="vi-VN" sz="2400">
                <a:latin typeface="Times New Roman" panose="02020603050405020304" pitchFamily="18" charset="0"/>
                <a:cs typeface="Times New Roman" panose="02020603050405020304" pitchFamily="18" charset="0"/>
              </a:rPr>
              <a:t>Em hãy mở phần mềm </a:t>
            </a:r>
            <a:r>
              <a:rPr lang="vi-VN" sz="2400">
                <a:solidFill>
                  <a:srgbClr val="C00000"/>
                </a:solidFill>
                <a:latin typeface="Times New Roman" panose="02020603050405020304" pitchFamily="18" charset="0"/>
                <a:cs typeface="Times New Roman" panose="02020603050405020304" pitchFamily="18" charset="0"/>
              </a:rPr>
              <a:t>Kiran's Typing Tutor </a:t>
            </a:r>
            <a:r>
              <a:rPr lang="vi-VN" sz="2400">
                <a:latin typeface="Times New Roman" panose="02020603050405020304" pitchFamily="18" charset="0"/>
                <a:cs typeface="Times New Roman" panose="02020603050405020304" pitchFamily="18" charset="0"/>
              </a:rPr>
              <a:t>và đặt tay ở vị trí xuất phát</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trên hàng phím </a:t>
            </a:r>
            <a:r>
              <a:rPr lang="en-US" sz="240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ơ sở. Lần lượt luyện tập hai lần với các hàng phím: hàng phím </a:t>
            </a:r>
            <a:r>
              <a:rPr lang="en-US" sz="2400">
                <a:latin typeface="Times New Roman" panose="02020603050405020304" pitchFamily="18" charset="0"/>
                <a:cs typeface="Times New Roman" panose="02020603050405020304" pitchFamily="18" charset="0"/>
              </a:rPr>
              <a:t>c</a:t>
            </a:r>
            <a:r>
              <a:rPr lang="vi-VN" sz="2400">
                <a:latin typeface="Times New Roman" panose="02020603050405020304" pitchFamily="18" charset="0"/>
                <a:cs typeface="Times New Roman" panose="02020603050405020304" pitchFamily="18" charset="0"/>
              </a:rPr>
              <a:t>ơ sở, hàng phím trên, hàng phím dưới. Sau đó, em hãy so sánh kết quả về độ chính xác, </a:t>
            </a:r>
            <a:r>
              <a:rPr lang="en-US" sz="2400">
                <a:latin typeface="Times New Roman" panose="02020603050405020304" pitchFamily="18" charset="0"/>
                <a:cs typeface="Times New Roman" panose="02020603050405020304" pitchFamily="18" charset="0"/>
              </a:rPr>
              <a:t>số</a:t>
            </a:r>
            <a:r>
              <a:rPr lang="vi-VN" sz="2400">
                <a:latin typeface="Times New Roman" panose="02020603050405020304" pitchFamily="18" charset="0"/>
                <a:cs typeface="Times New Roman" panose="02020603050405020304" pitchFamily="18" charset="0"/>
              </a:rPr>
              <a:t> từ gõ được sau mỗi lượt luyện tập</a:t>
            </a:r>
            <a:r>
              <a:rPr lang="en-US" sz="240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4"/>
          <a:stretch>
            <a:fillRect/>
          </a:stretch>
        </p:blipFill>
        <p:spPr>
          <a:xfrm>
            <a:off x="2133600" y="1722968"/>
            <a:ext cx="7238999" cy="2651064"/>
          </a:xfrm>
          <a:prstGeom prst="rect">
            <a:avLst/>
          </a:prstGeom>
        </p:spPr>
      </p:pic>
      <p:sp>
        <p:nvSpPr>
          <p:cNvPr id="10" name="Oval 9">
            <a:extLst>
              <a:ext uri="{FF2B5EF4-FFF2-40B4-BE49-F238E27FC236}">
                <a16:creationId xmlns:a16="http://schemas.microsoft.com/office/drawing/2014/main" id="{FB3A0EA8-67BC-4E50-93E7-BE64E666F4E0}"/>
              </a:ext>
            </a:extLst>
          </p:cNvPr>
          <p:cNvSpPr/>
          <p:nvPr/>
        </p:nvSpPr>
        <p:spPr>
          <a:xfrm>
            <a:off x="5845555" y="1870517"/>
            <a:ext cx="566057" cy="5615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380527" y="63205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DEBB1A-073E-4989-9311-232E645A5EFE}"/>
              </a:ext>
            </a:extLst>
          </p:cNvPr>
          <p:cNvPicPr>
            <a:picLocks noChangeAspect="1"/>
          </p:cNvPicPr>
          <p:nvPr/>
        </p:nvPicPr>
        <p:blipFill rotWithShape="1">
          <a:blip r:embed="rId2">
            <a:extLst>
              <a:ext uri="{28A0092B-C50C-407E-A947-70E740481C1C}">
                <a14:useLocalDpi xmlns:a14="http://schemas.microsoft.com/office/drawing/2010/main" val="0"/>
              </a:ext>
            </a:extLst>
          </a:blip>
          <a:srcRect t="26757"/>
          <a:stretch/>
        </p:blipFill>
        <p:spPr bwMode="auto">
          <a:xfrm>
            <a:off x="-10886" y="0"/>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3"/>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589072"/>
          </a:xfrm>
          <a:prstGeom prst="rect">
            <a:avLst/>
          </a:prstGeom>
        </p:spPr>
        <p:txBody>
          <a:bodyPr wrap="square">
            <a:spAutoFit/>
          </a:bodyPr>
          <a:lstStyle/>
          <a:p>
            <a:pPr algn="just" defTabSz="342900">
              <a:lnSpc>
                <a:spcPct val="150000"/>
              </a:lnSpc>
            </a:pPr>
            <a:r>
              <a:rPr lang="vi-VN" sz="2400" dirty="0">
                <a:latin typeface="+mj-lt"/>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CD1E0-05CD-3288-592D-1ED0FC4746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0" y="-1856601"/>
            <a:ext cx="12202003" cy="8714601"/>
          </a:xfrm>
          <a:prstGeom prst="rect">
            <a:avLst/>
          </a:prstGeom>
        </p:spPr>
      </p:pic>
      <p:pic>
        <p:nvPicPr>
          <p:cNvPr id="3" name="Picture 2">
            <a:extLst>
              <a:ext uri="{FF2B5EF4-FFF2-40B4-BE49-F238E27FC236}">
                <a16:creationId xmlns:a16="http://schemas.microsoft.com/office/drawing/2014/main" id="{CB48971E-B2B0-B263-E954-FC7506C3F0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94" y="2637739"/>
            <a:ext cx="2929194" cy="4030081"/>
          </a:xfrm>
          <a:prstGeom prst="rect">
            <a:avLst/>
          </a:prstGeom>
        </p:spPr>
      </p:pic>
      <p:pic>
        <p:nvPicPr>
          <p:cNvPr id="4" name="Picture 3">
            <a:extLst>
              <a:ext uri="{FF2B5EF4-FFF2-40B4-BE49-F238E27FC236}">
                <a16:creationId xmlns:a16="http://schemas.microsoft.com/office/drawing/2014/main" id="{8B40B042-1094-DC4A-BBE4-D060846E6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0634" y="592852"/>
            <a:ext cx="7086666" cy="2332377"/>
          </a:xfrm>
          <a:prstGeom prst="rect">
            <a:avLst/>
          </a:prstGeom>
        </p:spPr>
      </p:pic>
      <p:pic>
        <p:nvPicPr>
          <p:cNvPr id="5" name="Picture 4">
            <a:hlinkClick r:id="" action="ppaction://hlinkshowjump?jump=nextslide"/>
            <a:extLst>
              <a:ext uri="{FF2B5EF4-FFF2-40B4-BE49-F238E27FC236}">
                <a16:creationId xmlns:a16="http://schemas.microsoft.com/office/drawing/2014/main" id="{99E66F34-2FAD-C93A-EEB3-A47D7B4B7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3132" y="2638584"/>
            <a:ext cx="1960807" cy="743187"/>
          </a:xfrm>
          <a:prstGeom prst="rect">
            <a:avLst/>
          </a:prstGeom>
        </p:spPr>
      </p:pic>
      <p:pic>
        <p:nvPicPr>
          <p:cNvPr id="6" name="Nhac nen">
            <a:hlinkClick r:id="" action="ppaction://media"/>
            <a:extLst>
              <a:ext uri="{FF2B5EF4-FFF2-40B4-BE49-F238E27FC236}">
                <a16:creationId xmlns:a16="http://schemas.microsoft.com/office/drawing/2014/main" id="{1D8C4651-7D46-D289-BBBD-A61D693DA9FA}"/>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8" cstate="print"/>
          <a:stretch>
            <a:fillRect/>
          </a:stretch>
        </p:blipFill>
        <p:spPr>
          <a:xfrm>
            <a:off x="-1267005" y="5269929"/>
            <a:ext cx="487363" cy="487362"/>
          </a:xfrm>
          <a:prstGeom prst="rect">
            <a:avLst/>
          </a:prstGeom>
        </p:spPr>
      </p:pic>
      <p:pic>
        <p:nvPicPr>
          <p:cNvPr id="7" name="Picture 6">
            <a:extLst>
              <a:ext uri="{FF2B5EF4-FFF2-40B4-BE49-F238E27FC236}">
                <a16:creationId xmlns:a16="http://schemas.microsoft.com/office/drawing/2014/main" id="{B306EA75-7F6F-966B-E883-92417F61F3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69816" y="5915673"/>
            <a:ext cx="762616" cy="766336"/>
          </a:xfrm>
          <a:prstGeom prst="rect">
            <a:avLst/>
          </a:prstGeom>
        </p:spPr>
      </p:pic>
      <p:pic>
        <p:nvPicPr>
          <p:cNvPr id="8" name="Picture 7">
            <a:extLst>
              <a:ext uri="{FF2B5EF4-FFF2-40B4-BE49-F238E27FC236}">
                <a16:creationId xmlns:a16="http://schemas.microsoft.com/office/drawing/2014/main" id="{B8F04669-4B53-2F4E-A3FD-EBA58B5D5D02}"/>
              </a:ext>
            </a:extLst>
          </p:cNvPr>
          <p:cNvPicPr>
            <a:picLocks noChangeAspect="1"/>
          </p:cNvPicPr>
          <p:nvPr/>
        </p:nvPicPr>
        <p:blipFill>
          <a:blip r:embed="rId10"/>
          <a:stretch>
            <a:fillRect/>
          </a:stretch>
        </p:blipFill>
        <p:spPr>
          <a:xfrm>
            <a:off x="0" y="6851907"/>
            <a:ext cx="12192000" cy="6093"/>
          </a:xfrm>
          <a:prstGeom prst="rect">
            <a:avLst/>
          </a:prstGeom>
        </p:spPr>
      </p:pic>
      <p:sp>
        <p:nvSpPr>
          <p:cNvPr id="9" name="TextBox 8">
            <a:extLst>
              <a:ext uri="{FF2B5EF4-FFF2-40B4-BE49-F238E27FC236}">
                <a16:creationId xmlns:a16="http://schemas.microsoft.com/office/drawing/2014/main" id="{E3D93D8F-2FFC-FD03-3823-F7028072378A}"/>
              </a:ext>
            </a:extLst>
          </p:cNvPr>
          <p:cNvSpPr txBox="1"/>
          <p:nvPr/>
        </p:nvSpPr>
        <p:spPr>
          <a:xfrm>
            <a:off x="-1561292" y="4753713"/>
            <a:ext cx="1075936" cy="369332"/>
          </a:xfrm>
          <a:prstGeom prst="rect">
            <a:avLst/>
          </a:prstGeom>
          <a:noFill/>
        </p:spPr>
        <p:txBody>
          <a:bodyPr wrap="none" rtlCol="0">
            <a:spAutoFit/>
          </a:bodyPr>
          <a:lstStyle/>
          <a:p>
            <a:r>
              <a:rPr lang="en-US" b="1" dirty="0" err="1"/>
              <a:t>Nhạc</a:t>
            </a:r>
            <a:r>
              <a:rPr lang="en-US" b="1" dirty="0"/>
              <a:t> </a:t>
            </a:r>
            <a:r>
              <a:rPr lang="en-US" b="1" dirty="0" err="1"/>
              <a:t>nền</a:t>
            </a:r>
            <a:endParaRPr lang="en-US" b="1" dirty="0"/>
          </a:p>
        </p:txBody>
      </p:sp>
      <p:sp>
        <p:nvSpPr>
          <p:cNvPr id="10" name="TextBox 9">
            <a:extLst>
              <a:ext uri="{FF2B5EF4-FFF2-40B4-BE49-F238E27FC236}">
                <a16:creationId xmlns:a16="http://schemas.microsoft.com/office/drawing/2014/main" id="{B1F14869-C512-2420-0917-46C9F4453DE2}"/>
              </a:ext>
            </a:extLst>
          </p:cNvPr>
          <p:cNvSpPr txBox="1"/>
          <p:nvPr/>
        </p:nvSpPr>
        <p:spPr>
          <a:xfrm>
            <a:off x="3156487" y="3337927"/>
            <a:ext cx="9994959" cy="304698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3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hỏi</a:t>
            </a:r>
            <a:endParaRPr lang="en-US" sz="3200" dirty="0">
              <a:solidFill>
                <a:srgbClr val="FF0000"/>
              </a:solidFill>
              <a:latin typeface="Times New Roman" panose="02020603050405020304" pitchFamily="18" charset="0"/>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10 </a:t>
            </a:r>
            <a:r>
              <a:rPr lang="en-US" sz="3200" dirty="0" err="1">
                <a:solidFill>
                  <a:srgbClr val="FF0000"/>
                </a:solidFill>
                <a:latin typeface="Times New Roman" panose="02020603050405020304" pitchFamily="18" charset="0"/>
                <a:cs typeface="Times New Roman" panose="02020603050405020304" pitchFamily="18" charset="0"/>
              </a:rPr>
              <a:t>giây</a:t>
            </a:r>
            <a:endParaRPr lang="en-US" sz="3200" dirty="0">
              <a:solidFill>
                <a:srgbClr val="FF0000"/>
              </a:solidFill>
              <a:latin typeface="Times New Roman" panose="02020603050405020304" pitchFamily="18" charset="0"/>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bữa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ăn</a:t>
            </a:r>
            <a:r>
              <a:rPr lang="en-US" sz="3200" dirty="0">
                <a:solidFill>
                  <a:srgbClr val="FF0000"/>
                </a:solidFill>
                <a:latin typeface="Times New Roman" panose="02020603050405020304" pitchFamily="18" charset="0"/>
                <a:cs typeface="Times New Roman" panose="02020603050405020304" pitchFamily="18" charset="0"/>
              </a:rPr>
              <a:t> no</a:t>
            </a:r>
          </a:p>
          <a:p>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sai</a:t>
            </a:r>
            <a:r>
              <a:rPr lang="vi-VN"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đói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bụng</a:t>
            </a:r>
            <a:r>
              <a:rPr lang="en-US" sz="3200" dirty="0">
                <a:solidFill>
                  <a:srgbClr val="FF0000"/>
                </a:solidFill>
                <a:latin typeface="Times New Roman" panose="02020603050405020304" pitchFamily="18" charset="0"/>
                <a:cs typeface="Times New Roman" panose="02020603050405020304" pitchFamily="18" charset="0"/>
              </a:rPr>
              <a:t>.</a:t>
            </a:r>
          </a:p>
          <a:p>
            <a:r>
              <a:rPr lang="en-US" sz="3200" dirty="0" err="1">
                <a:solidFill>
                  <a:srgbClr val="FF0000"/>
                </a:solidFill>
                <a:latin typeface="Times New Roman" panose="02020603050405020304" pitchFamily="18" charset="0"/>
                <a:cs typeface="Times New Roman" panose="02020603050405020304" pitchFamily="18" charset="0"/>
              </a:rPr>
              <a:t>Chúc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công</a:t>
            </a:r>
            <a:r>
              <a:rPr lang="en-US" sz="3200"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86339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25" dur="1000" fill="hold"/>
                                        <p:tgtEl>
                                          <p:spTgt spid="4"/>
                                        </p:tgtEl>
                                        <p:attrNameLst>
                                          <p:attrName>ppt_x</p:attrName>
                                          <p:attrName>ppt_y</p:attrName>
                                        </p:attrNameLst>
                                      </p:cBhvr>
                                      <p:rCtr x="0" y="1412"/>
                                    </p:animMotion>
                                  </p:childTnLst>
                                </p:cTn>
                              </p:par>
                              <p:par>
                                <p:cTn id="26" presetID="42" presetClass="path" presetSubtype="0" repeatCount="indefinite" accel="50000" decel="50000" autoRev="1" fill="hold" nodeType="withEffect">
                                  <p:stCondLst>
                                    <p:cond delay="0"/>
                                  </p:stCondLst>
                                  <p:childTnLst>
                                    <p:animMotion origin="layout" path="M -4.16667E-6 1.11111E-6 L -4.16667E-6 0.02847 " pathEditMode="relative" rAng="0" ptsTypes="AA">
                                      <p:cBhvr>
                                        <p:cTn id="27" dur="1000" fill="hold"/>
                                        <p:tgtEl>
                                          <p:spTgt spid="5"/>
                                        </p:tgtEl>
                                        <p:attrNameLst>
                                          <p:attrName>ppt_x</p:attrName>
                                          <p:attrName>ppt_y</p:attrName>
                                        </p:attrNameLst>
                                      </p:cBhvr>
                                      <p:rCtr x="0" y="1412"/>
                                    </p:animMotion>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1" fill="hold"/>
                                        <p:tgtEl>
                                          <p:spTgt spid="6"/>
                                        </p:tgtEl>
                                      </p:cBhvr>
                                    </p:cmd>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par>
                                <p:cTn id="40" presetID="3" presetClass="mediacall" presetSubtype="0" fill="hold" nodeType="withEffect">
                                  <p:stCondLst>
                                    <p:cond delay="0"/>
                                  </p:stCondLst>
                                  <p:childTnLst>
                                    <p:cmd type="call" cmd="stop">
                                      <p:cBhvr>
                                        <p:cTn id="41" dur="1" fill="hold"/>
                                        <p:tgtEl>
                                          <p:spTgt spid="6"/>
                                        </p:tgtEl>
                                      </p:cBhvr>
                                    </p:cmd>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7"/>
                                        </p:tgtEl>
                                      </p:cBhvr>
                                    </p:animEffect>
                                    <p:animScale>
                                      <p:cBhvr>
                                        <p:cTn id="46" dur="250" autoRev="1" fill="hold"/>
                                        <p:tgtEl>
                                          <p:spTgt spid="7"/>
                                        </p:tgtEl>
                                      </p:cBhvr>
                                      <p:by x="105000" y="105000"/>
                                    </p:animScale>
                                  </p:childTnLst>
                                </p:cTn>
                              </p:par>
                              <p:par>
                                <p:cTn id="47" presetID="1" presetClass="mediacall" presetSubtype="0" fill="hold" nodeType="withEffect">
                                  <p:stCondLst>
                                    <p:cond delay="0"/>
                                  </p:stCondLst>
                                  <p:childTnLst>
                                    <p:cmd type="call" cmd="playFrom(0.0)">
                                      <p:cBhvr>
                                        <p:cTn id="48" dur="1" fill="hold"/>
                                        <p:tgtEl>
                                          <p:spTgt spid="6"/>
                                        </p:tgtEl>
                                      </p:cBhvr>
                                    </p:cmd>
                                  </p:childTnLst>
                                </p:cTn>
                              </p:par>
                            </p:childTnLst>
                          </p:cTn>
                        </p:par>
                      </p:childTnLst>
                    </p:cTn>
                  </p:par>
                </p:childTnLst>
              </p:cTn>
              <p:nextCondLst>
                <p:cond evt="onClick" delay="0">
                  <p:tgtEl>
                    <p:spTgt spid="7"/>
                  </p:tgtEl>
                </p:cond>
              </p:nextCondLst>
            </p:seq>
            <p:audio>
              <p:cMediaNode vol="64634" numSld="999">
                <p:cTn id="49" repeatCount="indefinite"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DCE49-4BA3-5B16-5463-351D166E3F2B}"/>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 name="Picture 2">
            <a:extLst>
              <a:ext uri="{FF2B5EF4-FFF2-40B4-BE49-F238E27FC236}">
                <a16:creationId xmlns:a16="http://schemas.microsoft.com/office/drawing/2014/main" id="{A74B9187-44D4-49BD-3F7C-D2721F92CF5A}"/>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75AE3AF9-5AC9-32B7-27F1-565E55B19E5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5" name="Picture 4">
            <a:extLst>
              <a:ext uri="{FF2B5EF4-FFF2-40B4-BE49-F238E27FC236}">
                <a16:creationId xmlns:a16="http://schemas.microsoft.com/office/drawing/2014/main" id="{3C05199A-B02A-CEEC-0B88-E07ABA6D681F}"/>
              </a:ext>
            </a:extLst>
          </p:cNvPr>
          <p:cNvPicPr>
            <a:picLocks noChangeAspect="1"/>
          </p:cNvPicPr>
          <p:nvPr/>
        </p:nvPicPr>
        <p:blipFill>
          <a:blip r:embed="rId11"/>
          <a:stretch>
            <a:fillRect/>
          </a:stretch>
        </p:blipFill>
        <p:spPr>
          <a:xfrm>
            <a:off x="6162974" y="5215980"/>
            <a:ext cx="1347333" cy="969348"/>
          </a:xfrm>
          <a:prstGeom prst="rect">
            <a:avLst/>
          </a:prstGeom>
        </p:spPr>
      </p:pic>
      <p:pic>
        <p:nvPicPr>
          <p:cNvPr id="6" name="Picture 5">
            <a:extLst>
              <a:ext uri="{FF2B5EF4-FFF2-40B4-BE49-F238E27FC236}">
                <a16:creationId xmlns:a16="http://schemas.microsoft.com/office/drawing/2014/main" id="{BBAD7A72-9AEF-CE5B-E52D-A6355FBBEE87}"/>
              </a:ext>
            </a:extLst>
          </p:cNvPr>
          <p:cNvPicPr>
            <a:picLocks noChangeAspect="1"/>
          </p:cNvPicPr>
          <p:nvPr/>
        </p:nvPicPr>
        <p:blipFill>
          <a:blip r:embed="rId12"/>
          <a:stretch>
            <a:fillRect/>
          </a:stretch>
        </p:blipFill>
        <p:spPr>
          <a:xfrm>
            <a:off x="4540639" y="5215980"/>
            <a:ext cx="1347333" cy="963251"/>
          </a:xfrm>
          <a:prstGeom prst="rect">
            <a:avLst/>
          </a:prstGeom>
        </p:spPr>
      </p:pic>
      <p:pic>
        <p:nvPicPr>
          <p:cNvPr id="7" name="Picture 6">
            <a:extLst>
              <a:ext uri="{FF2B5EF4-FFF2-40B4-BE49-F238E27FC236}">
                <a16:creationId xmlns:a16="http://schemas.microsoft.com/office/drawing/2014/main" id="{20781D82-6ADB-5E16-768D-F7D59BE00004}"/>
              </a:ext>
            </a:extLst>
          </p:cNvPr>
          <p:cNvPicPr>
            <a:picLocks noChangeAspect="1"/>
          </p:cNvPicPr>
          <p:nvPr/>
        </p:nvPicPr>
        <p:blipFill>
          <a:blip r:embed="rId13"/>
          <a:stretch>
            <a:fillRect/>
          </a:stretch>
        </p:blipFill>
        <p:spPr>
          <a:xfrm>
            <a:off x="6162974" y="3054758"/>
            <a:ext cx="1347333" cy="969348"/>
          </a:xfrm>
          <a:prstGeom prst="rect">
            <a:avLst/>
          </a:prstGeom>
        </p:spPr>
      </p:pic>
      <p:pic>
        <p:nvPicPr>
          <p:cNvPr id="8" name="Picture 7">
            <a:extLst>
              <a:ext uri="{FF2B5EF4-FFF2-40B4-BE49-F238E27FC236}">
                <a16:creationId xmlns:a16="http://schemas.microsoft.com/office/drawing/2014/main" id="{28BB9D8C-80D7-FFC7-3EB6-D5B081E65ED4}"/>
              </a:ext>
            </a:extLst>
          </p:cNvPr>
          <p:cNvPicPr>
            <a:picLocks noChangeAspect="1"/>
          </p:cNvPicPr>
          <p:nvPr/>
        </p:nvPicPr>
        <p:blipFill>
          <a:blip r:embed="rId14"/>
          <a:stretch>
            <a:fillRect/>
          </a:stretch>
        </p:blipFill>
        <p:spPr>
          <a:xfrm>
            <a:off x="4540639" y="3054758"/>
            <a:ext cx="1347333" cy="969348"/>
          </a:xfrm>
          <a:prstGeom prst="rect">
            <a:avLst/>
          </a:prstGeom>
        </p:spPr>
      </p:pic>
      <p:cxnSp>
        <p:nvCxnSpPr>
          <p:cNvPr id="9" name="Straight Connector 8">
            <a:extLst>
              <a:ext uri="{FF2B5EF4-FFF2-40B4-BE49-F238E27FC236}">
                <a16:creationId xmlns:a16="http://schemas.microsoft.com/office/drawing/2014/main" id="{0F691CE0-DF3A-E0B4-E6C8-716F9DA58914}"/>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61916FE-2A8B-6DA4-4F80-3FD257082C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4169" y="5907605"/>
            <a:ext cx="2138141" cy="2941725"/>
          </a:xfrm>
          <a:prstGeom prst="rect">
            <a:avLst/>
          </a:prstGeom>
        </p:spPr>
      </p:pic>
      <p:pic>
        <p:nvPicPr>
          <p:cNvPr id="11" name="Picture 10">
            <a:extLst>
              <a:ext uri="{FF2B5EF4-FFF2-40B4-BE49-F238E27FC236}">
                <a16:creationId xmlns:a16="http://schemas.microsoft.com/office/drawing/2014/main" id="{F4C0D9AA-243E-5AEA-6A98-9A4C03B253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2" name="Group 11">
            <a:extLst>
              <a:ext uri="{FF2B5EF4-FFF2-40B4-BE49-F238E27FC236}">
                <a16:creationId xmlns:a16="http://schemas.microsoft.com/office/drawing/2014/main" id="{AD7F3EAA-E6B1-4393-2C00-B31F3018AE70}"/>
              </a:ext>
            </a:extLst>
          </p:cNvPr>
          <p:cNvGrpSpPr/>
          <p:nvPr/>
        </p:nvGrpSpPr>
        <p:grpSpPr>
          <a:xfrm>
            <a:off x="407254" y="2465040"/>
            <a:ext cx="4407783" cy="1863941"/>
            <a:chOff x="407254" y="2465040"/>
            <a:chExt cx="4407783" cy="1863941"/>
          </a:xfrm>
        </p:grpSpPr>
        <p:sp>
          <p:nvSpPr>
            <p:cNvPr id="13" name="Freeform: Shape 12">
              <a:extLst>
                <a:ext uri="{FF2B5EF4-FFF2-40B4-BE49-F238E27FC236}">
                  <a16:creationId xmlns:a16="http://schemas.microsoft.com/office/drawing/2014/main" id="{BBE4C401-E215-39AD-4C92-E73DFBE0A467}"/>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Rounded Corners 13">
              <a:extLst>
                <a:ext uri="{FF2B5EF4-FFF2-40B4-BE49-F238E27FC236}">
                  <a16:creationId xmlns:a16="http://schemas.microsoft.com/office/drawing/2014/main" id="{84C6593C-6D55-9A90-FC4C-08A95A66A864}"/>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3515AB"/>
                  </a:solidFill>
                  <a:latin typeface="Times New Roman" pitchFamily="18" charset="0"/>
                  <a:cs typeface="Times New Roman" pitchFamily="18" charset="0"/>
                </a:rPr>
                <a:t>Ngón</a:t>
              </a:r>
              <a:r>
                <a:rPr lang="en-US" sz="3200" dirty="0">
                  <a:solidFill>
                    <a:srgbClr val="3515AB"/>
                  </a:solidFill>
                  <a:latin typeface="Times New Roman" pitchFamily="18" charset="0"/>
                  <a:cs typeface="Times New Roman" pitchFamily="18" charset="0"/>
                </a:rPr>
                <a:t> </a:t>
              </a:r>
              <a:r>
                <a:rPr lang="en-US" sz="3200" dirty="0" err="1">
                  <a:solidFill>
                    <a:srgbClr val="3515AB"/>
                  </a:solidFill>
                  <a:latin typeface="Times New Roman" pitchFamily="18" charset="0"/>
                  <a:cs typeface="Times New Roman" pitchFamily="18" charset="0"/>
                </a:rPr>
                <a:t>trỏ</a:t>
              </a:r>
              <a:endParaRPr lang="en-US" sz="3200" dirty="0">
                <a:solidFill>
                  <a:srgbClr val="3515AB"/>
                </a:solidFill>
                <a:latin typeface="Times New Roman" pitchFamily="18" charset="0"/>
                <a:cs typeface="Times New Roman" pitchFamily="18" charset="0"/>
              </a:endParaRPr>
            </a:p>
          </p:txBody>
        </p:sp>
      </p:grpSp>
      <p:grpSp>
        <p:nvGrpSpPr>
          <p:cNvPr id="15" name="Group 14">
            <a:extLst>
              <a:ext uri="{FF2B5EF4-FFF2-40B4-BE49-F238E27FC236}">
                <a16:creationId xmlns:a16="http://schemas.microsoft.com/office/drawing/2014/main" id="{5AB3B257-4CE8-1252-9B6B-B592C7A77814}"/>
              </a:ext>
            </a:extLst>
          </p:cNvPr>
          <p:cNvGrpSpPr/>
          <p:nvPr/>
        </p:nvGrpSpPr>
        <p:grpSpPr>
          <a:xfrm>
            <a:off x="410492" y="4651605"/>
            <a:ext cx="4401306" cy="1863939"/>
            <a:chOff x="413731" y="4651605"/>
            <a:chExt cx="4401306" cy="1863939"/>
          </a:xfrm>
        </p:grpSpPr>
        <p:sp>
          <p:nvSpPr>
            <p:cNvPr id="16" name="Freeform: Shape 15">
              <a:extLst>
                <a:ext uri="{FF2B5EF4-FFF2-40B4-BE49-F238E27FC236}">
                  <a16:creationId xmlns:a16="http://schemas.microsoft.com/office/drawing/2014/main" id="{276FDF6F-01CC-0CC5-00F2-CA1BC1066845}"/>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Rounded Corners 16">
              <a:extLst>
                <a:ext uri="{FF2B5EF4-FFF2-40B4-BE49-F238E27FC236}">
                  <a16:creationId xmlns:a16="http://schemas.microsoft.com/office/drawing/2014/main" id="{79F226DF-DA47-5A5E-3F3A-4CA2E5EB8C7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3515AB"/>
                  </a:solidFill>
                  <a:latin typeface="Times New Roman" pitchFamily="18" charset="0"/>
                  <a:cs typeface="Times New Roman" pitchFamily="18" charset="0"/>
                </a:rPr>
                <a:t>Ngón</a:t>
              </a:r>
              <a:r>
                <a:rPr lang="en-US" sz="3200" dirty="0">
                  <a:solidFill>
                    <a:srgbClr val="3515AB"/>
                  </a:solidFill>
                  <a:latin typeface="Times New Roman" pitchFamily="18" charset="0"/>
                  <a:cs typeface="Times New Roman" pitchFamily="18" charset="0"/>
                </a:rPr>
                <a:t> </a:t>
              </a:r>
              <a:r>
                <a:rPr lang="en-US" sz="3200" dirty="0" err="1">
                  <a:solidFill>
                    <a:srgbClr val="3515AB"/>
                  </a:solidFill>
                  <a:latin typeface="Times New Roman" pitchFamily="18" charset="0"/>
                  <a:cs typeface="Times New Roman" pitchFamily="18" charset="0"/>
                </a:rPr>
                <a:t>giữa</a:t>
              </a:r>
              <a:endParaRPr lang="en-US" sz="3200" dirty="0">
                <a:solidFill>
                  <a:srgbClr val="3515AB"/>
                </a:solidFill>
                <a:latin typeface="Times New Roman" pitchFamily="18" charset="0"/>
                <a:cs typeface="Times New Roman" pitchFamily="18" charset="0"/>
              </a:endParaRPr>
            </a:p>
          </p:txBody>
        </p:sp>
      </p:grpSp>
      <p:grpSp>
        <p:nvGrpSpPr>
          <p:cNvPr id="18" name="Group 17">
            <a:extLst>
              <a:ext uri="{FF2B5EF4-FFF2-40B4-BE49-F238E27FC236}">
                <a16:creationId xmlns:a16="http://schemas.microsoft.com/office/drawing/2014/main" id="{A7253304-E9F6-7337-1058-F39718EDB46B}"/>
              </a:ext>
            </a:extLst>
          </p:cNvPr>
          <p:cNvGrpSpPr/>
          <p:nvPr/>
        </p:nvGrpSpPr>
        <p:grpSpPr>
          <a:xfrm>
            <a:off x="7376963" y="2465041"/>
            <a:ext cx="4416325" cy="1863939"/>
            <a:chOff x="7376963" y="2465042"/>
            <a:chExt cx="4416325" cy="1863939"/>
          </a:xfrm>
        </p:grpSpPr>
        <p:sp>
          <p:nvSpPr>
            <p:cNvPr id="19" name="Freeform: Shape 18">
              <a:extLst>
                <a:ext uri="{FF2B5EF4-FFF2-40B4-BE49-F238E27FC236}">
                  <a16:creationId xmlns:a16="http://schemas.microsoft.com/office/drawing/2014/main" id="{05A7EA7D-256B-D8F0-EDD7-EFCE9EE3D472}"/>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Rounded Corners 19">
              <a:extLst>
                <a:ext uri="{FF2B5EF4-FFF2-40B4-BE49-F238E27FC236}">
                  <a16:creationId xmlns:a16="http://schemas.microsoft.com/office/drawing/2014/main" id="{745A306D-6DEF-298E-9468-2FF1A02131CB}"/>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3515AB"/>
                  </a:solidFill>
                  <a:latin typeface="Times New Roman" pitchFamily="18" charset="0"/>
                  <a:cs typeface="Times New Roman" pitchFamily="18" charset="0"/>
                </a:rPr>
                <a:t>Ngón</a:t>
              </a:r>
              <a:r>
                <a:rPr lang="en-US" sz="3200" dirty="0">
                  <a:solidFill>
                    <a:srgbClr val="3515AB"/>
                  </a:solidFill>
                  <a:latin typeface="Times New Roman" pitchFamily="18" charset="0"/>
                  <a:cs typeface="Times New Roman" pitchFamily="18" charset="0"/>
                </a:rPr>
                <a:t> </a:t>
              </a:r>
              <a:r>
                <a:rPr lang="en-US" sz="3200" dirty="0" err="1">
                  <a:solidFill>
                    <a:srgbClr val="3515AB"/>
                  </a:solidFill>
                  <a:latin typeface="Times New Roman" pitchFamily="18" charset="0"/>
                  <a:cs typeface="Times New Roman" pitchFamily="18" charset="0"/>
                </a:rPr>
                <a:t>áp</a:t>
              </a:r>
              <a:r>
                <a:rPr lang="en-US" sz="3200" dirty="0">
                  <a:solidFill>
                    <a:srgbClr val="3515AB"/>
                  </a:solidFill>
                  <a:latin typeface="Times New Roman" pitchFamily="18" charset="0"/>
                  <a:cs typeface="Times New Roman" pitchFamily="18" charset="0"/>
                </a:rPr>
                <a:t> </a:t>
              </a:r>
              <a:r>
                <a:rPr lang="en-US" sz="3200" dirty="0" err="1">
                  <a:solidFill>
                    <a:srgbClr val="3515AB"/>
                  </a:solidFill>
                  <a:latin typeface="Times New Roman" pitchFamily="18" charset="0"/>
                  <a:cs typeface="Times New Roman" pitchFamily="18" charset="0"/>
                </a:rPr>
                <a:t>út</a:t>
              </a:r>
              <a:endParaRPr lang="en-US" sz="3200" dirty="0">
                <a:solidFill>
                  <a:srgbClr val="3515AB"/>
                </a:solidFill>
                <a:latin typeface="Times New Roman" pitchFamily="18" charset="0"/>
                <a:cs typeface="Times New Roman" pitchFamily="18" charset="0"/>
              </a:endParaRPr>
            </a:p>
          </p:txBody>
        </p:sp>
      </p:grpSp>
      <p:grpSp>
        <p:nvGrpSpPr>
          <p:cNvPr id="21" name="Group 20">
            <a:extLst>
              <a:ext uri="{FF2B5EF4-FFF2-40B4-BE49-F238E27FC236}">
                <a16:creationId xmlns:a16="http://schemas.microsoft.com/office/drawing/2014/main" id="{B1B2EA88-AD83-9E10-E6F9-1EC24AE3FA0C}"/>
              </a:ext>
            </a:extLst>
          </p:cNvPr>
          <p:cNvGrpSpPr/>
          <p:nvPr/>
        </p:nvGrpSpPr>
        <p:grpSpPr>
          <a:xfrm>
            <a:off x="7383261" y="4651605"/>
            <a:ext cx="4403728" cy="1863939"/>
            <a:chOff x="7386970" y="4651605"/>
            <a:chExt cx="4403728" cy="1863939"/>
          </a:xfrm>
        </p:grpSpPr>
        <p:sp>
          <p:nvSpPr>
            <p:cNvPr id="22" name="Freeform: Shape 21">
              <a:extLst>
                <a:ext uri="{FF2B5EF4-FFF2-40B4-BE49-F238E27FC236}">
                  <a16:creationId xmlns:a16="http://schemas.microsoft.com/office/drawing/2014/main" id="{EE27DFB8-D7BF-8F91-174D-9216346A5E98}"/>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ectangle: Rounded Corners 22">
              <a:extLst>
                <a:ext uri="{FF2B5EF4-FFF2-40B4-BE49-F238E27FC236}">
                  <a16:creationId xmlns:a16="http://schemas.microsoft.com/office/drawing/2014/main" id="{D2CB58EB-4484-0268-7C6D-64D81F09CC39}"/>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3515AB"/>
                  </a:solidFill>
                  <a:latin typeface="Times New Roman" pitchFamily="18" charset="0"/>
                  <a:cs typeface="Times New Roman" pitchFamily="18" charset="0"/>
                </a:rPr>
                <a:t>Ngón</a:t>
              </a:r>
              <a:r>
                <a:rPr lang="en-US" sz="3200" dirty="0">
                  <a:solidFill>
                    <a:srgbClr val="3515AB"/>
                  </a:solidFill>
                  <a:latin typeface="Times New Roman" pitchFamily="18" charset="0"/>
                  <a:cs typeface="Times New Roman" pitchFamily="18" charset="0"/>
                </a:rPr>
                <a:t> </a:t>
              </a:r>
              <a:r>
                <a:rPr lang="en-US" sz="3200" dirty="0" err="1">
                  <a:solidFill>
                    <a:srgbClr val="3515AB"/>
                  </a:solidFill>
                  <a:latin typeface="Times New Roman" pitchFamily="18" charset="0"/>
                  <a:cs typeface="Times New Roman" pitchFamily="18" charset="0"/>
                </a:rPr>
                <a:t>út</a:t>
              </a:r>
              <a:endParaRPr lang="en-US" sz="3200" dirty="0">
                <a:solidFill>
                  <a:srgbClr val="3515AB"/>
                </a:solidFill>
                <a:latin typeface="Times New Roman" pitchFamily="18" charset="0"/>
                <a:cs typeface="Times New Roman" pitchFamily="18" charset="0"/>
              </a:endParaRPr>
            </a:p>
          </p:txBody>
        </p:sp>
      </p:grpSp>
      <p:pic>
        <p:nvPicPr>
          <p:cNvPr id="24" name="Picture 23">
            <a:hlinkClick r:id="" action="ppaction://hlinkshowjump?jump=previousslide"/>
            <a:extLst>
              <a:ext uri="{FF2B5EF4-FFF2-40B4-BE49-F238E27FC236}">
                <a16:creationId xmlns:a16="http://schemas.microsoft.com/office/drawing/2014/main" id="{838B426A-485B-B11F-D319-5F309A7F05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25" name="Picture 24">
            <a:hlinkClick r:id="" action="ppaction://hlinkshowjump?jump=nextslide"/>
            <a:extLst>
              <a:ext uri="{FF2B5EF4-FFF2-40B4-BE49-F238E27FC236}">
                <a16:creationId xmlns:a16="http://schemas.microsoft.com/office/drawing/2014/main" id="{A65BFD08-C2D5-2B06-860F-A9983233136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grpSp>
        <p:nvGrpSpPr>
          <p:cNvPr id="26" name="Group 25">
            <a:extLst>
              <a:ext uri="{FF2B5EF4-FFF2-40B4-BE49-F238E27FC236}">
                <a16:creationId xmlns:a16="http://schemas.microsoft.com/office/drawing/2014/main" id="{B627A3D5-0A48-75C8-DB31-8C2996B31806}"/>
              </a:ext>
            </a:extLst>
          </p:cNvPr>
          <p:cNvGrpSpPr/>
          <p:nvPr/>
        </p:nvGrpSpPr>
        <p:grpSpPr>
          <a:xfrm>
            <a:off x="136207" y="161108"/>
            <a:ext cx="11127473" cy="2009400"/>
            <a:chOff x="150128" y="102542"/>
            <a:chExt cx="11127473" cy="2009400"/>
          </a:xfrm>
        </p:grpSpPr>
        <p:grpSp>
          <p:nvGrpSpPr>
            <p:cNvPr id="27" name="Group 26">
              <a:extLst>
                <a:ext uri="{FF2B5EF4-FFF2-40B4-BE49-F238E27FC236}">
                  <a16:creationId xmlns:a16="http://schemas.microsoft.com/office/drawing/2014/main" id="{BDE7D222-4E0A-B997-2693-534445DC2C10}"/>
                </a:ext>
              </a:extLst>
            </p:cNvPr>
            <p:cNvGrpSpPr/>
            <p:nvPr/>
          </p:nvGrpSpPr>
          <p:grpSpPr>
            <a:xfrm>
              <a:off x="1107065" y="248000"/>
              <a:ext cx="10170536" cy="1863939"/>
              <a:chOff x="1107064" y="247999"/>
              <a:chExt cx="10404597" cy="1863939"/>
            </a:xfrm>
          </p:grpSpPr>
          <p:pic>
            <p:nvPicPr>
              <p:cNvPr id="30" name="Picture 29">
                <a:extLst>
                  <a:ext uri="{FF2B5EF4-FFF2-40B4-BE49-F238E27FC236}">
                    <a16:creationId xmlns:a16="http://schemas.microsoft.com/office/drawing/2014/main" id="{00D2BBEA-7519-DC1F-7ABD-883B72EB3F46}"/>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31" name="Rectangle 30">
                <a:extLst>
                  <a:ext uri="{FF2B5EF4-FFF2-40B4-BE49-F238E27FC236}">
                    <a16:creationId xmlns:a16="http://schemas.microsoft.com/office/drawing/2014/main" id="{BEB4FA59-F0D4-FDB8-1074-BF176B8E28C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latin typeface="iCiel Cadena" panose="02000503000000020004" pitchFamily="50" charset="0"/>
                    <a:ea typeface="Tahoma" panose="020B0604030504040204" pitchFamily="34" charset="0"/>
                    <a:cs typeface="Tahoma" panose="020B0604030504040204" pitchFamily="34" charset="0"/>
                  </a:rPr>
                  <a:t>Hai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phím</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có</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gờ</a:t>
                </a:r>
                <a:r>
                  <a:rPr lang="en-US" altLang="en-US" sz="3600" dirty="0">
                    <a:latin typeface="iCiel Cadena" panose="02000503000000020004" pitchFamily="50" charset="0"/>
                    <a:ea typeface="Tahoma" panose="020B0604030504040204" pitchFamily="34" charset="0"/>
                    <a:cs typeface="Tahoma" panose="020B0604030504040204" pitchFamily="34" charset="0"/>
                  </a:rPr>
                  <a:t> (F, J) </a:t>
                </a:r>
                <a:r>
                  <a:rPr lang="en-US" altLang="en-US" sz="3600" dirty="0" err="1">
                    <a:latin typeface="iCiel Cadena" panose="02000503000000020004" pitchFamily="50" charset="0"/>
                    <a:ea typeface="Tahoma" panose="020B0604030504040204" pitchFamily="34" charset="0"/>
                    <a:cs typeface="Tahoma" panose="020B0604030504040204" pitchFamily="34" charset="0"/>
                  </a:rPr>
                  <a:t>trên</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hàng</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phím</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cơ</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sở</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dùng</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để</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đặt</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ngón</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tay</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nào</a:t>
                </a:r>
                <a:r>
                  <a:rPr lang="en-US" altLang="en-US" sz="3600" dirty="0">
                    <a:latin typeface="iCiel Cadena" panose="02000503000000020004" pitchFamily="50" charset="0"/>
                    <a:ea typeface="Tahoma" panose="020B0604030504040204" pitchFamily="34" charset="0"/>
                    <a:cs typeface="Tahoma" panose="020B0604030504040204" pitchFamily="34" charset="0"/>
                  </a:rPr>
                  <a:t> ở </a:t>
                </a:r>
                <a:r>
                  <a:rPr lang="en-US" altLang="en-US" sz="3600" dirty="0" err="1">
                    <a:latin typeface="iCiel Cadena" panose="02000503000000020004" pitchFamily="50" charset="0"/>
                    <a:ea typeface="Tahoma" panose="020B0604030504040204" pitchFamily="34" charset="0"/>
                    <a:cs typeface="Tahoma" panose="020B0604030504040204" pitchFamily="34" charset="0"/>
                  </a:rPr>
                  <a:t>vị</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trí</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xuất</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phát</a:t>
                </a:r>
                <a:r>
                  <a:rPr lang="en-US" altLang="en-US" sz="3600" dirty="0">
                    <a:latin typeface="iCiel Cadena" panose="02000503000000020004" pitchFamily="50" charset="0"/>
                    <a:ea typeface="Tahoma" panose="020B0604030504040204" pitchFamily="34" charset="0"/>
                    <a:cs typeface="Tahoma" panose="020B0604030504040204" pitchFamily="34" charset="0"/>
                  </a:rPr>
                  <a:t>?</a:t>
                </a:r>
                <a:endParaRPr lang="en-US" sz="3600" dirty="0">
                  <a:latin typeface="iCiel Cadena" panose="02000503000000020004" pitchFamily="50" charset="0"/>
                  <a:ea typeface="Tahoma" panose="020B0604030504040204" pitchFamily="34" charset="0"/>
                  <a:cs typeface="Tahoma" panose="020B0604030504040204" pitchFamily="34" charset="0"/>
                </a:endParaRPr>
              </a:p>
            </p:txBody>
          </p:sp>
        </p:grpSp>
        <p:pic>
          <p:nvPicPr>
            <p:cNvPr id="28" name="Picture 27">
              <a:extLst>
                <a:ext uri="{FF2B5EF4-FFF2-40B4-BE49-F238E27FC236}">
                  <a16:creationId xmlns:a16="http://schemas.microsoft.com/office/drawing/2014/main" id="{ADEDBD39-A197-C384-78D7-AB4A4967888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1CCCB1C8-33C7-582F-AAEE-5A9647C281FB}"/>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schemeClr val="bg1"/>
                  </a:solidFill>
                  <a:latin typeface="iCiel Cadena" panose="02000503000000020004" pitchFamily="50" charset="0"/>
                </a:rPr>
                <a:t>01</a:t>
              </a:r>
            </a:p>
          </p:txBody>
        </p:sp>
      </p:grpSp>
      <p:pic>
        <p:nvPicPr>
          <p:cNvPr id="32" name="Picture 31">
            <a:extLst>
              <a:ext uri="{FF2B5EF4-FFF2-40B4-BE49-F238E27FC236}">
                <a16:creationId xmlns:a16="http://schemas.microsoft.com/office/drawing/2014/main" id="{FBE1FE96-3284-43C2-FE53-1ABADF1197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33" name="Picture 32">
            <a:extLst>
              <a:ext uri="{FF2B5EF4-FFF2-40B4-BE49-F238E27FC236}">
                <a16:creationId xmlns:a16="http://schemas.microsoft.com/office/drawing/2014/main" id="{1E635E43-B3CF-F781-87A1-23E28B72CC7F}"/>
              </a:ext>
            </a:extLst>
          </p:cNvPr>
          <p:cNvPicPr>
            <a:picLocks noChangeAspect="1"/>
          </p:cNvPicPr>
          <p:nvPr/>
        </p:nvPicPr>
        <p:blipFill>
          <a:blip r:embed="rId20"/>
          <a:stretch>
            <a:fillRect/>
          </a:stretch>
        </p:blipFill>
        <p:spPr>
          <a:xfrm>
            <a:off x="-1660111" y="423470"/>
            <a:ext cx="1329043" cy="1329043"/>
          </a:xfrm>
          <a:prstGeom prst="rect">
            <a:avLst/>
          </a:prstGeom>
        </p:spPr>
      </p:pic>
      <p:pic>
        <p:nvPicPr>
          <p:cNvPr id="34" name="AmthanhThua">
            <a:hlinkClick r:id="" action="ppaction://media"/>
            <a:extLst>
              <a:ext uri="{FF2B5EF4-FFF2-40B4-BE49-F238E27FC236}">
                <a16:creationId xmlns:a16="http://schemas.microsoft.com/office/drawing/2014/main" id="{1BC99FFE-AD61-310F-B33E-B5CF33A9F926}"/>
              </a:ext>
            </a:extLst>
          </p:cNvPr>
          <p:cNvPicPr>
            <a:picLocks noChangeAspect="1"/>
          </p:cNvPicPr>
          <p:nvPr>
            <a:audioFile r:link="rId2"/>
            <p:extLst>
              <p:ext uri="{DAA4B4D4-6D71-4841-9C94-3DE7FCFB9230}">
                <p14:media xmlns:p14="http://schemas.microsoft.com/office/powerpoint/2010/main" r:embed="rId1"/>
              </p:ext>
            </p:extLst>
          </p:nvPr>
        </p:nvPicPr>
        <p:blipFill>
          <a:blip r:embed="rId21" cstate="print"/>
          <a:stretch>
            <a:fillRect/>
          </a:stretch>
        </p:blipFill>
        <p:spPr>
          <a:xfrm>
            <a:off x="-1245012" y="4407923"/>
            <a:ext cx="487363" cy="487363"/>
          </a:xfrm>
          <a:prstGeom prst="rect">
            <a:avLst/>
          </a:prstGeom>
        </p:spPr>
      </p:pic>
      <p:pic>
        <p:nvPicPr>
          <p:cNvPr id="35" name="nhacthang">
            <a:hlinkClick r:id="" action="ppaction://media"/>
            <a:extLst>
              <a:ext uri="{FF2B5EF4-FFF2-40B4-BE49-F238E27FC236}">
                <a16:creationId xmlns:a16="http://schemas.microsoft.com/office/drawing/2014/main" id="{B1E171F0-BF3B-CB91-8849-D3FCF439ACC5}"/>
              </a:ext>
            </a:extLst>
          </p:cNvPr>
          <p:cNvPicPr>
            <a:picLocks noChangeAspect="1"/>
          </p:cNvPicPr>
          <p:nvPr>
            <a:audioFile r:link="rId4"/>
            <p:extLst>
              <p:ext uri="{DAA4B4D4-6D71-4841-9C94-3DE7FCFB9230}">
                <p14:media xmlns:p14="http://schemas.microsoft.com/office/powerpoint/2010/main" r:embed="rId3"/>
              </p:ext>
            </p:extLst>
          </p:nvPr>
        </p:nvPicPr>
        <p:blipFill>
          <a:blip r:embed="rId21" cstate="print"/>
          <a:stretch>
            <a:fillRect/>
          </a:stretch>
        </p:blipFill>
        <p:spPr>
          <a:xfrm>
            <a:off x="-1231859" y="2876396"/>
            <a:ext cx="487363" cy="487363"/>
          </a:xfrm>
          <a:prstGeom prst="rect">
            <a:avLst/>
          </a:prstGeom>
        </p:spPr>
      </p:pic>
      <p:sp>
        <p:nvSpPr>
          <p:cNvPr id="36" name="TextBox 35">
            <a:extLst>
              <a:ext uri="{FF2B5EF4-FFF2-40B4-BE49-F238E27FC236}">
                <a16:creationId xmlns:a16="http://schemas.microsoft.com/office/drawing/2014/main" id="{D79AC6BF-B6B4-7585-AF19-79F2DB9D0F20}"/>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7" name="TextBox 36">
            <a:extLst>
              <a:ext uri="{FF2B5EF4-FFF2-40B4-BE49-F238E27FC236}">
                <a16:creationId xmlns:a16="http://schemas.microsoft.com/office/drawing/2014/main" id="{F4327569-D6C8-960E-D82E-83032E9F3183}"/>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spTree>
    <p:extLst>
      <p:ext uri="{BB962C8B-B14F-4D97-AF65-F5344CB8AC3E}">
        <p14:creationId xmlns:p14="http://schemas.microsoft.com/office/powerpoint/2010/main" val="1200752575"/>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anim calcmode="lin" valueType="num">
                                      <p:cBhvr>
                                        <p:cTn id="19" dur="500" fill="hold"/>
                                        <p:tgtEl>
                                          <p:spTgt spid="8"/>
                                        </p:tgtEl>
                                        <p:attrNameLst>
                                          <p:attrName>ppt_x</p:attrName>
                                        </p:attrNameLst>
                                      </p:cBhvr>
                                      <p:tavLst>
                                        <p:tav tm="0">
                                          <p:val>
                                            <p:fltVal val="0.5"/>
                                          </p:val>
                                        </p:tav>
                                        <p:tav tm="100000">
                                          <p:val>
                                            <p:strVal val="#ppt_x"/>
                                          </p:val>
                                        </p:tav>
                                      </p:tavLst>
                                    </p:anim>
                                    <p:anim calcmode="lin" valueType="num">
                                      <p:cBhvr>
                                        <p:cTn id="20" dur="500" fill="hold"/>
                                        <p:tgtEl>
                                          <p:spTgt spid="8"/>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anim calcmode="lin" valueType="num">
                                      <p:cBhvr>
                                        <p:cTn id="31" dur="500" fill="hold"/>
                                        <p:tgtEl>
                                          <p:spTgt spid="7"/>
                                        </p:tgtEl>
                                        <p:attrNameLst>
                                          <p:attrName>ppt_x</p:attrName>
                                        </p:attrNameLst>
                                      </p:cBhvr>
                                      <p:tavLst>
                                        <p:tav tm="0">
                                          <p:val>
                                            <p:fltVal val="0.5"/>
                                          </p:val>
                                        </p:tav>
                                        <p:tav tm="100000">
                                          <p:val>
                                            <p:strVal val="#ppt_x"/>
                                          </p:val>
                                        </p:tav>
                                      </p:tavLst>
                                    </p:anim>
                                    <p:anim calcmode="lin" valueType="num">
                                      <p:cBhvr>
                                        <p:cTn id="32" dur="500" fill="hold"/>
                                        <p:tgtEl>
                                          <p:spTgt spid="7"/>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anim calcmode="lin" valueType="num">
                                      <p:cBhvr>
                                        <p:cTn id="43" dur="500" fill="hold"/>
                                        <p:tgtEl>
                                          <p:spTgt spid="6"/>
                                        </p:tgtEl>
                                        <p:attrNameLst>
                                          <p:attrName>ppt_x</p:attrName>
                                        </p:attrNameLst>
                                      </p:cBhvr>
                                      <p:tavLst>
                                        <p:tav tm="0">
                                          <p:val>
                                            <p:fltVal val="0.5"/>
                                          </p:val>
                                        </p:tav>
                                        <p:tav tm="100000">
                                          <p:val>
                                            <p:strVal val="#ppt_x"/>
                                          </p:val>
                                        </p:tav>
                                      </p:tavLst>
                                    </p:anim>
                                    <p:anim calcmode="lin" valueType="num">
                                      <p:cBhvr>
                                        <p:cTn id="44" dur="500" fill="hold"/>
                                        <p:tgtEl>
                                          <p:spTgt spid="6"/>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anim calcmode="lin" valueType="num">
                                      <p:cBhvr>
                                        <p:cTn id="55" dur="500" fill="hold"/>
                                        <p:tgtEl>
                                          <p:spTgt spid="5"/>
                                        </p:tgtEl>
                                        <p:attrNameLst>
                                          <p:attrName>ppt_x</p:attrName>
                                        </p:attrNameLst>
                                      </p:cBhvr>
                                      <p:tavLst>
                                        <p:tav tm="0">
                                          <p:val>
                                            <p:fltVal val="0.5"/>
                                          </p:val>
                                        </p:tav>
                                        <p:tav tm="100000">
                                          <p:val>
                                            <p:strVal val="#ppt_x"/>
                                          </p:val>
                                        </p:tav>
                                      </p:tavLst>
                                    </p:anim>
                                    <p:anim calcmode="lin" valueType="num">
                                      <p:cBhvr>
                                        <p:cTn id="56" dur="500" fill="hold"/>
                                        <p:tgtEl>
                                          <p:spTgt spid="5"/>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8"/>
                                        </p:tgtEl>
                                      </p:cBhvr>
                                    </p:animEffect>
                                    <p:animScale>
                                      <p:cBhvr>
                                        <p:cTn id="66" dur="250" autoRev="1" fill="hold"/>
                                        <p:tgtEl>
                                          <p:spTgt spid="8"/>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35"/>
                                        </p:tgtEl>
                                      </p:cBhvr>
                                    </p:cmd>
                                  </p:childTnLst>
                                </p:cTn>
                              </p:par>
                              <p:par>
                                <p:cTn id="70" presetID="1"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32"/>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5"/>
                                        </p:tgtEl>
                                      </p:cBhvr>
                                    </p:animEffect>
                                    <p:set>
                                      <p:cBhvr>
                                        <p:cTn id="100" dur="1" fill="hold">
                                          <p:stCondLst>
                                            <p:cond delay="499"/>
                                          </p:stCondLst>
                                        </p:cTn>
                                        <p:tgtEl>
                                          <p:spTgt spid="5"/>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0" restart="whenNotActive" fill="hold" evtFilter="cancelBubble" nodeType="interactiveSeq">
                <p:stCondLst>
                  <p:cond evt="onClick" delay="0">
                    <p:tgtEl>
                      <p:spTgt spid="32"/>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32"/>
                                        </p:tgtEl>
                                      </p:cBhvr>
                                    </p:animEffect>
                                    <p:animScale>
                                      <p:cBhvr>
                                        <p:cTn id="115" dur="250" autoRev="1" fill="hold"/>
                                        <p:tgtEl>
                                          <p:spTgt spid="32"/>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
                                        </p:tgtEl>
                                      </p:cBhvr>
                                    </p:animEffect>
                                    <p:set>
                                      <p:cBhvr>
                                        <p:cTn id="119" dur="1" fill="hold">
                                          <p:stCondLst>
                                            <p:cond delay="499"/>
                                          </p:stCondLst>
                                        </p:cTn>
                                        <p:tgtEl>
                                          <p:spTgt spid="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32"/>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par>
                                <p:cTn id="125" presetID="10" presetClass="entr" presetSubtype="0" fill="hold" nodeType="withEffect">
                                  <p:stCondLst>
                                    <p:cond delay="0"/>
                                  </p:stCondLst>
                                  <p:childTnLst>
                                    <p:set>
                                      <p:cBhvr>
                                        <p:cTn id="126" dur="1" fill="hold">
                                          <p:stCondLst>
                                            <p:cond delay="0"/>
                                          </p:stCondLst>
                                        </p:cTn>
                                        <p:tgtEl>
                                          <p:spTgt spid="11"/>
                                        </p:tgtEl>
                                        <p:attrNameLst>
                                          <p:attrName>style.visibility</p:attrName>
                                        </p:attrNameLst>
                                      </p:cBhvr>
                                      <p:to>
                                        <p:strVal val="visible"/>
                                      </p:to>
                                    </p:set>
                                    <p:animEffect transition="in" filter="fade">
                                      <p:cBhvr>
                                        <p:cTn id="127" dur="500"/>
                                        <p:tgtEl>
                                          <p:spTgt spid="11"/>
                                        </p:tgtEl>
                                      </p:cBhvr>
                                    </p:animEffect>
                                  </p:childTnLst>
                                </p:cTn>
                              </p:par>
                              <p:par>
                                <p:cTn id="128" presetID="10" presetClass="entr" presetSubtype="0" fill="hold" nodeType="with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par>
                                <p:cTn id="131" presetID="10" presetClass="entr" presetSubtype="0" fill="hold" nodeType="withEffect">
                                  <p:stCondLst>
                                    <p:cond delay="0"/>
                                  </p:stCondLst>
                                  <p:childTnLst>
                                    <p:set>
                                      <p:cBhvr>
                                        <p:cTn id="132" dur="1" fill="hold">
                                          <p:stCondLst>
                                            <p:cond delay="0"/>
                                          </p:stCondLst>
                                        </p:cTn>
                                        <p:tgtEl>
                                          <p:spTgt spid="12"/>
                                        </p:tgtEl>
                                        <p:attrNameLst>
                                          <p:attrName>style.visibility</p:attrName>
                                        </p:attrNameLst>
                                      </p:cBhvr>
                                      <p:to>
                                        <p:strVal val="visible"/>
                                      </p:to>
                                    </p:set>
                                    <p:animEffect transition="in" filter="fade">
                                      <p:cBhvr>
                                        <p:cTn id="133" dur="500"/>
                                        <p:tgtEl>
                                          <p:spTgt spid="12"/>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9"/>
                                        </p:tgtEl>
                                        <p:attrNameLst>
                                          <p:attrName>style.visibility</p:attrName>
                                        </p:attrNameLst>
                                      </p:cBhvr>
                                      <p:to>
                                        <p:strVal val="visible"/>
                                      </p:to>
                                    </p:set>
                                    <p:animEffect transition="in" filter="fade">
                                      <p:cBhvr>
                                        <p:cTn id="139" dur="500"/>
                                        <p:tgtEl>
                                          <p:spTgt spid="9"/>
                                        </p:tgtEl>
                                      </p:cBhvr>
                                    </p:animEffect>
                                  </p:childTnLst>
                                </p:cTn>
                              </p:par>
                            </p:childTnLst>
                          </p:cTn>
                        </p:par>
                      </p:childTnLst>
                    </p:cTn>
                  </p:par>
                </p:childTnLst>
              </p:cTn>
              <p:nextCondLst>
                <p:cond evt="onClick" delay="0">
                  <p:tgtEl>
                    <p:spTgt spid="32"/>
                  </p:tgtEl>
                </p:cond>
              </p:nextCondLst>
            </p:seq>
            <p:seq concurrent="1" nextAc="seek">
              <p:cTn id="140" restart="whenNotActive" fill="hold" evtFilter="cancelBubble" nodeType="interactiveSeq">
                <p:stCondLst>
                  <p:cond evt="onClick" delay="0">
                    <p:tgtEl>
                      <p:spTgt spid="7"/>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7"/>
                                        </p:tgtEl>
                                      </p:cBhvr>
                                    </p:animEffect>
                                    <p:animScale>
                                      <p:cBhvr>
                                        <p:cTn id="145" dur="250" autoRev="1" fill="hold"/>
                                        <p:tgtEl>
                                          <p:spTgt spid="7"/>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34"/>
                                        </p:tgtEl>
                                      </p:cBhvr>
                                    </p:cmd>
                                  </p:childTnLst>
                                </p:cTn>
                              </p:par>
                              <p:par>
                                <p:cTn id="149" presetID="1" presetClass="entr" presetSubtype="0" fill="hold" nodeType="withEffect">
                                  <p:stCondLst>
                                    <p:cond delay="0"/>
                                  </p:stCondLst>
                                  <p:childTnLst>
                                    <p:set>
                                      <p:cBhvr>
                                        <p:cTn id="150" dur="1" fill="hold">
                                          <p:stCondLst>
                                            <p:cond delay="0"/>
                                          </p:stCondLst>
                                        </p:cTn>
                                        <p:tgtEl>
                                          <p:spTgt spid="2"/>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33"/>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26"/>
                                        </p:tgtEl>
                                      </p:cBhvr>
                                    </p:animEffect>
                                    <p:set>
                                      <p:cBhvr>
                                        <p:cTn id="155" dur="1" fill="hold">
                                          <p:stCondLst>
                                            <p:cond delay="499"/>
                                          </p:stCondLst>
                                        </p:cTn>
                                        <p:tgtEl>
                                          <p:spTgt spid="26"/>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1"/>
                                        </p:tgtEl>
                                      </p:cBhvr>
                                    </p:animEffect>
                                    <p:set>
                                      <p:cBhvr>
                                        <p:cTn id="158" dur="1" fill="hold">
                                          <p:stCondLst>
                                            <p:cond delay="499"/>
                                          </p:stCondLst>
                                        </p:cTn>
                                        <p:tgtEl>
                                          <p:spTgt spid="11"/>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8"/>
                                        </p:tgtEl>
                                      </p:cBhvr>
                                    </p:animEffect>
                                    <p:set>
                                      <p:cBhvr>
                                        <p:cTn id="161" dur="1" fill="hold">
                                          <p:stCondLst>
                                            <p:cond delay="499"/>
                                          </p:stCondLst>
                                        </p:cTn>
                                        <p:tgtEl>
                                          <p:spTgt spid="8"/>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2"/>
                                        </p:tgtEl>
                                      </p:cBhvr>
                                    </p:animEffect>
                                    <p:set>
                                      <p:cBhvr>
                                        <p:cTn id="164" dur="1" fill="hold">
                                          <p:stCondLst>
                                            <p:cond delay="499"/>
                                          </p:stCondLst>
                                        </p:cTn>
                                        <p:tgtEl>
                                          <p:spTgt spid="1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7"/>
                                        </p:tgtEl>
                                      </p:cBhvr>
                                    </p:animEffect>
                                    <p:set>
                                      <p:cBhvr>
                                        <p:cTn id="167" dur="1" fill="hold">
                                          <p:stCondLst>
                                            <p:cond delay="499"/>
                                          </p:stCondLst>
                                        </p:cTn>
                                        <p:tgtEl>
                                          <p:spTgt spid="7"/>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6"/>
                                        </p:tgtEl>
                                      </p:cBhvr>
                                    </p:animEffect>
                                    <p:set>
                                      <p:cBhvr>
                                        <p:cTn id="173" dur="1" fill="hold">
                                          <p:stCondLst>
                                            <p:cond delay="499"/>
                                          </p:stCondLst>
                                        </p:cTn>
                                        <p:tgtEl>
                                          <p:spTgt spid="6"/>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5"/>
                                        </p:tgtEl>
                                      </p:cBhvr>
                                    </p:animEffect>
                                    <p:set>
                                      <p:cBhvr>
                                        <p:cTn id="176" dur="1" fill="hold">
                                          <p:stCondLst>
                                            <p:cond delay="499"/>
                                          </p:stCondLst>
                                        </p:cTn>
                                        <p:tgtEl>
                                          <p:spTgt spid="15"/>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5"/>
                                        </p:tgtEl>
                                      </p:cBhvr>
                                    </p:animEffect>
                                    <p:set>
                                      <p:cBhvr>
                                        <p:cTn id="179" dur="1" fill="hold">
                                          <p:stCondLst>
                                            <p:cond delay="499"/>
                                          </p:stCondLst>
                                        </p:cTn>
                                        <p:tgtEl>
                                          <p:spTgt spid="5"/>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9"/>
                                        </p:tgtEl>
                                      </p:cBhvr>
                                    </p:animEffect>
                                    <p:set>
                                      <p:cBhvr>
                                        <p:cTn id="18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9" restart="whenNotActive" fill="hold" evtFilter="cancelBubble" nodeType="interactiveSeq">
                <p:stCondLst>
                  <p:cond evt="onClick" delay="0">
                    <p:tgtEl>
                      <p:spTgt spid="33"/>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33"/>
                                        </p:tgtEl>
                                      </p:cBhvr>
                                    </p:animEffect>
                                    <p:animScale>
                                      <p:cBhvr>
                                        <p:cTn id="194" dur="250" autoRev="1" fill="hold"/>
                                        <p:tgtEl>
                                          <p:spTgt spid="33"/>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33"/>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2"/>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Effect transition="in" filter="fade">
                                      <p:cBhvr>
                                        <p:cTn id="202" dur="500"/>
                                        <p:tgtEl>
                                          <p:spTgt spid="26"/>
                                        </p:tgtEl>
                                      </p:cBhvr>
                                    </p:animEffect>
                                  </p:childTnLst>
                                </p:cTn>
                              </p:par>
                              <p:par>
                                <p:cTn id="203" presetID="10" presetClass="entr" presetSubtype="0" fill="hold" nodeType="withEffect">
                                  <p:stCondLst>
                                    <p:cond delay="0"/>
                                  </p:stCondLst>
                                  <p:childTnLst>
                                    <p:set>
                                      <p:cBhvr>
                                        <p:cTn id="204" dur="1" fill="hold">
                                          <p:stCondLst>
                                            <p:cond delay="0"/>
                                          </p:stCondLst>
                                        </p:cTn>
                                        <p:tgtEl>
                                          <p:spTgt spid="11"/>
                                        </p:tgtEl>
                                        <p:attrNameLst>
                                          <p:attrName>style.visibility</p:attrName>
                                        </p:attrNameLst>
                                      </p:cBhvr>
                                      <p:to>
                                        <p:strVal val="visible"/>
                                      </p:to>
                                    </p:set>
                                    <p:animEffect transition="in" filter="fade">
                                      <p:cBhvr>
                                        <p:cTn id="205" dur="500"/>
                                        <p:tgtEl>
                                          <p:spTgt spid="11"/>
                                        </p:tgtEl>
                                      </p:cBhvr>
                                    </p:animEffect>
                                  </p:childTnLst>
                                </p:cTn>
                              </p:par>
                              <p:par>
                                <p:cTn id="206" presetID="10" presetClass="entr" presetSubtype="0" fill="hold" nodeType="withEffect">
                                  <p:stCondLst>
                                    <p:cond delay="0"/>
                                  </p:stCondLst>
                                  <p:childTnLst>
                                    <p:set>
                                      <p:cBhvr>
                                        <p:cTn id="207" dur="1" fill="hold">
                                          <p:stCondLst>
                                            <p:cond delay="0"/>
                                          </p:stCondLst>
                                        </p:cTn>
                                        <p:tgtEl>
                                          <p:spTgt spid="8"/>
                                        </p:tgtEl>
                                        <p:attrNameLst>
                                          <p:attrName>style.visibility</p:attrName>
                                        </p:attrNameLst>
                                      </p:cBhvr>
                                      <p:to>
                                        <p:strVal val="visible"/>
                                      </p:to>
                                    </p:set>
                                    <p:animEffect transition="in" filter="fade">
                                      <p:cBhvr>
                                        <p:cTn id="208" dur="500"/>
                                        <p:tgtEl>
                                          <p:spTgt spid="8"/>
                                        </p:tgtEl>
                                      </p:cBhvr>
                                    </p:animEffect>
                                  </p:childTnLst>
                                </p:cTn>
                              </p:par>
                              <p:par>
                                <p:cTn id="209" presetID="10" presetClass="entr" presetSubtype="0" fill="hold" nodeType="withEffect">
                                  <p:stCondLst>
                                    <p:cond delay="0"/>
                                  </p:stCondLst>
                                  <p:childTnLst>
                                    <p:set>
                                      <p:cBhvr>
                                        <p:cTn id="210" dur="1" fill="hold">
                                          <p:stCondLst>
                                            <p:cond delay="0"/>
                                          </p:stCondLst>
                                        </p:cTn>
                                        <p:tgtEl>
                                          <p:spTgt spid="12"/>
                                        </p:tgtEl>
                                        <p:attrNameLst>
                                          <p:attrName>style.visibility</p:attrName>
                                        </p:attrNameLst>
                                      </p:cBhvr>
                                      <p:to>
                                        <p:strVal val="visible"/>
                                      </p:to>
                                    </p:set>
                                    <p:animEffect transition="in" filter="fade">
                                      <p:cBhvr>
                                        <p:cTn id="211" dur="500"/>
                                        <p:tgtEl>
                                          <p:spTgt spid="12"/>
                                        </p:tgtEl>
                                      </p:cBhvr>
                                    </p:animEffect>
                                  </p:childTnLst>
                                </p:cTn>
                              </p:par>
                              <p:par>
                                <p:cTn id="212" presetID="10" presetClass="entr" presetSubtype="0" fill="hold" nodeType="withEffect">
                                  <p:stCondLst>
                                    <p:cond delay="0"/>
                                  </p:stCondLst>
                                  <p:childTnLst>
                                    <p:set>
                                      <p:cBhvr>
                                        <p:cTn id="213" dur="1" fill="hold">
                                          <p:stCondLst>
                                            <p:cond delay="0"/>
                                          </p:stCondLst>
                                        </p:cTn>
                                        <p:tgtEl>
                                          <p:spTgt spid="7"/>
                                        </p:tgtEl>
                                        <p:attrNameLst>
                                          <p:attrName>style.visibility</p:attrName>
                                        </p:attrNameLst>
                                      </p:cBhvr>
                                      <p:to>
                                        <p:strVal val="visible"/>
                                      </p:to>
                                    </p:set>
                                    <p:animEffect transition="in" filter="fade">
                                      <p:cBhvr>
                                        <p:cTn id="214" dur="500"/>
                                        <p:tgtEl>
                                          <p:spTgt spid="7"/>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6"/>
                                        </p:tgtEl>
                                        <p:attrNameLst>
                                          <p:attrName>style.visibility</p:attrName>
                                        </p:attrNameLst>
                                      </p:cBhvr>
                                      <p:to>
                                        <p:strVal val="visible"/>
                                      </p:to>
                                    </p:set>
                                    <p:animEffect transition="in" filter="fade">
                                      <p:cBhvr>
                                        <p:cTn id="220" dur="500"/>
                                        <p:tgtEl>
                                          <p:spTgt spid="6"/>
                                        </p:tgtEl>
                                      </p:cBhvr>
                                    </p:animEffect>
                                  </p:childTnLst>
                                </p:cTn>
                              </p:par>
                              <p:par>
                                <p:cTn id="221" presetID="10" presetClass="entr" presetSubtype="0" fill="hold" nodeType="withEffect">
                                  <p:stCondLst>
                                    <p:cond delay="0"/>
                                  </p:stCondLst>
                                  <p:childTnLst>
                                    <p:set>
                                      <p:cBhvr>
                                        <p:cTn id="222" dur="1" fill="hold">
                                          <p:stCondLst>
                                            <p:cond delay="0"/>
                                          </p:stCondLst>
                                        </p:cTn>
                                        <p:tgtEl>
                                          <p:spTgt spid="15"/>
                                        </p:tgtEl>
                                        <p:attrNameLst>
                                          <p:attrName>style.visibility</p:attrName>
                                        </p:attrNameLst>
                                      </p:cBhvr>
                                      <p:to>
                                        <p:strVal val="visible"/>
                                      </p:to>
                                    </p:set>
                                    <p:animEffect transition="in" filter="fade">
                                      <p:cBhvr>
                                        <p:cTn id="223" dur="500"/>
                                        <p:tgtEl>
                                          <p:spTgt spid="15"/>
                                        </p:tgtEl>
                                      </p:cBhvr>
                                    </p:animEffect>
                                  </p:childTnLst>
                                </p:cTn>
                              </p:par>
                              <p:par>
                                <p:cTn id="224" presetID="10" presetClass="entr" presetSubtype="0" fill="hold" nodeType="withEffect">
                                  <p:stCondLst>
                                    <p:cond delay="0"/>
                                  </p:stCondLst>
                                  <p:childTnLst>
                                    <p:set>
                                      <p:cBhvr>
                                        <p:cTn id="225" dur="1" fill="hold">
                                          <p:stCondLst>
                                            <p:cond delay="0"/>
                                          </p:stCondLst>
                                        </p:cTn>
                                        <p:tgtEl>
                                          <p:spTgt spid="5"/>
                                        </p:tgtEl>
                                        <p:attrNameLst>
                                          <p:attrName>style.visibility</p:attrName>
                                        </p:attrNameLst>
                                      </p:cBhvr>
                                      <p:to>
                                        <p:strVal val="visible"/>
                                      </p:to>
                                    </p:set>
                                    <p:animEffect transition="in" filter="fade">
                                      <p:cBhvr>
                                        <p:cTn id="226" dur="500"/>
                                        <p:tgtEl>
                                          <p:spTgt spid="5"/>
                                        </p:tgtEl>
                                      </p:cBhvr>
                                    </p:animEffect>
                                  </p:childTnLst>
                                </p:cTn>
                              </p:par>
                              <p:par>
                                <p:cTn id="227" presetID="10" presetClass="entr" presetSubtype="0" fill="hold" nodeType="withEffect">
                                  <p:stCondLst>
                                    <p:cond delay="0"/>
                                  </p:stCondLst>
                                  <p:childTnLst>
                                    <p:set>
                                      <p:cBhvr>
                                        <p:cTn id="228" dur="1" fill="hold">
                                          <p:stCondLst>
                                            <p:cond delay="0"/>
                                          </p:stCondLst>
                                        </p:cTn>
                                        <p:tgtEl>
                                          <p:spTgt spid="21"/>
                                        </p:tgtEl>
                                        <p:attrNameLst>
                                          <p:attrName>style.visibility</p:attrName>
                                        </p:attrNameLst>
                                      </p:cBhvr>
                                      <p:to>
                                        <p:strVal val="visible"/>
                                      </p:to>
                                    </p:set>
                                    <p:animEffect transition="in" filter="fade">
                                      <p:cBhvr>
                                        <p:cTn id="229" dur="500"/>
                                        <p:tgtEl>
                                          <p:spTgt spid="21"/>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9"/>
                                        </p:tgtEl>
                                        <p:attrNameLst>
                                          <p:attrName>style.visibility</p:attrName>
                                        </p:attrNameLst>
                                      </p:cBhvr>
                                      <p:to>
                                        <p:strVal val="visible"/>
                                      </p:to>
                                    </p:set>
                                    <p:animEffect transition="in" filter="fade">
                                      <p:cBhvr>
                                        <p:cTn id="235" dur="500"/>
                                        <p:tgtEl>
                                          <p:spTgt spid="9"/>
                                        </p:tgtEl>
                                      </p:cBhvr>
                                    </p:animEffect>
                                  </p:childTnLst>
                                </p:cTn>
                              </p:par>
                            </p:childTnLst>
                          </p:cTn>
                        </p:par>
                      </p:childTnLst>
                    </p:cTn>
                  </p:par>
                </p:childTnLst>
              </p:cTn>
              <p:nextCondLst>
                <p:cond evt="onClick" delay="0">
                  <p:tgtEl>
                    <p:spTgt spid="33"/>
                  </p:tgtEl>
                </p:cond>
              </p:nextCondLst>
            </p:seq>
            <p:seq concurrent="1" nextAc="seek">
              <p:cTn id="236" restart="whenNotActive" fill="hold" evtFilter="cancelBubble" nodeType="interactiveSeq">
                <p:stCondLst>
                  <p:cond evt="onClick" delay="0">
                    <p:tgtEl>
                      <p:spTgt spid="6"/>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6"/>
                                        </p:tgtEl>
                                      </p:cBhvr>
                                    </p:animEffect>
                                    <p:animScale>
                                      <p:cBhvr>
                                        <p:cTn id="241" dur="250" autoRev="1" fill="hold"/>
                                        <p:tgtEl>
                                          <p:spTgt spid="6"/>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34"/>
                                        </p:tgtEl>
                                      </p:cBhvr>
                                    </p:cmd>
                                  </p:childTnLst>
                                </p:cTn>
                              </p:par>
                              <p:par>
                                <p:cTn id="245" presetID="1" presetClass="entr" presetSubtype="0" fill="hold" nodeType="withEffect">
                                  <p:stCondLst>
                                    <p:cond delay="0"/>
                                  </p:stCondLst>
                                  <p:childTnLst>
                                    <p:set>
                                      <p:cBhvr>
                                        <p:cTn id="246" dur="1" fill="hold">
                                          <p:stCondLst>
                                            <p:cond delay="0"/>
                                          </p:stCondLst>
                                        </p:cTn>
                                        <p:tgtEl>
                                          <p:spTgt spid="2"/>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33"/>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26"/>
                                        </p:tgtEl>
                                      </p:cBhvr>
                                    </p:animEffect>
                                    <p:set>
                                      <p:cBhvr>
                                        <p:cTn id="251" dur="1" fill="hold">
                                          <p:stCondLst>
                                            <p:cond delay="499"/>
                                          </p:stCondLst>
                                        </p:cTn>
                                        <p:tgtEl>
                                          <p:spTgt spid="2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1"/>
                                        </p:tgtEl>
                                      </p:cBhvr>
                                    </p:animEffect>
                                    <p:set>
                                      <p:cBhvr>
                                        <p:cTn id="254" dur="1" fill="hold">
                                          <p:stCondLst>
                                            <p:cond delay="499"/>
                                          </p:stCondLst>
                                        </p:cTn>
                                        <p:tgtEl>
                                          <p:spTgt spid="11"/>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8"/>
                                        </p:tgtEl>
                                      </p:cBhvr>
                                    </p:animEffect>
                                    <p:set>
                                      <p:cBhvr>
                                        <p:cTn id="257" dur="1" fill="hold">
                                          <p:stCondLst>
                                            <p:cond delay="499"/>
                                          </p:stCondLst>
                                        </p:cTn>
                                        <p:tgtEl>
                                          <p:spTgt spid="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2"/>
                                        </p:tgtEl>
                                      </p:cBhvr>
                                    </p:animEffect>
                                    <p:set>
                                      <p:cBhvr>
                                        <p:cTn id="260" dur="1" fill="hold">
                                          <p:stCondLst>
                                            <p:cond delay="499"/>
                                          </p:stCondLst>
                                        </p:cTn>
                                        <p:tgtEl>
                                          <p:spTgt spid="12"/>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7"/>
                                        </p:tgtEl>
                                      </p:cBhvr>
                                    </p:animEffect>
                                    <p:set>
                                      <p:cBhvr>
                                        <p:cTn id="263" dur="1" fill="hold">
                                          <p:stCondLst>
                                            <p:cond delay="499"/>
                                          </p:stCondLst>
                                        </p:cTn>
                                        <p:tgtEl>
                                          <p:spTgt spid="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6"/>
                                        </p:tgtEl>
                                      </p:cBhvr>
                                    </p:animEffect>
                                    <p:set>
                                      <p:cBhvr>
                                        <p:cTn id="269" dur="1" fill="hold">
                                          <p:stCondLst>
                                            <p:cond delay="499"/>
                                          </p:stCondLst>
                                        </p:cTn>
                                        <p:tgtEl>
                                          <p:spTgt spid="6"/>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5"/>
                                        </p:tgtEl>
                                      </p:cBhvr>
                                    </p:animEffect>
                                    <p:set>
                                      <p:cBhvr>
                                        <p:cTn id="272" dur="1" fill="hold">
                                          <p:stCondLst>
                                            <p:cond delay="499"/>
                                          </p:stCondLst>
                                        </p:cTn>
                                        <p:tgtEl>
                                          <p:spTgt spid="15"/>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5"/>
                                        </p:tgtEl>
                                      </p:cBhvr>
                                    </p:animEffect>
                                    <p:set>
                                      <p:cBhvr>
                                        <p:cTn id="275" dur="1" fill="hold">
                                          <p:stCondLst>
                                            <p:cond delay="499"/>
                                          </p:stCondLst>
                                        </p:cTn>
                                        <p:tgtEl>
                                          <p:spTgt spid="5"/>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21"/>
                                        </p:tgtEl>
                                      </p:cBhvr>
                                    </p:animEffect>
                                    <p:set>
                                      <p:cBhvr>
                                        <p:cTn id="278" dur="1" fill="hold">
                                          <p:stCondLst>
                                            <p:cond delay="499"/>
                                          </p:stCondLst>
                                        </p:cTn>
                                        <p:tgtEl>
                                          <p:spTgt spid="21"/>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9"/>
                                        </p:tgtEl>
                                      </p:cBhvr>
                                    </p:animEffect>
                                    <p:set>
                                      <p:cBhvr>
                                        <p:cTn id="28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5" restart="whenNotActive" fill="hold" evtFilter="cancelBubble" nodeType="interactiveSeq">
                <p:stCondLst>
                  <p:cond evt="onClick" delay="0">
                    <p:tgtEl>
                      <p:spTgt spid="5"/>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5"/>
                                        </p:tgtEl>
                                      </p:cBhvr>
                                    </p:animEffect>
                                    <p:animScale>
                                      <p:cBhvr>
                                        <p:cTn id="290" dur="250" autoRev="1" fill="hold"/>
                                        <p:tgtEl>
                                          <p:spTgt spid="5"/>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34"/>
                                        </p:tgtEl>
                                      </p:cBhvr>
                                    </p:cmd>
                                  </p:childTnLst>
                                </p:cTn>
                              </p:par>
                              <p:par>
                                <p:cTn id="294" presetID="1" presetClass="entr" presetSubtype="0" fill="hold" nodeType="withEffect">
                                  <p:stCondLst>
                                    <p:cond delay="0"/>
                                  </p:stCondLst>
                                  <p:childTnLst>
                                    <p:set>
                                      <p:cBhvr>
                                        <p:cTn id="295" dur="1" fill="hold">
                                          <p:stCondLst>
                                            <p:cond delay="0"/>
                                          </p:stCondLst>
                                        </p:cTn>
                                        <p:tgtEl>
                                          <p:spTgt spid="2"/>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33"/>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26"/>
                                        </p:tgtEl>
                                      </p:cBhvr>
                                    </p:animEffect>
                                    <p:set>
                                      <p:cBhvr>
                                        <p:cTn id="300" dur="1" fill="hold">
                                          <p:stCondLst>
                                            <p:cond delay="499"/>
                                          </p:stCondLst>
                                        </p:cTn>
                                        <p:tgtEl>
                                          <p:spTgt spid="26"/>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1"/>
                                        </p:tgtEl>
                                      </p:cBhvr>
                                    </p:animEffect>
                                    <p:set>
                                      <p:cBhvr>
                                        <p:cTn id="303" dur="1" fill="hold">
                                          <p:stCondLst>
                                            <p:cond delay="499"/>
                                          </p:stCondLst>
                                        </p:cTn>
                                        <p:tgtEl>
                                          <p:spTgt spid="11"/>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8"/>
                                        </p:tgtEl>
                                      </p:cBhvr>
                                    </p:animEffect>
                                    <p:set>
                                      <p:cBhvr>
                                        <p:cTn id="306" dur="1" fill="hold">
                                          <p:stCondLst>
                                            <p:cond delay="499"/>
                                          </p:stCondLst>
                                        </p:cTn>
                                        <p:tgtEl>
                                          <p:spTgt spid="8"/>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2"/>
                                        </p:tgtEl>
                                      </p:cBhvr>
                                    </p:animEffect>
                                    <p:set>
                                      <p:cBhvr>
                                        <p:cTn id="309" dur="1" fill="hold">
                                          <p:stCondLst>
                                            <p:cond delay="499"/>
                                          </p:stCondLst>
                                        </p:cTn>
                                        <p:tgtEl>
                                          <p:spTgt spid="12"/>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7"/>
                                        </p:tgtEl>
                                      </p:cBhvr>
                                    </p:animEffect>
                                    <p:set>
                                      <p:cBhvr>
                                        <p:cTn id="312" dur="1" fill="hold">
                                          <p:stCondLst>
                                            <p:cond delay="499"/>
                                          </p:stCondLst>
                                        </p:cTn>
                                        <p:tgtEl>
                                          <p:spTgt spid="7"/>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6"/>
                                        </p:tgtEl>
                                      </p:cBhvr>
                                    </p:animEffect>
                                    <p:set>
                                      <p:cBhvr>
                                        <p:cTn id="318" dur="1" fill="hold">
                                          <p:stCondLst>
                                            <p:cond delay="499"/>
                                          </p:stCondLst>
                                        </p:cTn>
                                        <p:tgtEl>
                                          <p:spTgt spid="6"/>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5"/>
                                        </p:tgtEl>
                                      </p:cBhvr>
                                    </p:animEffect>
                                    <p:set>
                                      <p:cBhvr>
                                        <p:cTn id="321" dur="1" fill="hold">
                                          <p:stCondLst>
                                            <p:cond delay="499"/>
                                          </p:stCondLst>
                                        </p:cTn>
                                        <p:tgtEl>
                                          <p:spTgt spid="15"/>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5"/>
                                        </p:tgtEl>
                                      </p:cBhvr>
                                    </p:animEffect>
                                    <p:set>
                                      <p:cBhvr>
                                        <p:cTn id="324" dur="1" fill="hold">
                                          <p:stCondLst>
                                            <p:cond delay="499"/>
                                          </p:stCondLst>
                                        </p:cTn>
                                        <p:tgtEl>
                                          <p:spTgt spid="5"/>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21"/>
                                        </p:tgtEl>
                                      </p:cBhvr>
                                    </p:animEffect>
                                    <p:set>
                                      <p:cBhvr>
                                        <p:cTn id="327" dur="1" fill="hold">
                                          <p:stCondLst>
                                            <p:cond delay="499"/>
                                          </p:stCondLst>
                                        </p:cTn>
                                        <p:tgtEl>
                                          <p:spTgt spid="21"/>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9"/>
                                        </p:tgtEl>
                                      </p:cBhvr>
                                    </p:animEffect>
                                    <p:set>
                                      <p:cBhvr>
                                        <p:cTn id="33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4" restart="whenNotActive" fill="hold" evtFilter="cancelBubble" nodeType="interactiveSeq">
                <p:stCondLst>
                  <p:cond evt="onClick" delay="0">
                    <p:tgtEl>
                      <p:spTgt spid="25"/>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25"/>
                                        </p:tgtEl>
                                      </p:cBhvr>
                                    </p:animEffect>
                                    <p:animScale>
                                      <p:cBhvr>
                                        <p:cTn id="339" dur="250" autoRev="1" fill="hold"/>
                                        <p:tgtEl>
                                          <p:spTgt spid="25"/>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seq concurrent="1" nextAc="seek">
              <p:cTn id="340" restart="whenNotActive" fill="hold" evtFilter="cancelBubble" nodeType="interactiveSeq">
                <p:stCondLst>
                  <p:cond evt="onClick" delay="0">
                    <p:tgtEl>
                      <p:spTgt spid="24"/>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24"/>
                                        </p:tgtEl>
                                      </p:cBhvr>
                                    </p:animEffect>
                                    <p:animScale>
                                      <p:cBhvr>
                                        <p:cTn id="345" dur="250" autoRev="1" fill="hold"/>
                                        <p:tgtEl>
                                          <p:spTgt spid="24"/>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4"/>
                  </p:tgtEl>
                </p:cond>
              </p:nextCondLst>
            </p:seq>
            <p:audio>
              <p:cMediaNode vol="80000">
                <p:cTn id="346" fill="hold" display="0">
                  <p:stCondLst>
                    <p:cond delay="indefinite"/>
                  </p:stCondLst>
                  <p:endCondLst>
                    <p:cond evt="onStopAudio" delay="0">
                      <p:tgtEl>
                        <p:sldTgt/>
                      </p:tgtEl>
                    </p:cond>
                  </p:endCondLst>
                </p:cTn>
                <p:tgtEl>
                  <p:spTgt spid="34"/>
                </p:tgtEl>
              </p:cMediaNode>
            </p:audio>
            <p:audio>
              <p:cMediaNode vol="80000">
                <p:cTn id="347" fill="hold" display="0">
                  <p:stCondLst>
                    <p:cond delay="indefinite"/>
                  </p:stCondLst>
                  <p:endCondLst>
                    <p:cond evt="onStopAudio" delay="0">
                      <p:tgtEl>
                        <p:sldTgt/>
                      </p:tgtEl>
                    </p:cond>
                  </p:endCondLst>
                </p:cTn>
                <p:tgtEl>
                  <p:spTgt spid="3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4C0AF1B-EBAA-5BCB-527B-84A52E4321EB}"/>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9" name="Picture 38">
            <a:extLst>
              <a:ext uri="{FF2B5EF4-FFF2-40B4-BE49-F238E27FC236}">
                <a16:creationId xmlns:a16="http://schemas.microsoft.com/office/drawing/2014/main" id="{08D43D37-50CE-3FFF-4480-1D4DEC6B5A9D}"/>
              </a:ext>
            </a:extLst>
          </p:cNvPr>
          <p:cNvPicPr>
            <a:picLocks noChangeAspect="1"/>
          </p:cNvPicPr>
          <p:nvPr/>
        </p:nvPicPr>
        <p:blipFill>
          <a:blip r:embed="rId9"/>
          <a:stretch>
            <a:fillRect/>
          </a:stretch>
        </p:blipFill>
        <p:spPr>
          <a:xfrm>
            <a:off x="0" y="-1850571"/>
            <a:ext cx="12192000" cy="8708571"/>
          </a:xfrm>
          <a:prstGeom prst="rect">
            <a:avLst/>
          </a:prstGeom>
        </p:spPr>
      </p:pic>
      <p:pic>
        <p:nvPicPr>
          <p:cNvPr id="40" name="Picture 39">
            <a:extLst>
              <a:ext uri="{FF2B5EF4-FFF2-40B4-BE49-F238E27FC236}">
                <a16:creationId xmlns:a16="http://schemas.microsoft.com/office/drawing/2014/main" id="{1146A2DD-EF3E-2516-BF29-535D341F9A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41" name="Picture 40">
            <a:extLst>
              <a:ext uri="{FF2B5EF4-FFF2-40B4-BE49-F238E27FC236}">
                <a16:creationId xmlns:a16="http://schemas.microsoft.com/office/drawing/2014/main" id="{FA9EFB6D-3DD2-AA6F-C89C-A9398002E1AA}"/>
              </a:ext>
            </a:extLst>
          </p:cNvPr>
          <p:cNvPicPr>
            <a:picLocks noChangeAspect="1"/>
          </p:cNvPicPr>
          <p:nvPr/>
        </p:nvPicPr>
        <p:blipFill>
          <a:blip r:embed="rId11"/>
          <a:stretch>
            <a:fillRect/>
          </a:stretch>
        </p:blipFill>
        <p:spPr>
          <a:xfrm>
            <a:off x="6164420" y="5215980"/>
            <a:ext cx="1347333" cy="969348"/>
          </a:xfrm>
          <a:prstGeom prst="rect">
            <a:avLst/>
          </a:prstGeom>
        </p:spPr>
      </p:pic>
      <p:pic>
        <p:nvPicPr>
          <p:cNvPr id="42" name="Picture 41">
            <a:extLst>
              <a:ext uri="{FF2B5EF4-FFF2-40B4-BE49-F238E27FC236}">
                <a16:creationId xmlns:a16="http://schemas.microsoft.com/office/drawing/2014/main" id="{0B904419-88FB-5BFE-E644-763B1DAD89D5}"/>
              </a:ext>
            </a:extLst>
          </p:cNvPr>
          <p:cNvPicPr>
            <a:picLocks noChangeAspect="1"/>
          </p:cNvPicPr>
          <p:nvPr/>
        </p:nvPicPr>
        <p:blipFill>
          <a:blip r:embed="rId12"/>
          <a:stretch>
            <a:fillRect/>
          </a:stretch>
        </p:blipFill>
        <p:spPr>
          <a:xfrm>
            <a:off x="4539104" y="5219029"/>
            <a:ext cx="1347333" cy="963251"/>
          </a:xfrm>
          <a:prstGeom prst="rect">
            <a:avLst/>
          </a:prstGeom>
        </p:spPr>
      </p:pic>
      <p:pic>
        <p:nvPicPr>
          <p:cNvPr id="43" name="Picture 42">
            <a:extLst>
              <a:ext uri="{FF2B5EF4-FFF2-40B4-BE49-F238E27FC236}">
                <a16:creationId xmlns:a16="http://schemas.microsoft.com/office/drawing/2014/main" id="{2DEF1690-D8F3-F30B-62CF-9E19E0B020C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0976" y="3039261"/>
            <a:ext cx="1343589" cy="969348"/>
          </a:xfrm>
          <a:prstGeom prst="rect">
            <a:avLst/>
          </a:prstGeom>
        </p:spPr>
      </p:pic>
      <p:pic>
        <p:nvPicPr>
          <p:cNvPr id="44" name="Picture 43">
            <a:extLst>
              <a:ext uri="{FF2B5EF4-FFF2-40B4-BE49-F238E27FC236}">
                <a16:creationId xmlns:a16="http://schemas.microsoft.com/office/drawing/2014/main" id="{F72D8FF2-90B0-8F8E-594C-7A8D1DA6FEF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82874" y="3039261"/>
            <a:ext cx="1335138" cy="969348"/>
          </a:xfrm>
          <a:prstGeom prst="rect">
            <a:avLst/>
          </a:prstGeom>
        </p:spPr>
      </p:pic>
      <p:cxnSp>
        <p:nvCxnSpPr>
          <p:cNvPr id="45" name="Straight Connector 44">
            <a:extLst>
              <a:ext uri="{FF2B5EF4-FFF2-40B4-BE49-F238E27FC236}">
                <a16:creationId xmlns:a16="http://schemas.microsoft.com/office/drawing/2014/main" id="{923C311A-60F1-8606-84D5-AD596D250503}"/>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7A56D59-534A-A573-2A95-9990D97B64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47" name="Group 46">
            <a:extLst>
              <a:ext uri="{FF2B5EF4-FFF2-40B4-BE49-F238E27FC236}">
                <a16:creationId xmlns:a16="http://schemas.microsoft.com/office/drawing/2014/main" id="{522123BD-8B1E-9626-611B-ACFABB8611B8}"/>
              </a:ext>
            </a:extLst>
          </p:cNvPr>
          <p:cNvGrpSpPr/>
          <p:nvPr/>
        </p:nvGrpSpPr>
        <p:grpSpPr>
          <a:xfrm>
            <a:off x="7375668" y="2455975"/>
            <a:ext cx="4396608" cy="1871084"/>
            <a:chOff x="418429" y="2465042"/>
            <a:chExt cx="4396608" cy="1871084"/>
          </a:xfrm>
        </p:grpSpPr>
        <p:sp>
          <p:nvSpPr>
            <p:cNvPr id="48" name="Freeform: Shape 47">
              <a:extLst>
                <a:ext uri="{FF2B5EF4-FFF2-40B4-BE49-F238E27FC236}">
                  <a16:creationId xmlns:a16="http://schemas.microsoft.com/office/drawing/2014/main" id="{D0703108-DAED-37AA-6A0B-85128630CCA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Rounded Corners 48">
              <a:extLst>
                <a:ext uri="{FF2B5EF4-FFF2-40B4-BE49-F238E27FC236}">
                  <a16:creationId xmlns:a16="http://schemas.microsoft.com/office/drawing/2014/main" id="{D0465F9F-49E1-23CC-6C49-EB9026ABD9B1}"/>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9C5043"/>
                  </a:solidFill>
                  <a:latin typeface="Times New Roman" pitchFamily="18" charset="0"/>
                  <a:ea typeface="Tahoma" pitchFamily="34" charset="0"/>
                  <a:cs typeface="Times New Roman" pitchFamily="18" charset="0"/>
                </a:rPr>
                <a:t>5</a:t>
              </a:r>
            </a:p>
          </p:txBody>
        </p:sp>
      </p:grpSp>
      <p:grpSp>
        <p:nvGrpSpPr>
          <p:cNvPr id="50" name="Group 49">
            <a:extLst>
              <a:ext uri="{FF2B5EF4-FFF2-40B4-BE49-F238E27FC236}">
                <a16:creationId xmlns:a16="http://schemas.microsoft.com/office/drawing/2014/main" id="{8760F826-2907-D2C6-E613-3F37ABBCCF82}"/>
              </a:ext>
            </a:extLst>
          </p:cNvPr>
          <p:cNvGrpSpPr/>
          <p:nvPr/>
        </p:nvGrpSpPr>
        <p:grpSpPr>
          <a:xfrm>
            <a:off x="420579" y="4651605"/>
            <a:ext cx="4401306" cy="1863939"/>
            <a:chOff x="413731" y="4651605"/>
            <a:chExt cx="4401306" cy="1863939"/>
          </a:xfrm>
        </p:grpSpPr>
        <p:sp>
          <p:nvSpPr>
            <p:cNvPr id="51" name="Freeform: Shape 50">
              <a:extLst>
                <a:ext uri="{FF2B5EF4-FFF2-40B4-BE49-F238E27FC236}">
                  <a16:creationId xmlns:a16="http://schemas.microsoft.com/office/drawing/2014/main" id="{2E2D5BAD-A23D-3083-1B83-0439450FC2CC}"/>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Rectangle: Rounded Corners 51">
              <a:extLst>
                <a:ext uri="{FF2B5EF4-FFF2-40B4-BE49-F238E27FC236}">
                  <a16:creationId xmlns:a16="http://schemas.microsoft.com/office/drawing/2014/main" id="{FB4233C5-D7B7-95C0-C3CA-4F4AACBDDF3E}"/>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9C5043"/>
                  </a:solidFill>
                  <a:latin typeface="Times New Roman" pitchFamily="18" charset="0"/>
                  <a:ea typeface="Tahoma" pitchFamily="34" charset="0"/>
                  <a:cs typeface="Times New Roman" pitchFamily="18" charset="0"/>
                </a:rPr>
                <a:t>4</a:t>
              </a:r>
            </a:p>
          </p:txBody>
        </p:sp>
      </p:grpSp>
      <p:grpSp>
        <p:nvGrpSpPr>
          <p:cNvPr id="53" name="Group 52">
            <a:extLst>
              <a:ext uri="{FF2B5EF4-FFF2-40B4-BE49-F238E27FC236}">
                <a16:creationId xmlns:a16="http://schemas.microsoft.com/office/drawing/2014/main" id="{DA657B13-7716-1871-0216-AEA16BD6E836}"/>
              </a:ext>
            </a:extLst>
          </p:cNvPr>
          <p:cNvGrpSpPr/>
          <p:nvPr/>
        </p:nvGrpSpPr>
        <p:grpSpPr>
          <a:xfrm>
            <a:off x="416044" y="2459324"/>
            <a:ext cx="4410376" cy="1864387"/>
            <a:chOff x="7363195" y="2465042"/>
            <a:chExt cx="4410376" cy="1864387"/>
          </a:xfrm>
        </p:grpSpPr>
        <p:sp>
          <p:nvSpPr>
            <p:cNvPr id="54" name="Freeform: Shape 53">
              <a:extLst>
                <a:ext uri="{FF2B5EF4-FFF2-40B4-BE49-F238E27FC236}">
                  <a16:creationId xmlns:a16="http://schemas.microsoft.com/office/drawing/2014/main" id="{6C65A47C-1200-3B5C-1AE4-946C8488D759}"/>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Rectangle: Rounded Corners 54">
              <a:extLst>
                <a:ext uri="{FF2B5EF4-FFF2-40B4-BE49-F238E27FC236}">
                  <a16:creationId xmlns:a16="http://schemas.microsoft.com/office/drawing/2014/main" id="{01170DE0-979D-2CE7-A426-8500A2E48697}"/>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9C5043"/>
                  </a:solidFill>
                  <a:latin typeface="Times New Roman" pitchFamily="18" charset="0"/>
                  <a:ea typeface="Tahoma" pitchFamily="34" charset="0"/>
                  <a:cs typeface="Times New Roman" pitchFamily="18" charset="0"/>
                </a:rPr>
                <a:t>3</a:t>
              </a:r>
            </a:p>
          </p:txBody>
        </p:sp>
      </p:grpSp>
      <p:grpSp>
        <p:nvGrpSpPr>
          <p:cNvPr id="56" name="Group 55">
            <a:extLst>
              <a:ext uri="{FF2B5EF4-FFF2-40B4-BE49-F238E27FC236}">
                <a16:creationId xmlns:a16="http://schemas.microsoft.com/office/drawing/2014/main" id="{96AE2CB4-4B55-31AB-91C1-A1E9388A8639}"/>
              </a:ext>
            </a:extLst>
          </p:cNvPr>
          <p:cNvGrpSpPr/>
          <p:nvPr/>
        </p:nvGrpSpPr>
        <p:grpSpPr>
          <a:xfrm>
            <a:off x="7372108" y="4651605"/>
            <a:ext cx="4403728" cy="1863939"/>
            <a:chOff x="7386970" y="4651605"/>
            <a:chExt cx="4403728" cy="1863939"/>
          </a:xfrm>
        </p:grpSpPr>
        <p:sp>
          <p:nvSpPr>
            <p:cNvPr id="57" name="Freeform: Shape 56">
              <a:extLst>
                <a:ext uri="{FF2B5EF4-FFF2-40B4-BE49-F238E27FC236}">
                  <a16:creationId xmlns:a16="http://schemas.microsoft.com/office/drawing/2014/main" id="{ABA07F04-A44B-C52A-53C9-EBD6BE33E28D}"/>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Rectangle: Rounded Corners 57">
              <a:extLst>
                <a:ext uri="{FF2B5EF4-FFF2-40B4-BE49-F238E27FC236}">
                  <a16:creationId xmlns:a16="http://schemas.microsoft.com/office/drawing/2014/main" id="{9199AE46-350D-2EA9-3E19-FA6A83D98BA9}"/>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9C5043"/>
                  </a:solidFill>
                  <a:latin typeface="Times New Roman" pitchFamily="18" charset="0"/>
                  <a:ea typeface="Tahoma" pitchFamily="34" charset="0"/>
                  <a:cs typeface="Times New Roman" pitchFamily="18" charset="0"/>
                </a:rPr>
                <a:t>2</a:t>
              </a:r>
            </a:p>
          </p:txBody>
        </p:sp>
      </p:grpSp>
      <p:grpSp>
        <p:nvGrpSpPr>
          <p:cNvPr id="59" name="Group 58">
            <a:extLst>
              <a:ext uri="{FF2B5EF4-FFF2-40B4-BE49-F238E27FC236}">
                <a16:creationId xmlns:a16="http://schemas.microsoft.com/office/drawing/2014/main" id="{13F8D961-BB8B-3355-B8F5-A1829DFB7B9A}"/>
              </a:ext>
            </a:extLst>
          </p:cNvPr>
          <p:cNvGrpSpPr/>
          <p:nvPr/>
        </p:nvGrpSpPr>
        <p:grpSpPr>
          <a:xfrm>
            <a:off x="155152" y="159046"/>
            <a:ext cx="11127473" cy="2009400"/>
            <a:chOff x="150128" y="102542"/>
            <a:chExt cx="11127473" cy="2009400"/>
          </a:xfrm>
        </p:grpSpPr>
        <p:grpSp>
          <p:nvGrpSpPr>
            <p:cNvPr id="60" name="Group 59">
              <a:extLst>
                <a:ext uri="{FF2B5EF4-FFF2-40B4-BE49-F238E27FC236}">
                  <a16:creationId xmlns:a16="http://schemas.microsoft.com/office/drawing/2014/main" id="{8CDF5400-EC67-D4BB-8422-87736A06292C}"/>
                </a:ext>
              </a:extLst>
            </p:cNvPr>
            <p:cNvGrpSpPr/>
            <p:nvPr/>
          </p:nvGrpSpPr>
          <p:grpSpPr>
            <a:xfrm>
              <a:off x="1107065" y="248000"/>
              <a:ext cx="10170536" cy="1863939"/>
              <a:chOff x="1107064" y="247999"/>
              <a:chExt cx="10404597" cy="1863939"/>
            </a:xfrm>
          </p:grpSpPr>
          <p:pic>
            <p:nvPicPr>
              <p:cNvPr id="63" name="Picture 62">
                <a:extLst>
                  <a:ext uri="{FF2B5EF4-FFF2-40B4-BE49-F238E27FC236}">
                    <a16:creationId xmlns:a16="http://schemas.microsoft.com/office/drawing/2014/main" id="{8F0B8332-741A-7316-6CCC-0F95551CE999}"/>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64" name="Rectangle 63">
                <a:extLst>
                  <a:ext uri="{FF2B5EF4-FFF2-40B4-BE49-F238E27FC236}">
                    <a16:creationId xmlns:a16="http://schemas.microsoft.com/office/drawing/2014/main" id="{B2A3D944-3641-5874-6BB1-4E0CD81696B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600" dirty="0" err="1">
                    <a:latin typeface="iCiel Cadena" panose="02000503000000020004" pitchFamily="50" charset="0"/>
                    <a:ea typeface="Tahoma" panose="020B0604030504040204" pitchFamily="34" charset="0"/>
                    <a:cs typeface="Tahoma" panose="020B0604030504040204" pitchFamily="34" charset="0"/>
                  </a:rPr>
                  <a:t>Khu</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vực</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chính</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của</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bàn</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phím</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có</a:t>
                </a:r>
                <a:r>
                  <a:rPr lang="en-US" altLang="en-US" sz="3600" dirty="0">
                    <a:latin typeface="iCiel Cadena" panose="02000503000000020004" pitchFamily="50" charset="0"/>
                    <a:ea typeface="Tahoma" panose="020B0604030504040204" pitchFamily="34" charset="0"/>
                    <a:cs typeface="Tahoma" panose="020B0604030504040204" pitchFamily="34" charset="0"/>
                  </a:rPr>
                  <a:t> bao </a:t>
                </a:r>
                <a:r>
                  <a:rPr lang="en-US" altLang="en-US" sz="3600" dirty="0" err="1">
                    <a:latin typeface="iCiel Cadena" panose="02000503000000020004" pitchFamily="50" charset="0"/>
                    <a:ea typeface="Tahoma" panose="020B0604030504040204" pitchFamily="34" charset="0"/>
                    <a:cs typeface="Tahoma" panose="020B0604030504040204" pitchFamily="34" charset="0"/>
                  </a:rPr>
                  <a:t>nhiêu</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hàng</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phím</a:t>
                </a:r>
                <a:r>
                  <a:rPr lang="en-US" altLang="en-US" sz="3600" dirty="0">
                    <a:latin typeface="iCiel Cadena" panose="02000503000000020004" pitchFamily="50" charset="0"/>
                    <a:ea typeface="Tahoma" panose="020B0604030504040204" pitchFamily="34" charset="0"/>
                    <a:cs typeface="Tahoma" panose="020B0604030504040204" pitchFamily="34" charset="0"/>
                  </a:rPr>
                  <a:t>?</a:t>
                </a:r>
              </a:p>
            </p:txBody>
          </p:sp>
        </p:grpSp>
        <p:pic>
          <p:nvPicPr>
            <p:cNvPr id="61" name="Picture 60">
              <a:extLst>
                <a:ext uri="{FF2B5EF4-FFF2-40B4-BE49-F238E27FC236}">
                  <a16:creationId xmlns:a16="http://schemas.microsoft.com/office/drawing/2014/main" id="{6FC7EEF9-6C77-3CFF-F6B7-D63421936CC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62" name="TextBox 61">
              <a:extLst>
                <a:ext uri="{FF2B5EF4-FFF2-40B4-BE49-F238E27FC236}">
                  <a16:creationId xmlns:a16="http://schemas.microsoft.com/office/drawing/2014/main" id="{6254CA2C-3EE0-D5EF-7494-11A68477A940}"/>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schemeClr val="bg1"/>
                  </a:solidFill>
                  <a:latin typeface="iCiel Cadena" panose="02000503000000020004" pitchFamily="50" charset="0"/>
                </a:rPr>
                <a:t>02</a:t>
              </a:r>
            </a:p>
          </p:txBody>
        </p:sp>
      </p:grpSp>
      <p:pic>
        <p:nvPicPr>
          <p:cNvPr id="65" name="Picture 64">
            <a:extLst>
              <a:ext uri="{FF2B5EF4-FFF2-40B4-BE49-F238E27FC236}">
                <a16:creationId xmlns:a16="http://schemas.microsoft.com/office/drawing/2014/main" id="{749F6D23-DD04-7F6F-6E64-57E879E1B73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66" name="Picture 65">
            <a:extLst>
              <a:ext uri="{FF2B5EF4-FFF2-40B4-BE49-F238E27FC236}">
                <a16:creationId xmlns:a16="http://schemas.microsoft.com/office/drawing/2014/main" id="{BA110CA1-2693-BF74-57C9-70A3D54DB3D3}"/>
              </a:ext>
            </a:extLst>
          </p:cNvPr>
          <p:cNvPicPr>
            <a:picLocks noChangeAspect="1"/>
          </p:cNvPicPr>
          <p:nvPr/>
        </p:nvPicPr>
        <p:blipFill>
          <a:blip r:embed="rId19"/>
          <a:stretch>
            <a:fillRect/>
          </a:stretch>
        </p:blipFill>
        <p:spPr>
          <a:xfrm>
            <a:off x="-1660111" y="423470"/>
            <a:ext cx="1329043" cy="1329043"/>
          </a:xfrm>
          <a:prstGeom prst="rect">
            <a:avLst/>
          </a:prstGeom>
        </p:spPr>
      </p:pic>
      <p:pic>
        <p:nvPicPr>
          <p:cNvPr id="67" name="AmthanhThua">
            <a:hlinkClick r:id="" action="ppaction://media"/>
            <a:extLst>
              <a:ext uri="{FF2B5EF4-FFF2-40B4-BE49-F238E27FC236}">
                <a16:creationId xmlns:a16="http://schemas.microsoft.com/office/drawing/2014/main" id="{7648D90C-6BE4-526B-40DC-63728B38C394}"/>
              </a:ext>
            </a:extLst>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1236462" y="4407923"/>
            <a:ext cx="487363" cy="487363"/>
          </a:xfrm>
          <a:prstGeom prst="rect">
            <a:avLst/>
          </a:prstGeom>
        </p:spPr>
      </p:pic>
      <p:pic>
        <p:nvPicPr>
          <p:cNvPr id="68" name="nhacthang">
            <a:hlinkClick r:id="" action="ppaction://media"/>
            <a:extLst>
              <a:ext uri="{FF2B5EF4-FFF2-40B4-BE49-F238E27FC236}">
                <a16:creationId xmlns:a16="http://schemas.microsoft.com/office/drawing/2014/main" id="{89FD9FE7-E0FB-4CB9-0292-4260A3CAD57B}"/>
              </a:ext>
            </a:extLst>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1227935" y="2779130"/>
            <a:ext cx="487363" cy="487363"/>
          </a:xfrm>
          <a:prstGeom prst="rect">
            <a:avLst/>
          </a:prstGeom>
        </p:spPr>
      </p:pic>
      <p:pic>
        <p:nvPicPr>
          <p:cNvPr id="69" name="Picture 68">
            <a:hlinkClick r:id="" action="ppaction://hlinkshowjump?jump=previousslide"/>
            <a:extLst>
              <a:ext uri="{FF2B5EF4-FFF2-40B4-BE49-F238E27FC236}">
                <a16:creationId xmlns:a16="http://schemas.microsoft.com/office/drawing/2014/main" id="{2087E331-48B6-7078-0EDE-93178C65A5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70" name="Picture 69">
            <a:hlinkClick r:id="" action="ppaction://hlinkshowjump?jump=nextslide"/>
            <a:extLst>
              <a:ext uri="{FF2B5EF4-FFF2-40B4-BE49-F238E27FC236}">
                <a16:creationId xmlns:a16="http://schemas.microsoft.com/office/drawing/2014/main" id="{8FEBED76-16A0-C434-E1B7-909FCBE4FE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
        <p:nvSpPr>
          <p:cNvPr id="71" name="TextBox 70">
            <a:extLst>
              <a:ext uri="{FF2B5EF4-FFF2-40B4-BE49-F238E27FC236}">
                <a16:creationId xmlns:a16="http://schemas.microsoft.com/office/drawing/2014/main" id="{D65786C2-E8A9-C41F-5342-4A1976E6A042}"/>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72" name="TextBox 71">
            <a:extLst>
              <a:ext uri="{FF2B5EF4-FFF2-40B4-BE49-F238E27FC236}">
                <a16:creationId xmlns:a16="http://schemas.microsoft.com/office/drawing/2014/main" id="{809B52E4-0457-3281-9497-E8515BD3243D}"/>
              </a:ext>
            </a:extLst>
          </p:cNvPr>
          <p:cNvSpPr txBox="1"/>
          <p:nvPr/>
        </p:nvSpPr>
        <p:spPr>
          <a:xfrm>
            <a:off x="-1669154" y="3528341"/>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spTree>
    <p:extLst>
      <p:ext uri="{BB962C8B-B14F-4D97-AF65-F5344CB8AC3E}">
        <p14:creationId xmlns:p14="http://schemas.microsoft.com/office/powerpoint/2010/main" val="936687080"/>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fltVal val="0"/>
                                          </p:val>
                                        </p:tav>
                                        <p:tav tm="100000">
                                          <p:val>
                                            <p:strVal val="#ppt_h"/>
                                          </p:val>
                                        </p:tav>
                                      </p:tavLst>
                                    </p:anim>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fltVal val="0.5"/>
                                          </p:val>
                                        </p:tav>
                                        <p:tav tm="100000">
                                          <p:val>
                                            <p:strVal val="#ppt_x"/>
                                          </p:val>
                                        </p:tav>
                                      </p:tavLst>
                                    </p:anim>
                                    <p:anim calcmode="lin" valueType="num">
                                      <p:cBhvr>
                                        <p:cTn id="20" dur="500" fill="hold"/>
                                        <p:tgtEl>
                                          <p:spTgt spid="43"/>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anim calcmode="lin" valueType="num">
                                      <p:cBhvr>
                                        <p:cTn id="31" dur="500" fill="hold"/>
                                        <p:tgtEl>
                                          <p:spTgt spid="44"/>
                                        </p:tgtEl>
                                        <p:attrNameLst>
                                          <p:attrName>ppt_x</p:attrName>
                                        </p:attrNameLst>
                                      </p:cBhvr>
                                      <p:tavLst>
                                        <p:tav tm="0">
                                          <p:val>
                                            <p:fltVal val="0.5"/>
                                          </p:val>
                                        </p:tav>
                                        <p:tav tm="100000">
                                          <p:val>
                                            <p:strVal val="#ppt_x"/>
                                          </p:val>
                                        </p:tav>
                                      </p:tavLst>
                                    </p:anim>
                                    <p:anim calcmode="lin" valueType="num">
                                      <p:cBhvr>
                                        <p:cTn id="32" dur="500" fill="hold"/>
                                        <p:tgtEl>
                                          <p:spTgt spid="44"/>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500" fill="hold"/>
                                        <p:tgtEl>
                                          <p:spTgt spid="42"/>
                                        </p:tgtEl>
                                        <p:attrNameLst>
                                          <p:attrName>ppt_w</p:attrName>
                                        </p:attrNameLst>
                                      </p:cBhvr>
                                      <p:tavLst>
                                        <p:tav tm="0">
                                          <p:val>
                                            <p:fltVal val="0"/>
                                          </p:val>
                                        </p:tav>
                                        <p:tav tm="100000">
                                          <p:val>
                                            <p:strVal val="#ppt_w"/>
                                          </p:val>
                                        </p:tav>
                                      </p:tavLst>
                                    </p:anim>
                                    <p:anim calcmode="lin" valueType="num">
                                      <p:cBhvr>
                                        <p:cTn id="41" dur="500" fill="hold"/>
                                        <p:tgtEl>
                                          <p:spTgt spid="42"/>
                                        </p:tgtEl>
                                        <p:attrNameLst>
                                          <p:attrName>ppt_h</p:attrName>
                                        </p:attrNameLst>
                                      </p:cBhvr>
                                      <p:tavLst>
                                        <p:tav tm="0">
                                          <p:val>
                                            <p:fltVal val="0"/>
                                          </p:val>
                                        </p:tav>
                                        <p:tav tm="100000">
                                          <p:val>
                                            <p:strVal val="#ppt_h"/>
                                          </p:val>
                                        </p:tav>
                                      </p:tavLst>
                                    </p:anim>
                                    <p:animEffect transition="in" filter="fade">
                                      <p:cBhvr>
                                        <p:cTn id="42" dur="500"/>
                                        <p:tgtEl>
                                          <p:spTgt spid="42"/>
                                        </p:tgtEl>
                                      </p:cBhvr>
                                    </p:animEffect>
                                    <p:anim calcmode="lin" valueType="num">
                                      <p:cBhvr>
                                        <p:cTn id="43" dur="500" fill="hold"/>
                                        <p:tgtEl>
                                          <p:spTgt spid="42"/>
                                        </p:tgtEl>
                                        <p:attrNameLst>
                                          <p:attrName>ppt_x</p:attrName>
                                        </p:attrNameLst>
                                      </p:cBhvr>
                                      <p:tavLst>
                                        <p:tav tm="0">
                                          <p:val>
                                            <p:fltVal val="0.5"/>
                                          </p:val>
                                        </p:tav>
                                        <p:tav tm="100000">
                                          <p:val>
                                            <p:strVal val="#ppt_x"/>
                                          </p:val>
                                        </p:tav>
                                      </p:tavLst>
                                    </p:anim>
                                    <p:anim calcmode="lin" valueType="num">
                                      <p:cBhvr>
                                        <p:cTn id="44" dur="500" fill="hold"/>
                                        <p:tgtEl>
                                          <p:spTgt spid="4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anim calcmode="lin" valueType="num">
                                      <p:cBhvr>
                                        <p:cTn id="55" dur="500" fill="hold"/>
                                        <p:tgtEl>
                                          <p:spTgt spid="41"/>
                                        </p:tgtEl>
                                        <p:attrNameLst>
                                          <p:attrName>ppt_x</p:attrName>
                                        </p:attrNameLst>
                                      </p:cBhvr>
                                      <p:tavLst>
                                        <p:tav tm="0">
                                          <p:val>
                                            <p:fltVal val="0.5"/>
                                          </p:val>
                                        </p:tav>
                                        <p:tav tm="100000">
                                          <p:val>
                                            <p:strVal val="#ppt_x"/>
                                          </p:val>
                                        </p:tav>
                                      </p:tavLst>
                                    </p:anim>
                                    <p:anim calcmode="lin" valueType="num">
                                      <p:cBhvr>
                                        <p:cTn id="56" dur="500" fill="hold"/>
                                        <p:tgtEl>
                                          <p:spTgt spid="4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44"/>
                                        </p:tgtEl>
                                      </p:cBhvr>
                                    </p:animEffect>
                                    <p:animScale>
                                      <p:cBhvr>
                                        <p:cTn id="66" dur="250" autoRev="1" fill="hold"/>
                                        <p:tgtEl>
                                          <p:spTgt spid="44"/>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68"/>
                                        </p:tgtEl>
                                      </p:cBhvr>
                                    </p:cmd>
                                  </p:childTnLst>
                                </p:cTn>
                              </p:par>
                              <p:par>
                                <p:cTn id="70" presetID="1"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5"/>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59"/>
                                        </p:tgtEl>
                                      </p:cBhvr>
                                    </p:animEffect>
                                    <p:set>
                                      <p:cBhvr>
                                        <p:cTn id="76" dur="1" fill="hold">
                                          <p:stCondLst>
                                            <p:cond delay="49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2"/>
                                        </p:tgtEl>
                                      </p:cBhvr>
                                    </p:animEffect>
                                    <p:set>
                                      <p:cBhvr>
                                        <p:cTn id="94" dur="1" fill="hold">
                                          <p:stCondLst>
                                            <p:cond delay="499"/>
                                          </p:stCondLst>
                                        </p:cTn>
                                        <p:tgtEl>
                                          <p:spTgt spid="4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0"/>
                                        </p:tgtEl>
                                      </p:cBhvr>
                                    </p:animEffect>
                                    <p:set>
                                      <p:cBhvr>
                                        <p:cTn id="97" dur="1" fill="hold">
                                          <p:stCondLst>
                                            <p:cond delay="499"/>
                                          </p:stCondLst>
                                        </p:cTn>
                                        <p:tgtEl>
                                          <p:spTgt spid="5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65"/>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5"/>
                                        </p:tgtEl>
                                      </p:cBhvr>
                                    </p:animEffect>
                                    <p:animScale>
                                      <p:cBhvr>
                                        <p:cTn id="115" dur="250" autoRev="1" fill="hold"/>
                                        <p:tgtEl>
                                          <p:spTgt spid="65"/>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9"/>
                                        </p:tgtEl>
                                      </p:cBhvr>
                                    </p:animEffect>
                                    <p:set>
                                      <p:cBhvr>
                                        <p:cTn id="119" dur="1" fill="hold">
                                          <p:stCondLst>
                                            <p:cond delay="499"/>
                                          </p:stCondLst>
                                        </p:cTn>
                                        <p:tgtEl>
                                          <p:spTgt spid="39"/>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5"/>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59"/>
                                        </p:tgtEl>
                                        <p:attrNameLst>
                                          <p:attrName>style.visibility</p:attrName>
                                        </p:attrNameLst>
                                      </p:cBhvr>
                                      <p:to>
                                        <p:strVal val="visible"/>
                                      </p:to>
                                    </p:set>
                                    <p:animEffect transition="in" filter="fade">
                                      <p:cBhvr>
                                        <p:cTn id="124" dur="500"/>
                                        <p:tgtEl>
                                          <p:spTgt spid="59"/>
                                        </p:tgtEl>
                                      </p:cBhvr>
                                    </p:animEffect>
                                  </p:childTnLst>
                                </p:cTn>
                              </p:par>
                              <p:par>
                                <p:cTn id="125" presetID="10" presetClass="entr" presetSubtype="0"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500"/>
                                        <p:tgtEl>
                                          <p:spTgt spid="44"/>
                                        </p:tgtEl>
                                      </p:cBhvr>
                                    </p:animEffect>
                                  </p:childTnLst>
                                </p:cTn>
                              </p:par>
                              <p:par>
                                <p:cTn id="131" presetID="10"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500"/>
                                        <p:tgtEl>
                                          <p:spTgt spid="47"/>
                                        </p:tgtEl>
                                      </p:cBhvr>
                                    </p:animEffect>
                                  </p:childTnLst>
                                </p:cTn>
                              </p:par>
                              <p:par>
                                <p:cTn id="134" presetID="10" presetClass="entr" presetSubtype="0" fill="hold" nodeType="with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fade">
                                      <p:cBhvr>
                                        <p:cTn id="136" dur="500"/>
                                        <p:tgtEl>
                                          <p:spTgt spid="40"/>
                                        </p:tgtEl>
                                      </p:cBhvr>
                                    </p:animEffect>
                                  </p:childTnLst>
                                </p:cTn>
                              </p:par>
                              <p:par>
                                <p:cTn id="137" presetID="10"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65"/>
                  </p:tgtEl>
                </p:cond>
              </p:nextCondLst>
            </p:seq>
            <p:seq concurrent="1" nextAc="seek">
              <p:cTn id="140" restart="whenNotActive" fill="hold" evtFilter="cancelBubble" nodeType="interactiveSeq">
                <p:stCondLst>
                  <p:cond evt="onClick" delay="0">
                    <p:tgtEl>
                      <p:spTgt spid="43"/>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43"/>
                                        </p:tgtEl>
                                      </p:cBhvr>
                                    </p:animEffect>
                                    <p:animScale>
                                      <p:cBhvr>
                                        <p:cTn id="145" dur="250" autoRev="1" fill="hold"/>
                                        <p:tgtEl>
                                          <p:spTgt spid="43"/>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67"/>
                                        </p:tgtEl>
                                      </p:cBhvr>
                                    </p:cmd>
                                  </p:childTnLst>
                                </p:cTn>
                              </p:par>
                              <p:par>
                                <p:cTn id="149" presetID="1" presetClass="entr" presetSubtype="0" fill="hold" nodeType="with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66"/>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59"/>
                                        </p:tgtEl>
                                      </p:cBhvr>
                                    </p:animEffect>
                                    <p:set>
                                      <p:cBhvr>
                                        <p:cTn id="155" dur="1" fill="hold">
                                          <p:stCondLst>
                                            <p:cond delay="499"/>
                                          </p:stCondLst>
                                        </p:cTn>
                                        <p:tgtEl>
                                          <p:spTgt spid="59"/>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46"/>
                                        </p:tgtEl>
                                      </p:cBhvr>
                                    </p:animEffect>
                                    <p:set>
                                      <p:cBhvr>
                                        <p:cTn id="158" dur="1" fill="hold">
                                          <p:stCondLst>
                                            <p:cond delay="499"/>
                                          </p:stCondLst>
                                        </p:cTn>
                                        <p:tgtEl>
                                          <p:spTgt spid="4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44"/>
                                        </p:tgtEl>
                                      </p:cBhvr>
                                    </p:animEffect>
                                    <p:set>
                                      <p:cBhvr>
                                        <p:cTn id="161" dur="1" fill="hold">
                                          <p:stCondLst>
                                            <p:cond delay="499"/>
                                          </p:stCondLst>
                                        </p:cTn>
                                        <p:tgtEl>
                                          <p:spTgt spid="44"/>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42"/>
                                        </p:tgtEl>
                                      </p:cBhvr>
                                    </p:animEffect>
                                    <p:set>
                                      <p:cBhvr>
                                        <p:cTn id="173" dur="1" fill="hold">
                                          <p:stCondLst>
                                            <p:cond delay="499"/>
                                          </p:stCondLst>
                                        </p:cTn>
                                        <p:tgtEl>
                                          <p:spTgt spid="42"/>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1"/>
                                        </p:tgtEl>
                                      </p:cBhvr>
                                    </p:animEffect>
                                    <p:set>
                                      <p:cBhvr>
                                        <p:cTn id="179" dur="1" fill="hold">
                                          <p:stCondLst>
                                            <p:cond delay="499"/>
                                          </p:stCondLst>
                                        </p:cTn>
                                        <p:tgtEl>
                                          <p:spTgt spid="4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56"/>
                                        </p:tgtEl>
                                      </p:cBhvr>
                                    </p:animEffect>
                                    <p:set>
                                      <p:cBhvr>
                                        <p:cTn id="182" dur="1" fill="hold">
                                          <p:stCondLst>
                                            <p:cond delay="499"/>
                                          </p:stCondLst>
                                        </p:cTn>
                                        <p:tgtEl>
                                          <p:spTgt spid="56"/>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0"/>
                                        </p:tgtEl>
                                      </p:cBhvr>
                                    </p:animEffect>
                                    <p:set>
                                      <p:cBhvr>
                                        <p:cTn id="185" dur="1" fill="hold">
                                          <p:stCondLst>
                                            <p:cond delay="499"/>
                                          </p:stCondLst>
                                        </p:cTn>
                                        <p:tgtEl>
                                          <p:spTgt spid="40"/>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45"/>
                                        </p:tgtEl>
                                      </p:cBhvr>
                                    </p:animEffect>
                                    <p:set>
                                      <p:cBhvr>
                                        <p:cTn id="18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66"/>
                                        </p:tgtEl>
                                      </p:cBhvr>
                                    </p:animEffect>
                                    <p:animScale>
                                      <p:cBhvr>
                                        <p:cTn id="194" dur="250" autoRev="1" fill="hold"/>
                                        <p:tgtEl>
                                          <p:spTgt spid="66"/>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66"/>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38"/>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fade">
                                      <p:cBhvr>
                                        <p:cTn id="202" dur="500"/>
                                        <p:tgtEl>
                                          <p:spTgt spid="59"/>
                                        </p:tgtEl>
                                      </p:cBhvr>
                                    </p:animEffect>
                                  </p:childTnLst>
                                </p:cTn>
                              </p:par>
                              <p:par>
                                <p:cTn id="203" presetID="10" presetClass="entr" presetSubtype="0" fill="hold" nodeType="withEffect">
                                  <p:stCondLst>
                                    <p:cond delay="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0"/>
                                  </p:stCondLst>
                                  <p:childTnLst>
                                    <p:set>
                                      <p:cBhvr>
                                        <p:cTn id="207" dur="1" fill="hold">
                                          <p:stCondLst>
                                            <p:cond delay="0"/>
                                          </p:stCondLst>
                                        </p:cTn>
                                        <p:tgtEl>
                                          <p:spTgt spid="44"/>
                                        </p:tgtEl>
                                        <p:attrNameLst>
                                          <p:attrName>style.visibility</p:attrName>
                                        </p:attrNameLst>
                                      </p:cBhvr>
                                      <p:to>
                                        <p:strVal val="visible"/>
                                      </p:to>
                                    </p:set>
                                    <p:animEffect transition="in" filter="fade">
                                      <p:cBhvr>
                                        <p:cTn id="208" dur="500"/>
                                        <p:tgtEl>
                                          <p:spTgt spid="44"/>
                                        </p:tgtEl>
                                      </p:cBhvr>
                                    </p:animEffect>
                                  </p:childTnLst>
                                </p:cTn>
                              </p:par>
                              <p:par>
                                <p:cTn id="209" presetID="10" presetClass="entr" presetSubtype="0" fill="hold" nodeType="withEffect">
                                  <p:stCondLst>
                                    <p:cond delay="0"/>
                                  </p:stCondLst>
                                  <p:childTnLst>
                                    <p:set>
                                      <p:cBhvr>
                                        <p:cTn id="210" dur="1" fill="hold">
                                          <p:stCondLst>
                                            <p:cond delay="0"/>
                                          </p:stCondLst>
                                        </p:cTn>
                                        <p:tgtEl>
                                          <p:spTgt spid="47"/>
                                        </p:tgtEl>
                                        <p:attrNameLst>
                                          <p:attrName>style.visibility</p:attrName>
                                        </p:attrNameLst>
                                      </p:cBhvr>
                                      <p:to>
                                        <p:strVal val="visible"/>
                                      </p:to>
                                    </p:set>
                                    <p:animEffect transition="in" filter="fade">
                                      <p:cBhvr>
                                        <p:cTn id="211" dur="500"/>
                                        <p:tgtEl>
                                          <p:spTgt spid="47"/>
                                        </p:tgtEl>
                                      </p:cBhvr>
                                    </p:animEffect>
                                  </p:childTnLst>
                                </p:cTn>
                              </p:par>
                              <p:par>
                                <p:cTn id="212" presetID="10" presetClass="entr" presetSubtype="0" fill="hold" nodeType="withEffect">
                                  <p:stCondLst>
                                    <p:cond delay="0"/>
                                  </p:stCondLst>
                                  <p:childTnLst>
                                    <p:set>
                                      <p:cBhvr>
                                        <p:cTn id="213" dur="1" fill="hold">
                                          <p:stCondLst>
                                            <p:cond delay="0"/>
                                          </p:stCondLst>
                                        </p:cTn>
                                        <p:tgtEl>
                                          <p:spTgt spid="43"/>
                                        </p:tgtEl>
                                        <p:attrNameLst>
                                          <p:attrName>style.visibility</p:attrName>
                                        </p:attrNameLst>
                                      </p:cBhvr>
                                      <p:to>
                                        <p:strVal val="visible"/>
                                      </p:to>
                                    </p:set>
                                    <p:animEffect transition="in" filter="fade">
                                      <p:cBhvr>
                                        <p:cTn id="214" dur="500"/>
                                        <p:tgtEl>
                                          <p:spTgt spid="43"/>
                                        </p:tgtEl>
                                      </p:cBhvr>
                                    </p:animEffect>
                                  </p:childTnLst>
                                </p:cTn>
                              </p:par>
                              <p:par>
                                <p:cTn id="215" presetID="10" presetClass="entr" presetSubtype="0" fill="hold" nodeType="withEffect">
                                  <p:stCondLst>
                                    <p:cond delay="0"/>
                                  </p:stCondLst>
                                  <p:childTnLst>
                                    <p:set>
                                      <p:cBhvr>
                                        <p:cTn id="216" dur="1" fill="hold">
                                          <p:stCondLst>
                                            <p:cond delay="0"/>
                                          </p:stCondLst>
                                        </p:cTn>
                                        <p:tgtEl>
                                          <p:spTgt spid="53"/>
                                        </p:tgtEl>
                                        <p:attrNameLst>
                                          <p:attrName>style.visibility</p:attrName>
                                        </p:attrNameLst>
                                      </p:cBhvr>
                                      <p:to>
                                        <p:strVal val="visible"/>
                                      </p:to>
                                    </p:set>
                                    <p:animEffect transition="in" filter="fade">
                                      <p:cBhvr>
                                        <p:cTn id="217" dur="500"/>
                                        <p:tgtEl>
                                          <p:spTgt spid="53"/>
                                        </p:tgtEl>
                                      </p:cBhvr>
                                    </p:animEffect>
                                  </p:childTnLst>
                                </p:cTn>
                              </p:par>
                              <p:par>
                                <p:cTn id="218" presetID="10" presetClass="entr" presetSubtype="0" fill="hold" nodeType="withEffect">
                                  <p:stCondLst>
                                    <p:cond delay="0"/>
                                  </p:stCondLst>
                                  <p:childTnLst>
                                    <p:set>
                                      <p:cBhvr>
                                        <p:cTn id="219" dur="1" fill="hold">
                                          <p:stCondLst>
                                            <p:cond delay="0"/>
                                          </p:stCondLst>
                                        </p:cTn>
                                        <p:tgtEl>
                                          <p:spTgt spid="42"/>
                                        </p:tgtEl>
                                        <p:attrNameLst>
                                          <p:attrName>style.visibility</p:attrName>
                                        </p:attrNameLst>
                                      </p:cBhvr>
                                      <p:to>
                                        <p:strVal val="visible"/>
                                      </p:to>
                                    </p:set>
                                    <p:animEffect transition="in" filter="fade">
                                      <p:cBhvr>
                                        <p:cTn id="220" dur="500"/>
                                        <p:tgtEl>
                                          <p:spTgt spid="42"/>
                                        </p:tgtEl>
                                      </p:cBhvr>
                                    </p:animEffect>
                                  </p:childTnLst>
                                </p:cTn>
                              </p:par>
                              <p:par>
                                <p:cTn id="221" presetID="10" presetClass="entr" presetSubtype="0" fill="hold" nodeType="withEffect">
                                  <p:stCondLst>
                                    <p:cond delay="0"/>
                                  </p:stCondLst>
                                  <p:childTnLst>
                                    <p:set>
                                      <p:cBhvr>
                                        <p:cTn id="222" dur="1" fill="hold">
                                          <p:stCondLst>
                                            <p:cond delay="0"/>
                                          </p:stCondLst>
                                        </p:cTn>
                                        <p:tgtEl>
                                          <p:spTgt spid="50"/>
                                        </p:tgtEl>
                                        <p:attrNameLst>
                                          <p:attrName>style.visibility</p:attrName>
                                        </p:attrNameLst>
                                      </p:cBhvr>
                                      <p:to>
                                        <p:strVal val="visible"/>
                                      </p:to>
                                    </p:set>
                                    <p:animEffect transition="in" filter="fade">
                                      <p:cBhvr>
                                        <p:cTn id="223" dur="500"/>
                                        <p:tgtEl>
                                          <p:spTgt spid="50"/>
                                        </p:tgtEl>
                                      </p:cBhvr>
                                    </p:animEffect>
                                  </p:childTnLst>
                                </p:cTn>
                              </p:par>
                              <p:par>
                                <p:cTn id="224" presetID="10" presetClass="entr" presetSubtype="0" fill="hold" nodeType="withEffect">
                                  <p:stCondLst>
                                    <p:cond delay="0"/>
                                  </p:stCondLst>
                                  <p:childTnLst>
                                    <p:set>
                                      <p:cBhvr>
                                        <p:cTn id="225" dur="1" fill="hold">
                                          <p:stCondLst>
                                            <p:cond delay="0"/>
                                          </p:stCondLst>
                                        </p:cTn>
                                        <p:tgtEl>
                                          <p:spTgt spid="41"/>
                                        </p:tgtEl>
                                        <p:attrNameLst>
                                          <p:attrName>style.visibility</p:attrName>
                                        </p:attrNameLst>
                                      </p:cBhvr>
                                      <p:to>
                                        <p:strVal val="visible"/>
                                      </p:to>
                                    </p:set>
                                    <p:animEffect transition="in" filter="fade">
                                      <p:cBhvr>
                                        <p:cTn id="226" dur="500"/>
                                        <p:tgtEl>
                                          <p:spTgt spid="41"/>
                                        </p:tgtEl>
                                      </p:cBhvr>
                                    </p:animEffect>
                                  </p:childTnLst>
                                </p:cTn>
                              </p:par>
                              <p:par>
                                <p:cTn id="227" presetID="10" presetClass="entr" presetSubtype="0" fill="hold" nodeType="withEffect">
                                  <p:stCondLst>
                                    <p:cond delay="0"/>
                                  </p:stCondLst>
                                  <p:childTnLst>
                                    <p:set>
                                      <p:cBhvr>
                                        <p:cTn id="228" dur="1" fill="hold">
                                          <p:stCondLst>
                                            <p:cond delay="0"/>
                                          </p:stCondLst>
                                        </p:cTn>
                                        <p:tgtEl>
                                          <p:spTgt spid="56"/>
                                        </p:tgtEl>
                                        <p:attrNameLst>
                                          <p:attrName>style.visibility</p:attrName>
                                        </p:attrNameLst>
                                      </p:cBhvr>
                                      <p:to>
                                        <p:strVal val="visible"/>
                                      </p:to>
                                    </p:set>
                                    <p:animEffect transition="in" filter="fade">
                                      <p:cBhvr>
                                        <p:cTn id="229" dur="500"/>
                                        <p:tgtEl>
                                          <p:spTgt spid="56"/>
                                        </p:tgtEl>
                                      </p:cBhvr>
                                    </p:animEffect>
                                  </p:childTnLst>
                                </p:cTn>
                              </p:par>
                              <p:par>
                                <p:cTn id="230" presetID="10" presetClass="entr" presetSubtype="0" fill="hold" nodeType="withEffect">
                                  <p:stCondLst>
                                    <p:cond delay="0"/>
                                  </p:stCondLst>
                                  <p:childTnLst>
                                    <p:set>
                                      <p:cBhvr>
                                        <p:cTn id="231" dur="1" fill="hold">
                                          <p:stCondLst>
                                            <p:cond delay="0"/>
                                          </p:stCondLst>
                                        </p:cTn>
                                        <p:tgtEl>
                                          <p:spTgt spid="40"/>
                                        </p:tgtEl>
                                        <p:attrNameLst>
                                          <p:attrName>style.visibility</p:attrName>
                                        </p:attrNameLst>
                                      </p:cBhvr>
                                      <p:to>
                                        <p:strVal val="visible"/>
                                      </p:to>
                                    </p:set>
                                    <p:animEffect transition="in" filter="fade">
                                      <p:cBhvr>
                                        <p:cTn id="232" dur="500"/>
                                        <p:tgtEl>
                                          <p:spTgt spid="40"/>
                                        </p:tgtEl>
                                      </p:cBhvr>
                                    </p:animEffect>
                                  </p:childTnLst>
                                </p:cTn>
                              </p:par>
                              <p:par>
                                <p:cTn id="233" presetID="10" presetClass="entr" presetSubtype="0" fill="hold" nodeType="withEffect">
                                  <p:stCondLst>
                                    <p:cond delay="0"/>
                                  </p:stCondLst>
                                  <p:childTnLst>
                                    <p:set>
                                      <p:cBhvr>
                                        <p:cTn id="234" dur="1" fill="hold">
                                          <p:stCondLst>
                                            <p:cond delay="0"/>
                                          </p:stCondLst>
                                        </p:cTn>
                                        <p:tgtEl>
                                          <p:spTgt spid="45"/>
                                        </p:tgtEl>
                                        <p:attrNameLst>
                                          <p:attrName>style.visibility</p:attrName>
                                        </p:attrNameLst>
                                      </p:cBhvr>
                                      <p:to>
                                        <p:strVal val="visible"/>
                                      </p:to>
                                    </p:set>
                                    <p:animEffect transition="in" filter="fade">
                                      <p:cBhvr>
                                        <p:cTn id="235" dur="500"/>
                                        <p:tgtEl>
                                          <p:spTgt spid="45"/>
                                        </p:tgtEl>
                                      </p:cBhvr>
                                    </p:animEffect>
                                  </p:childTnLst>
                                </p:cTn>
                              </p:par>
                            </p:childTnLst>
                          </p:cTn>
                        </p:par>
                      </p:childTnLst>
                    </p:cTn>
                  </p:par>
                </p:childTnLst>
              </p:cTn>
              <p:nextCondLst>
                <p:cond evt="onClick" delay="0">
                  <p:tgtEl>
                    <p:spTgt spid="66"/>
                  </p:tgtEl>
                </p:cond>
              </p:nextCondLst>
            </p:seq>
            <p:seq concurrent="1" nextAc="seek">
              <p:cTn id="236" restart="whenNotActive" fill="hold" evtFilter="cancelBubble" nodeType="interactiveSeq">
                <p:stCondLst>
                  <p:cond evt="onClick" delay="0">
                    <p:tgtEl>
                      <p:spTgt spid="42"/>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42"/>
                                        </p:tgtEl>
                                      </p:cBhvr>
                                    </p:animEffect>
                                    <p:animScale>
                                      <p:cBhvr>
                                        <p:cTn id="241" dur="250" autoRev="1" fill="hold"/>
                                        <p:tgtEl>
                                          <p:spTgt spid="42"/>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67"/>
                                        </p:tgtEl>
                                      </p:cBhvr>
                                    </p:cmd>
                                  </p:childTnLst>
                                </p:cTn>
                              </p:par>
                              <p:par>
                                <p:cTn id="245" presetID="1" presetClass="entr" presetSubtype="0" fill="hold" nodeType="withEffect">
                                  <p:stCondLst>
                                    <p:cond delay="0"/>
                                  </p:stCondLst>
                                  <p:childTnLst>
                                    <p:set>
                                      <p:cBhvr>
                                        <p:cTn id="246" dur="1" fill="hold">
                                          <p:stCondLst>
                                            <p:cond delay="0"/>
                                          </p:stCondLst>
                                        </p:cTn>
                                        <p:tgtEl>
                                          <p:spTgt spid="38"/>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66"/>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59"/>
                                        </p:tgtEl>
                                      </p:cBhvr>
                                    </p:animEffect>
                                    <p:set>
                                      <p:cBhvr>
                                        <p:cTn id="251" dur="1" fill="hold">
                                          <p:stCondLst>
                                            <p:cond delay="499"/>
                                          </p:stCondLst>
                                        </p:cTn>
                                        <p:tgtEl>
                                          <p:spTgt spid="59"/>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44"/>
                                        </p:tgtEl>
                                      </p:cBhvr>
                                    </p:animEffect>
                                    <p:set>
                                      <p:cBhvr>
                                        <p:cTn id="257" dur="1" fill="hold">
                                          <p:stCondLst>
                                            <p:cond delay="499"/>
                                          </p:stCondLst>
                                        </p:cTn>
                                        <p:tgtEl>
                                          <p:spTgt spid="44"/>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47"/>
                                        </p:tgtEl>
                                      </p:cBhvr>
                                    </p:animEffect>
                                    <p:set>
                                      <p:cBhvr>
                                        <p:cTn id="260" dur="1" fill="hold">
                                          <p:stCondLst>
                                            <p:cond delay="499"/>
                                          </p:stCondLst>
                                        </p:cTn>
                                        <p:tgtEl>
                                          <p:spTgt spid="47"/>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43"/>
                                        </p:tgtEl>
                                      </p:cBhvr>
                                    </p:animEffect>
                                    <p:set>
                                      <p:cBhvr>
                                        <p:cTn id="263" dur="1" fill="hold">
                                          <p:stCondLst>
                                            <p:cond delay="499"/>
                                          </p:stCondLst>
                                        </p:cTn>
                                        <p:tgtEl>
                                          <p:spTgt spid="43"/>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53"/>
                                        </p:tgtEl>
                                      </p:cBhvr>
                                    </p:animEffect>
                                    <p:set>
                                      <p:cBhvr>
                                        <p:cTn id="266" dur="1" fill="hold">
                                          <p:stCondLst>
                                            <p:cond delay="499"/>
                                          </p:stCondLst>
                                        </p:cTn>
                                        <p:tgtEl>
                                          <p:spTgt spid="53"/>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42"/>
                                        </p:tgtEl>
                                      </p:cBhvr>
                                    </p:animEffect>
                                    <p:set>
                                      <p:cBhvr>
                                        <p:cTn id="269" dur="1" fill="hold">
                                          <p:stCondLst>
                                            <p:cond delay="499"/>
                                          </p:stCondLst>
                                        </p:cTn>
                                        <p:tgtEl>
                                          <p:spTgt spid="42"/>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50"/>
                                        </p:tgtEl>
                                      </p:cBhvr>
                                    </p:animEffect>
                                    <p:set>
                                      <p:cBhvr>
                                        <p:cTn id="272" dur="1" fill="hold">
                                          <p:stCondLst>
                                            <p:cond delay="499"/>
                                          </p:stCondLst>
                                        </p:cTn>
                                        <p:tgtEl>
                                          <p:spTgt spid="50"/>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41"/>
                                        </p:tgtEl>
                                      </p:cBhvr>
                                    </p:animEffect>
                                    <p:set>
                                      <p:cBhvr>
                                        <p:cTn id="275" dur="1" fill="hold">
                                          <p:stCondLst>
                                            <p:cond delay="499"/>
                                          </p:stCondLst>
                                        </p:cTn>
                                        <p:tgtEl>
                                          <p:spTgt spid="4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56"/>
                                        </p:tgtEl>
                                      </p:cBhvr>
                                    </p:animEffect>
                                    <p:set>
                                      <p:cBhvr>
                                        <p:cTn id="278" dur="1" fill="hold">
                                          <p:stCondLst>
                                            <p:cond delay="499"/>
                                          </p:stCondLst>
                                        </p:cTn>
                                        <p:tgtEl>
                                          <p:spTgt spid="56"/>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0"/>
                                        </p:tgtEl>
                                      </p:cBhvr>
                                    </p:animEffect>
                                    <p:set>
                                      <p:cBhvr>
                                        <p:cTn id="281" dur="1" fill="hold">
                                          <p:stCondLst>
                                            <p:cond delay="499"/>
                                          </p:stCondLst>
                                        </p:cTn>
                                        <p:tgtEl>
                                          <p:spTgt spid="40"/>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45"/>
                                        </p:tgtEl>
                                      </p:cBhvr>
                                    </p:animEffect>
                                    <p:set>
                                      <p:cBhvr>
                                        <p:cTn id="28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5" restart="whenNotActive" fill="hold" evtFilter="cancelBubble" nodeType="interactiveSeq">
                <p:stCondLst>
                  <p:cond evt="onClick" delay="0">
                    <p:tgtEl>
                      <p:spTgt spid="4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41"/>
                                        </p:tgtEl>
                                      </p:cBhvr>
                                    </p:animEffect>
                                    <p:animScale>
                                      <p:cBhvr>
                                        <p:cTn id="290" dur="250" autoRev="1" fill="hold"/>
                                        <p:tgtEl>
                                          <p:spTgt spid="4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67"/>
                                        </p:tgtEl>
                                      </p:cBhvr>
                                    </p:cmd>
                                  </p:childTnLst>
                                </p:cTn>
                              </p:par>
                              <p:par>
                                <p:cTn id="294" presetID="1" presetClass="entr" presetSubtype="0" fill="hold" nodeType="withEffect">
                                  <p:stCondLst>
                                    <p:cond delay="0"/>
                                  </p:stCondLst>
                                  <p:childTnLst>
                                    <p:set>
                                      <p:cBhvr>
                                        <p:cTn id="295" dur="1" fill="hold">
                                          <p:stCondLst>
                                            <p:cond delay="0"/>
                                          </p:stCondLst>
                                        </p:cTn>
                                        <p:tgtEl>
                                          <p:spTgt spid="38"/>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66"/>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59"/>
                                        </p:tgtEl>
                                      </p:cBhvr>
                                    </p:animEffect>
                                    <p:set>
                                      <p:cBhvr>
                                        <p:cTn id="300" dur="1" fill="hold">
                                          <p:stCondLst>
                                            <p:cond delay="499"/>
                                          </p:stCondLst>
                                        </p:cTn>
                                        <p:tgtEl>
                                          <p:spTgt spid="59"/>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46"/>
                                        </p:tgtEl>
                                      </p:cBhvr>
                                    </p:animEffect>
                                    <p:set>
                                      <p:cBhvr>
                                        <p:cTn id="303" dur="1" fill="hold">
                                          <p:stCondLst>
                                            <p:cond delay="499"/>
                                          </p:stCondLst>
                                        </p:cTn>
                                        <p:tgtEl>
                                          <p:spTgt spid="46"/>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44"/>
                                        </p:tgtEl>
                                      </p:cBhvr>
                                    </p:animEffect>
                                    <p:set>
                                      <p:cBhvr>
                                        <p:cTn id="306" dur="1" fill="hold">
                                          <p:stCondLst>
                                            <p:cond delay="499"/>
                                          </p:stCondLst>
                                        </p:cTn>
                                        <p:tgtEl>
                                          <p:spTgt spid="44"/>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47"/>
                                        </p:tgtEl>
                                      </p:cBhvr>
                                    </p:animEffect>
                                    <p:set>
                                      <p:cBhvr>
                                        <p:cTn id="309" dur="1" fill="hold">
                                          <p:stCondLst>
                                            <p:cond delay="499"/>
                                          </p:stCondLst>
                                        </p:cTn>
                                        <p:tgtEl>
                                          <p:spTgt spid="4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3"/>
                                        </p:tgtEl>
                                      </p:cBhvr>
                                    </p:animEffect>
                                    <p:set>
                                      <p:cBhvr>
                                        <p:cTn id="312" dur="1" fill="hold">
                                          <p:stCondLst>
                                            <p:cond delay="499"/>
                                          </p:stCondLst>
                                        </p:cTn>
                                        <p:tgtEl>
                                          <p:spTgt spid="43"/>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53"/>
                                        </p:tgtEl>
                                      </p:cBhvr>
                                    </p:animEffect>
                                    <p:set>
                                      <p:cBhvr>
                                        <p:cTn id="315" dur="1" fill="hold">
                                          <p:stCondLst>
                                            <p:cond delay="499"/>
                                          </p:stCondLst>
                                        </p:cTn>
                                        <p:tgtEl>
                                          <p:spTgt spid="53"/>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2"/>
                                        </p:tgtEl>
                                      </p:cBhvr>
                                    </p:animEffect>
                                    <p:set>
                                      <p:cBhvr>
                                        <p:cTn id="318" dur="1" fill="hold">
                                          <p:stCondLst>
                                            <p:cond delay="499"/>
                                          </p:stCondLst>
                                        </p:cTn>
                                        <p:tgtEl>
                                          <p:spTgt spid="42"/>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50"/>
                                        </p:tgtEl>
                                      </p:cBhvr>
                                    </p:animEffect>
                                    <p:set>
                                      <p:cBhvr>
                                        <p:cTn id="321" dur="1" fill="hold">
                                          <p:stCondLst>
                                            <p:cond delay="499"/>
                                          </p:stCondLst>
                                        </p:cTn>
                                        <p:tgtEl>
                                          <p:spTgt spid="50"/>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41"/>
                                        </p:tgtEl>
                                      </p:cBhvr>
                                    </p:animEffect>
                                    <p:set>
                                      <p:cBhvr>
                                        <p:cTn id="324" dur="1" fill="hold">
                                          <p:stCondLst>
                                            <p:cond delay="499"/>
                                          </p:stCondLst>
                                        </p:cTn>
                                        <p:tgtEl>
                                          <p:spTgt spid="4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0"/>
                                        </p:tgtEl>
                                      </p:cBhvr>
                                    </p:animEffect>
                                    <p:set>
                                      <p:cBhvr>
                                        <p:cTn id="330" dur="1" fill="hold">
                                          <p:stCondLst>
                                            <p:cond delay="499"/>
                                          </p:stCondLst>
                                        </p:cTn>
                                        <p:tgtEl>
                                          <p:spTgt spid="40"/>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45"/>
                                        </p:tgtEl>
                                      </p:cBhvr>
                                    </p:animEffect>
                                    <p:set>
                                      <p:cBhvr>
                                        <p:cTn id="33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34" restart="whenNotActive" fill="hold" evtFilter="cancelBubble" nodeType="interactiveSeq">
                <p:stCondLst>
                  <p:cond evt="onClick" delay="0">
                    <p:tgtEl>
                      <p:spTgt spid="70"/>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70"/>
                                        </p:tgtEl>
                                      </p:cBhvr>
                                    </p:animEffect>
                                    <p:animScale>
                                      <p:cBhvr>
                                        <p:cTn id="339" dur="250" autoRev="1" fill="hold"/>
                                        <p:tgtEl>
                                          <p:spTgt spid="70"/>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70"/>
                  </p:tgtEl>
                </p:cond>
              </p:nextCondLst>
            </p:seq>
            <p:seq concurrent="1" nextAc="seek">
              <p:cTn id="340" restart="whenNotActive" fill="hold" evtFilter="cancelBubble" nodeType="interactiveSeq">
                <p:stCondLst>
                  <p:cond evt="onClick" delay="0">
                    <p:tgtEl>
                      <p:spTgt spid="69"/>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69"/>
                                        </p:tgtEl>
                                      </p:cBhvr>
                                    </p:animEffect>
                                    <p:animScale>
                                      <p:cBhvr>
                                        <p:cTn id="345" dur="250" autoRev="1" fill="hold"/>
                                        <p:tgtEl>
                                          <p:spTgt spid="69"/>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69"/>
                  </p:tgtEl>
                </p:cond>
              </p:nextCondLst>
            </p:seq>
            <p:audio>
              <p:cMediaNode vol="51220">
                <p:cTn id="346" fill="hold" display="0">
                  <p:stCondLst>
                    <p:cond delay="indefinite"/>
                  </p:stCondLst>
                  <p:endCondLst>
                    <p:cond evt="onStopAudio" delay="0">
                      <p:tgtEl>
                        <p:sldTgt/>
                      </p:tgtEl>
                    </p:cond>
                  </p:endCondLst>
                </p:cTn>
                <p:tgtEl>
                  <p:spTgt spid="67"/>
                </p:tgtEl>
              </p:cMediaNode>
            </p:audio>
            <p:audio>
              <p:cMediaNode vol="46341">
                <p:cTn id="347" fill="hold" display="0">
                  <p:stCondLst>
                    <p:cond delay="indefinite"/>
                  </p:stCondLst>
                  <p:endCondLst>
                    <p:cond evt="onStopAudio" delay="0">
                      <p:tgtEl>
                        <p:sldTgt/>
                      </p:tgtEl>
                    </p:cond>
                  </p:endCondLst>
                </p:cTn>
                <p:tgtEl>
                  <p:spTgt spid="6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C34697A-0AC7-65AD-14D0-B6097A89933F}"/>
              </a:ext>
            </a:extLst>
          </p:cNvPr>
          <p:cNvPicPr>
            <a:picLocks noChangeAspect="1"/>
          </p:cNvPicPr>
          <p:nvPr/>
        </p:nvPicPr>
        <p:blipFill>
          <a:blip r:embed="rId7"/>
          <a:stretch>
            <a:fillRect/>
          </a:stretch>
        </p:blipFill>
        <p:spPr>
          <a:xfrm>
            <a:off x="-10004" y="-1857716"/>
            <a:ext cx="12202003" cy="8715716"/>
          </a:xfrm>
          <a:prstGeom prst="rect">
            <a:avLst/>
          </a:prstGeom>
        </p:spPr>
      </p:pic>
      <p:pic>
        <p:nvPicPr>
          <p:cNvPr id="39" name="Picture 38">
            <a:extLst>
              <a:ext uri="{FF2B5EF4-FFF2-40B4-BE49-F238E27FC236}">
                <a16:creationId xmlns:a16="http://schemas.microsoft.com/office/drawing/2014/main" id="{01008A7D-8280-4745-E235-CFF752ED2167}"/>
              </a:ext>
            </a:extLst>
          </p:cNvPr>
          <p:cNvPicPr>
            <a:picLocks noChangeAspect="1"/>
          </p:cNvPicPr>
          <p:nvPr/>
        </p:nvPicPr>
        <p:blipFill>
          <a:blip r:embed="rId8"/>
          <a:stretch>
            <a:fillRect/>
          </a:stretch>
        </p:blipFill>
        <p:spPr>
          <a:xfrm>
            <a:off x="0" y="-1850571"/>
            <a:ext cx="12192000" cy="8708571"/>
          </a:xfrm>
          <a:prstGeom prst="rect">
            <a:avLst/>
          </a:prstGeom>
        </p:spPr>
      </p:pic>
      <p:pic>
        <p:nvPicPr>
          <p:cNvPr id="40" name="Picture 39">
            <a:extLst>
              <a:ext uri="{FF2B5EF4-FFF2-40B4-BE49-F238E27FC236}">
                <a16:creationId xmlns:a16="http://schemas.microsoft.com/office/drawing/2014/main" id="{2A9756D8-3A34-47C3-28D3-BA8482ADB1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41" name="Picture 40">
            <a:extLst>
              <a:ext uri="{FF2B5EF4-FFF2-40B4-BE49-F238E27FC236}">
                <a16:creationId xmlns:a16="http://schemas.microsoft.com/office/drawing/2014/main" id="{2618D5BF-CE32-7CAB-AC34-6ACD799AE9A2}"/>
              </a:ext>
            </a:extLst>
          </p:cNvPr>
          <p:cNvPicPr>
            <a:picLocks noChangeAspect="1"/>
          </p:cNvPicPr>
          <p:nvPr/>
        </p:nvPicPr>
        <p:blipFill>
          <a:blip r:embed="rId10"/>
          <a:stretch>
            <a:fillRect/>
          </a:stretch>
        </p:blipFill>
        <p:spPr>
          <a:xfrm>
            <a:off x="6163701" y="5215980"/>
            <a:ext cx="1347333" cy="969348"/>
          </a:xfrm>
          <a:prstGeom prst="rect">
            <a:avLst/>
          </a:prstGeom>
        </p:spPr>
      </p:pic>
      <p:pic>
        <p:nvPicPr>
          <p:cNvPr id="42" name="Picture 41">
            <a:extLst>
              <a:ext uri="{FF2B5EF4-FFF2-40B4-BE49-F238E27FC236}">
                <a16:creationId xmlns:a16="http://schemas.microsoft.com/office/drawing/2014/main" id="{DC7EEF20-454A-1E04-19AE-2A402A5A967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46735" y="3027171"/>
            <a:ext cx="1335138" cy="963251"/>
          </a:xfrm>
          <a:prstGeom prst="rect">
            <a:avLst/>
          </a:prstGeom>
        </p:spPr>
      </p:pic>
      <p:pic>
        <p:nvPicPr>
          <p:cNvPr id="43" name="Picture 42">
            <a:extLst>
              <a:ext uri="{FF2B5EF4-FFF2-40B4-BE49-F238E27FC236}">
                <a16:creationId xmlns:a16="http://schemas.microsoft.com/office/drawing/2014/main" id="{BAADD209-F840-61BE-F949-289F2D7E1A60}"/>
              </a:ext>
            </a:extLst>
          </p:cNvPr>
          <p:cNvPicPr>
            <a:picLocks noChangeAspect="1"/>
          </p:cNvPicPr>
          <p:nvPr/>
        </p:nvPicPr>
        <p:blipFill>
          <a:blip r:embed="rId12"/>
          <a:stretch>
            <a:fillRect/>
          </a:stretch>
        </p:blipFill>
        <p:spPr>
          <a:xfrm>
            <a:off x="6162246" y="3050877"/>
            <a:ext cx="1347333" cy="969348"/>
          </a:xfrm>
          <a:prstGeom prst="rect">
            <a:avLst/>
          </a:prstGeom>
        </p:spPr>
      </p:pic>
      <p:pic>
        <p:nvPicPr>
          <p:cNvPr id="44" name="Picture 43">
            <a:extLst>
              <a:ext uri="{FF2B5EF4-FFF2-40B4-BE49-F238E27FC236}">
                <a16:creationId xmlns:a16="http://schemas.microsoft.com/office/drawing/2014/main" id="{6EECDB90-2A35-86D0-B3FC-AC2ACD2EF8C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42510" y="5221715"/>
            <a:ext cx="1343589" cy="969348"/>
          </a:xfrm>
          <a:prstGeom prst="rect">
            <a:avLst/>
          </a:prstGeom>
        </p:spPr>
      </p:pic>
      <p:cxnSp>
        <p:nvCxnSpPr>
          <p:cNvPr id="45" name="Straight Connector 44">
            <a:extLst>
              <a:ext uri="{FF2B5EF4-FFF2-40B4-BE49-F238E27FC236}">
                <a16:creationId xmlns:a16="http://schemas.microsoft.com/office/drawing/2014/main" id="{4DEBF732-D770-7CDD-ADC7-9EB672A4F58C}"/>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4A5C3104-1F12-08C5-F029-0303AD8E21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47" name="Group 46">
            <a:extLst>
              <a:ext uri="{FF2B5EF4-FFF2-40B4-BE49-F238E27FC236}">
                <a16:creationId xmlns:a16="http://schemas.microsoft.com/office/drawing/2014/main" id="{0F018BAC-1732-9019-D2C0-CA3241706842}"/>
              </a:ext>
            </a:extLst>
          </p:cNvPr>
          <p:cNvGrpSpPr/>
          <p:nvPr/>
        </p:nvGrpSpPr>
        <p:grpSpPr>
          <a:xfrm>
            <a:off x="407253" y="4652830"/>
            <a:ext cx="4407783" cy="1863941"/>
            <a:chOff x="407254" y="2465040"/>
            <a:chExt cx="4407783" cy="1863941"/>
          </a:xfrm>
        </p:grpSpPr>
        <p:sp>
          <p:nvSpPr>
            <p:cNvPr id="48" name="Freeform: Shape 47">
              <a:extLst>
                <a:ext uri="{FF2B5EF4-FFF2-40B4-BE49-F238E27FC236}">
                  <a16:creationId xmlns:a16="http://schemas.microsoft.com/office/drawing/2014/main" id="{D8519FAA-BCCD-76AA-9119-27A3C03C1F16}"/>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Rectangle: Rounded Corners 48">
              <a:extLst>
                <a:ext uri="{FF2B5EF4-FFF2-40B4-BE49-F238E27FC236}">
                  <a16:creationId xmlns:a16="http://schemas.microsoft.com/office/drawing/2014/main" id="{567D4153-7425-3527-3F3F-4585FF1EF735}"/>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Times New Roman" pitchFamily="18" charset="0"/>
                  <a:ea typeface="Tahoma" pitchFamily="34" charset="0"/>
                  <a:cs typeface="Times New Roman" pitchFamily="18" charset="0"/>
                </a:rPr>
                <a:t>Hàng</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phím</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cơ</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sở</a:t>
              </a:r>
              <a:endParaRPr lang="en-US" sz="2400" dirty="0">
                <a:solidFill>
                  <a:srgbClr val="9C5043"/>
                </a:solidFill>
                <a:latin typeface="Times New Roman" pitchFamily="18" charset="0"/>
                <a:ea typeface="Tahoma" pitchFamily="34" charset="0"/>
                <a:cs typeface="Times New Roman" pitchFamily="18" charset="0"/>
              </a:endParaRPr>
            </a:p>
          </p:txBody>
        </p:sp>
      </p:grpSp>
      <p:grpSp>
        <p:nvGrpSpPr>
          <p:cNvPr id="50" name="Group 49">
            <a:extLst>
              <a:ext uri="{FF2B5EF4-FFF2-40B4-BE49-F238E27FC236}">
                <a16:creationId xmlns:a16="http://schemas.microsoft.com/office/drawing/2014/main" id="{FD587FD9-BEBB-FBF9-96AA-4C4145442619}"/>
              </a:ext>
            </a:extLst>
          </p:cNvPr>
          <p:cNvGrpSpPr/>
          <p:nvPr/>
        </p:nvGrpSpPr>
        <p:grpSpPr>
          <a:xfrm>
            <a:off x="413731" y="2462796"/>
            <a:ext cx="4401306" cy="1863939"/>
            <a:chOff x="413731" y="4651605"/>
            <a:chExt cx="4401306" cy="1863939"/>
          </a:xfrm>
        </p:grpSpPr>
        <p:sp>
          <p:nvSpPr>
            <p:cNvPr id="51" name="Freeform: Shape 50">
              <a:extLst>
                <a:ext uri="{FF2B5EF4-FFF2-40B4-BE49-F238E27FC236}">
                  <a16:creationId xmlns:a16="http://schemas.microsoft.com/office/drawing/2014/main" id="{8A95098B-930F-B3CF-2427-1CD13512EF1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Rectangle: Rounded Corners 51">
              <a:extLst>
                <a:ext uri="{FF2B5EF4-FFF2-40B4-BE49-F238E27FC236}">
                  <a16:creationId xmlns:a16="http://schemas.microsoft.com/office/drawing/2014/main" id="{DCE86CC4-7E18-9839-5001-5A6C3A1D93C5}"/>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Times New Roman" pitchFamily="18" charset="0"/>
                  <a:ea typeface="Tahoma" pitchFamily="34" charset="0"/>
                  <a:cs typeface="Times New Roman" pitchFamily="18" charset="0"/>
                </a:rPr>
                <a:t>Hàng</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phím</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trên</a:t>
              </a:r>
              <a:endParaRPr lang="en-US" sz="2400" dirty="0">
                <a:solidFill>
                  <a:srgbClr val="9C5043"/>
                </a:solidFill>
                <a:latin typeface="Times New Roman" pitchFamily="18" charset="0"/>
                <a:ea typeface="Tahoma" pitchFamily="34" charset="0"/>
                <a:cs typeface="Times New Roman" pitchFamily="18" charset="0"/>
              </a:endParaRPr>
            </a:p>
          </p:txBody>
        </p:sp>
      </p:grpSp>
      <p:grpSp>
        <p:nvGrpSpPr>
          <p:cNvPr id="53" name="Group 52">
            <a:extLst>
              <a:ext uri="{FF2B5EF4-FFF2-40B4-BE49-F238E27FC236}">
                <a16:creationId xmlns:a16="http://schemas.microsoft.com/office/drawing/2014/main" id="{DC2D6238-EC2B-8944-26BB-FF3396D59B7F}"/>
              </a:ext>
            </a:extLst>
          </p:cNvPr>
          <p:cNvGrpSpPr/>
          <p:nvPr/>
        </p:nvGrpSpPr>
        <p:grpSpPr>
          <a:xfrm>
            <a:off x="7376963" y="2465042"/>
            <a:ext cx="4416325" cy="1863939"/>
            <a:chOff x="7376963" y="2465042"/>
            <a:chExt cx="4416325" cy="1863939"/>
          </a:xfrm>
        </p:grpSpPr>
        <p:sp>
          <p:nvSpPr>
            <p:cNvPr id="54" name="Freeform: Shape 53">
              <a:extLst>
                <a:ext uri="{FF2B5EF4-FFF2-40B4-BE49-F238E27FC236}">
                  <a16:creationId xmlns:a16="http://schemas.microsoft.com/office/drawing/2014/main" id="{5400FE8D-4B5D-8B0F-87D7-5D55F7701532}"/>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Rounded Corners 54">
              <a:extLst>
                <a:ext uri="{FF2B5EF4-FFF2-40B4-BE49-F238E27FC236}">
                  <a16:creationId xmlns:a16="http://schemas.microsoft.com/office/drawing/2014/main" id="{99CEFF5C-12E7-BEC2-694C-44500EACCA76}"/>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Times New Roman" pitchFamily="18" charset="0"/>
                  <a:ea typeface="Tahoma" pitchFamily="34" charset="0"/>
                  <a:cs typeface="Times New Roman" pitchFamily="18" charset="0"/>
                </a:rPr>
                <a:t>Hàng</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phím</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số</a:t>
              </a:r>
              <a:endParaRPr lang="en-US" sz="2400" dirty="0">
                <a:solidFill>
                  <a:srgbClr val="9C5043"/>
                </a:solidFill>
                <a:latin typeface="Times New Roman" pitchFamily="18" charset="0"/>
                <a:ea typeface="Tahoma" pitchFamily="34" charset="0"/>
                <a:cs typeface="Times New Roman" pitchFamily="18" charset="0"/>
              </a:endParaRPr>
            </a:p>
          </p:txBody>
        </p:sp>
      </p:grpSp>
      <p:grpSp>
        <p:nvGrpSpPr>
          <p:cNvPr id="56" name="Group 55">
            <a:extLst>
              <a:ext uri="{FF2B5EF4-FFF2-40B4-BE49-F238E27FC236}">
                <a16:creationId xmlns:a16="http://schemas.microsoft.com/office/drawing/2014/main" id="{84BA5032-7B33-4C51-14EB-E4FF0D56ACAE}"/>
              </a:ext>
            </a:extLst>
          </p:cNvPr>
          <p:cNvGrpSpPr/>
          <p:nvPr/>
        </p:nvGrpSpPr>
        <p:grpSpPr>
          <a:xfrm>
            <a:off x="7239000" y="4572000"/>
            <a:ext cx="4403728" cy="1863939"/>
            <a:chOff x="7386970" y="4651605"/>
            <a:chExt cx="4403728" cy="1863939"/>
          </a:xfrm>
        </p:grpSpPr>
        <p:sp>
          <p:nvSpPr>
            <p:cNvPr id="57" name="Freeform: Shape 56">
              <a:extLst>
                <a:ext uri="{FF2B5EF4-FFF2-40B4-BE49-F238E27FC236}">
                  <a16:creationId xmlns:a16="http://schemas.microsoft.com/office/drawing/2014/main" id="{4D653F9C-A5E8-7F84-0484-B3F92B3DAC4F}"/>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Rectangle: Rounded Corners 57">
              <a:extLst>
                <a:ext uri="{FF2B5EF4-FFF2-40B4-BE49-F238E27FC236}">
                  <a16:creationId xmlns:a16="http://schemas.microsoft.com/office/drawing/2014/main" id="{ABF479C9-DFCA-CB49-0BD2-EE9308FDE87A}"/>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Times New Roman" pitchFamily="18" charset="0"/>
                  <a:ea typeface="Tahoma" pitchFamily="34" charset="0"/>
                  <a:cs typeface="Times New Roman" pitchFamily="18" charset="0"/>
                </a:rPr>
                <a:t>Hàng</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phím</a:t>
              </a:r>
              <a:r>
                <a:rPr lang="en-US" sz="2400" dirty="0">
                  <a:solidFill>
                    <a:srgbClr val="9C5043"/>
                  </a:solidFill>
                  <a:latin typeface="Times New Roman" pitchFamily="18" charset="0"/>
                  <a:ea typeface="Tahoma" pitchFamily="34" charset="0"/>
                  <a:cs typeface="Times New Roman" pitchFamily="18" charset="0"/>
                </a:rPr>
                <a:t> </a:t>
              </a:r>
              <a:r>
                <a:rPr lang="en-US" sz="2400" dirty="0" err="1">
                  <a:solidFill>
                    <a:srgbClr val="9C5043"/>
                  </a:solidFill>
                  <a:latin typeface="Times New Roman" pitchFamily="18" charset="0"/>
                  <a:ea typeface="Tahoma" pitchFamily="34" charset="0"/>
                  <a:cs typeface="Times New Roman" pitchFamily="18" charset="0"/>
                </a:rPr>
                <a:t>dưới</a:t>
              </a:r>
              <a:endParaRPr lang="en-US" sz="2400" dirty="0">
                <a:solidFill>
                  <a:srgbClr val="9C5043"/>
                </a:solidFill>
                <a:latin typeface="Times New Roman" pitchFamily="18" charset="0"/>
                <a:ea typeface="Tahoma" pitchFamily="34" charset="0"/>
                <a:cs typeface="Times New Roman" pitchFamily="18" charset="0"/>
              </a:endParaRPr>
            </a:p>
          </p:txBody>
        </p:sp>
      </p:grpSp>
      <p:grpSp>
        <p:nvGrpSpPr>
          <p:cNvPr id="59" name="Group 58">
            <a:extLst>
              <a:ext uri="{FF2B5EF4-FFF2-40B4-BE49-F238E27FC236}">
                <a16:creationId xmlns:a16="http://schemas.microsoft.com/office/drawing/2014/main" id="{DBC43046-F731-5599-C72F-D33EF92BDDCA}"/>
              </a:ext>
            </a:extLst>
          </p:cNvPr>
          <p:cNvGrpSpPr/>
          <p:nvPr/>
        </p:nvGrpSpPr>
        <p:grpSpPr>
          <a:xfrm>
            <a:off x="155152" y="159046"/>
            <a:ext cx="11127473" cy="2009400"/>
            <a:chOff x="150128" y="102542"/>
            <a:chExt cx="11127473" cy="2009400"/>
          </a:xfrm>
        </p:grpSpPr>
        <p:grpSp>
          <p:nvGrpSpPr>
            <p:cNvPr id="60" name="Group 59">
              <a:extLst>
                <a:ext uri="{FF2B5EF4-FFF2-40B4-BE49-F238E27FC236}">
                  <a16:creationId xmlns:a16="http://schemas.microsoft.com/office/drawing/2014/main" id="{CAC95E6D-F2B2-12D5-A151-11FB706B1C36}"/>
                </a:ext>
              </a:extLst>
            </p:cNvPr>
            <p:cNvGrpSpPr/>
            <p:nvPr/>
          </p:nvGrpSpPr>
          <p:grpSpPr>
            <a:xfrm>
              <a:off x="1107065" y="248000"/>
              <a:ext cx="10170536" cy="1863939"/>
              <a:chOff x="1107064" y="247999"/>
              <a:chExt cx="10404597" cy="1863939"/>
            </a:xfrm>
          </p:grpSpPr>
          <p:pic>
            <p:nvPicPr>
              <p:cNvPr id="63" name="Picture 62">
                <a:extLst>
                  <a:ext uri="{FF2B5EF4-FFF2-40B4-BE49-F238E27FC236}">
                    <a16:creationId xmlns:a16="http://schemas.microsoft.com/office/drawing/2014/main" id="{4755CD7E-0305-9698-6E89-E38136135B5B}"/>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64" name="Rectangle 63">
                <a:extLst>
                  <a:ext uri="{FF2B5EF4-FFF2-40B4-BE49-F238E27FC236}">
                    <a16:creationId xmlns:a16="http://schemas.microsoft.com/office/drawing/2014/main" id="{97EB8F7B-5C87-3976-B32C-334B0F68FABF}"/>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600" dirty="0">
                    <a:latin typeface="iCiel Cadena" panose="02000503000000020004" pitchFamily="50" charset="0"/>
                    <a:ea typeface="Tahoma" panose="020B0604030504040204" pitchFamily="34" charset="0"/>
                    <a:cs typeface="Tahoma" panose="020B0604030504040204" pitchFamily="34" charset="0"/>
                  </a:rPr>
                  <a:t>Khi </a:t>
                </a:r>
                <a:r>
                  <a:rPr lang="en-US" altLang="en-US" sz="3600" dirty="0" err="1">
                    <a:latin typeface="iCiel Cadena" panose="02000503000000020004" pitchFamily="50" charset="0"/>
                    <a:ea typeface="Tahoma" panose="020B0604030504040204" pitchFamily="34" charset="0"/>
                    <a:cs typeface="Tahoma" panose="020B0604030504040204" pitchFamily="34" charset="0"/>
                  </a:rPr>
                  <a:t>gõ</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bàn</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phím</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em</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đặt</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tay</a:t>
                </a:r>
                <a:r>
                  <a:rPr lang="en-US" altLang="en-US" sz="3600" dirty="0">
                    <a:latin typeface="iCiel Cadena" panose="02000503000000020004" pitchFamily="50" charset="0"/>
                    <a:ea typeface="Tahoma" panose="020B0604030504040204" pitchFamily="34" charset="0"/>
                    <a:cs typeface="Tahoma" panose="020B0604030504040204" pitchFamily="34" charset="0"/>
                  </a:rPr>
                  <a:t> ở </a:t>
                </a:r>
                <a:r>
                  <a:rPr lang="en-US" altLang="en-US" sz="3600" dirty="0" err="1">
                    <a:latin typeface="iCiel Cadena" panose="02000503000000020004" pitchFamily="50" charset="0"/>
                    <a:ea typeface="Tahoma" panose="020B0604030504040204" pitchFamily="34" charset="0"/>
                    <a:cs typeface="Tahoma" panose="020B0604030504040204" pitchFamily="34" charset="0"/>
                  </a:rPr>
                  <a:t>vị</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trí</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cuất</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phát</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trên</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hàng</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phím</a:t>
                </a:r>
                <a:r>
                  <a:rPr lang="en-US" altLang="en-US" sz="3600" dirty="0">
                    <a:latin typeface="iCiel Cadena" panose="02000503000000020004" pitchFamily="50" charset="0"/>
                    <a:ea typeface="Tahoma" panose="020B0604030504040204" pitchFamily="34" charset="0"/>
                    <a:cs typeface="Tahoma" panose="020B0604030504040204" pitchFamily="34" charset="0"/>
                  </a:rPr>
                  <a:t> </a:t>
                </a:r>
                <a:r>
                  <a:rPr lang="en-US" altLang="en-US" sz="3600" dirty="0" err="1">
                    <a:latin typeface="iCiel Cadena" panose="02000503000000020004" pitchFamily="50" charset="0"/>
                    <a:ea typeface="Tahoma" panose="020B0604030504040204" pitchFamily="34" charset="0"/>
                    <a:cs typeface="Tahoma" panose="020B0604030504040204" pitchFamily="34" charset="0"/>
                  </a:rPr>
                  <a:t>nào</a:t>
                </a:r>
                <a:r>
                  <a:rPr lang="en-US" altLang="en-US" sz="3600" dirty="0">
                    <a:latin typeface="iCiel Cadena" panose="02000503000000020004" pitchFamily="50" charset="0"/>
                    <a:ea typeface="Tahoma" panose="020B0604030504040204" pitchFamily="34" charset="0"/>
                    <a:cs typeface="Tahoma" panose="020B0604030504040204" pitchFamily="34" charset="0"/>
                  </a:rPr>
                  <a:t>?</a:t>
                </a:r>
              </a:p>
            </p:txBody>
          </p:sp>
        </p:grpSp>
        <p:pic>
          <p:nvPicPr>
            <p:cNvPr id="61" name="Picture 60">
              <a:extLst>
                <a:ext uri="{FF2B5EF4-FFF2-40B4-BE49-F238E27FC236}">
                  <a16:creationId xmlns:a16="http://schemas.microsoft.com/office/drawing/2014/main" id="{491D295D-B699-B2B3-8BD6-5256B36924B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62" name="TextBox 61">
              <a:extLst>
                <a:ext uri="{FF2B5EF4-FFF2-40B4-BE49-F238E27FC236}">
                  <a16:creationId xmlns:a16="http://schemas.microsoft.com/office/drawing/2014/main" id="{ECA7AEDD-4202-481D-0246-4680AC107B09}"/>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schemeClr val="bg1"/>
                  </a:solidFill>
                  <a:latin typeface="iCiel Cadena" panose="02000503000000020004" pitchFamily="50" charset="0"/>
                </a:rPr>
                <a:t>03</a:t>
              </a:r>
            </a:p>
          </p:txBody>
        </p:sp>
      </p:grpSp>
      <p:pic>
        <p:nvPicPr>
          <p:cNvPr id="65" name="Picture 64">
            <a:extLst>
              <a:ext uri="{FF2B5EF4-FFF2-40B4-BE49-F238E27FC236}">
                <a16:creationId xmlns:a16="http://schemas.microsoft.com/office/drawing/2014/main" id="{449C2D9D-ED55-AECA-AE16-7F02999DD5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66" name="Picture 65">
            <a:extLst>
              <a:ext uri="{FF2B5EF4-FFF2-40B4-BE49-F238E27FC236}">
                <a16:creationId xmlns:a16="http://schemas.microsoft.com/office/drawing/2014/main" id="{38C76A5B-563F-DF5B-7626-B755E7FA6836}"/>
              </a:ext>
            </a:extLst>
          </p:cNvPr>
          <p:cNvPicPr>
            <a:picLocks noChangeAspect="1"/>
          </p:cNvPicPr>
          <p:nvPr/>
        </p:nvPicPr>
        <p:blipFill>
          <a:blip r:embed="rId18"/>
          <a:stretch>
            <a:fillRect/>
          </a:stretch>
        </p:blipFill>
        <p:spPr>
          <a:xfrm>
            <a:off x="-1660111" y="423470"/>
            <a:ext cx="1329043" cy="1329043"/>
          </a:xfrm>
          <a:prstGeom prst="rect">
            <a:avLst/>
          </a:prstGeom>
        </p:spPr>
      </p:pic>
      <p:pic>
        <p:nvPicPr>
          <p:cNvPr id="67" name="AmthanhThua">
            <a:hlinkClick r:id="" action="ppaction://media"/>
            <a:extLst>
              <a:ext uri="{FF2B5EF4-FFF2-40B4-BE49-F238E27FC236}">
                <a16:creationId xmlns:a16="http://schemas.microsoft.com/office/drawing/2014/main" id="{1DE8C828-5C0E-7F58-C744-88A9EC16ABC1}"/>
              </a:ext>
            </a:extLst>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241288" y="2571276"/>
            <a:ext cx="487363" cy="487363"/>
          </a:xfrm>
          <a:prstGeom prst="rect">
            <a:avLst/>
          </a:prstGeom>
        </p:spPr>
      </p:pic>
      <p:pic>
        <p:nvPicPr>
          <p:cNvPr id="68" name="nhacthang">
            <a:hlinkClick r:id="" action="ppaction://media"/>
            <a:extLst>
              <a:ext uri="{FF2B5EF4-FFF2-40B4-BE49-F238E27FC236}">
                <a16:creationId xmlns:a16="http://schemas.microsoft.com/office/drawing/2014/main" id="{A0E2FFCE-3798-98AC-E92D-E7B12D65C8CD}"/>
              </a:ext>
            </a:extLst>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1221098" y="3508797"/>
            <a:ext cx="487363" cy="487363"/>
          </a:xfrm>
          <a:prstGeom prst="rect">
            <a:avLst/>
          </a:prstGeom>
        </p:spPr>
      </p:pic>
      <p:pic>
        <p:nvPicPr>
          <p:cNvPr id="69" name="Picture 68">
            <a:hlinkClick r:id="" action="ppaction://hlinkshowjump?jump=previousslide"/>
            <a:extLst>
              <a:ext uri="{FF2B5EF4-FFF2-40B4-BE49-F238E27FC236}">
                <a16:creationId xmlns:a16="http://schemas.microsoft.com/office/drawing/2014/main" id="{1B30ABA2-83C8-0A86-C55F-DA97F448F7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70" name="Picture 69">
            <a:hlinkClick r:id="" action="ppaction://hlinkshowjump?jump=nextslide"/>
            <a:extLst>
              <a:ext uri="{FF2B5EF4-FFF2-40B4-BE49-F238E27FC236}">
                <a16:creationId xmlns:a16="http://schemas.microsoft.com/office/drawing/2014/main" id="{22F198DE-A144-99F4-30B6-9B3C6A29F5E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spTree>
    <p:extLst>
      <p:ext uri="{BB962C8B-B14F-4D97-AF65-F5344CB8AC3E}">
        <p14:creationId xmlns:p14="http://schemas.microsoft.com/office/powerpoint/2010/main" val="22733560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ppt_w</p:attrName>
                                        </p:attrNameLst>
                                      </p:cBhvr>
                                      <p:tavLst>
                                        <p:tav tm="0">
                                          <p:val>
                                            <p:fltVal val="0"/>
                                          </p:val>
                                        </p:tav>
                                        <p:tav tm="100000">
                                          <p:val>
                                            <p:strVal val="#ppt_w"/>
                                          </p:val>
                                        </p:tav>
                                      </p:tavLst>
                                    </p:anim>
                                    <p:anim calcmode="lin" valueType="num">
                                      <p:cBhvr>
                                        <p:cTn id="17" dur="500" fill="hold"/>
                                        <p:tgtEl>
                                          <p:spTgt spid="42"/>
                                        </p:tgtEl>
                                        <p:attrNameLst>
                                          <p:attrName>ppt_h</p:attrName>
                                        </p:attrNameLst>
                                      </p:cBhvr>
                                      <p:tavLst>
                                        <p:tav tm="0">
                                          <p:val>
                                            <p:fltVal val="0"/>
                                          </p:val>
                                        </p:tav>
                                        <p:tav tm="100000">
                                          <p:val>
                                            <p:strVal val="#ppt_h"/>
                                          </p:val>
                                        </p:tav>
                                      </p:tavLst>
                                    </p:anim>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fltVal val="0.5"/>
                                          </p:val>
                                        </p:tav>
                                        <p:tav tm="100000">
                                          <p:val>
                                            <p:strVal val="#ppt_x"/>
                                          </p:val>
                                        </p:tav>
                                      </p:tavLst>
                                    </p:anim>
                                    <p:anim calcmode="lin" valueType="num">
                                      <p:cBhvr>
                                        <p:cTn id="20" dur="500" fill="hold"/>
                                        <p:tgtEl>
                                          <p:spTgt spid="4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fltVal val="0"/>
                                          </p:val>
                                        </p:tav>
                                        <p:tav tm="100000">
                                          <p:val>
                                            <p:strVal val="#ppt_w"/>
                                          </p:val>
                                        </p:tav>
                                      </p:tavLst>
                                    </p:anim>
                                    <p:anim calcmode="lin" valueType="num">
                                      <p:cBhvr>
                                        <p:cTn id="29" dur="500" fill="hold"/>
                                        <p:tgtEl>
                                          <p:spTgt spid="43"/>
                                        </p:tgtEl>
                                        <p:attrNameLst>
                                          <p:attrName>ppt_h</p:attrName>
                                        </p:attrNameLst>
                                      </p:cBhvr>
                                      <p:tavLst>
                                        <p:tav tm="0">
                                          <p:val>
                                            <p:fltVal val="0"/>
                                          </p:val>
                                        </p:tav>
                                        <p:tav tm="100000">
                                          <p:val>
                                            <p:strVal val="#ppt_h"/>
                                          </p:val>
                                        </p:tav>
                                      </p:tavLst>
                                    </p:anim>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fltVal val="0.5"/>
                                          </p:val>
                                        </p:tav>
                                        <p:tav tm="100000">
                                          <p:val>
                                            <p:strVal val="#ppt_x"/>
                                          </p:val>
                                        </p:tav>
                                      </p:tavLst>
                                    </p:anim>
                                    <p:anim calcmode="lin" valueType="num">
                                      <p:cBhvr>
                                        <p:cTn id="32" dur="500" fill="hold"/>
                                        <p:tgtEl>
                                          <p:spTgt spid="43"/>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anim calcmode="lin" valueType="num">
                                      <p:cBhvr>
                                        <p:cTn id="55" dur="500" fill="hold"/>
                                        <p:tgtEl>
                                          <p:spTgt spid="41"/>
                                        </p:tgtEl>
                                        <p:attrNameLst>
                                          <p:attrName>ppt_x</p:attrName>
                                        </p:attrNameLst>
                                      </p:cBhvr>
                                      <p:tavLst>
                                        <p:tav tm="0">
                                          <p:val>
                                            <p:fltVal val="0.5"/>
                                          </p:val>
                                        </p:tav>
                                        <p:tav tm="100000">
                                          <p:val>
                                            <p:strVal val="#ppt_x"/>
                                          </p:val>
                                        </p:tav>
                                      </p:tavLst>
                                    </p:anim>
                                    <p:anim calcmode="lin" valueType="num">
                                      <p:cBhvr>
                                        <p:cTn id="56" dur="500" fill="hold"/>
                                        <p:tgtEl>
                                          <p:spTgt spid="4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44"/>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44"/>
                                        </p:tgtEl>
                                      </p:cBhvr>
                                    </p:animEffect>
                                    <p:animScale>
                                      <p:cBhvr>
                                        <p:cTn id="66" dur="250" autoRev="1" fill="hold"/>
                                        <p:tgtEl>
                                          <p:spTgt spid="44"/>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68"/>
                                        </p:tgtEl>
                                      </p:cBhvr>
                                    </p:cmd>
                                  </p:childTnLst>
                                </p:cTn>
                              </p:par>
                              <p:par>
                                <p:cTn id="70" presetID="1"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5"/>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59"/>
                                        </p:tgtEl>
                                      </p:cBhvr>
                                    </p:animEffect>
                                    <p:set>
                                      <p:cBhvr>
                                        <p:cTn id="76" dur="1" fill="hold">
                                          <p:stCondLst>
                                            <p:cond delay="499"/>
                                          </p:stCondLst>
                                        </p:cTn>
                                        <p:tgtEl>
                                          <p:spTgt spid="5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7"/>
                                        </p:tgtEl>
                                      </p:cBhvr>
                                    </p:animEffect>
                                    <p:set>
                                      <p:cBhvr>
                                        <p:cTn id="85" dur="1" fill="hold">
                                          <p:stCondLst>
                                            <p:cond delay="499"/>
                                          </p:stCondLst>
                                        </p:cTn>
                                        <p:tgtEl>
                                          <p:spTgt spid="47"/>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3"/>
                                        </p:tgtEl>
                                      </p:cBhvr>
                                    </p:animEffect>
                                    <p:set>
                                      <p:cBhvr>
                                        <p:cTn id="88" dur="1" fill="hold">
                                          <p:stCondLst>
                                            <p:cond delay="499"/>
                                          </p:stCondLst>
                                        </p:cTn>
                                        <p:tgtEl>
                                          <p:spTgt spid="4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2"/>
                                        </p:tgtEl>
                                      </p:cBhvr>
                                    </p:animEffect>
                                    <p:set>
                                      <p:cBhvr>
                                        <p:cTn id="94" dur="1" fill="hold">
                                          <p:stCondLst>
                                            <p:cond delay="499"/>
                                          </p:stCondLst>
                                        </p:cTn>
                                        <p:tgtEl>
                                          <p:spTgt spid="4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50"/>
                                        </p:tgtEl>
                                      </p:cBhvr>
                                    </p:animEffect>
                                    <p:set>
                                      <p:cBhvr>
                                        <p:cTn id="97" dur="1" fill="hold">
                                          <p:stCondLst>
                                            <p:cond delay="499"/>
                                          </p:stCondLst>
                                        </p:cTn>
                                        <p:tgtEl>
                                          <p:spTgt spid="5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56"/>
                                        </p:tgtEl>
                                      </p:cBhvr>
                                    </p:animEffect>
                                    <p:set>
                                      <p:cBhvr>
                                        <p:cTn id="103" dur="1" fill="hold">
                                          <p:stCondLst>
                                            <p:cond delay="499"/>
                                          </p:stCondLst>
                                        </p:cTn>
                                        <p:tgtEl>
                                          <p:spTgt spid="5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10" restart="whenNotActive" fill="hold" evtFilter="cancelBubble" nodeType="interactiveSeq">
                <p:stCondLst>
                  <p:cond evt="onClick" delay="0">
                    <p:tgtEl>
                      <p:spTgt spid="65"/>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5"/>
                                        </p:tgtEl>
                                      </p:cBhvr>
                                    </p:animEffect>
                                    <p:animScale>
                                      <p:cBhvr>
                                        <p:cTn id="115" dur="250" autoRev="1" fill="hold"/>
                                        <p:tgtEl>
                                          <p:spTgt spid="65"/>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9"/>
                                        </p:tgtEl>
                                      </p:cBhvr>
                                    </p:animEffect>
                                    <p:set>
                                      <p:cBhvr>
                                        <p:cTn id="119" dur="1" fill="hold">
                                          <p:stCondLst>
                                            <p:cond delay="499"/>
                                          </p:stCondLst>
                                        </p:cTn>
                                        <p:tgtEl>
                                          <p:spTgt spid="39"/>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5"/>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59"/>
                                        </p:tgtEl>
                                        <p:attrNameLst>
                                          <p:attrName>style.visibility</p:attrName>
                                        </p:attrNameLst>
                                      </p:cBhvr>
                                      <p:to>
                                        <p:strVal val="visible"/>
                                      </p:to>
                                    </p:set>
                                    <p:animEffect transition="in" filter="fade">
                                      <p:cBhvr>
                                        <p:cTn id="124" dur="500"/>
                                        <p:tgtEl>
                                          <p:spTgt spid="59"/>
                                        </p:tgtEl>
                                      </p:cBhvr>
                                    </p:animEffect>
                                  </p:childTnLst>
                                </p:cTn>
                              </p:par>
                              <p:par>
                                <p:cTn id="125" presetID="10" presetClass="entr" presetSubtype="0" fill="hold"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500"/>
                                        <p:tgtEl>
                                          <p:spTgt spid="44"/>
                                        </p:tgtEl>
                                      </p:cBhvr>
                                    </p:animEffect>
                                  </p:childTnLst>
                                </p:cTn>
                              </p:par>
                              <p:par>
                                <p:cTn id="131" presetID="10"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animEffect transition="in" filter="fade">
                                      <p:cBhvr>
                                        <p:cTn id="133" dur="500"/>
                                        <p:tgtEl>
                                          <p:spTgt spid="47"/>
                                        </p:tgtEl>
                                      </p:cBhvr>
                                    </p:animEffect>
                                  </p:childTnLst>
                                </p:cTn>
                              </p:par>
                              <p:par>
                                <p:cTn id="134" presetID="10" presetClass="entr" presetSubtype="0" fill="hold" nodeType="with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fade">
                                      <p:cBhvr>
                                        <p:cTn id="136" dur="500"/>
                                        <p:tgtEl>
                                          <p:spTgt spid="40"/>
                                        </p:tgtEl>
                                      </p:cBhvr>
                                    </p:animEffect>
                                  </p:childTnLst>
                                </p:cTn>
                              </p:par>
                              <p:par>
                                <p:cTn id="137" presetID="10" presetClass="entr" presetSubtype="0" fill="hold"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fade">
                                      <p:cBhvr>
                                        <p:cTn id="139" dur="500"/>
                                        <p:tgtEl>
                                          <p:spTgt spid="45"/>
                                        </p:tgtEl>
                                      </p:cBhvr>
                                    </p:animEffect>
                                  </p:childTnLst>
                                </p:cTn>
                              </p:par>
                            </p:childTnLst>
                          </p:cTn>
                        </p:par>
                      </p:childTnLst>
                    </p:cTn>
                  </p:par>
                </p:childTnLst>
              </p:cTn>
              <p:nextCondLst>
                <p:cond evt="onClick" delay="0">
                  <p:tgtEl>
                    <p:spTgt spid="65"/>
                  </p:tgtEl>
                </p:cond>
              </p:nextCondLst>
            </p:seq>
            <p:seq concurrent="1" nextAc="seek">
              <p:cTn id="140" restart="whenNotActive" fill="hold" evtFilter="cancelBubble" nodeType="interactiveSeq">
                <p:stCondLst>
                  <p:cond evt="onClick" delay="0">
                    <p:tgtEl>
                      <p:spTgt spid="43"/>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43"/>
                                        </p:tgtEl>
                                      </p:cBhvr>
                                    </p:animEffect>
                                    <p:animScale>
                                      <p:cBhvr>
                                        <p:cTn id="145" dur="250" autoRev="1" fill="hold"/>
                                        <p:tgtEl>
                                          <p:spTgt spid="43"/>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67"/>
                                        </p:tgtEl>
                                      </p:cBhvr>
                                    </p:cmd>
                                  </p:childTnLst>
                                </p:cTn>
                              </p:par>
                              <p:par>
                                <p:cTn id="149" presetID="1" presetClass="entr" presetSubtype="0" fill="hold" nodeType="withEffect">
                                  <p:stCondLst>
                                    <p:cond delay="0"/>
                                  </p:stCondLst>
                                  <p:childTnLst>
                                    <p:set>
                                      <p:cBhvr>
                                        <p:cTn id="150" dur="1" fill="hold">
                                          <p:stCondLst>
                                            <p:cond delay="0"/>
                                          </p:stCondLst>
                                        </p:cTn>
                                        <p:tgtEl>
                                          <p:spTgt spid="38"/>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66"/>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59"/>
                                        </p:tgtEl>
                                      </p:cBhvr>
                                    </p:animEffect>
                                    <p:set>
                                      <p:cBhvr>
                                        <p:cTn id="155" dur="1" fill="hold">
                                          <p:stCondLst>
                                            <p:cond delay="499"/>
                                          </p:stCondLst>
                                        </p:cTn>
                                        <p:tgtEl>
                                          <p:spTgt spid="59"/>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46"/>
                                        </p:tgtEl>
                                      </p:cBhvr>
                                    </p:animEffect>
                                    <p:set>
                                      <p:cBhvr>
                                        <p:cTn id="158" dur="1" fill="hold">
                                          <p:stCondLst>
                                            <p:cond delay="499"/>
                                          </p:stCondLst>
                                        </p:cTn>
                                        <p:tgtEl>
                                          <p:spTgt spid="4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44"/>
                                        </p:tgtEl>
                                      </p:cBhvr>
                                    </p:animEffect>
                                    <p:set>
                                      <p:cBhvr>
                                        <p:cTn id="161" dur="1" fill="hold">
                                          <p:stCondLst>
                                            <p:cond delay="499"/>
                                          </p:stCondLst>
                                        </p:cTn>
                                        <p:tgtEl>
                                          <p:spTgt spid="44"/>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47"/>
                                        </p:tgtEl>
                                      </p:cBhvr>
                                    </p:animEffect>
                                    <p:set>
                                      <p:cBhvr>
                                        <p:cTn id="164" dur="1" fill="hold">
                                          <p:stCondLst>
                                            <p:cond delay="499"/>
                                          </p:stCondLst>
                                        </p:cTn>
                                        <p:tgtEl>
                                          <p:spTgt spid="47"/>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43"/>
                                        </p:tgtEl>
                                      </p:cBhvr>
                                    </p:animEffect>
                                    <p:set>
                                      <p:cBhvr>
                                        <p:cTn id="167" dur="1" fill="hold">
                                          <p:stCondLst>
                                            <p:cond delay="499"/>
                                          </p:stCondLst>
                                        </p:cTn>
                                        <p:tgtEl>
                                          <p:spTgt spid="43"/>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42"/>
                                        </p:tgtEl>
                                      </p:cBhvr>
                                    </p:animEffect>
                                    <p:set>
                                      <p:cBhvr>
                                        <p:cTn id="173" dur="1" fill="hold">
                                          <p:stCondLst>
                                            <p:cond delay="499"/>
                                          </p:stCondLst>
                                        </p:cTn>
                                        <p:tgtEl>
                                          <p:spTgt spid="42"/>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50"/>
                                        </p:tgtEl>
                                      </p:cBhvr>
                                    </p:animEffect>
                                    <p:set>
                                      <p:cBhvr>
                                        <p:cTn id="176" dur="1" fill="hold">
                                          <p:stCondLst>
                                            <p:cond delay="499"/>
                                          </p:stCondLst>
                                        </p:cTn>
                                        <p:tgtEl>
                                          <p:spTgt spid="50"/>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1"/>
                                        </p:tgtEl>
                                      </p:cBhvr>
                                    </p:animEffect>
                                    <p:set>
                                      <p:cBhvr>
                                        <p:cTn id="179" dur="1" fill="hold">
                                          <p:stCondLst>
                                            <p:cond delay="499"/>
                                          </p:stCondLst>
                                        </p:cTn>
                                        <p:tgtEl>
                                          <p:spTgt spid="4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56"/>
                                        </p:tgtEl>
                                      </p:cBhvr>
                                    </p:animEffect>
                                    <p:set>
                                      <p:cBhvr>
                                        <p:cTn id="182" dur="1" fill="hold">
                                          <p:stCondLst>
                                            <p:cond delay="499"/>
                                          </p:stCondLst>
                                        </p:cTn>
                                        <p:tgtEl>
                                          <p:spTgt spid="56"/>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0"/>
                                        </p:tgtEl>
                                      </p:cBhvr>
                                    </p:animEffect>
                                    <p:set>
                                      <p:cBhvr>
                                        <p:cTn id="185" dur="1" fill="hold">
                                          <p:stCondLst>
                                            <p:cond delay="499"/>
                                          </p:stCondLst>
                                        </p:cTn>
                                        <p:tgtEl>
                                          <p:spTgt spid="40"/>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45"/>
                                        </p:tgtEl>
                                      </p:cBhvr>
                                    </p:animEffect>
                                    <p:set>
                                      <p:cBhvr>
                                        <p:cTn id="18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66"/>
                                        </p:tgtEl>
                                      </p:cBhvr>
                                    </p:animEffect>
                                    <p:animScale>
                                      <p:cBhvr>
                                        <p:cTn id="194" dur="250" autoRev="1" fill="hold"/>
                                        <p:tgtEl>
                                          <p:spTgt spid="66"/>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66"/>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38"/>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fade">
                                      <p:cBhvr>
                                        <p:cTn id="202" dur="500"/>
                                        <p:tgtEl>
                                          <p:spTgt spid="59"/>
                                        </p:tgtEl>
                                      </p:cBhvr>
                                    </p:animEffect>
                                  </p:childTnLst>
                                </p:cTn>
                              </p:par>
                              <p:par>
                                <p:cTn id="203" presetID="10" presetClass="entr" presetSubtype="0" fill="hold" nodeType="withEffect">
                                  <p:stCondLst>
                                    <p:cond delay="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0"/>
                                  </p:stCondLst>
                                  <p:childTnLst>
                                    <p:set>
                                      <p:cBhvr>
                                        <p:cTn id="207" dur="1" fill="hold">
                                          <p:stCondLst>
                                            <p:cond delay="0"/>
                                          </p:stCondLst>
                                        </p:cTn>
                                        <p:tgtEl>
                                          <p:spTgt spid="44"/>
                                        </p:tgtEl>
                                        <p:attrNameLst>
                                          <p:attrName>style.visibility</p:attrName>
                                        </p:attrNameLst>
                                      </p:cBhvr>
                                      <p:to>
                                        <p:strVal val="visible"/>
                                      </p:to>
                                    </p:set>
                                    <p:animEffect transition="in" filter="fade">
                                      <p:cBhvr>
                                        <p:cTn id="208" dur="500"/>
                                        <p:tgtEl>
                                          <p:spTgt spid="44"/>
                                        </p:tgtEl>
                                      </p:cBhvr>
                                    </p:animEffect>
                                  </p:childTnLst>
                                </p:cTn>
                              </p:par>
                              <p:par>
                                <p:cTn id="209" presetID="10" presetClass="entr" presetSubtype="0" fill="hold" nodeType="withEffect">
                                  <p:stCondLst>
                                    <p:cond delay="0"/>
                                  </p:stCondLst>
                                  <p:childTnLst>
                                    <p:set>
                                      <p:cBhvr>
                                        <p:cTn id="210" dur="1" fill="hold">
                                          <p:stCondLst>
                                            <p:cond delay="0"/>
                                          </p:stCondLst>
                                        </p:cTn>
                                        <p:tgtEl>
                                          <p:spTgt spid="47"/>
                                        </p:tgtEl>
                                        <p:attrNameLst>
                                          <p:attrName>style.visibility</p:attrName>
                                        </p:attrNameLst>
                                      </p:cBhvr>
                                      <p:to>
                                        <p:strVal val="visible"/>
                                      </p:to>
                                    </p:set>
                                    <p:animEffect transition="in" filter="fade">
                                      <p:cBhvr>
                                        <p:cTn id="211" dur="500"/>
                                        <p:tgtEl>
                                          <p:spTgt spid="47"/>
                                        </p:tgtEl>
                                      </p:cBhvr>
                                    </p:animEffect>
                                  </p:childTnLst>
                                </p:cTn>
                              </p:par>
                              <p:par>
                                <p:cTn id="212" presetID="10" presetClass="entr" presetSubtype="0" fill="hold" nodeType="withEffect">
                                  <p:stCondLst>
                                    <p:cond delay="0"/>
                                  </p:stCondLst>
                                  <p:childTnLst>
                                    <p:set>
                                      <p:cBhvr>
                                        <p:cTn id="213" dur="1" fill="hold">
                                          <p:stCondLst>
                                            <p:cond delay="0"/>
                                          </p:stCondLst>
                                        </p:cTn>
                                        <p:tgtEl>
                                          <p:spTgt spid="43"/>
                                        </p:tgtEl>
                                        <p:attrNameLst>
                                          <p:attrName>style.visibility</p:attrName>
                                        </p:attrNameLst>
                                      </p:cBhvr>
                                      <p:to>
                                        <p:strVal val="visible"/>
                                      </p:to>
                                    </p:set>
                                    <p:animEffect transition="in" filter="fade">
                                      <p:cBhvr>
                                        <p:cTn id="214" dur="500"/>
                                        <p:tgtEl>
                                          <p:spTgt spid="43"/>
                                        </p:tgtEl>
                                      </p:cBhvr>
                                    </p:animEffect>
                                  </p:childTnLst>
                                </p:cTn>
                              </p:par>
                              <p:par>
                                <p:cTn id="215" presetID="10" presetClass="entr" presetSubtype="0" fill="hold" nodeType="withEffect">
                                  <p:stCondLst>
                                    <p:cond delay="0"/>
                                  </p:stCondLst>
                                  <p:childTnLst>
                                    <p:set>
                                      <p:cBhvr>
                                        <p:cTn id="216" dur="1" fill="hold">
                                          <p:stCondLst>
                                            <p:cond delay="0"/>
                                          </p:stCondLst>
                                        </p:cTn>
                                        <p:tgtEl>
                                          <p:spTgt spid="53"/>
                                        </p:tgtEl>
                                        <p:attrNameLst>
                                          <p:attrName>style.visibility</p:attrName>
                                        </p:attrNameLst>
                                      </p:cBhvr>
                                      <p:to>
                                        <p:strVal val="visible"/>
                                      </p:to>
                                    </p:set>
                                    <p:animEffect transition="in" filter="fade">
                                      <p:cBhvr>
                                        <p:cTn id="217" dur="500"/>
                                        <p:tgtEl>
                                          <p:spTgt spid="53"/>
                                        </p:tgtEl>
                                      </p:cBhvr>
                                    </p:animEffect>
                                  </p:childTnLst>
                                </p:cTn>
                              </p:par>
                              <p:par>
                                <p:cTn id="218" presetID="10" presetClass="entr" presetSubtype="0" fill="hold" nodeType="withEffect">
                                  <p:stCondLst>
                                    <p:cond delay="0"/>
                                  </p:stCondLst>
                                  <p:childTnLst>
                                    <p:set>
                                      <p:cBhvr>
                                        <p:cTn id="219" dur="1" fill="hold">
                                          <p:stCondLst>
                                            <p:cond delay="0"/>
                                          </p:stCondLst>
                                        </p:cTn>
                                        <p:tgtEl>
                                          <p:spTgt spid="42"/>
                                        </p:tgtEl>
                                        <p:attrNameLst>
                                          <p:attrName>style.visibility</p:attrName>
                                        </p:attrNameLst>
                                      </p:cBhvr>
                                      <p:to>
                                        <p:strVal val="visible"/>
                                      </p:to>
                                    </p:set>
                                    <p:animEffect transition="in" filter="fade">
                                      <p:cBhvr>
                                        <p:cTn id="220" dur="500"/>
                                        <p:tgtEl>
                                          <p:spTgt spid="42"/>
                                        </p:tgtEl>
                                      </p:cBhvr>
                                    </p:animEffect>
                                  </p:childTnLst>
                                </p:cTn>
                              </p:par>
                              <p:par>
                                <p:cTn id="221" presetID="10" presetClass="entr" presetSubtype="0" fill="hold" nodeType="withEffect">
                                  <p:stCondLst>
                                    <p:cond delay="0"/>
                                  </p:stCondLst>
                                  <p:childTnLst>
                                    <p:set>
                                      <p:cBhvr>
                                        <p:cTn id="222" dur="1" fill="hold">
                                          <p:stCondLst>
                                            <p:cond delay="0"/>
                                          </p:stCondLst>
                                        </p:cTn>
                                        <p:tgtEl>
                                          <p:spTgt spid="50"/>
                                        </p:tgtEl>
                                        <p:attrNameLst>
                                          <p:attrName>style.visibility</p:attrName>
                                        </p:attrNameLst>
                                      </p:cBhvr>
                                      <p:to>
                                        <p:strVal val="visible"/>
                                      </p:to>
                                    </p:set>
                                    <p:animEffect transition="in" filter="fade">
                                      <p:cBhvr>
                                        <p:cTn id="223" dur="500"/>
                                        <p:tgtEl>
                                          <p:spTgt spid="50"/>
                                        </p:tgtEl>
                                      </p:cBhvr>
                                    </p:animEffect>
                                  </p:childTnLst>
                                </p:cTn>
                              </p:par>
                              <p:par>
                                <p:cTn id="224" presetID="10" presetClass="entr" presetSubtype="0" fill="hold" nodeType="withEffect">
                                  <p:stCondLst>
                                    <p:cond delay="0"/>
                                  </p:stCondLst>
                                  <p:childTnLst>
                                    <p:set>
                                      <p:cBhvr>
                                        <p:cTn id="225" dur="1" fill="hold">
                                          <p:stCondLst>
                                            <p:cond delay="0"/>
                                          </p:stCondLst>
                                        </p:cTn>
                                        <p:tgtEl>
                                          <p:spTgt spid="41"/>
                                        </p:tgtEl>
                                        <p:attrNameLst>
                                          <p:attrName>style.visibility</p:attrName>
                                        </p:attrNameLst>
                                      </p:cBhvr>
                                      <p:to>
                                        <p:strVal val="visible"/>
                                      </p:to>
                                    </p:set>
                                    <p:animEffect transition="in" filter="fade">
                                      <p:cBhvr>
                                        <p:cTn id="226" dur="500"/>
                                        <p:tgtEl>
                                          <p:spTgt spid="41"/>
                                        </p:tgtEl>
                                      </p:cBhvr>
                                    </p:animEffect>
                                  </p:childTnLst>
                                </p:cTn>
                              </p:par>
                              <p:par>
                                <p:cTn id="227" presetID="10" presetClass="entr" presetSubtype="0" fill="hold" nodeType="withEffect">
                                  <p:stCondLst>
                                    <p:cond delay="0"/>
                                  </p:stCondLst>
                                  <p:childTnLst>
                                    <p:set>
                                      <p:cBhvr>
                                        <p:cTn id="228" dur="1" fill="hold">
                                          <p:stCondLst>
                                            <p:cond delay="0"/>
                                          </p:stCondLst>
                                        </p:cTn>
                                        <p:tgtEl>
                                          <p:spTgt spid="56"/>
                                        </p:tgtEl>
                                        <p:attrNameLst>
                                          <p:attrName>style.visibility</p:attrName>
                                        </p:attrNameLst>
                                      </p:cBhvr>
                                      <p:to>
                                        <p:strVal val="visible"/>
                                      </p:to>
                                    </p:set>
                                    <p:animEffect transition="in" filter="fade">
                                      <p:cBhvr>
                                        <p:cTn id="229" dur="500"/>
                                        <p:tgtEl>
                                          <p:spTgt spid="56"/>
                                        </p:tgtEl>
                                      </p:cBhvr>
                                    </p:animEffect>
                                  </p:childTnLst>
                                </p:cTn>
                              </p:par>
                              <p:par>
                                <p:cTn id="230" presetID="10" presetClass="entr" presetSubtype="0" fill="hold" nodeType="withEffect">
                                  <p:stCondLst>
                                    <p:cond delay="0"/>
                                  </p:stCondLst>
                                  <p:childTnLst>
                                    <p:set>
                                      <p:cBhvr>
                                        <p:cTn id="231" dur="1" fill="hold">
                                          <p:stCondLst>
                                            <p:cond delay="0"/>
                                          </p:stCondLst>
                                        </p:cTn>
                                        <p:tgtEl>
                                          <p:spTgt spid="40"/>
                                        </p:tgtEl>
                                        <p:attrNameLst>
                                          <p:attrName>style.visibility</p:attrName>
                                        </p:attrNameLst>
                                      </p:cBhvr>
                                      <p:to>
                                        <p:strVal val="visible"/>
                                      </p:to>
                                    </p:set>
                                    <p:animEffect transition="in" filter="fade">
                                      <p:cBhvr>
                                        <p:cTn id="232" dur="500"/>
                                        <p:tgtEl>
                                          <p:spTgt spid="40"/>
                                        </p:tgtEl>
                                      </p:cBhvr>
                                    </p:animEffect>
                                  </p:childTnLst>
                                </p:cTn>
                              </p:par>
                              <p:par>
                                <p:cTn id="233" presetID="10" presetClass="entr" presetSubtype="0" fill="hold" nodeType="withEffect">
                                  <p:stCondLst>
                                    <p:cond delay="0"/>
                                  </p:stCondLst>
                                  <p:childTnLst>
                                    <p:set>
                                      <p:cBhvr>
                                        <p:cTn id="234" dur="1" fill="hold">
                                          <p:stCondLst>
                                            <p:cond delay="0"/>
                                          </p:stCondLst>
                                        </p:cTn>
                                        <p:tgtEl>
                                          <p:spTgt spid="45"/>
                                        </p:tgtEl>
                                        <p:attrNameLst>
                                          <p:attrName>style.visibility</p:attrName>
                                        </p:attrNameLst>
                                      </p:cBhvr>
                                      <p:to>
                                        <p:strVal val="visible"/>
                                      </p:to>
                                    </p:set>
                                    <p:animEffect transition="in" filter="fade">
                                      <p:cBhvr>
                                        <p:cTn id="235" dur="500"/>
                                        <p:tgtEl>
                                          <p:spTgt spid="45"/>
                                        </p:tgtEl>
                                      </p:cBhvr>
                                    </p:animEffect>
                                  </p:childTnLst>
                                </p:cTn>
                              </p:par>
                            </p:childTnLst>
                          </p:cTn>
                        </p:par>
                      </p:childTnLst>
                    </p:cTn>
                  </p:par>
                </p:childTnLst>
              </p:cTn>
              <p:nextCondLst>
                <p:cond evt="onClick" delay="0">
                  <p:tgtEl>
                    <p:spTgt spid="66"/>
                  </p:tgtEl>
                </p:cond>
              </p:nextCondLst>
            </p:seq>
            <p:seq concurrent="1" nextAc="seek">
              <p:cTn id="236" restart="whenNotActive" fill="hold" evtFilter="cancelBubble" nodeType="interactiveSeq">
                <p:stCondLst>
                  <p:cond evt="onClick" delay="0">
                    <p:tgtEl>
                      <p:spTgt spid="42"/>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42"/>
                                        </p:tgtEl>
                                      </p:cBhvr>
                                    </p:animEffect>
                                    <p:animScale>
                                      <p:cBhvr>
                                        <p:cTn id="241" dur="250" autoRev="1" fill="hold"/>
                                        <p:tgtEl>
                                          <p:spTgt spid="42"/>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67"/>
                                        </p:tgtEl>
                                      </p:cBhvr>
                                    </p:cmd>
                                  </p:childTnLst>
                                </p:cTn>
                              </p:par>
                              <p:par>
                                <p:cTn id="245" presetID="1" presetClass="entr" presetSubtype="0" fill="hold" nodeType="withEffect">
                                  <p:stCondLst>
                                    <p:cond delay="0"/>
                                  </p:stCondLst>
                                  <p:childTnLst>
                                    <p:set>
                                      <p:cBhvr>
                                        <p:cTn id="246" dur="1" fill="hold">
                                          <p:stCondLst>
                                            <p:cond delay="0"/>
                                          </p:stCondLst>
                                        </p:cTn>
                                        <p:tgtEl>
                                          <p:spTgt spid="38"/>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66"/>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59"/>
                                        </p:tgtEl>
                                      </p:cBhvr>
                                    </p:animEffect>
                                    <p:set>
                                      <p:cBhvr>
                                        <p:cTn id="251" dur="1" fill="hold">
                                          <p:stCondLst>
                                            <p:cond delay="499"/>
                                          </p:stCondLst>
                                        </p:cTn>
                                        <p:tgtEl>
                                          <p:spTgt spid="59"/>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46"/>
                                        </p:tgtEl>
                                      </p:cBhvr>
                                    </p:animEffect>
                                    <p:set>
                                      <p:cBhvr>
                                        <p:cTn id="254" dur="1" fill="hold">
                                          <p:stCondLst>
                                            <p:cond delay="499"/>
                                          </p:stCondLst>
                                        </p:cTn>
                                        <p:tgtEl>
                                          <p:spTgt spid="46"/>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44"/>
                                        </p:tgtEl>
                                      </p:cBhvr>
                                    </p:animEffect>
                                    <p:set>
                                      <p:cBhvr>
                                        <p:cTn id="257" dur="1" fill="hold">
                                          <p:stCondLst>
                                            <p:cond delay="499"/>
                                          </p:stCondLst>
                                        </p:cTn>
                                        <p:tgtEl>
                                          <p:spTgt spid="44"/>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47"/>
                                        </p:tgtEl>
                                      </p:cBhvr>
                                    </p:animEffect>
                                    <p:set>
                                      <p:cBhvr>
                                        <p:cTn id="260" dur="1" fill="hold">
                                          <p:stCondLst>
                                            <p:cond delay="499"/>
                                          </p:stCondLst>
                                        </p:cTn>
                                        <p:tgtEl>
                                          <p:spTgt spid="47"/>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43"/>
                                        </p:tgtEl>
                                      </p:cBhvr>
                                    </p:animEffect>
                                    <p:set>
                                      <p:cBhvr>
                                        <p:cTn id="263" dur="1" fill="hold">
                                          <p:stCondLst>
                                            <p:cond delay="499"/>
                                          </p:stCondLst>
                                        </p:cTn>
                                        <p:tgtEl>
                                          <p:spTgt spid="43"/>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53"/>
                                        </p:tgtEl>
                                      </p:cBhvr>
                                    </p:animEffect>
                                    <p:set>
                                      <p:cBhvr>
                                        <p:cTn id="266" dur="1" fill="hold">
                                          <p:stCondLst>
                                            <p:cond delay="499"/>
                                          </p:stCondLst>
                                        </p:cTn>
                                        <p:tgtEl>
                                          <p:spTgt spid="53"/>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42"/>
                                        </p:tgtEl>
                                      </p:cBhvr>
                                    </p:animEffect>
                                    <p:set>
                                      <p:cBhvr>
                                        <p:cTn id="269" dur="1" fill="hold">
                                          <p:stCondLst>
                                            <p:cond delay="499"/>
                                          </p:stCondLst>
                                        </p:cTn>
                                        <p:tgtEl>
                                          <p:spTgt spid="42"/>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50"/>
                                        </p:tgtEl>
                                      </p:cBhvr>
                                    </p:animEffect>
                                    <p:set>
                                      <p:cBhvr>
                                        <p:cTn id="272" dur="1" fill="hold">
                                          <p:stCondLst>
                                            <p:cond delay="499"/>
                                          </p:stCondLst>
                                        </p:cTn>
                                        <p:tgtEl>
                                          <p:spTgt spid="50"/>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41"/>
                                        </p:tgtEl>
                                      </p:cBhvr>
                                    </p:animEffect>
                                    <p:set>
                                      <p:cBhvr>
                                        <p:cTn id="275" dur="1" fill="hold">
                                          <p:stCondLst>
                                            <p:cond delay="499"/>
                                          </p:stCondLst>
                                        </p:cTn>
                                        <p:tgtEl>
                                          <p:spTgt spid="4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56"/>
                                        </p:tgtEl>
                                      </p:cBhvr>
                                    </p:animEffect>
                                    <p:set>
                                      <p:cBhvr>
                                        <p:cTn id="278" dur="1" fill="hold">
                                          <p:stCondLst>
                                            <p:cond delay="499"/>
                                          </p:stCondLst>
                                        </p:cTn>
                                        <p:tgtEl>
                                          <p:spTgt spid="56"/>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0"/>
                                        </p:tgtEl>
                                      </p:cBhvr>
                                    </p:animEffect>
                                    <p:set>
                                      <p:cBhvr>
                                        <p:cTn id="281" dur="1" fill="hold">
                                          <p:stCondLst>
                                            <p:cond delay="499"/>
                                          </p:stCondLst>
                                        </p:cTn>
                                        <p:tgtEl>
                                          <p:spTgt spid="40"/>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45"/>
                                        </p:tgtEl>
                                      </p:cBhvr>
                                    </p:animEffect>
                                    <p:set>
                                      <p:cBhvr>
                                        <p:cTn id="284"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85" restart="whenNotActive" fill="hold" evtFilter="cancelBubble" nodeType="interactiveSeq">
                <p:stCondLst>
                  <p:cond evt="onClick" delay="0">
                    <p:tgtEl>
                      <p:spTgt spid="4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41"/>
                                        </p:tgtEl>
                                      </p:cBhvr>
                                    </p:animEffect>
                                    <p:animScale>
                                      <p:cBhvr>
                                        <p:cTn id="290" dur="250" autoRev="1" fill="hold"/>
                                        <p:tgtEl>
                                          <p:spTgt spid="4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67"/>
                                        </p:tgtEl>
                                      </p:cBhvr>
                                    </p:cmd>
                                  </p:childTnLst>
                                </p:cTn>
                              </p:par>
                              <p:par>
                                <p:cTn id="294" presetID="1" presetClass="entr" presetSubtype="0" fill="hold" nodeType="withEffect">
                                  <p:stCondLst>
                                    <p:cond delay="0"/>
                                  </p:stCondLst>
                                  <p:childTnLst>
                                    <p:set>
                                      <p:cBhvr>
                                        <p:cTn id="295" dur="1" fill="hold">
                                          <p:stCondLst>
                                            <p:cond delay="0"/>
                                          </p:stCondLst>
                                        </p:cTn>
                                        <p:tgtEl>
                                          <p:spTgt spid="38"/>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66"/>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59"/>
                                        </p:tgtEl>
                                      </p:cBhvr>
                                    </p:animEffect>
                                    <p:set>
                                      <p:cBhvr>
                                        <p:cTn id="300" dur="1" fill="hold">
                                          <p:stCondLst>
                                            <p:cond delay="499"/>
                                          </p:stCondLst>
                                        </p:cTn>
                                        <p:tgtEl>
                                          <p:spTgt spid="59"/>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46"/>
                                        </p:tgtEl>
                                      </p:cBhvr>
                                    </p:animEffect>
                                    <p:set>
                                      <p:cBhvr>
                                        <p:cTn id="303" dur="1" fill="hold">
                                          <p:stCondLst>
                                            <p:cond delay="499"/>
                                          </p:stCondLst>
                                        </p:cTn>
                                        <p:tgtEl>
                                          <p:spTgt spid="46"/>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44"/>
                                        </p:tgtEl>
                                      </p:cBhvr>
                                    </p:animEffect>
                                    <p:set>
                                      <p:cBhvr>
                                        <p:cTn id="306" dur="1" fill="hold">
                                          <p:stCondLst>
                                            <p:cond delay="499"/>
                                          </p:stCondLst>
                                        </p:cTn>
                                        <p:tgtEl>
                                          <p:spTgt spid="44"/>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47"/>
                                        </p:tgtEl>
                                      </p:cBhvr>
                                    </p:animEffect>
                                    <p:set>
                                      <p:cBhvr>
                                        <p:cTn id="309" dur="1" fill="hold">
                                          <p:stCondLst>
                                            <p:cond delay="499"/>
                                          </p:stCondLst>
                                        </p:cTn>
                                        <p:tgtEl>
                                          <p:spTgt spid="4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43"/>
                                        </p:tgtEl>
                                      </p:cBhvr>
                                    </p:animEffect>
                                    <p:set>
                                      <p:cBhvr>
                                        <p:cTn id="312" dur="1" fill="hold">
                                          <p:stCondLst>
                                            <p:cond delay="499"/>
                                          </p:stCondLst>
                                        </p:cTn>
                                        <p:tgtEl>
                                          <p:spTgt spid="43"/>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53"/>
                                        </p:tgtEl>
                                      </p:cBhvr>
                                    </p:animEffect>
                                    <p:set>
                                      <p:cBhvr>
                                        <p:cTn id="315" dur="1" fill="hold">
                                          <p:stCondLst>
                                            <p:cond delay="499"/>
                                          </p:stCondLst>
                                        </p:cTn>
                                        <p:tgtEl>
                                          <p:spTgt spid="53"/>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2"/>
                                        </p:tgtEl>
                                      </p:cBhvr>
                                    </p:animEffect>
                                    <p:set>
                                      <p:cBhvr>
                                        <p:cTn id="318" dur="1" fill="hold">
                                          <p:stCondLst>
                                            <p:cond delay="499"/>
                                          </p:stCondLst>
                                        </p:cTn>
                                        <p:tgtEl>
                                          <p:spTgt spid="42"/>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50"/>
                                        </p:tgtEl>
                                      </p:cBhvr>
                                    </p:animEffect>
                                    <p:set>
                                      <p:cBhvr>
                                        <p:cTn id="321" dur="1" fill="hold">
                                          <p:stCondLst>
                                            <p:cond delay="499"/>
                                          </p:stCondLst>
                                        </p:cTn>
                                        <p:tgtEl>
                                          <p:spTgt spid="50"/>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41"/>
                                        </p:tgtEl>
                                      </p:cBhvr>
                                    </p:animEffect>
                                    <p:set>
                                      <p:cBhvr>
                                        <p:cTn id="324" dur="1" fill="hold">
                                          <p:stCondLst>
                                            <p:cond delay="499"/>
                                          </p:stCondLst>
                                        </p:cTn>
                                        <p:tgtEl>
                                          <p:spTgt spid="4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0"/>
                                        </p:tgtEl>
                                      </p:cBhvr>
                                    </p:animEffect>
                                    <p:set>
                                      <p:cBhvr>
                                        <p:cTn id="330" dur="1" fill="hold">
                                          <p:stCondLst>
                                            <p:cond delay="499"/>
                                          </p:stCondLst>
                                        </p:cTn>
                                        <p:tgtEl>
                                          <p:spTgt spid="40"/>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45"/>
                                        </p:tgtEl>
                                      </p:cBhvr>
                                    </p:animEffect>
                                    <p:set>
                                      <p:cBhvr>
                                        <p:cTn id="33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34" restart="whenNotActive" fill="hold" evtFilter="cancelBubble" nodeType="interactiveSeq">
                <p:stCondLst>
                  <p:cond evt="onClick" delay="0">
                    <p:tgtEl>
                      <p:spTgt spid="70"/>
                    </p:tgtEl>
                  </p:cond>
                </p:stCondLst>
                <p:endSync evt="end" delay="0">
                  <p:rtn val="all"/>
                </p:endSync>
                <p:childTnLst>
                  <p:par>
                    <p:cTn id="335" fill="hold">
                      <p:stCondLst>
                        <p:cond delay="0"/>
                      </p:stCondLst>
                      <p:childTnLst>
                        <p:par>
                          <p:cTn id="336" fill="hold">
                            <p:stCondLst>
                              <p:cond delay="0"/>
                            </p:stCondLst>
                            <p:childTnLst>
                              <p:par>
                                <p:cTn id="337" presetID="26" presetClass="emph" presetSubtype="0" fill="hold" nodeType="clickEffect">
                                  <p:stCondLst>
                                    <p:cond delay="0"/>
                                  </p:stCondLst>
                                  <p:childTnLst>
                                    <p:animEffect transition="out" filter="fade">
                                      <p:cBhvr>
                                        <p:cTn id="338" dur="500" tmFilter="0, 0; .2, .5; .8, .5; 1, 0"/>
                                        <p:tgtEl>
                                          <p:spTgt spid="70"/>
                                        </p:tgtEl>
                                      </p:cBhvr>
                                    </p:animEffect>
                                    <p:animScale>
                                      <p:cBhvr>
                                        <p:cTn id="339" dur="250" autoRev="1" fill="hold"/>
                                        <p:tgtEl>
                                          <p:spTgt spid="70"/>
                                        </p:tgtEl>
                                      </p:cBhvr>
                                      <p:by x="105000" y="105000"/>
                                    </p:animScale>
                                  </p:childTnLst>
                                  <p:subTnLst>
                                    <p:audio>
                                      <p:cMediaNode>
                                        <p:cTn display="0" masterRel="sameClick">
                                          <p:stCondLst>
                                            <p:cond evt="begin" delay="0">
                                              <p:tn val="33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70"/>
                  </p:tgtEl>
                </p:cond>
              </p:nextCondLst>
            </p:seq>
            <p:seq concurrent="1" nextAc="seek">
              <p:cTn id="340" restart="whenNotActive" fill="hold" evtFilter="cancelBubble" nodeType="interactiveSeq">
                <p:stCondLst>
                  <p:cond evt="onClick" delay="0">
                    <p:tgtEl>
                      <p:spTgt spid="69"/>
                    </p:tgtEl>
                  </p:cond>
                </p:stCondLst>
                <p:endSync evt="end" delay="0">
                  <p:rtn val="all"/>
                </p:endSync>
                <p:childTnLst>
                  <p:par>
                    <p:cTn id="341" fill="hold">
                      <p:stCondLst>
                        <p:cond delay="0"/>
                      </p:stCondLst>
                      <p:childTnLst>
                        <p:par>
                          <p:cTn id="342" fill="hold">
                            <p:stCondLst>
                              <p:cond delay="0"/>
                            </p:stCondLst>
                            <p:childTnLst>
                              <p:par>
                                <p:cTn id="343" presetID="26" presetClass="emph" presetSubtype="0" fill="hold" nodeType="clickEffect">
                                  <p:stCondLst>
                                    <p:cond delay="0"/>
                                  </p:stCondLst>
                                  <p:childTnLst>
                                    <p:animEffect transition="out" filter="fade">
                                      <p:cBhvr>
                                        <p:cTn id="344" dur="500" tmFilter="0, 0; .2, .5; .8, .5; 1, 0"/>
                                        <p:tgtEl>
                                          <p:spTgt spid="69"/>
                                        </p:tgtEl>
                                      </p:cBhvr>
                                    </p:animEffect>
                                    <p:animScale>
                                      <p:cBhvr>
                                        <p:cTn id="345" dur="250" autoRev="1" fill="hold"/>
                                        <p:tgtEl>
                                          <p:spTgt spid="69"/>
                                        </p:tgtEl>
                                      </p:cBhvr>
                                      <p:by x="105000" y="105000"/>
                                    </p:animScale>
                                  </p:childTnLst>
                                  <p:subTnLst>
                                    <p:audio>
                                      <p:cMediaNode>
                                        <p:cTn display="0" masterRel="sameClick">
                                          <p:stCondLst>
                                            <p:cond evt="begin" delay="0">
                                              <p:tn val="34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69"/>
                  </p:tgtEl>
                </p:cond>
              </p:nextCondLst>
            </p:seq>
            <p:audio>
              <p:cMediaNode vol="80000">
                <p:cTn id="346" fill="hold" display="0">
                  <p:stCondLst>
                    <p:cond delay="indefinite"/>
                  </p:stCondLst>
                  <p:endCondLst>
                    <p:cond evt="onStopAudio" delay="0">
                      <p:tgtEl>
                        <p:sldTgt/>
                      </p:tgtEl>
                    </p:cond>
                  </p:endCondLst>
                </p:cTn>
                <p:tgtEl>
                  <p:spTgt spid="67"/>
                </p:tgtEl>
              </p:cMediaNode>
            </p:audio>
            <p:audio>
              <p:cMediaNode vol="80000">
                <p:cTn id="347" fill="hold" display="0">
                  <p:stCondLst>
                    <p:cond delay="indefinite"/>
                  </p:stCondLst>
                  <p:endCondLst>
                    <p:cond evt="onStopAudio" delay="0">
                      <p:tgtEl>
                        <p:sldTgt/>
                      </p:tgtEl>
                    </p:cond>
                  </p:endCondLst>
                </p:cTn>
                <p:tgtEl>
                  <p:spTgt spid="6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ECDED5-1FE3-E6E1-CFD3-D8A0725A968E}"/>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 name="Picture 2">
            <a:extLst>
              <a:ext uri="{FF2B5EF4-FFF2-40B4-BE49-F238E27FC236}">
                <a16:creationId xmlns:a16="http://schemas.microsoft.com/office/drawing/2014/main" id="{EA87AE1B-20B9-717B-0E71-3C980C43A284}"/>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C7E98A0C-F03B-BA91-3AE3-189373F3992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5" name="Picture 4">
            <a:extLst>
              <a:ext uri="{FF2B5EF4-FFF2-40B4-BE49-F238E27FC236}">
                <a16:creationId xmlns:a16="http://schemas.microsoft.com/office/drawing/2014/main" id="{87527229-9BD2-C2CC-565F-157A590EB66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80336" y="3052309"/>
            <a:ext cx="1335138" cy="969348"/>
          </a:xfrm>
          <a:prstGeom prst="rect">
            <a:avLst/>
          </a:prstGeom>
        </p:spPr>
      </p:pic>
      <p:pic>
        <p:nvPicPr>
          <p:cNvPr id="6" name="Picture 5">
            <a:extLst>
              <a:ext uri="{FF2B5EF4-FFF2-40B4-BE49-F238E27FC236}">
                <a16:creationId xmlns:a16="http://schemas.microsoft.com/office/drawing/2014/main" id="{FD2E0D98-C022-6BB7-83F2-8D4CF1A91875}"/>
              </a:ext>
            </a:extLst>
          </p:cNvPr>
          <p:cNvPicPr>
            <a:picLocks noChangeAspect="1"/>
          </p:cNvPicPr>
          <p:nvPr/>
        </p:nvPicPr>
        <p:blipFill>
          <a:blip r:embed="rId12"/>
          <a:stretch>
            <a:fillRect/>
          </a:stretch>
        </p:blipFill>
        <p:spPr>
          <a:xfrm>
            <a:off x="4540638" y="5215980"/>
            <a:ext cx="1347333" cy="963251"/>
          </a:xfrm>
          <a:prstGeom prst="rect">
            <a:avLst/>
          </a:prstGeom>
        </p:spPr>
      </p:pic>
      <p:pic>
        <p:nvPicPr>
          <p:cNvPr id="7" name="Picture 6">
            <a:extLst>
              <a:ext uri="{FF2B5EF4-FFF2-40B4-BE49-F238E27FC236}">
                <a16:creationId xmlns:a16="http://schemas.microsoft.com/office/drawing/2014/main" id="{A5C4E268-303D-A1E6-1B3D-66D9D659469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37570" y="3039261"/>
            <a:ext cx="1343589" cy="969348"/>
          </a:xfrm>
          <a:prstGeom prst="rect">
            <a:avLst/>
          </a:prstGeom>
        </p:spPr>
      </p:pic>
      <p:pic>
        <p:nvPicPr>
          <p:cNvPr id="8" name="Picture 7">
            <a:hlinkClick r:id="" action="ppaction://hlinkshowjump?jump=previousslide"/>
            <a:extLst>
              <a:ext uri="{FF2B5EF4-FFF2-40B4-BE49-F238E27FC236}">
                <a16:creationId xmlns:a16="http://schemas.microsoft.com/office/drawing/2014/main" id="{0E0DF85D-043B-8050-4C29-C0CFAF5552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9" name="Picture 8">
            <a:hlinkClick r:id="" action="ppaction://hlinkshowjump?jump=nextslide"/>
            <a:extLst>
              <a:ext uri="{FF2B5EF4-FFF2-40B4-BE49-F238E27FC236}">
                <a16:creationId xmlns:a16="http://schemas.microsoft.com/office/drawing/2014/main" id="{DAB5B4A9-CA85-6970-802B-E24052CD27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pic>
        <p:nvPicPr>
          <p:cNvPr id="10" name="Picture 9">
            <a:extLst>
              <a:ext uri="{FF2B5EF4-FFF2-40B4-BE49-F238E27FC236}">
                <a16:creationId xmlns:a16="http://schemas.microsoft.com/office/drawing/2014/main" id="{6BAD0E8E-99A7-4911-4B86-15CA2CE9511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124734" y="5206903"/>
            <a:ext cx="1335138" cy="969347"/>
          </a:xfrm>
          <a:prstGeom prst="rect">
            <a:avLst/>
          </a:prstGeom>
        </p:spPr>
      </p:pic>
      <p:cxnSp>
        <p:nvCxnSpPr>
          <p:cNvPr id="11" name="Straight Connector 10">
            <a:extLst>
              <a:ext uri="{FF2B5EF4-FFF2-40B4-BE49-F238E27FC236}">
                <a16:creationId xmlns:a16="http://schemas.microsoft.com/office/drawing/2014/main" id="{D1B31EE7-165D-2074-1BC2-7108551C7BD1}"/>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A15044C-018E-7183-BC26-72D352B198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3" name="Group 12">
            <a:extLst>
              <a:ext uri="{FF2B5EF4-FFF2-40B4-BE49-F238E27FC236}">
                <a16:creationId xmlns:a16="http://schemas.microsoft.com/office/drawing/2014/main" id="{9E0E8A56-B7E0-4D9E-0056-5A3E97157B7D}"/>
              </a:ext>
            </a:extLst>
          </p:cNvPr>
          <p:cNvGrpSpPr/>
          <p:nvPr/>
        </p:nvGrpSpPr>
        <p:grpSpPr>
          <a:xfrm>
            <a:off x="7366956" y="4673045"/>
            <a:ext cx="4396608" cy="1871084"/>
            <a:chOff x="418429" y="2465042"/>
            <a:chExt cx="4396608" cy="1871084"/>
          </a:xfrm>
        </p:grpSpPr>
        <p:sp>
          <p:nvSpPr>
            <p:cNvPr id="14" name="Freeform: Shape 13">
              <a:extLst>
                <a:ext uri="{FF2B5EF4-FFF2-40B4-BE49-F238E27FC236}">
                  <a16:creationId xmlns:a16="http://schemas.microsoft.com/office/drawing/2014/main" id="{AFFD9777-CB78-85F5-151D-8A24F1BED111}"/>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3DC1013B-786E-559D-E745-7421B58F56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Số</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từ</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gõ</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trong</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1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phút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392BC99F-5E41-EC44-C262-628924F9EC53}"/>
              </a:ext>
            </a:extLst>
          </p:cNvPr>
          <p:cNvGrpSpPr/>
          <p:nvPr/>
        </p:nvGrpSpPr>
        <p:grpSpPr>
          <a:xfrm>
            <a:off x="413731" y="4651605"/>
            <a:ext cx="4401306" cy="1863939"/>
            <a:chOff x="413731" y="4651605"/>
            <a:chExt cx="4401306" cy="1863939"/>
          </a:xfrm>
        </p:grpSpPr>
        <p:sp>
          <p:nvSpPr>
            <p:cNvPr id="17" name="Freeform: Shape 16">
              <a:extLst>
                <a:ext uri="{FF2B5EF4-FFF2-40B4-BE49-F238E27FC236}">
                  <a16:creationId xmlns:a16="http://schemas.microsoft.com/office/drawing/2014/main" id="{F33B740D-9973-D7D9-2102-CFB4DEDC932F}"/>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Rounded Corners 17">
              <a:extLst>
                <a:ext uri="{FF2B5EF4-FFF2-40B4-BE49-F238E27FC236}">
                  <a16:creationId xmlns:a16="http://schemas.microsoft.com/office/drawing/2014/main" id="{32D9CA1B-2163-A0AB-343A-1708B8621F9E}"/>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Số</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phím</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gõ</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trong</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1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phút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EAFDF982-E733-55F8-9521-9088063B430F}"/>
              </a:ext>
            </a:extLst>
          </p:cNvPr>
          <p:cNvGrpSpPr/>
          <p:nvPr/>
        </p:nvGrpSpPr>
        <p:grpSpPr>
          <a:xfrm>
            <a:off x="418358" y="2446967"/>
            <a:ext cx="4410376" cy="1864387"/>
            <a:chOff x="7363195" y="2465042"/>
            <a:chExt cx="4410376" cy="1864387"/>
          </a:xfrm>
        </p:grpSpPr>
        <p:sp>
          <p:nvSpPr>
            <p:cNvPr id="20" name="Freeform: Shape 19">
              <a:extLst>
                <a:ext uri="{FF2B5EF4-FFF2-40B4-BE49-F238E27FC236}">
                  <a16:creationId xmlns:a16="http://schemas.microsoft.com/office/drawing/2014/main" id="{E5E23B12-D2B6-5512-710E-C3F9E93B3D9E}"/>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Rounded Corners 20">
              <a:extLst>
                <a:ext uri="{FF2B5EF4-FFF2-40B4-BE49-F238E27FC236}">
                  <a16:creationId xmlns:a16="http://schemas.microsoft.com/office/drawing/2014/main" id="{0633866E-0849-E999-B84E-9FD95BD0F457}"/>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Thời</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gian</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luyện</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tập</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22" name="Group 21">
            <a:extLst>
              <a:ext uri="{FF2B5EF4-FFF2-40B4-BE49-F238E27FC236}">
                <a16:creationId xmlns:a16="http://schemas.microsoft.com/office/drawing/2014/main" id="{6B6904FF-8A25-39AE-F026-8D275EE2DBD6}"/>
              </a:ext>
            </a:extLst>
          </p:cNvPr>
          <p:cNvGrpSpPr/>
          <p:nvPr/>
        </p:nvGrpSpPr>
        <p:grpSpPr>
          <a:xfrm>
            <a:off x="7369570" y="2450863"/>
            <a:ext cx="4403728" cy="1863939"/>
            <a:chOff x="7386970" y="4651605"/>
            <a:chExt cx="4403728" cy="1863939"/>
          </a:xfrm>
        </p:grpSpPr>
        <p:sp>
          <p:nvSpPr>
            <p:cNvPr id="23" name="Freeform: Shape 22">
              <a:extLst>
                <a:ext uri="{FF2B5EF4-FFF2-40B4-BE49-F238E27FC236}">
                  <a16:creationId xmlns:a16="http://schemas.microsoft.com/office/drawing/2014/main" id="{D06F8A9B-A6E4-CFF5-86C2-2F04D26341BD}"/>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Rounded Corners 23">
              <a:extLst>
                <a:ext uri="{FF2B5EF4-FFF2-40B4-BE49-F238E27FC236}">
                  <a16:creationId xmlns:a16="http://schemas.microsoft.com/office/drawing/2014/main" id="{0B65A094-D1FB-3801-764A-EBBB91F0B3CE}"/>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Độ</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chính</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xác</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25" name="Group 24">
            <a:extLst>
              <a:ext uri="{FF2B5EF4-FFF2-40B4-BE49-F238E27FC236}">
                <a16:creationId xmlns:a16="http://schemas.microsoft.com/office/drawing/2014/main" id="{49E8EEB3-633A-9F15-3BC8-76CCA22CCA42}"/>
              </a:ext>
            </a:extLst>
          </p:cNvPr>
          <p:cNvGrpSpPr/>
          <p:nvPr/>
        </p:nvGrpSpPr>
        <p:grpSpPr>
          <a:xfrm>
            <a:off x="155152" y="159046"/>
            <a:ext cx="11127473" cy="2009400"/>
            <a:chOff x="150128" y="102542"/>
            <a:chExt cx="11127473" cy="2009400"/>
          </a:xfrm>
        </p:grpSpPr>
        <p:grpSp>
          <p:nvGrpSpPr>
            <p:cNvPr id="26" name="Group 25">
              <a:extLst>
                <a:ext uri="{FF2B5EF4-FFF2-40B4-BE49-F238E27FC236}">
                  <a16:creationId xmlns:a16="http://schemas.microsoft.com/office/drawing/2014/main" id="{1082617C-D991-ACF6-04AD-3B47F0A9409C}"/>
                </a:ext>
              </a:extLst>
            </p:cNvPr>
            <p:cNvGrpSpPr/>
            <p:nvPr/>
          </p:nvGrpSpPr>
          <p:grpSpPr>
            <a:xfrm>
              <a:off x="1107065" y="248000"/>
              <a:ext cx="10170536" cy="1863939"/>
              <a:chOff x="1107064" y="247999"/>
              <a:chExt cx="10404597" cy="1863939"/>
            </a:xfrm>
          </p:grpSpPr>
          <p:pic>
            <p:nvPicPr>
              <p:cNvPr id="29" name="Picture 28">
                <a:extLst>
                  <a:ext uri="{FF2B5EF4-FFF2-40B4-BE49-F238E27FC236}">
                    <a16:creationId xmlns:a16="http://schemas.microsoft.com/office/drawing/2014/main" id="{B50198A6-8787-BBF3-BFD5-9AF662A608A4}"/>
                  </a:ext>
                </a:extLst>
              </p:cNvPr>
              <p:cNvPicPr>
                <a:picLocks noChangeAspect="1"/>
              </p:cNvPicPr>
              <p:nvPr/>
            </p:nvPicPr>
            <p:blipFill>
              <a:blip r:embed="rId17"/>
              <a:stretch>
                <a:fillRect/>
              </a:stretch>
            </p:blipFill>
            <p:spPr>
              <a:xfrm>
                <a:off x="1107064" y="247999"/>
                <a:ext cx="10404597" cy="1863939"/>
              </a:xfrm>
              <a:prstGeom prst="rect">
                <a:avLst/>
              </a:prstGeom>
            </p:spPr>
          </p:pic>
          <p:sp>
            <p:nvSpPr>
              <p:cNvPr id="30" name="Rectangle 29">
                <a:extLst>
                  <a:ext uri="{FF2B5EF4-FFF2-40B4-BE49-F238E27FC236}">
                    <a16:creationId xmlns:a16="http://schemas.microsoft.com/office/drawing/2014/main" id="{12CAD306-C7DD-6D49-47E0-4CF3ECD9D718}"/>
                  </a:ext>
                </a:extLst>
              </p:cNvPr>
              <p:cNvSpPr/>
              <p:nvPr/>
            </p:nvSpPr>
            <p:spPr>
              <a:xfrm>
                <a:off x="1527388" y="359923"/>
                <a:ext cx="7680752"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ea typeface="Tahoma" panose="020B0604030504040204" pitchFamily="34" charset="0"/>
                    <a:cs typeface="Tahoma" panose="020B0604030504040204" pitchFamily="34" charset="0"/>
                  </a:rPr>
                  <a:t>Khi </a:t>
                </a:r>
                <a:r>
                  <a:rPr lang="en-US" sz="3200" dirty="0" err="1">
                    <a:latin typeface="iCiel Cadena" panose="02000503000000020004" pitchFamily="50" charset="0"/>
                    <a:ea typeface="Tahoma" panose="020B0604030504040204" pitchFamily="34" charset="0"/>
                    <a:cs typeface="Tahoma" panose="020B0604030504040204" pitchFamily="34" charset="0"/>
                  </a:rPr>
                  <a:t>luyện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tập</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với</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phần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mềm</a:t>
                </a:r>
                <a:r>
                  <a:rPr lang="en-US" sz="3200" dirty="0">
                    <a:latin typeface="iCiel Cadena" panose="02000503000000020004" pitchFamily="50" charset="0"/>
                    <a:ea typeface="Tahoma" panose="020B0604030504040204" pitchFamily="34" charset="0"/>
                    <a:cs typeface="Tahoma" panose="020B0604030504040204" pitchFamily="34" charset="0"/>
                  </a:rPr>
                  <a:t> Kiran’s Typing Tutor, </a:t>
                </a:r>
                <a:r>
                  <a:rPr lang="en-US" sz="3200" dirty="0" err="1">
                    <a:latin typeface="iCiel Cadena" panose="02000503000000020004" pitchFamily="50" charset="0"/>
                    <a:ea typeface="Tahoma" panose="020B0604030504040204" pitchFamily="34" charset="0"/>
                    <a:cs typeface="Tahoma" panose="020B0604030504040204" pitchFamily="34" charset="0"/>
                  </a:rPr>
                  <a:t>trong</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bảng</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kết</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quả</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luyện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tập</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hình</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bên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cho</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em</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biết</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thông</a:t>
                </a:r>
                <a:r>
                  <a:rPr lang="en-US" sz="3200" dirty="0">
                    <a:latin typeface="iCiel Cadena" panose="02000503000000020004" pitchFamily="50" charset="0"/>
                    <a:ea typeface="Tahoma" panose="020B0604030504040204" pitchFamily="34" charset="0"/>
                    <a:cs typeface="Tahoma" panose="020B0604030504040204" pitchFamily="34" charset="0"/>
                  </a:rPr>
                  <a:t> tin </a:t>
                </a:r>
                <a:r>
                  <a:rPr lang="en-US" sz="3200" dirty="0" err="1">
                    <a:latin typeface="iCiel Cadena" panose="02000503000000020004" pitchFamily="50" charset="0"/>
                    <a:ea typeface="Tahoma" panose="020B0604030504040204" pitchFamily="34" charset="0"/>
                    <a:cs typeface="Tahoma" panose="020B0604030504040204" pitchFamily="34" charset="0"/>
                  </a:rPr>
                  <a:t>gì</a:t>
                </a:r>
                <a:r>
                  <a:rPr lang="en-US" sz="3200" dirty="0">
                    <a:latin typeface="iCiel Cadena" panose="02000503000000020004" pitchFamily="50" charset="0"/>
                    <a:ea typeface="Tahoma" panose="020B0604030504040204" pitchFamily="34" charset="0"/>
                    <a:cs typeface="Tahoma" panose="020B0604030504040204" pitchFamily="34" charset="0"/>
                  </a:rPr>
                  <a:t>?</a:t>
                </a:r>
              </a:p>
            </p:txBody>
          </p:sp>
        </p:grpSp>
        <p:pic>
          <p:nvPicPr>
            <p:cNvPr id="27" name="Picture 26">
              <a:extLst>
                <a:ext uri="{FF2B5EF4-FFF2-40B4-BE49-F238E27FC236}">
                  <a16:creationId xmlns:a16="http://schemas.microsoft.com/office/drawing/2014/main" id="{35E8836B-9E9A-3522-6A03-43744F5DEC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8" name="TextBox 27">
              <a:extLst>
                <a:ext uri="{FF2B5EF4-FFF2-40B4-BE49-F238E27FC236}">
                  <a16:creationId xmlns:a16="http://schemas.microsoft.com/office/drawing/2014/main" id="{CE17DA0C-34EA-2996-7294-48A0C07BB93A}"/>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schemeClr val="bg1"/>
                  </a:solidFill>
                  <a:latin typeface="iCiel Cadena" panose="02000503000000020004" pitchFamily="50" charset="0"/>
                </a:rPr>
                <a:t>04</a:t>
              </a:r>
            </a:p>
          </p:txBody>
        </p:sp>
      </p:grpSp>
      <p:pic>
        <p:nvPicPr>
          <p:cNvPr id="31" name="Picture 30">
            <a:extLst>
              <a:ext uri="{FF2B5EF4-FFF2-40B4-BE49-F238E27FC236}">
                <a16:creationId xmlns:a16="http://schemas.microsoft.com/office/drawing/2014/main" id="{162EE315-5E33-ECA5-B0B8-9E03786701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32" name="Picture 31">
            <a:extLst>
              <a:ext uri="{FF2B5EF4-FFF2-40B4-BE49-F238E27FC236}">
                <a16:creationId xmlns:a16="http://schemas.microsoft.com/office/drawing/2014/main" id="{2C64BEA9-95C3-26E8-9F1F-3DD647C37497}"/>
              </a:ext>
            </a:extLst>
          </p:cNvPr>
          <p:cNvPicPr>
            <a:picLocks noChangeAspect="1"/>
          </p:cNvPicPr>
          <p:nvPr/>
        </p:nvPicPr>
        <p:blipFill>
          <a:blip r:embed="rId19"/>
          <a:stretch>
            <a:fillRect/>
          </a:stretch>
        </p:blipFill>
        <p:spPr>
          <a:xfrm>
            <a:off x="-1660111" y="423470"/>
            <a:ext cx="1329043" cy="1329043"/>
          </a:xfrm>
          <a:prstGeom prst="rect">
            <a:avLst/>
          </a:prstGeom>
        </p:spPr>
      </p:pic>
      <p:pic>
        <p:nvPicPr>
          <p:cNvPr id="33" name="AmthanhThua">
            <a:hlinkClick r:id="" action="ppaction://media"/>
            <a:extLst>
              <a:ext uri="{FF2B5EF4-FFF2-40B4-BE49-F238E27FC236}">
                <a16:creationId xmlns:a16="http://schemas.microsoft.com/office/drawing/2014/main" id="{FB0C8532-7946-AFC7-6697-7017233E246F}"/>
              </a:ext>
            </a:extLst>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1241288" y="2571276"/>
            <a:ext cx="487363" cy="487363"/>
          </a:xfrm>
          <a:prstGeom prst="rect">
            <a:avLst/>
          </a:prstGeom>
        </p:spPr>
      </p:pic>
      <p:pic>
        <p:nvPicPr>
          <p:cNvPr id="34" name="nhacthang">
            <a:hlinkClick r:id="" action="ppaction://media"/>
            <a:extLst>
              <a:ext uri="{FF2B5EF4-FFF2-40B4-BE49-F238E27FC236}">
                <a16:creationId xmlns:a16="http://schemas.microsoft.com/office/drawing/2014/main" id="{EE9D4B34-B943-6A6F-A6E6-9B91E9C6D839}"/>
              </a:ext>
            </a:extLst>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1221098" y="3508797"/>
            <a:ext cx="487363" cy="487363"/>
          </a:xfrm>
          <a:prstGeom prst="rect">
            <a:avLst/>
          </a:prstGeom>
        </p:spPr>
      </p:pic>
      <p:pic>
        <p:nvPicPr>
          <p:cNvPr id="35" name="Picture 34">
            <a:extLst>
              <a:ext uri="{FF2B5EF4-FFF2-40B4-BE49-F238E27FC236}">
                <a16:creationId xmlns:a16="http://schemas.microsoft.com/office/drawing/2014/main" id="{5AE336B7-5F53-4E00-ACAA-C293762BC0C1}"/>
              </a:ext>
            </a:extLst>
          </p:cNvPr>
          <p:cNvPicPr>
            <a:picLocks noChangeAspect="1"/>
          </p:cNvPicPr>
          <p:nvPr/>
        </p:nvPicPr>
        <p:blipFill rotWithShape="1">
          <a:blip r:embed="rId21"/>
          <a:srcRect l="70399" t="55352" b="21628"/>
          <a:stretch/>
        </p:blipFill>
        <p:spPr>
          <a:xfrm>
            <a:off x="9132915" y="493887"/>
            <a:ext cx="1774127" cy="1432329"/>
          </a:xfrm>
          <a:prstGeom prst="rect">
            <a:avLst/>
          </a:prstGeom>
        </p:spPr>
      </p:pic>
    </p:spTree>
    <p:extLst>
      <p:ext uri="{BB962C8B-B14F-4D97-AF65-F5344CB8AC3E}">
        <p14:creationId xmlns:p14="http://schemas.microsoft.com/office/powerpoint/2010/main" val="3587558631"/>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53" presetClass="entr" presetSubtype="52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53" presetClass="entr" presetSubtype="528"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anim calcmode="lin" valueType="num">
                                      <p:cBhvr>
                                        <p:cTn id="36" dur="500" fill="hold"/>
                                        <p:tgtEl>
                                          <p:spTgt spid="5"/>
                                        </p:tgtEl>
                                        <p:attrNameLst>
                                          <p:attrName>ppt_x</p:attrName>
                                        </p:attrNameLst>
                                      </p:cBhvr>
                                      <p:tavLst>
                                        <p:tav tm="0">
                                          <p:val>
                                            <p:fltVal val="0.5"/>
                                          </p:val>
                                        </p:tav>
                                        <p:tav tm="100000">
                                          <p:val>
                                            <p:strVal val="#ppt_x"/>
                                          </p:val>
                                        </p:tav>
                                      </p:tavLst>
                                    </p:anim>
                                    <p:anim calcmode="lin" valueType="num">
                                      <p:cBhvr>
                                        <p:cTn id="37" dur="500" fill="hold"/>
                                        <p:tgtEl>
                                          <p:spTgt spid="5"/>
                                        </p:tgtEl>
                                        <p:attrNameLst>
                                          <p:attrName>ppt_y</p:attrName>
                                        </p:attrNameLst>
                                      </p:cBhvr>
                                      <p:tavLst>
                                        <p:tav tm="0">
                                          <p:val>
                                            <p:fltVal val="0.5"/>
                                          </p:val>
                                        </p:tav>
                                        <p:tav tm="100000">
                                          <p:val>
                                            <p:strVal val="#ppt_y"/>
                                          </p:val>
                                        </p:tav>
                                      </p:tavLst>
                                    </p:anim>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3500"/>
                            </p:stCondLst>
                            <p:childTnLst>
                              <p:par>
                                <p:cTn id="43" presetID="53" presetClass="entr" presetSubtype="52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anim calcmode="lin" valueType="num">
                                      <p:cBhvr>
                                        <p:cTn id="48" dur="500" fill="hold"/>
                                        <p:tgtEl>
                                          <p:spTgt spid="6"/>
                                        </p:tgtEl>
                                        <p:attrNameLst>
                                          <p:attrName>ppt_x</p:attrName>
                                        </p:attrNameLst>
                                      </p:cBhvr>
                                      <p:tavLst>
                                        <p:tav tm="0">
                                          <p:val>
                                            <p:fltVal val="0.5"/>
                                          </p:val>
                                        </p:tav>
                                        <p:tav tm="100000">
                                          <p:val>
                                            <p:strVal val="#ppt_x"/>
                                          </p:val>
                                        </p:tav>
                                      </p:tavLst>
                                    </p:anim>
                                    <p:anim calcmode="lin" valueType="num">
                                      <p:cBhvr>
                                        <p:cTn id="49" dur="500" fill="hold"/>
                                        <p:tgtEl>
                                          <p:spTgt spid="6"/>
                                        </p:tgtEl>
                                        <p:attrNameLst>
                                          <p:attrName>ppt_y</p:attrName>
                                        </p:attrNameLst>
                                      </p:cBhvr>
                                      <p:tavLst>
                                        <p:tav tm="0">
                                          <p:val>
                                            <p:fltVal val="0.5"/>
                                          </p:val>
                                        </p:tav>
                                        <p:tav tm="100000">
                                          <p:val>
                                            <p:strVal val="#ppt_y"/>
                                          </p:val>
                                        </p:tav>
                                      </p:tavLst>
                                    </p:anim>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4500"/>
                            </p:stCondLst>
                            <p:childTnLst>
                              <p:par>
                                <p:cTn id="55" presetID="53" presetClass="entr" presetSubtype="528"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fltVal val="0.5"/>
                                          </p:val>
                                        </p:tav>
                                        <p:tav tm="100000">
                                          <p:val>
                                            <p:strVal val="#ppt_x"/>
                                          </p:val>
                                        </p:tav>
                                      </p:tavLst>
                                    </p:anim>
                                    <p:anim calcmode="lin" valueType="num">
                                      <p:cBhvr>
                                        <p:cTn id="61" dur="500" fill="hold"/>
                                        <p:tgtEl>
                                          <p:spTgt spid="10"/>
                                        </p:tgtEl>
                                        <p:attrNameLst>
                                          <p:attrName>ppt_y</p:attrName>
                                        </p:attrNameLst>
                                      </p:cBhvr>
                                      <p:tavLst>
                                        <p:tav tm="0">
                                          <p:val>
                                            <p:fltVal val="0.5"/>
                                          </p:val>
                                        </p:tav>
                                        <p:tav tm="100000">
                                          <p:val>
                                            <p:strVal val="#ppt_y"/>
                                          </p:val>
                                        </p:tav>
                                      </p:tavLst>
                                    </p:anim>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0"/>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7" name="click.wav"/>
                                        </p:tgtEl>
                                      </p:cMediaNode>
                                    </p:audio>
                                  </p:subTnLst>
                                </p:cTn>
                              </p:par>
                            </p:childTnLst>
                          </p:cTn>
                        </p:par>
                        <p:par>
                          <p:cTn id="72" fill="hold">
                            <p:stCondLst>
                              <p:cond delay="500"/>
                            </p:stCondLst>
                            <p:childTnLst>
                              <p:par>
                                <p:cTn id="73" presetID="1" presetClass="mediacall" presetSubtype="0" fill="hold" nodeType="afterEffect">
                                  <p:stCondLst>
                                    <p:cond delay="0"/>
                                  </p:stCondLst>
                                  <p:childTnLst>
                                    <p:cmd type="call" cmd="playFrom(0.0)">
                                      <p:cBhvr>
                                        <p:cTn id="74" dur="3432" fill="hold"/>
                                        <p:tgtEl>
                                          <p:spTgt spid="34"/>
                                        </p:tgtEl>
                                      </p:cBhvr>
                                    </p:cmd>
                                  </p:childTnLst>
                                </p:cTn>
                              </p:par>
                              <p:par>
                                <p:cTn id="75" presetID="1"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63" presetClass="path" presetSubtype="0" accel="50000" decel="50000" fill="hold" nodeType="withEffect">
                                  <p:stCondLst>
                                    <p:cond delay="0"/>
                                  </p:stCondLst>
                                  <p:childTnLst>
                                    <p:animMotion origin="layout" path="M -1.04167E-6 -4.81481E-6 L 0.1599 -4.81481E-6 " pathEditMode="relative" rAng="0" ptsTypes="AA">
                                      <p:cBhvr>
                                        <p:cTn id="78" dur="500" fill="hold"/>
                                        <p:tgtEl>
                                          <p:spTgt spid="31"/>
                                        </p:tgtEl>
                                        <p:attrNameLst>
                                          <p:attrName>ppt_x</p:attrName>
                                          <p:attrName>ppt_y</p:attrName>
                                        </p:attrNameLst>
                                      </p:cBhvr>
                                      <p:rCtr x="7995" y="0"/>
                                    </p:animMotion>
                                  </p:childTnLst>
                                </p:cTn>
                              </p:par>
                              <p:par>
                                <p:cTn id="79" presetID="10" presetClass="exit" presetSubtype="0" fill="hold" nodeType="withEffect">
                                  <p:stCondLst>
                                    <p:cond delay="0"/>
                                  </p:stCondLst>
                                  <p:childTnLst>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5" restart="whenNotActive" fill="hold" evtFilter="cancelBubble" nodeType="interactiveSeq">
                <p:stCondLst>
                  <p:cond evt="onClick" delay="0">
                    <p:tgtEl>
                      <p:spTgt spid="31"/>
                    </p:tgtEl>
                  </p:cond>
                </p:stCondLst>
                <p:endSync evt="end" delay="0">
                  <p:rtn val="all"/>
                </p:endSync>
                <p:childTnLst>
                  <p:par>
                    <p:cTn id="116" fill="hold">
                      <p:stCondLst>
                        <p:cond delay="0"/>
                      </p:stCondLst>
                      <p:childTnLst>
                        <p:par>
                          <p:cTn id="117" fill="hold">
                            <p:stCondLst>
                              <p:cond delay="0"/>
                            </p:stCondLst>
                            <p:childTnLst>
                              <p:par>
                                <p:cTn id="118" presetID="26" presetClass="emph" presetSubtype="0" fill="hold" nodeType="clickEffect">
                                  <p:stCondLst>
                                    <p:cond delay="0"/>
                                  </p:stCondLst>
                                  <p:childTnLst>
                                    <p:animEffect transition="out" filter="fade">
                                      <p:cBhvr>
                                        <p:cTn id="119" dur="500" tmFilter="0, 0; .2, .5; .8, .5; 1, 0"/>
                                        <p:tgtEl>
                                          <p:spTgt spid="31"/>
                                        </p:tgtEl>
                                      </p:cBhvr>
                                    </p:animEffect>
                                    <p:animScale>
                                      <p:cBhvr>
                                        <p:cTn id="120" dur="250" autoRev="1" fill="hold"/>
                                        <p:tgtEl>
                                          <p:spTgt spid="31"/>
                                        </p:tgtEl>
                                      </p:cBhvr>
                                      <p:by x="105000" y="105000"/>
                                    </p:animScale>
                                  </p:childTnLst>
                                  <p:subTnLst>
                                    <p:audio>
                                      <p:cMediaNode>
                                        <p:cTn display="0" masterRel="sameClick">
                                          <p:stCondLst>
                                            <p:cond evt="begin" delay="0">
                                              <p:tn val="118"/>
                                            </p:cond>
                                          </p:stCondLst>
                                          <p:endCondLst>
                                            <p:cond evt="onStopAudio" delay="0">
                                              <p:tgtEl>
                                                <p:sldTgt/>
                                              </p:tgtEl>
                                            </p:cond>
                                          </p:endCondLst>
                                        </p:cTn>
                                        <p:tgtEl>
                                          <p:sndTgt r:embed="rId7" name="click.wav"/>
                                        </p:tgtEl>
                                      </p:cMediaNode>
                                    </p:audio>
                                  </p:subTnLst>
                                </p:cTn>
                              </p:par>
                            </p:childTnLst>
                          </p:cTn>
                        </p:par>
                        <p:par>
                          <p:cTn id="121" fill="hold">
                            <p:stCondLst>
                              <p:cond delay="500"/>
                            </p:stCondLst>
                            <p:childTnLst>
                              <p:par>
                                <p:cTn id="122" presetID="10" presetClass="exit" presetSubtype="0" fill="hold" nodeType="afterEffect">
                                  <p:stCondLst>
                                    <p:cond delay="0"/>
                                  </p:stCondLst>
                                  <p:childTnLst>
                                    <p:animEffect transition="out" filter="fade">
                                      <p:cBhvr>
                                        <p:cTn id="123" dur="500"/>
                                        <p:tgtEl>
                                          <p:spTgt spid="3"/>
                                        </p:tgtEl>
                                      </p:cBhvr>
                                    </p:animEffect>
                                    <p:set>
                                      <p:cBhvr>
                                        <p:cTn id="124" dur="1" fill="hold">
                                          <p:stCondLst>
                                            <p:cond delay="499"/>
                                          </p:stCondLst>
                                        </p:cTn>
                                        <p:tgtEl>
                                          <p:spTgt spid="3"/>
                                        </p:tgtEl>
                                        <p:attrNameLst>
                                          <p:attrName>style.visibility</p:attrName>
                                        </p:attrNameLst>
                                      </p:cBhvr>
                                      <p:to>
                                        <p:strVal val="hidden"/>
                                      </p:to>
                                    </p:set>
                                  </p:childTnLst>
                                </p:cTn>
                              </p:par>
                              <p:par>
                                <p:cTn id="125" presetID="35" presetClass="path" presetSubtype="0" accel="50000" decel="50000" fill="hold" nodeType="withEffect">
                                  <p:stCondLst>
                                    <p:cond delay="0"/>
                                  </p:stCondLst>
                                  <p:childTnLst>
                                    <p:animMotion origin="layout" path="M 0.1599 -4.81481E-6 L -1.04167E-6 -4.81481E-6 " pathEditMode="relative" rAng="0" ptsTypes="AA">
                                      <p:cBhvr>
                                        <p:cTn id="126" dur="500" fill="hold"/>
                                        <p:tgtEl>
                                          <p:spTgt spid="31"/>
                                        </p:tgtEl>
                                        <p:attrNameLst>
                                          <p:attrName>ppt_x</p:attrName>
                                          <p:attrName>ppt_y</p:attrName>
                                        </p:attrNameLst>
                                      </p:cBhvr>
                                      <p:rCtr x="-7995" y="0"/>
                                    </p:animMotion>
                                  </p:childTnLst>
                                </p:cTn>
                              </p:par>
                              <p:par>
                                <p:cTn id="127" presetID="10" presetClass="entr" presetSubtype="0" fill="hold" nodeType="withEffect">
                                  <p:stCondLst>
                                    <p:cond delay="0"/>
                                  </p:stCondLst>
                                  <p:childTnLst>
                                    <p:set>
                                      <p:cBhvr>
                                        <p:cTn id="128" dur="1" fill="hold">
                                          <p:stCondLst>
                                            <p:cond delay="0"/>
                                          </p:stCondLst>
                                        </p:cTn>
                                        <p:tgtEl>
                                          <p:spTgt spid="25"/>
                                        </p:tgtEl>
                                        <p:attrNameLst>
                                          <p:attrName>style.visibility</p:attrName>
                                        </p:attrNameLst>
                                      </p:cBhvr>
                                      <p:to>
                                        <p:strVal val="visible"/>
                                      </p:to>
                                    </p:set>
                                    <p:animEffect transition="in" filter="fade">
                                      <p:cBhvr>
                                        <p:cTn id="129" dur="500"/>
                                        <p:tgtEl>
                                          <p:spTgt spid="25"/>
                                        </p:tgtEl>
                                      </p:cBhvr>
                                    </p:animEffect>
                                  </p:childTnLst>
                                </p:cTn>
                              </p:par>
                              <p:par>
                                <p:cTn id="130" presetID="10" presetClass="entr" presetSubtype="0" fill="hold" nodeType="withEffect">
                                  <p:stCondLst>
                                    <p:cond delay="0"/>
                                  </p:stCondLst>
                                  <p:childTnLst>
                                    <p:set>
                                      <p:cBhvr>
                                        <p:cTn id="131" dur="1" fill="hold">
                                          <p:stCondLst>
                                            <p:cond delay="0"/>
                                          </p:stCondLst>
                                        </p:cTn>
                                        <p:tgtEl>
                                          <p:spTgt spid="12"/>
                                        </p:tgtEl>
                                        <p:attrNameLst>
                                          <p:attrName>style.visibility</p:attrName>
                                        </p:attrNameLst>
                                      </p:cBhvr>
                                      <p:to>
                                        <p:strVal val="visible"/>
                                      </p:to>
                                    </p:set>
                                    <p:animEffect transition="in" filter="fade">
                                      <p:cBhvr>
                                        <p:cTn id="132" dur="500"/>
                                        <p:tgtEl>
                                          <p:spTgt spid="12"/>
                                        </p:tgtEl>
                                      </p:cBhvr>
                                    </p:animEffect>
                                  </p:childTnLst>
                                </p:cTn>
                              </p:par>
                              <p:par>
                                <p:cTn id="133" presetID="10" presetClass="entr" presetSubtype="0" fill="hold"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500"/>
                                        <p:tgtEl>
                                          <p:spTgt spid="10"/>
                                        </p:tgtEl>
                                      </p:cBhvr>
                                    </p:animEffect>
                                  </p:childTnLst>
                                </p:cTn>
                              </p:par>
                              <p:par>
                                <p:cTn id="136" presetID="10" presetClass="entr" presetSubtype="0" fill="hold"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500"/>
                                        <p:tgtEl>
                                          <p:spTgt spid="13"/>
                                        </p:tgtEl>
                                      </p:cBhvr>
                                    </p:animEffect>
                                  </p:childTnLst>
                                </p:cTn>
                              </p:par>
                              <p:par>
                                <p:cTn id="139" presetID="10" presetClass="entr" presetSubtype="0" fill="hold" nodeType="withEffect">
                                  <p:stCondLst>
                                    <p:cond delay="0"/>
                                  </p:stCondLst>
                                  <p:childTnLst>
                                    <p:set>
                                      <p:cBhvr>
                                        <p:cTn id="140" dur="1" fill="hold">
                                          <p:stCondLst>
                                            <p:cond delay="0"/>
                                          </p:stCondLst>
                                        </p:cTn>
                                        <p:tgtEl>
                                          <p:spTgt spid="4"/>
                                        </p:tgtEl>
                                        <p:attrNameLst>
                                          <p:attrName>style.visibility</p:attrName>
                                        </p:attrNameLst>
                                      </p:cBhvr>
                                      <p:to>
                                        <p:strVal val="visible"/>
                                      </p:to>
                                    </p:set>
                                    <p:animEffect transition="in" filter="fade">
                                      <p:cBhvr>
                                        <p:cTn id="141" dur="500"/>
                                        <p:tgtEl>
                                          <p:spTgt spid="4"/>
                                        </p:tgtEl>
                                      </p:cBhvr>
                                    </p:animEffect>
                                  </p:childTnLst>
                                </p:cTn>
                              </p:par>
                              <p:par>
                                <p:cTn id="142" presetID="10" presetClass="entr" presetSubtype="0" fill="hold" nodeType="withEffect">
                                  <p:stCondLst>
                                    <p:cond delay="0"/>
                                  </p:stCondLst>
                                  <p:childTnLst>
                                    <p:set>
                                      <p:cBhvr>
                                        <p:cTn id="143" dur="1" fill="hold">
                                          <p:stCondLst>
                                            <p:cond delay="0"/>
                                          </p:stCondLst>
                                        </p:cTn>
                                        <p:tgtEl>
                                          <p:spTgt spid="11"/>
                                        </p:tgtEl>
                                        <p:attrNameLst>
                                          <p:attrName>style.visibility</p:attrName>
                                        </p:attrNameLst>
                                      </p:cBhvr>
                                      <p:to>
                                        <p:strVal val="visible"/>
                                      </p:to>
                                    </p:set>
                                    <p:animEffect transition="in" filter="fade">
                                      <p:cBhvr>
                                        <p:cTn id="144" dur="500"/>
                                        <p:tgtEl>
                                          <p:spTgt spid="11"/>
                                        </p:tgtEl>
                                      </p:cBhvr>
                                    </p:animEffect>
                                  </p:childTnLst>
                                </p:cTn>
                              </p:par>
                            </p:childTnLst>
                          </p:cTn>
                        </p:par>
                      </p:childTnLst>
                    </p:cTn>
                  </p:par>
                </p:childTnLst>
              </p:cTn>
              <p:nextCondLst>
                <p:cond evt="onClick" delay="0">
                  <p:tgtEl>
                    <p:spTgt spid="31"/>
                  </p:tgtEl>
                </p:cond>
              </p:nextCondLst>
            </p:seq>
            <p:seq concurrent="1" nextAc="seek">
              <p:cTn id="145" restart="whenNotActive" fill="hold" evtFilter="cancelBubble" nodeType="interactiveSeq">
                <p:stCondLst>
                  <p:cond evt="onClick" delay="0">
                    <p:tgtEl>
                      <p:spTgt spid="7"/>
                    </p:tgtEl>
                  </p:cond>
                </p:stCondLst>
                <p:endSync evt="end" delay="0">
                  <p:rtn val="all"/>
                </p:endSync>
                <p:childTnLst>
                  <p:par>
                    <p:cTn id="146" fill="hold">
                      <p:stCondLst>
                        <p:cond delay="0"/>
                      </p:stCondLst>
                      <p:childTnLst>
                        <p:par>
                          <p:cTn id="147" fill="hold">
                            <p:stCondLst>
                              <p:cond delay="0"/>
                            </p:stCondLst>
                            <p:childTnLst>
                              <p:par>
                                <p:cTn id="148" presetID="26" presetClass="emph" presetSubtype="0" fill="hold" nodeType="clickEffect">
                                  <p:stCondLst>
                                    <p:cond delay="0"/>
                                  </p:stCondLst>
                                  <p:childTnLst>
                                    <p:animEffect transition="out" filter="fade">
                                      <p:cBhvr>
                                        <p:cTn id="149" dur="500" tmFilter="0, 0; .2, .5; .8, .5; 1, 0"/>
                                        <p:tgtEl>
                                          <p:spTgt spid="7"/>
                                        </p:tgtEl>
                                      </p:cBhvr>
                                    </p:animEffect>
                                    <p:animScale>
                                      <p:cBhvr>
                                        <p:cTn id="150" dur="250" autoRev="1" fill="hold"/>
                                        <p:tgtEl>
                                          <p:spTgt spid="7"/>
                                        </p:tgtEl>
                                      </p:cBhvr>
                                      <p:by x="105000" y="105000"/>
                                    </p:animScale>
                                  </p:childTnLst>
                                  <p:subTnLst>
                                    <p:audio>
                                      <p:cMediaNode>
                                        <p:cTn display="0" masterRel="sameClick">
                                          <p:stCondLst>
                                            <p:cond evt="begin" delay="0">
                                              <p:tn val="148"/>
                                            </p:cond>
                                          </p:stCondLst>
                                          <p:endCondLst>
                                            <p:cond evt="onStopAudio" delay="0">
                                              <p:tgtEl>
                                                <p:sldTgt/>
                                              </p:tgtEl>
                                            </p:cond>
                                          </p:endCondLst>
                                        </p:cTn>
                                        <p:tgtEl>
                                          <p:sndTgt r:embed="rId7" name="click.wav"/>
                                        </p:tgtEl>
                                      </p:cMediaNode>
                                    </p:audio>
                                  </p:subTnLst>
                                </p:cTn>
                              </p:par>
                            </p:childTnLst>
                          </p:cTn>
                        </p:par>
                        <p:par>
                          <p:cTn id="151" fill="hold">
                            <p:stCondLst>
                              <p:cond delay="500"/>
                            </p:stCondLst>
                            <p:childTnLst>
                              <p:par>
                                <p:cTn id="152" presetID="1" presetClass="mediacall" presetSubtype="0" fill="hold" nodeType="afterEffect">
                                  <p:stCondLst>
                                    <p:cond delay="0"/>
                                  </p:stCondLst>
                                  <p:childTnLst>
                                    <p:cmd type="call" cmd="playFrom(0.0)">
                                      <p:cBhvr>
                                        <p:cTn id="153" dur="4995" fill="hold"/>
                                        <p:tgtEl>
                                          <p:spTgt spid="33"/>
                                        </p:tgtEl>
                                      </p:cBhvr>
                                    </p:cmd>
                                  </p:childTnLst>
                                </p:cTn>
                              </p:par>
                              <p:par>
                                <p:cTn id="154" presetID="1" presetClass="entr" presetSubtype="0" fill="hold" nodeType="withEffect">
                                  <p:stCondLst>
                                    <p:cond delay="0"/>
                                  </p:stCondLst>
                                  <p:childTnLst>
                                    <p:set>
                                      <p:cBhvr>
                                        <p:cTn id="155" dur="1" fill="hold">
                                          <p:stCondLst>
                                            <p:cond delay="0"/>
                                          </p:stCondLst>
                                        </p:cTn>
                                        <p:tgtEl>
                                          <p:spTgt spid="2"/>
                                        </p:tgtEl>
                                        <p:attrNameLst>
                                          <p:attrName>style.visibility</p:attrName>
                                        </p:attrNameLst>
                                      </p:cBhvr>
                                      <p:to>
                                        <p:strVal val="visible"/>
                                      </p:to>
                                    </p:set>
                                  </p:childTnLst>
                                </p:cTn>
                              </p:par>
                              <p:par>
                                <p:cTn id="156" presetID="63" presetClass="path" presetSubtype="0" accel="50000" decel="50000" fill="hold" nodeType="withEffect">
                                  <p:stCondLst>
                                    <p:cond delay="0"/>
                                  </p:stCondLst>
                                  <p:childTnLst>
                                    <p:animMotion origin="layout" path="M 6.25E-7 -4.81481E-6 L 0.1599 -4.81481E-6 " pathEditMode="relative" rAng="0" ptsTypes="AA">
                                      <p:cBhvr>
                                        <p:cTn id="157" dur="500" fill="hold"/>
                                        <p:tgtEl>
                                          <p:spTgt spid="32"/>
                                        </p:tgtEl>
                                        <p:attrNameLst>
                                          <p:attrName>ppt_x</p:attrName>
                                          <p:attrName>ppt_y</p:attrName>
                                        </p:attrNameLst>
                                      </p:cBhvr>
                                      <p:rCtr x="7995" y="0"/>
                                    </p:animMotion>
                                  </p:childTnLst>
                                </p:cTn>
                              </p:par>
                              <p:par>
                                <p:cTn id="158" presetID="10" presetClass="exit" presetSubtype="0" fill="hold" nodeType="withEffect">
                                  <p:stCondLst>
                                    <p:cond delay="0"/>
                                  </p:stCondLst>
                                  <p:childTnLst>
                                    <p:animEffect transition="out" filter="fade">
                                      <p:cBhvr>
                                        <p:cTn id="159" dur="500"/>
                                        <p:tgtEl>
                                          <p:spTgt spid="25"/>
                                        </p:tgtEl>
                                      </p:cBhvr>
                                    </p:animEffect>
                                    <p:set>
                                      <p:cBhvr>
                                        <p:cTn id="160" dur="1" fill="hold">
                                          <p:stCondLst>
                                            <p:cond delay="499"/>
                                          </p:stCondLst>
                                        </p:cTn>
                                        <p:tgtEl>
                                          <p:spTgt spid="25"/>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2"/>
                                        </p:tgtEl>
                                      </p:cBhvr>
                                    </p:animEffect>
                                    <p:set>
                                      <p:cBhvr>
                                        <p:cTn id="163" dur="1" fill="hold">
                                          <p:stCondLst>
                                            <p:cond delay="499"/>
                                          </p:stCondLst>
                                        </p:cTn>
                                        <p:tgtEl>
                                          <p:spTgt spid="12"/>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0"/>
                                        </p:tgtEl>
                                      </p:cBhvr>
                                    </p:animEffect>
                                    <p:set>
                                      <p:cBhvr>
                                        <p:cTn id="166" dur="1" fill="hold">
                                          <p:stCondLst>
                                            <p:cond delay="499"/>
                                          </p:stCondLst>
                                        </p:cTn>
                                        <p:tgtEl>
                                          <p:spTgt spid="1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3"/>
                                        </p:tgtEl>
                                      </p:cBhvr>
                                    </p:animEffect>
                                    <p:set>
                                      <p:cBhvr>
                                        <p:cTn id="169" dur="1" fill="hold">
                                          <p:stCondLst>
                                            <p:cond delay="499"/>
                                          </p:stCondLst>
                                        </p:cTn>
                                        <p:tgtEl>
                                          <p:spTgt spid="13"/>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7"/>
                                        </p:tgtEl>
                                      </p:cBhvr>
                                    </p:animEffect>
                                    <p:set>
                                      <p:cBhvr>
                                        <p:cTn id="172" dur="1" fill="hold">
                                          <p:stCondLst>
                                            <p:cond delay="499"/>
                                          </p:stCondLst>
                                        </p:cTn>
                                        <p:tgtEl>
                                          <p:spTgt spid="7"/>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9"/>
                                        </p:tgtEl>
                                      </p:cBhvr>
                                    </p:animEffect>
                                    <p:set>
                                      <p:cBhvr>
                                        <p:cTn id="175" dur="1" fill="hold">
                                          <p:stCondLst>
                                            <p:cond delay="499"/>
                                          </p:stCondLst>
                                        </p:cTn>
                                        <p:tgtEl>
                                          <p:spTgt spid="19"/>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6"/>
                                        </p:tgtEl>
                                      </p:cBhvr>
                                    </p:animEffect>
                                    <p:set>
                                      <p:cBhvr>
                                        <p:cTn id="178" dur="1" fill="hold">
                                          <p:stCondLst>
                                            <p:cond delay="499"/>
                                          </p:stCondLst>
                                        </p:cTn>
                                        <p:tgtEl>
                                          <p:spTgt spid="6"/>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6"/>
                                        </p:tgtEl>
                                      </p:cBhvr>
                                    </p:animEffect>
                                    <p:set>
                                      <p:cBhvr>
                                        <p:cTn id="181" dur="1" fill="hold">
                                          <p:stCondLst>
                                            <p:cond delay="499"/>
                                          </p:stCondLst>
                                        </p:cTn>
                                        <p:tgtEl>
                                          <p:spTgt spid="16"/>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5"/>
                                        </p:tgtEl>
                                      </p:cBhvr>
                                    </p:animEffect>
                                    <p:set>
                                      <p:cBhvr>
                                        <p:cTn id="184" dur="1" fill="hold">
                                          <p:stCondLst>
                                            <p:cond delay="499"/>
                                          </p:stCondLst>
                                        </p:cTn>
                                        <p:tgtEl>
                                          <p:spTgt spid="5"/>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2"/>
                                        </p:tgtEl>
                                      </p:cBhvr>
                                    </p:animEffect>
                                    <p:set>
                                      <p:cBhvr>
                                        <p:cTn id="187" dur="1" fill="hold">
                                          <p:stCondLst>
                                            <p:cond delay="499"/>
                                          </p:stCondLst>
                                        </p:cTn>
                                        <p:tgtEl>
                                          <p:spTgt spid="2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4"/>
                                        </p:tgtEl>
                                      </p:cBhvr>
                                    </p:animEffect>
                                    <p:set>
                                      <p:cBhvr>
                                        <p:cTn id="190" dur="1" fill="hold">
                                          <p:stCondLst>
                                            <p:cond delay="499"/>
                                          </p:stCondLst>
                                        </p:cTn>
                                        <p:tgtEl>
                                          <p:spTgt spid="4"/>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4" restart="whenNotActive" fill="hold" evtFilter="cancelBubble" nodeType="interactiveSeq">
                <p:stCondLst>
                  <p:cond evt="onClick" delay="0">
                    <p:tgtEl>
                      <p:spTgt spid="32"/>
                    </p:tgtEl>
                  </p:cond>
                </p:stCondLst>
                <p:endSync evt="end" delay="0">
                  <p:rtn val="all"/>
                </p:endSync>
                <p:childTnLst>
                  <p:par>
                    <p:cTn id="195" fill="hold">
                      <p:stCondLst>
                        <p:cond delay="0"/>
                      </p:stCondLst>
                      <p:childTnLst>
                        <p:par>
                          <p:cTn id="196" fill="hold">
                            <p:stCondLst>
                              <p:cond delay="0"/>
                            </p:stCondLst>
                            <p:childTnLst>
                              <p:par>
                                <p:cTn id="197" presetID="26" presetClass="emph" presetSubtype="0" fill="hold" nodeType="clickEffect">
                                  <p:stCondLst>
                                    <p:cond delay="0"/>
                                  </p:stCondLst>
                                  <p:childTnLst>
                                    <p:animEffect transition="out" filter="fade">
                                      <p:cBhvr>
                                        <p:cTn id="198" dur="500" tmFilter="0, 0; .2, .5; .8, .5; 1, 0"/>
                                        <p:tgtEl>
                                          <p:spTgt spid="32"/>
                                        </p:tgtEl>
                                      </p:cBhvr>
                                    </p:animEffect>
                                    <p:animScale>
                                      <p:cBhvr>
                                        <p:cTn id="199" dur="250" autoRev="1" fill="hold"/>
                                        <p:tgtEl>
                                          <p:spTgt spid="32"/>
                                        </p:tgtEl>
                                      </p:cBhvr>
                                      <p:by x="105000" y="105000"/>
                                    </p:animScale>
                                  </p:childTnLst>
                                  <p:subTnLst>
                                    <p:audio>
                                      <p:cMediaNode>
                                        <p:cTn display="0" masterRel="sameClick">
                                          <p:stCondLst>
                                            <p:cond evt="begin" delay="0">
                                              <p:tn val="197"/>
                                            </p:cond>
                                          </p:stCondLst>
                                          <p:endCondLst>
                                            <p:cond evt="onStopAudio" delay="0">
                                              <p:tgtEl>
                                                <p:sldTgt/>
                                              </p:tgtEl>
                                            </p:cond>
                                          </p:endCondLst>
                                        </p:cTn>
                                        <p:tgtEl>
                                          <p:sndTgt r:embed="rId7" name="click.wav"/>
                                        </p:tgtEl>
                                      </p:cMediaNode>
                                    </p:audio>
                                  </p:subTnLst>
                                </p:cTn>
                              </p:par>
                              <p:par>
                                <p:cTn id="200" presetID="35" presetClass="path" presetSubtype="0" accel="50000" decel="50000" fill="hold" nodeType="withEffect">
                                  <p:stCondLst>
                                    <p:cond delay="0"/>
                                  </p:stCondLst>
                                  <p:childTnLst>
                                    <p:animMotion origin="layout" path="M 0.1599 -4.81481E-6 L 6.25E-7 -4.81481E-6 " pathEditMode="relative" rAng="0" ptsTypes="AA">
                                      <p:cBhvr>
                                        <p:cTn id="201" dur="500" fill="hold"/>
                                        <p:tgtEl>
                                          <p:spTgt spid="32"/>
                                        </p:tgtEl>
                                        <p:attrNameLst>
                                          <p:attrName>ppt_x</p:attrName>
                                          <p:attrName>ppt_y</p:attrName>
                                        </p:attrNameLst>
                                      </p:cBhvr>
                                      <p:rCtr x="-7995" y="0"/>
                                    </p:animMotion>
                                  </p:childTnLst>
                                </p:cTn>
                              </p:par>
                            </p:childTnLst>
                          </p:cTn>
                        </p:par>
                        <p:par>
                          <p:cTn id="202" fill="hold">
                            <p:stCondLst>
                              <p:cond delay="500"/>
                            </p:stCondLst>
                            <p:childTnLst>
                              <p:par>
                                <p:cTn id="203" presetID="1" presetClass="exit" presetSubtype="0" fill="hold" nodeType="afterEffect">
                                  <p:stCondLst>
                                    <p:cond delay="0"/>
                                  </p:stCondLst>
                                  <p:childTnLst>
                                    <p:set>
                                      <p:cBhvr>
                                        <p:cTn id="204" dur="1" fill="hold">
                                          <p:stCondLst>
                                            <p:cond delay="0"/>
                                          </p:stCondLst>
                                        </p:cTn>
                                        <p:tgtEl>
                                          <p:spTgt spid="2"/>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25"/>
                                        </p:tgtEl>
                                        <p:attrNameLst>
                                          <p:attrName>style.visibility</p:attrName>
                                        </p:attrNameLst>
                                      </p:cBhvr>
                                      <p:to>
                                        <p:strVal val="visible"/>
                                      </p:to>
                                    </p:set>
                                    <p:animEffect transition="in" filter="fade">
                                      <p:cBhvr>
                                        <p:cTn id="207" dur="500"/>
                                        <p:tgtEl>
                                          <p:spTgt spid="25"/>
                                        </p:tgtEl>
                                      </p:cBhvr>
                                    </p:animEffect>
                                  </p:childTnLst>
                                </p:cTn>
                              </p:par>
                              <p:par>
                                <p:cTn id="208" presetID="10" presetClass="entr" presetSubtype="0" fill="hold" nodeType="withEffect">
                                  <p:stCondLst>
                                    <p:cond delay="0"/>
                                  </p:stCondLst>
                                  <p:childTnLst>
                                    <p:set>
                                      <p:cBhvr>
                                        <p:cTn id="209" dur="1" fill="hold">
                                          <p:stCondLst>
                                            <p:cond delay="0"/>
                                          </p:stCondLst>
                                        </p:cTn>
                                        <p:tgtEl>
                                          <p:spTgt spid="12"/>
                                        </p:tgtEl>
                                        <p:attrNameLst>
                                          <p:attrName>style.visibility</p:attrName>
                                        </p:attrNameLst>
                                      </p:cBhvr>
                                      <p:to>
                                        <p:strVal val="visible"/>
                                      </p:to>
                                    </p:set>
                                    <p:animEffect transition="in" filter="fade">
                                      <p:cBhvr>
                                        <p:cTn id="210" dur="500"/>
                                        <p:tgtEl>
                                          <p:spTgt spid="12"/>
                                        </p:tgtEl>
                                      </p:cBhvr>
                                    </p:animEffect>
                                  </p:childTnLst>
                                </p:cTn>
                              </p:par>
                              <p:par>
                                <p:cTn id="211" presetID="10" presetClass="entr" presetSubtype="0" fill="hold" nodeType="withEffect">
                                  <p:stCondLst>
                                    <p:cond delay="0"/>
                                  </p:stCondLst>
                                  <p:childTnLst>
                                    <p:set>
                                      <p:cBhvr>
                                        <p:cTn id="212" dur="1" fill="hold">
                                          <p:stCondLst>
                                            <p:cond delay="0"/>
                                          </p:stCondLst>
                                        </p:cTn>
                                        <p:tgtEl>
                                          <p:spTgt spid="10"/>
                                        </p:tgtEl>
                                        <p:attrNameLst>
                                          <p:attrName>style.visibility</p:attrName>
                                        </p:attrNameLst>
                                      </p:cBhvr>
                                      <p:to>
                                        <p:strVal val="visible"/>
                                      </p:to>
                                    </p:set>
                                    <p:animEffect transition="in" filter="fade">
                                      <p:cBhvr>
                                        <p:cTn id="213" dur="500"/>
                                        <p:tgtEl>
                                          <p:spTgt spid="10"/>
                                        </p:tgtEl>
                                      </p:cBhvr>
                                    </p:animEffect>
                                  </p:childTnLst>
                                </p:cTn>
                              </p:par>
                              <p:par>
                                <p:cTn id="214" presetID="10" presetClass="entr" presetSubtype="0" fill="hold" nodeType="withEffect">
                                  <p:stCondLst>
                                    <p:cond delay="0"/>
                                  </p:stCondLst>
                                  <p:childTnLst>
                                    <p:set>
                                      <p:cBhvr>
                                        <p:cTn id="215" dur="1" fill="hold">
                                          <p:stCondLst>
                                            <p:cond delay="0"/>
                                          </p:stCondLst>
                                        </p:cTn>
                                        <p:tgtEl>
                                          <p:spTgt spid="13"/>
                                        </p:tgtEl>
                                        <p:attrNameLst>
                                          <p:attrName>style.visibility</p:attrName>
                                        </p:attrNameLst>
                                      </p:cBhvr>
                                      <p:to>
                                        <p:strVal val="visible"/>
                                      </p:to>
                                    </p:set>
                                    <p:animEffect transition="in" filter="fade">
                                      <p:cBhvr>
                                        <p:cTn id="216" dur="500"/>
                                        <p:tgtEl>
                                          <p:spTgt spid="13"/>
                                        </p:tgtEl>
                                      </p:cBhvr>
                                    </p:animEffect>
                                  </p:childTnLst>
                                </p:cTn>
                              </p:par>
                              <p:par>
                                <p:cTn id="217" presetID="10" presetClass="entr" presetSubtype="0" fill="hold" nodeType="withEffect">
                                  <p:stCondLst>
                                    <p:cond delay="0"/>
                                  </p:stCondLst>
                                  <p:childTnLst>
                                    <p:set>
                                      <p:cBhvr>
                                        <p:cTn id="218" dur="1" fill="hold">
                                          <p:stCondLst>
                                            <p:cond delay="0"/>
                                          </p:stCondLst>
                                        </p:cTn>
                                        <p:tgtEl>
                                          <p:spTgt spid="7"/>
                                        </p:tgtEl>
                                        <p:attrNameLst>
                                          <p:attrName>style.visibility</p:attrName>
                                        </p:attrNameLst>
                                      </p:cBhvr>
                                      <p:to>
                                        <p:strVal val="visible"/>
                                      </p:to>
                                    </p:set>
                                    <p:animEffect transition="in" filter="fade">
                                      <p:cBhvr>
                                        <p:cTn id="219" dur="500"/>
                                        <p:tgtEl>
                                          <p:spTgt spid="7"/>
                                        </p:tgtEl>
                                      </p:cBhvr>
                                    </p:animEffect>
                                  </p:childTnLst>
                                </p:cTn>
                              </p:par>
                              <p:par>
                                <p:cTn id="220" presetID="10" presetClass="entr" presetSubtype="0" fill="hold" nodeType="withEffect">
                                  <p:stCondLst>
                                    <p:cond delay="0"/>
                                  </p:stCondLst>
                                  <p:childTnLst>
                                    <p:set>
                                      <p:cBhvr>
                                        <p:cTn id="221" dur="1" fill="hold">
                                          <p:stCondLst>
                                            <p:cond delay="0"/>
                                          </p:stCondLst>
                                        </p:cTn>
                                        <p:tgtEl>
                                          <p:spTgt spid="19"/>
                                        </p:tgtEl>
                                        <p:attrNameLst>
                                          <p:attrName>style.visibility</p:attrName>
                                        </p:attrNameLst>
                                      </p:cBhvr>
                                      <p:to>
                                        <p:strVal val="visible"/>
                                      </p:to>
                                    </p:set>
                                    <p:animEffect transition="in" filter="fade">
                                      <p:cBhvr>
                                        <p:cTn id="222" dur="500"/>
                                        <p:tgtEl>
                                          <p:spTgt spid="19"/>
                                        </p:tgtEl>
                                      </p:cBhvr>
                                    </p:animEffect>
                                  </p:childTnLst>
                                </p:cTn>
                              </p:par>
                              <p:par>
                                <p:cTn id="223" presetID="10" presetClass="entr" presetSubtype="0" fill="hold" nodeType="withEffect">
                                  <p:stCondLst>
                                    <p:cond delay="0"/>
                                  </p:stCondLst>
                                  <p:childTnLst>
                                    <p:set>
                                      <p:cBhvr>
                                        <p:cTn id="224" dur="1" fill="hold">
                                          <p:stCondLst>
                                            <p:cond delay="0"/>
                                          </p:stCondLst>
                                        </p:cTn>
                                        <p:tgtEl>
                                          <p:spTgt spid="6"/>
                                        </p:tgtEl>
                                        <p:attrNameLst>
                                          <p:attrName>style.visibility</p:attrName>
                                        </p:attrNameLst>
                                      </p:cBhvr>
                                      <p:to>
                                        <p:strVal val="visible"/>
                                      </p:to>
                                    </p:set>
                                    <p:animEffect transition="in" filter="fade">
                                      <p:cBhvr>
                                        <p:cTn id="225" dur="500"/>
                                        <p:tgtEl>
                                          <p:spTgt spid="6"/>
                                        </p:tgtEl>
                                      </p:cBhvr>
                                    </p:animEffect>
                                  </p:childTnLst>
                                </p:cTn>
                              </p:par>
                              <p:par>
                                <p:cTn id="226" presetID="10" presetClass="entr" presetSubtype="0" fill="hold" nodeType="withEffect">
                                  <p:stCondLst>
                                    <p:cond delay="0"/>
                                  </p:stCondLst>
                                  <p:childTnLst>
                                    <p:set>
                                      <p:cBhvr>
                                        <p:cTn id="227" dur="1" fill="hold">
                                          <p:stCondLst>
                                            <p:cond delay="0"/>
                                          </p:stCondLst>
                                        </p:cTn>
                                        <p:tgtEl>
                                          <p:spTgt spid="16"/>
                                        </p:tgtEl>
                                        <p:attrNameLst>
                                          <p:attrName>style.visibility</p:attrName>
                                        </p:attrNameLst>
                                      </p:cBhvr>
                                      <p:to>
                                        <p:strVal val="visible"/>
                                      </p:to>
                                    </p:set>
                                    <p:animEffect transition="in" filter="fade">
                                      <p:cBhvr>
                                        <p:cTn id="228" dur="500"/>
                                        <p:tgtEl>
                                          <p:spTgt spid="16"/>
                                        </p:tgtEl>
                                      </p:cBhvr>
                                    </p:animEffect>
                                  </p:childTnLst>
                                </p:cTn>
                              </p:par>
                              <p:par>
                                <p:cTn id="229" presetID="10" presetClass="entr" presetSubtype="0" fill="hold" nodeType="withEffect">
                                  <p:stCondLst>
                                    <p:cond delay="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childTnLst>
                                </p:cTn>
                              </p:par>
                              <p:par>
                                <p:cTn id="232" presetID="10" presetClass="entr" presetSubtype="0" fill="hold" nodeType="withEffect">
                                  <p:stCondLst>
                                    <p:cond delay="0"/>
                                  </p:stCondLst>
                                  <p:childTnLst>
                                    <p:set>
                                      <p:cBhvr>
                                        <p:cTn id="233" dur="1" fill="hold">
                                          <p:stCondLst>
                                            <p:cond delay="0"/>
                                          </p:stCondLst>
                                        </p:cTn>
                                        <p:tgtEl>
                                          <p:spTgt spid="22"/>
                                        </p:tgtEl>
                                        <p:attrNameLst>
                                          <p:attrName>style.visibility</p:attrName>
                                        </p:attrNameLst>
                                      </p:cBhvr>
                                      <p:to>
                                        <p:strVal val="visible"/>
                                      </p:to>
                                    </p:set>
                                    <p:animEffect transition="in" filter="fade">
                                      <p:cBhvr>
                                        <p:cTn id="234" dur="500"/>
                                        <p:tgtEl>
                                          <p:spTgt spid="22"/>
                                        </p:tgtEl>
                                      </p:cBhvr>
                                    </p:animEffect>
                                  </p:childTnLst>
                                </p:cTn>
                              </p:par>
                              <p:par>
                                <p:cTn id="235" presetID="10" presetClass="entr" presetSubtype="0" fill="hold" nodeType="withEffect">
                                  <p:stCondLst>
                                    <p:cond delay="0"/>
                                  </p:stCondLst>
                                  <p:childTnLst>
                                    <p:set>
                                      <p:cBhvr>
                                        <p:cTn id="236" dur="1" fill="hold">
                                          <p:stCondLst>
                                            <p:cond delay="0"/>
                                          </p:stCondLst>
                                        </p:cTn>
                                        <p:tgtEl>
                                          <p:spTgt spid="4"/>
                                        </p:tgtEl>
                                        <p:attrNameLst>
                                          <p:attrName>style.visibility</p:attrName>
                                        </p:attrNameLst>
                                      </p:cBhvr>
                                      <p:to>
                                        <p:strVal val="visible"/>
                                      </p:to>
                                    </p:set>
                                    <p:animEffect transition="in" filter="fade">
                                      <p:cBhvr>
                                        <p:cTn id="237" dur="500"/>
                                        <p:tgtEl>
                                          <p:spTgt spid="4"/>
                                        </p:tgtEl>
                                      </p:cBhvr>
                                    </p:animEffect>
                                  </p:childTnLst>
                                </p:cTn>
                              </p:par>
                              <p:par>
                                <p:cTn id="238" presetID="10" presetClass="entr" presetSubtype="0" fill="hold" nodeType="withEffect">
                                  <p:stCondLst>
                                    <p:cond delay="0"/>
                                  </p:stCondLst>
                                  <p:childTnLst>
                                    <p:set>
                                      <p:cBhvr>
                                        <p:cTn id="239" dur="1" fill="hold">
                                          <p:stCondLst>
                                            <p:cond delay="0"/>
                                          </p:stCondLst>
                                        </p:cTn>
                                        <p:tgtEl>
                                          <p:spTgt spid="11"/>
                                        </p:tgtEl>
                                        <p:attrNameLst>
                                          <p:attrName>style.visibility</p:attrName>
                                        </p:attrNameLst>
                                      </p:cBhvr>
                                      <p:to>
                                        <p:strVal val="visible"/>
                                      </p:to>
                                    </p:set>
                                    <p:animEffect transition="in" filter="fade">
                                      <p:cBhvr>
                                        <p:cTn id="240" dur="500"/>
                                        <p:tgtEl>
                                          <p:spTgt spid="11"/>
                                        </p:tgtEl>
                                      </p:cBhvr>
                                    </p:animEffect>
                                  </p:childTnLst>
                                </p:cTn>
                              </p:par>
                            </p:childTnLst>
                          </p:cTn>
                        </p:par>
                      </p:childTnLst>
                    </p:cTn>
                  </p:par>
                </p:childTnLst>
              </p:cTn>
              <p:nextCondLst>
                <p:cond evt="onClick" delay="0">
                  <p:tgtEl>
                    <p:spTgt spid="32"/>
                  </p:tgtEl>
                </p:cond>
              </p:nextCondLst>
            </p:seq>
            <p:seq concurrent="1" nextAc="seek">
              <p:cTn id="241" restart="whenNotActive" fill="hold" evtFilter="cancelBubble" nodeType="interactiveSeq">
                <p:stCondLst>
                  <p:cond evt="onClick" delay="0">
                    <p:tgtEl>
                      <p:spTgt spid="6"/>
                    </p:tgtEl>
                  </p:cond>
                </p:stCondLst>
                <p:endSync evt="end" delay="0">
                  <p:rtn val="all"/>
                </p:endSync>
                <p:childTnLst>
                  <p:par>
                    <p:cTn id="242" fill="hold">
                      <p:stCondLst>
                        <p:cond delay="0"/>
                      </p:stCondLst>
                      <p:childTnLst>
                        <p:par>
                          <p:cTn id="243" fill="hold">
                            <p:stCondLst>
                              <p:cond delay="0"/>
                            </p:stCondLst>
                            <p:childTnLst>
                              <p:par>
                                <p:cTn id="244" presetID="26" presetClass="emph" presetSubtype="0" fill="hold" nodeType="clickEffect">
                                  <p:stCondLst>
                                    <p:cond delay="0"/>
                                  </p:stCondLst>
                                  <p:childTnLst>
                                    <p:animEffect transition="out" filter="fade">
                                      <p:cBhvr>
                                        <p:cTn id="245" dur="500" tmFilter="0, 0; .2, .5; .8, .5; 1, 0"/>
                                        <p:tgtEl>
                                          <p:spTgt spid="6"/>
                                        </p:tgtEl>
                                      </p:cBhvr>
                                    </p:animEffect>
                                    <p:animScale>
                                      <p:cBhvr>
                                        <p:cTn id="246" dur="250" autoRev="1" fill="hold"/>
                                        <p:tgtEl>
                                          <p:spTgt spid="6"/>
                                        </p:tgtEl>
                                      </p:cBhvr>
                                      <p:by x="105000" y="105000"/>
                                    </p:animScale>
                                  </p:childTnLst>
                                  <p:subTnLst>
                                    <p:audio>
                                      <p:cMediaNode>
                                        <p:cTn display="0" masterRel="sameClick">
                                          <p:stCondLst>
                                            <p:cond evt="begin" delay="0">
                                              <p:tn val="244"/>
                                            </p:cond>
                                          </p:stCondLst>
                                          <p:endCondLst>
                                            <p:cond evt="onStopAudio" delay="0">
                                              <p:tgtEl>
                                                <p:sldTgt/>
                                              </p:tgtEl>
                                            </p:cond>
                                          </p:endCondLst>
                                        </p:cTn>
                                        <p:tgtEl>
                                          <p:sndTgt r:embed="rId7" name="click.wav"/>
                                        </p:tgtEl>
                                      </p:cMediaNode>
                                    </p:audio>
                                  </p:subTnLst>
                                </p:cTn>
                              </p:par>
                            </p:childTnLst>
                          </p:cTn>
                        </p:par>
                        <p:par>
                          <p:cTn id="247" fill="hold">
                            <p:stCondLst>
                              <p:cond delay="500"/>
                            </p:stCondLst>
                            <p:childTnLst>
                              <p:par>
                                <p:cTn id="248" presetID="1" presetClass="mediacall" presetSubtype="0" fill="hold" nodeType="afterEffect">
                                  <p:stCondLst>
                                    <p:cond delay="0"/>
                                  </p:stCondLst>
                                  <p:childTnLst>
                                    <p:cmd type="call" cmd="playFrom(0.0)">
                                      <p:cBhvr>
                                        <p:cTn id="249" dur="4995" fill="hold"/>
                                        <p:tgtEl>
                                          <p:spTgt spid="33"/>
                                        </p:tgtEl>
                                      </p:cBhvr>
                                    </p:cmd>
                                  </p:childTnLst>
                                </p:cTn>
                              </p:par>
                              <p:par>
                                <p:cTn id="250" presetID="1" presetClass="entr" presetSubtype="0" fill="hold" nodeType="withEffect">
                                  <p:stCondLst>
                                    <p:cond delay="0"/>
                                  </p:stCondLst>
                                  <p:childTnLst>
                                    <p:set>
                                      <p:cBhvr>
                                        <p:cTn id="251" dur="1" fill="hold">
                                          <p:stCondLst>
                                            <p:cond delay="0"/>
                                          </p:stCondLst>
                                        </p:cTn>
                                        <p:tgtEl>
                                          <p:spTgt spid="2"/>
                                        </p:tgtEl>
                                        <p:attrNameLst>
                                          <p:attrName>style.visibility</p:attrName>
                                        </p:attrNameLst>
                                      </p:cBhvr>
                                      <p:to>
                                        <p:strVal val="visible"/>
                                      </p:to>
                                    </p:set>
                                  </p:childTnLst>
                                </p:cTn>
                              </p:par>
                              <p:par>
                                <p:cTn id="252" presetID="63" presetClass="path" presetSubtype="0" accel="50000" decel="50000" fill="hold" nodeType="withEffect">
                                  <p:stCondLst>
                                    <p:cond delay="0"/>
                                  </p:stCondLst>
                                  <p:childTnLst>
                                    <p:animMotion origin="layout" path="M 6.25E-7 -4.81481E-6 L 0.16094 -4.81481E-6 " pathEditMode="relative" rAng="0" ptsTypes="AA">
                                      <p:cBhvr>
                                        <p:cTn id="253" dur="500" fill="hold"/>
                                        <p:tgtEl>
                                          <p:spTgt spid="32"/>
                                        </p:tgtEl>
                                        <p:attrNameLst>
                                          <p:attrName>ppt_x</p:attrName>
                                          <p:attrName>ppt_y</p:attrName>
                                        </p:attrNameLst>
                                      </p:cBhvr>
                                      <p:rCtr x="7591" y="0"/>
                                    </p:animMotion>
                                  </p:childTnLst>
                                </p:cTn>
                              </p:par>
                              <p:par>
                                <p:cTn id="254" presetID="10" presetClass="exit" presetSubtype="0" fill="hold" nodeType="withEffect">
                                  <p:stCondLst>
                                    <p:cond delay="0"/>
                                  </p:stCondLst>
                                  <p:childTnLst>
                                    <p:animEffect transition="out" filter="fade">
                                      <p:cBhvr>
                                        <p:cTn id="255" dur="500"/>
                                        <p:tgtEl>
                                          <p:spTgt spid="25"/>
                                        </p:tgtEl>
                                      </p:cBhvr>
                                    </p:animEffect>
                                    <p:set>
                                      <p:cBhvr>
                                        <p:cTn id="256" dur="1" fill="hold">
                                          <p:stCondLst>
                                            <p:cond delay="499"/>
                                          </p:stCondLst>
                                        </p:cTn>
                                        <p:tgtEl>
                                          <p:spTgt spid="25"/>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12"/>
                                        </p:tgtEl>
                                      </p:cBhvr>
                                    </p:animEffect>
                                    <p:set>
                                      <p:cBhvr>
                                        <p:cTn id="259" dur="1" fill="hold">
                                          <p:stCondLst>
                                            <p:cond delay="499"/>
                                          </p:stCondLst>
                                        </p:cTn>
                                        <p:tgtEl>
                                          <p:spTgt spid="12"/>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10"/>
                                        </p:tgtEl>
                                      </p:cBhvr>
                                    </p:animEffect>
                                    <p:set>
                                      <p:cBhvr>
                                        <p:cTn id="262" dur="1" fill="hold">
                                          <p:stCondLst>
                                            <p:cond delay="499"/>
                                          </p:stCondLst>
                                        </p:cTn>
                                        <p:tgtEl>
                                          <p:spTgt spid="10"/>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500"/>
                                        <p:tgtEl>
                                          <p:spTgt spid="13"/>
                                        </p:tgtEl>
                                      </p:cBhvr>
                                    </p:animEffect>
                                    <p:set>
                                      <p:cBhvr>
                                        <p:cTn id="265" dur="1" fill="hold">
                                          <p:stCondLst>
                                            <p:cond delay="499"/>
                                          </p:stCondLst>
                                        </p:cTn>
                                        <p:tgtEl>
                                          <p:spTgt spid="13"/>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500"/>
                                        <p:tgtEl>
                                          <p:spTgt spid="7"/>
                                        </p:tgtEl>
                                      </p:cBhvr>
                                    </p:animEffect>
                                    <p:set>
                                      <p:cBhvr>
                                        <p:cTn id="268" dur="1" fill="hold">
                                          <p:stCondLst>
                                            <p:cond delay="499"/>
                                          </p:stCondLst>
                                        </p:cTn>
                                        <p:tgtEl>
                                          <p:spTgt spid="7"/>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500"/>
                                        <p:tgtEl>
                                          <p:spTgt spid="19"/>
                                        </p:tgtEl>
                                      </p:cBhvr>
                                    </p:animEffect>
                                    <p:set>
                                      <p:cBhvr>
                                        <p:cTn id="271" dur="1" fill="hold">
                                          <p:stCondLst>
                                            <p:cond delay="499"/>
                                          </p:stCondLst>
                                        </p:cTn>
                                        <p:tgtEl>
                                          <p:spTgt spid="19"/>
                                        </p:tgtEl>
                                        <p:attrNameLst>
                                          <p:attrName>style.visibility</p:attrName>
                                        </p:attrNameLst>
                                      </p:cBhvr>
                                      <p:to>
                                        <p:strVal val="hidden"/>
                                      </p:to>
                                    </p:set>
                                  </p:childTnLst>
                                </p:cTn>
                              </p:par>
                              <p:par>
                                <p:cTn id="272" presetID="10" presetClass="exit" presetSubtype="0" fill="hold" nodeType="withEffect">
                                  <p:stCondLst>
                                    <p:cond delay="0"/>
                                  </p:stCondLst>
                                  <p:childTnLst>
                                    <p:animEffect transition="out" filter="fade">
                                      <p:cBhvr>
                                        <p:cTn id="273" dur="500"/>
                                        <p:tgtEl>
                                          <p:spTgt spid="6"/>
                                        </p:tgtEl>
                                      </p:cBhvr>
                                    </p:animEffect>
                                    <p:set>
                                      <p:cBhvr>
                                        <p:cTn id="274" dur="1" fill="hold">
                                          <p:stCondLst>
                                            <p:cond delay="499"/>
                                          </p:stCondLst>
                                        </p:cTn>
                                        <p:tgtEl>
                                          <p:spTgt spid="6"/>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16"/>
                                        </p:tgtEl>
                                      </p:cBhvr>
                                    </p:animEffect>
                                    <p:set>
                                      <p:cBhvr>
                                        <p:cTn id="277" dur="1" fill="hold">
                                          <p:stCondLst>
                                            <p:cond delay="499"/>
                                          </p:stCondLst>
                                        </p:cTn>
                                        <p:tgtEl>
                                          <p:spTgt spid="16"/>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5"/>
                                        </p:tgtEl>
                                      </p:cBhvr>
                                    </p:animEffect>
                                    <p:set>
                                      <p:cBhvr>
                                        <p:cTn id="280" dur="1" fill="hold">
                                          <p:stCondLst>
                                            <p:cond delay="499"/>
                                          </p:stCondLst>
                                        </p:cTn>
                                        <p:tgtEl>
                                          <p:spTgt spid="5"/>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22"/>
                                        </p:tgtEl>
                                      </p:cBhvr>
                                    </p:animEffect>
                                    <p:set>
                                      <p:cBhvr>
                                        <p:cTn id="283" dur="1" fill="hold">
                                          <p:stCondLst>
                                            <p:cond delay="499"/>
                                          </p:stCondLst>
                                        </p:cTn>
                                        <p:tgtEl>
                                          <p:spTgt spid="22"/>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4"/>
                                        </p:tgtEl>
                                      </p:cBhvr>
                                    </p:animEffect>
                                    <p:set>
                                      <p:cBhvr>
                                        <p:cTn id="286" dur="1" fill="hold">
                                          <p:stCondLst>
                                            <p:cond delay="499"/>
                                          </p:stCondLst>
                                        </p:cTn>
                                        <p:tgtEl>
                                          <p:spTgt spid="4"/>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500"/>
                                        <p:tgtEl>
                                          <p:spTgt spid="11"/>
                                        </p:tgtEl>
                                      </p:cBhvr>
                                    </p:animEffect>
                                    <p:set>
                                      <p:cBhvr>
                                        <p:cTn id="28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0" restart="whenNotActive" fill="hold" evtFilter="cancelBubble" nodeType="interactiveSeq">
                <p:stCondLst>
                  <p:cond evt="onClick" delay="0">
                    <p:tgtEl>
                      <p:spTgt spid="5"/>
                    </p:tgtEl>
                  </p:cond>
                </p:stCondLst>
                <p:endSync evt="end" delay="0">
                  <p:rtn val="all"/>
                </p:endSync>
                <p:childTnLst>
                  <p:par>
                    <p:cTn id="291" fill="hold">
                      <p:stCondLst>
                        <p:cond delay="0"/>
                      </p:stCondLst>
                      <p:childTnLst>
                        <p:par>
                          <p:cTn id="292" fill="hold">
                            <p:stCondLst>
                              <p:cond delay="0"/>
                            </p:stCondLst>
                            <p:childTnLst>
                              <p:par>
                                <p:cTn id="293" presetID="26" presetClass="emph" presetSubtype="0" fill="hold" nodeType="clickEffect">
                                  <p:stCondLst>
                                    <p:cond delay="0"/>
                                  </p:stCondLst>
                                  <p:childTnLst>
                                    <p:animEffect transition="out" filter="fade">
                                      <p:cBhvr>
                                        <p:cTn id="294" dur="500" tmFilter="0, 0; .2, .5; .8, .5; 1, 0"/>
                                        <p:tgtEl>
                                          <p:spTgt spid="5"/>
                                        </p:tgtEl>
                                      </p:cBhvr>
                                    </p:animEffect>
                                    <p:animScale>
                                      <p:cBhvr>
                                        <p:cTn id="295" dur="250" autoRev="1" fill="hold"/>
                                        <p:tgtEl>
                                          <p:spTgt spid="5"/>
                                        </p:tgtEl>
                                      </p:cBhvr>
                                      <p:by x="105000" y="105000"/>
                                    </p:animScale>
                                  </p:childTnLst>
                                  <p:subTnLst>
                                    <p:audio>
                                      <p:cMediaNode>
                                        <p:cTn display="0" masterRel="sameClick">
                                          <p:stCondLst>
                                            <p:cond evt="begin" delay="0">
                                              <p:tn val="293"/>
                                            </p:cond>
                                          </p:stCondLst>
                                          <p:endCondLst>
                                            <p:cond evt="onStopAudio" delay="0">
                                              <p:tgtEl>
                                                <p:sldTgt/>
                                              </p:tgtEl>
                                            </p:cond>
                                          </p:endCondLst>
                                        </p:cTn>
                                        <p:tgtEl>
                                          <p:sndTgt r:embed="rId7" name="click.wav"/>
                                        </p:tgtEl>
                                      </p:cMediaNode>
                                    </p:audio>
                                  </p:subTnLst>
                                </p:cTn>
                              </p:par>
                            </p:childTnLst>
                          </p:cTn>
                        </p:par>
                        <p:par>
                          <p:cTn id="296" fill="hold">
                            <p:stCondLst>
                              <p:cond delay="500"/>
                            </p:stCondLst>
                            <p:childTnLst>
                              <p:par>
                                <p:cTn id="297" presetID="1" presetClass="mediacall" presetSubtype="0" fill="hold" nodeType="afterEffect">
                                  <p:stCondLst>
                                    <p:cond delay="0"/>
                                  </p:stCondLst>
                                  <p:childTnLst>
                                    <p:cmd type="call" cmd="playFrom(0.0)">
                                      <p:cBhvr>
                                        <p:cTn id="298" dur="4995" fill="hold"/>
                                        <p:tgtEl>
                                          <p:spTgt spid="33"/>
                                        </p:tgtEl>
                                      </p:cBhvr>
                                    </p:cmd>
                                  </p:childTnLst>
                                </p:cTn>
                              </p:par>
                              <p:par>
                                <p:cTn id="299" presetID="1" presetClass="entr" presetSubtype="0" fill="hold" nodeType="withEffect">
                                  <p:stCondLst>
                                    <p:cond delay="0"/>
                                  </p:stCondLst>
                                  <p:childTnLst>
                                    <p:set>
                                      <p:cBhvr>
                                        <p:cTn id="300" dur="1" fill="hold">
                                          <p:stCondLst>
                                            <p:cond delay="0"/>
                                          </p:stCondLst>
                                        </p:cTn>
                                        <p:tgtEl>
                                          <p:spTgt spid="2"/>
                                        </p:tgtEl>
                                        <p:attrNameLst>
                                          <p:attrName>style.visibility</p:attrName>
                                        </p:attrNameLst>
                                      </p:cBhvr>
                                      <p:to>
                                        <p:strVal val="visible"/>
                                      </p:to>
                                    </p:set>
                                  </p:childTnLst>
                                </p:cTn>
                              </p:par>
                              <p:par>
                                <p:cTn id="301" presetID="63" presetClass="path" presetSubtype="0" accel="50000" decel="50000" fill="hold" nodeType="withEffect">
                                  <p:stCondLst>
                                    <p:cond delay="0"/>
                                  </p:stCondLst>
                                  <p:childTnLst>
                                    <p:animMotion origin="layout" path="M 6.25E-7 -4.81481E-6 L 0.16093 -4.81481E-6 " pathEditMode="relative" rAng="0" ptsTypes="AA">
                                      <p:cBhvr>
                                        <p:cTn id="302" dur="500" fill="hold"/>
                                        <p:tgtEl>
                                          <p:spTgt spid="32"/>
                                        </p:tgtEl>
                                        <p:attrNameLst>
                                          <p:attrName>ppt_x</p:attrName>
                                          <p:attrName>ppt_y</p:attrName>
                                        </p:attrNameLst>
                                      </p:cBhvr>
                                      <p:rCtr x="7956" y="0"/>
                                    </p:animMotion>
                                  </p:childTnLst>
                                </p:cTn>
                              </p:par>
                              <p:par>
                                <p:cTn id="303" presetID="10" presetClass="exit" presetSubtype="0" fill="hold" nodeType="withEffect">
                                  <p:stCondLst>
                                    <p:cond delay="0"/>
                                  </p:stCondLst>
                                  <p:childTnLst>
                                    <p:animEffect transition="out" filter="fade">
                                      <p:cBhvr>
                                        <p:cTn id="304" dur="500"/>
                                        <p:tgtEl>
                                          <p:spTgt spid="25"/>
                                        </p:tgtEl>
                                      </p:cBhvr>
                                    </p:animEffect>
                                    <p:set>
                                      <p:cBhvr>
                                        <p:cTn id="305" dur="1" fill="hold">
                                          <p:stCondLst>
                                            <p:cond delay="499"/>
                                          </p:stCondLst>
                                        </p:cTn>
                                        <p:tgtEl>
                                          <p:spTgt spid="25"/>
                                        </p:tgtEl>
                                        <p:attrNameLst>
                                          <p:attrName>style.visibility</p:attrName>
                                        </p:attrNameLst>
                                      </p:cBhvr>
                                      <p:to>
                                        <p:strVal val="hidden"/>
                                      </p:to>
                                    </p:set>
                                  </p:childTnLst>
                                </p:cTn>
                              </p:par>
                              <p:par>
                                <p:cTn id="306" presetID="10" presetClass="exit" presetSubtype="0" fill="hold" nodeType="withEffect">
                                  <p:stCondLst>
                                    <p:cond delay="0"/>
                                  </p:stCondLst>
                                  <p:childTnLst>
                                    <p:animEffect transition="out" filter="fade">
                                      <p:cBhvr>
                                        <p:cTn id="307" dur="500"/>
                                        <p:tgtEl>
                                          <p:spTgt spid="12"/>
                                        </p:tgtEl>
                                      </p:cBhvr>
                                    </p:animEffect>
                                    <p:set>
                                      <p:cBhvr>
                                        <p:cTn id="308" dur="1" fill="hold">
                                          <p:stCondLst>
                                            <p:cond delay="499"/>
                                          </p:stCondLst>
                                        </p:cTn>
                                        <p:tgtEl>
                                          <p:spTgt spid="12"/>
                                        </p:tgtEl>
                                        <p:attrNameLst>
                                          <p:attrName>style.visibility</p:attrName>
                                        </p:attrNameLst>
                                      </p:cBhvr>
                                      <p:to>
                                        <p:strVal val="hidden"/>
                                      </p:to>
                                    </p:set>
                                  </p:childTnLst>
                                </p:cTn>
                              </p:par>
                              <p:par>
                                <p:cTn id="309" presetID="10" presetClass="exit" presetSubtype="0" fill="hold" nodeType="withEffect">
                                  <p:stCondLst>
                                    <p:cond delay="0"/>
                                  </p:stCondLst>
                                  <p:childTnLst>
                                    <p:animEffect transition="out" filter="fade">
                                      <p:cBhvr>
                                        <p:cTn id="310" dur="500"/>
                                        <p:tgtEl>
                                          <p:spTgt spid="10"/>
                                        </p:tgtEl>
                                      </p:cBhvr>
                                    </p:animEffect>
                                    <p:set>
                                      <p:cBhvr>
                                        <p:cTn id="311" dur="1" fill="hold">
                                          <p:stCondLst>
                                            <p:cond delay="499"/>
                                          </p:stCondLst>
                                        </p:cTn>
                                        <p:tgtEl>
                                          <p:spTgt spid="10"/>
                                        </p:tgtEl>
                                        <p:attrNameLst>
                                          <p:attrName>style.visibility</p:attrName>
                                        </p:attrNameLst>
                                      </p:cBhvr>
                                      <p:to>
                                        <p:strVal val="hidden"/>
                                      </p:to>
                                    </p:set>
                                  </p:childTnLst>
                                </p:cTn>
                              </p:par>
                              <p:par>
                                <p:cTn id="312" presetID="10" presetClass="exit" presetSubtype="0" fill="hold" nodeType="withEffect">
                                  <p:stCondLst>
                                    <p:cond delay="0"/>
                                  </p:stCondLst>
                                  <p:childTnLst>
                                    <p:animEffect transition="out" filter="fade">
                                      <p:cBhvr>
                                        <p:cTn id="313" dur="500"/>
                                        <p:tgtEl>
                                          <p:spTgt spid="13"/>
                                        </p:tgtEl>
                                      </p:cBhvr>
                                    </p:animEffect>
                                    <p:set>
                                      <p:cBhvr>
                                        <p:cTn id="314" dur="1" fill="hold">
                                          <p:stCondLst>
                                            <p:cond delay="499"/>
                                          </p:stCondLst>
                                        </p:cTn>
                                        <p:tgtEl>
                                          <p:spTgt spid="13"/>
                                        </p:tgtEl>
                                        <p:attrNameLst>
                                          <p:attrName>style.visibility</p:attrName>
                                        </p:attrNameLst>
                                      </p:cBhvr>
                                      <p:to>
                                        <p:strVal val="hidden"/>
                                      </p:to>
                                    </p:set>
                                  </p:childTnLst>
                                </p:cTn>
                              </p:par>
                              <p:par>
                                <p:cTn id="315" presetID="10" presetClass="exit" presetSubtype="0" fill="hold" nodeType="withEffect">
                                  <p:stCondLst>
                                    <p:cond delay="0"/>
                                  </p:stCondLst>
                                  <p:childTnLst>
                                    <p:animEffect transition="out" filter="fade">
                                      <p:cBhvr>
                                        <p:cTn id="316" dur="500"/>
                                        <p:tgtEl>
                                          <p:spTgt spid="7"/>
                                        </p:tgtEl>
                                      </p:cBhvr>
                                    </p:animEffect>
                                    <p:set>
                                      <p:cBhvr>
                                        <p:cTn id="317" dur="1" fill="hold">
                                          <p:stCondLst>
                                            <p:cond delay="499"/>
                                          </p:stCondLst>
                                        </p:cTn>
                                        <p:tgtEl>
                                          <p:spTgt spid="7"/>
                                        </p:tgtEl>
                                        <p:attrNameLst>
                                          <p:attrName>style.visibility</p:attrName>
                                        </p:attrNameLst>
                                      </p:cBhvr>
                                      <p:to>
                                        <p:strVal val="hidden"/>
                                      </p:to>
                                    </p:set>
                                  </p:childTnLst>
                                </p:cTn>
                              </p:par>
                              <p:par>
                                <p:cTn id="318" presetID="10" presetClass="exit" presetSubtype="0" fill="hold" nodeType="withEffect">
                                  <p:stCondLst>
                                    <p:cond delay="0"/>
                                  </p:stCondLst>
                                  <p:childTnLst>
                                    <p:animEffect transition="out" filter="fade">
                                      <p:cBhvr>
                                        <p:cTn id="319" dur="500"/>
                                        <p:tgtEl>
                                          <p:spTgt spid="19"/>
                                        </p:tgtEl>
                                      </p:cBhvr>
                                    </p:animEffect>
                                    <p:set>
                                      <p:cBhvr>
                                        <p:cTn id="320" dur="1" fill="hold">
                                          <p:stCondLst>
                                            <p:cond delay="499"/>
                                          </p:stCondLst>
                                        </p:cTn>
                                        <p:tgtEl>
                                          <p:spTgt spid="19"/>
                                        </p:tgtEl>
                                        <p:attrNameLst>
                                          <p:attrName>style.visibility</p:attrName>
                                        </p:attrNameLst>
                                      </p:cBhvr>
                                      <p:to>
                                        <p:strVal val="hidden"/>
                                      </p:to>
                                    </p:set>
                                  </p:childTnLst>
                                </p:cTn>
                              </p:par>
                              <p:par>
                                <p:cTn id="321" presetID="10" presetClass="exit" presetSubtype="0" fill="hold" nodeType="withEffect">
                                  <p:stCondLst>
                                    <p:cond delay="0"/>
                                  </p:stCondLst>
                                  <p:childTnLst>
                                    <p:animEffect transition="out" filter="fade">
                                      <p:cBhvr>
                                        <p:cTn id="322" dur="500"/>
                                        <p:tgtEl>
                                          <p:spTgt spid="6"/>
                                        </p:tgtEl>
                                      </p:cBhvr>
                                    </p:animEffect>
                                    <p:set>
                                      <p:cBhvr>
                                        <p:cTn id="323" dur="1" fill="hold">
                                          <p:stCondLst>
                                            <p:cond delay="499"/>
                                          </p:stCondLst>
                                        </p:cTn>
                                        <p:tgtEl>
                                          <p:spTgt spid="6"/>
                                        </p:tgtEl>
                                        <p:attrNameLst>
                                          <p:attrName>style.visibility</p:attrName>
                                        </p:attrNameLst>
                                      </p:cBhvr>
                                      <p:to>
                                        <p:strVal val="hidden"/>
                                      </p:to>
                                    </p:set>
                                  </p:childTnLst>
                                </p:cTn>
                              </p:par>
                              <p:par>
                                <p:cTn id="324" presetID="10" presetClass="exit" presetSubtype="0" fill="hold" nodeType="withEffect">
                                  <p:stCondLst>
                                    <p:cond delay="0"/>
                                  </p:stCondLst>
                                  <p:childTnLst>
                                    <p:animEffect transition="out" filter="fade">
                                      <p:cBhvr>
                                        <p:cTn id="325" dur="500"/>
                                        <p:tgtEl>
                                          <p:spTgt spid="16"/>
                                        </p:tgtEl>
                                      </p:cBhvr>
                                    </p:animEffect>
                                    <p:set>
                                      <p:cBhvr>
                                        <p:cTn id="326" dur="1" fill="hold">
                                          <p:stCondLst>
                                            <p:cond delay="499"/>
                                          </p:stCondLst>
                                        </p:cTn>
                                        <p:tgtEl>
                                          <p:spTgt spid="16"/>
                                        </p:tgtEl>
                                        <p:attrNameLst>
                                          <p:attrName>style.visibility</p:attrName>
                                        </p:attrNameLst>
                                      </p:cBhvr>
                                      <p:to>
                                        <p:strVal val="hidden"/>
                                      </p:to>
                                    </p:set>
                                  </p:childTnLst>
                                </p:cTn>
                              </p:par>
                              <p:par>
                                <p:cTn id="327" presetID="10" presetClass="exit" presetSubtype="0" fill="hold" nodeType="withEffect">
                                  <p:stCondLst>
                                    <p:cond delay="0"/>
                                  </p:stCondLst>
                                  <p:childTnLst>
                                    <p:animEffect transition="out" filter="fade">
                                      <p:cBhvr>
                                        <p:cTn id="328" dur="500"/>
                                        <p:tgtEl>
                                          <p:spTgt spid="5"/>
                                        </p:tgtEl>
                                      </p:cBhvr>
                                    </p:animEffect>
                                    <p:set>
                                      <p:cBhvr>
                                        <p:cTn id="329" dur="1" fill="hold">
                                          <p:stCondLst>
                                            <p:cond delay="499"/>
                                          </p:stCondLst>
                                        </p:cTn>
                                        <p:tgtEl>
                                          <p:spTgt spid="5"/>
                                        </p:tgtEl>
                                        <p:attrNameLst>
                                          <p:attrName>style.visibility</p:attrName>
                                        </p:attrNameLst>
                                      </p:cBhvr>
                                      <p:to>
                                        <p:strVal val="hidden"/>
                                      </p:to>
                                    </p:set>
                                  </p:childTnLst>
                                </p:cTn>
                              </p:par>
                              <p:par>
                                <p:cTn id="330" presetID="10" presetClass="exit" presetSubtype="0" fill="hold" nodeType="withEffect">
                                  <p:stCondLst>
                                    <p:cond delay="0"/>
                                  </p:stCondLst>
                                  <p:childTnLst>
                                    <p:animEffect transition="out" filter="fade">
                                      <p:cBhvr>
                                        <p:cTn id="331" dur="500"/>
                                        <p:tgtEl>
                                          <p:spTgt spid="22"/>
                                        </p:tgtEl>
                                      </p:cBhvr>
                                    </p:animEffect>
                                    <p:set>
                                      <p:cBhvr>
                                        <p:cTn id="332" dur="1" fill="hold">
                                          <p:stCondLst>
                                            <p:cond delay="499"/>
                                          </p:stCondLst>
                                        </p:cTn>
                                        <p:tgtEl>
                                          <p:spTgt spid="22"/>
                                        </p:tgtEl>
                                        <p:attrNameLst>
                                          <p:attrName>style.visibility</p:attrName>
                                        </p:attrNameLst>
                                      </p:cBhvr>
                                      <p:to>
                                        <p:strVal val="hidden"/>
                                      </p:to>
                                    </p:set>
                                  </p:childTnLst>
                                </p:cTn>
                              </p:par>
                              <p:par>
                                <p:cTn id="333" presetID="10" presetClass="exit" presetSubtype="0" fill="hold" nodeType="withEffect">
                                  <p:stCondLst>
                                    <p:cond delay="0"/>
                                  </p:stCondLst>
                                  <p:childTnLst>
                                    <p:animEffect transition="out" filter="fade">
                                      <p:cBhvr>
                                        <p:cTn id="334" dur="500"/>
                                        <p:tgtEl>
                                          <p:spTgt spid="4"/>
                                        </p:tgtEl>
                                      </p:cBhvr>
                                    </p:animEffect>
                                    <p:set>
                                      <p:cBhvr>
                                        <p:cTn id="335" dur="1" fill="hold">
                                          <p:stCondLst>
                                            <p:cond delay="499"/>
                                          </p:stCondLst>
                                        </p:cTn>
                                        <p:tgtEl>
                                          <p:spTgt spid="4"/>
                                        </p:tgtEl>
                                        <p:attrNameLst>
                                          <p:attrName>style.visibility</p:attrName>
                                        </p:attrNameLst>
                                      </p:cBhvr>
                                      <p:to>
                                        <p:strVal val="hidden"/>
                                      </p:to>
                                    </p:set>
                                  </p:childTnLst>
                                </p:cTn>
                              </p:par>
                              <p:par>
                                <p:cTn id="336" presetID="10" presetClass="exit" presetSubtype="0" fill="hold" nodeType="withEffect">
                                  <p:stCondLst>
                                    <p:cond delay="0"/>
                                  </p:stCondLst>
                                  <p:childTnLst>
                                    <p:animEffect transition="out" filter="fade">
                                      <p:cBhvr>
                                        <p:cTn id="337" dur="500"/>
                                        <p:tgtEl>
                                          <p:spTgt spid="11"/>
                                        </p:tgtEl>
                                      </p:cBhvr>
                                    </p:animEffect>
                                    <p:set>
                                      <p:cBhvr>
                                        <p:cTn id="33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9" restart="whenNotActive" fill="hold" evtFilter="cancelBubble" nodeType="interactiveSeq">
                <p:stCondLst>
                  <p:cond evt="onClick" delay="0">
                    <p:tgtEl>
                      <p:spTgt spid="9"/>
                    </p:tgtEl>
                  </p:cond>
                </p:stCondLst>
                <p:endSync evt="end" delay="0">
                  <p:rtn val="all"/>
                </p:endSync>
                <p:childTnLst>
                  <p:par>
                    <p:cTn id="340" fill="hold">
                      <p:stCondLst>
                        <p:cond delay="0"/>
                      </p:stCondLst>
                      <p:childTnLst>
                        <p:par>
                          <p:cTn id="341" fill="hold">
                            <p:stCondLst>
                              <p:cond delay="0"/>
                            </p:stCondLst>
                            <p:childTnLst>
                              <p:par>
                                <p:cTn id="342" presetID="26" presetClass="emph" presetSubtype="0" fill="hold" nodeType="clickEffect">
                                  <p:stCondLst>
                                    <p:cond delay="0"/>
                                  </p:stCondLst>
                                  <p:childTnLst>
                                    <p:animEffect transition="out" filter="fade">
                                      <p:cBhvr>
                                        <p:cTn id="343" dur="500" tmFilter="0, 0; .2, .5; .8, .5; 1, 0"/>
                                        <p:tgtEl>
                                          <p:spTgt spid="9"/>
                                        </p:tgtEl>
                                      </p:cBhvr>
                                    </p:animEffect>
                                    <p:animScale>
                                      <p:cBhvr>
                                        <p:cTn id="344" dur="250" autoRev="1" fill="hold"/>
                                        <p:tgtEl>
                                          <p:spTgt spid="9"/>
                                        </p:tgtEl>
                                      </p:cBhvr>
                                      <p:by x="105000" y="105000"/>
                                    </p:animScale>
                                  </p:childTnLst>
                                  <p:subTnLst>
                                    <p:audio>
                                      <p:cMediaNode>
                                        <p:cTn display="0" masterRel="sameClick">
                                          <p:stCondLst>
                                            <p:cond evt="begin" delay="0">
                                              <p:tn val="342"/>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9"/>
                  </p:tgtEl>
                </p:cond>
              </p:nextCondLst>
            </p:seq>
            <p:seq concurrent="1" nextAc="seek">
              <p:cTn id="345" restart="whenNotActive" fill="hold" evtFilter="cancelBubble" nodeType="interactiveSeq">
                <p:stCondLst>
                  <p:cond evt="onClick" delay="0">
                    <p:tgtEl>
                      <p:spTgt spid="8"/>
                    </p:tgtEl>
                  </p:cond>
                </p:stCondLst>
                <p:endSync evt="end" delay="0">
                  <p:rtn val="all"/>
                </p:endSync>
                <p:childTnLst>
                  <p:par>
                    <p:cTn id="346" fill="hold">
                      <p:stCondLst>
                        <p:cond delay="0"/>
                      </p:stCondLst>
                      <p:childTnLst>
                        <p:par>
                          <p:cTn id="347" fill="hold">
                            <p:stCondLst>
                              <p:cond delay="0"/>
                            </p:stCondLst>
                            <p:childTnLst>
                              <p:par>
                                <p:cTn id="348" presetID="26" presetClass="emph" presetSubtype="0" fill="hold" nodeType="clickEffect">
                                  <p:stCondLst>
                                    <p:cond delay="0"/>
                                  </p:stCondLst>
                                  <p:childTnLst>
                                    <p:animEffect transition="out" filter="fade">
                                      <p:cBhvr>
                                        <p:cTn id="349" dur="500" tmFilter="0, 0; .2, .5; .8, .5; 1, 0"/>
                                        <p:tgtEl>
                                          <p:spTgt spid="8"/>
                                        </p:tgtEl>
                                      </p:cBhvr>
                                    </p:animEffect>
                                    <p:animScale>
                                      <p:cBhvr>
                                        <p:cTn id="350" dur="250" autoRev="1" fill="hold"/>
                                        <p:tgtEl>
                                          <p:spTgt spid="8"/>
                                        </p:tgtEl>
                                      </p:cBhvr>
                                      <p:by x="105000" y="105000"/>
                                    </p:animScale>
                                  </p:childTnLst>
                                  <p:subTnLst>
                                    <p:audio>
                                      <p:cMediaNode>
                                        <p:cTn display="0" masterRel="sameClick">
                                          <p:stCondLst>
                                            <p:cond evt="begin" delay="0">
                                              <p:tn val="348"/>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8"/>
                  </p:tgtEl>
                </p:cond>
              </p:nextCondLst>
            </p:seq>
            <p:audio>
              <p:cMediaNode vol="80000">
                <p:cTn id="351" fill="hold" display="0">
                  <p:stCondLst>
                    <p:cond delay="indefinite"/>
                  </p:stCondLst>
                  <p:endCondLst>
                    <p:cond evt="onStopAudio" delay="0">
                      <p:tgtEl>
                        <p:sldTgt/>
                      </p:tgtEl>
                    </p:cond>
                  </p:endCondLst>
                </p:cTn>
                <p:tgtEl>
                  <p:spTgt spid="33"/>
                </p:tgtEl>
              </p:cMediaNode>
            </p:audio>
            <p:audio>
              <p:cMediaNode vol="80000">
                <p:cTn id="352" fill="hold" display="0">
                  <p:stCondLst>
                    <p:cond delay="indefinite"/>
                  </p:stCondLst>
                  <p:endCondLst>
                    <p:cond evt="onStopAudio" delay="0">
                      <p:tgtEl>
                        <p:sldTgt/>
                      </p:tgtEl>
                    </p:cond>
                  </p:endCondLst>
                </p:cTn>
                <p:tgtEl>
                  <p:spTgt spid="3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ECDED5-1FE3-E6E1-CFD3-D8A0725A968E}"/>
              </a:ext>
            </a:extLst>
          </p:cNvPr>
          <p:cNvPicPr>
            <a:picLocks noChangeAspect="1"/>
          </p:cNvPicPr>
          <p:nvPr/>
        </p:nvPicPr>
        <p:blipFill>
          <a:blip r:embed="rId8"/>
          <a:stretch>
            <a:fillRect/>
          </a:stretch>
        </p:blipFill>
        <p:spPr>
          <a:xfrm>
            <a:off x="-10004" y="-1857716"/>
            <a:ext cx="12202003" cy="8715716"/>
          </a:xfrm>
          <a:prstGeom prst="rect">
            <a:avLst/>
          </a:prstGeom>
        </p:spPr>
      </p:pic>
      <p:pic>
        <p:nvPicPr>
          <p:cNvPr id="3" name="Picture 2">
            <a:extLst>
              <a:ext uri="{FF2B5EF4-FFF2-40B4-BE49-F238E27FC236}">
                <a16:creationId xmlns:a16="http://schemas.microsoft.com/office/drawing/2014/main" id="{EA87AE1B-20B9-717B-0E71-3C980C43A284}"/>
              </a:ext>
            </a:extLst>
          </p:cNvPr>
          <p:cNvPicPr>
            <a:picLocks noChangeAspect="1"/>
          </p:cNvPicPr>
          <p:nvPr/>
        </p:nvPicPr>
        <p:blipFill>
          <a:blip r:embed="rId9"/>
          <a:stretch>
            <a:fillRect/>
          </a:stretch>
        </p:blipFill>
        <p:spPr>
          <a:xfrm>
            <a:off x="0" y="-1850571"/>
            <a:ext cx="12192000" cy="8708571"/>
          </a:xfrm>
          <a:prstGeom prst="rect">
            <a:avLst/>
          </a:prstGeom>
        </p:spPr>
      </p:pic>
      <p:pic>
        <p:nvPicPr>
          <p:cNvPr id="4" name="Picture 3">
            <a:extLst>
              <a:ext uri="{FF2B5EF4-FFF2-40B4-BE49-F238E27FC236}">
                <a16:creationId xmlns:a16="http://schemas.microsoft.com/office/drawing/2014/main" id="{C7E98A0C-F03B-BA91-3AE3-189373F3992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003" y="-1858466"/>
            <a:ext cx="12202003" cy="8714601"/>
          </a:xfrm>
          <a:prstGeom prst="rect">
            <a:avLst/>
          </a:prstGeom>
        </p:spPr>
      </p:pic>
      <p:pic>
        <p:nvPicPr>
          <p:cNvPr id="5" name="Picture 4">
            <a:extLst>
              <a:ext uri="{FF2B5EF4-FFF2-40B4-BE49-F238E27FC236}">
                <a16:creationId xmlns:a16="http://schemas.microsoft.com/office/drawing/2014/main" id="{87527229-9BD2-C2CC-565F-157A590EB66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80336" y="3052309"/>
            <a:ext cx="1335138" cy="969348"/>
          </a:xfrm>
          <a:prstGeom prst="rect">
            <a:avLst/>
          </a:prstGeom>
        </p:spPr>
      </p:pic>
      <p:pic>
        <p:nvPicPr>
          <p:cNvPr id="6" name="Picture 5">
            <a:extLst>
              <a:ext uri="{FF2B5EF4-FFF2-40B4-BE49-F238E27FC236}">
                <a16:creationId xmlns:a16="http://schemas.microsoft.com/office/drawing/2014/main" id="{FD2E0D98-C022-6BB7-83F2-8D4CF1A91875}"/>
              </a:ext>
            </a:extLst>
          </p:cNvPr>
          <p:cNvPicPr>
            <a:picLocks noChangeAspect="1"/>
          </p:cNvPicPr>
          <p:nvPr/>
        </p:nvPicPr>
        <p:blipFill>
          <a:blip r:embed="rId12"/>
          <a:stretch>
            <a:fillRect/>
          </a:stretch>
        </p:blipFill>
        <p:spPr>
          <a:xfrm>
            <a:off x="4540638" y="5215980"/>
            <a:ext cx="1347333" cy="963251"/>
          </a:xfrm>
          <a:prstGeom prst="rect">
            <a:avLst/>
          </a:prstGeom>
        </p:spPr>
      </p:pic>
      <p:pic>
        <p:nvPicPr>
          <p:cNvPr id="7" name="Picture 6">
            <a:extLst>
              <a:ext uri="{FF2B5EF4-FFF2-40B4-BE49-F238E27FC236}">
                <a16:creationId xmlns:a16="http://schemas.microsoft.com/office/drawing/2014/main" id="{A5C4E268-303D-A1E6-1B3D-66D9D659469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537570" y="3039261"/>
            <a:ext cx="1343589" cy="969348"/>
          </a:xfrm>
          <a:prstGeom prst="rect">
            <a:avLst/>
          </a:prstGeom>
        </p:spPr>
      </p:pic>
      <p:pic>
        <p:nvPicPr>
          <p:cNvPr id="8" name="Picture 7">
            <a:hlinkClick r:id="" action="ppaction://hlinkshowjump?jump=previousslide"/>
            <a:extLst>
              <a:ext uri="{FF2B5EF4-FFF2-40B4-BE49-F238E27FC236}">
                <a16:creationId xmlns:a16="http://schemas.microsoft.com/office/drawing/2014/main" id="{0E0DF85D-043B-8050-4C29-C0CFAF5552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90014" y="1298328"/>
            <a:ext cx="627889" cy="627889"/>
          </a:xfrm>
          <a:prstGeom prst="rect">
            <a:avLst/>
          </a:prstGeom>
        </p:spPr>
      </p:pic>
      <p:pic>
        <p:nvPicPr>
          <p:cNvPr id="9" name="Picture 8">
            <a:hlinkClick r:id="" action="ppaction://hlinkshowjump?jump=nextslide"/>
            <a:extLst>
              <a:ext uri="{FF2B5EF4-FFF2-40B4-BE49-F238E27FC236}">
                <a16:creationId xmlns:a16="http://schemas.microsoft.com/office/drawing/2014/main" id="{DAB5B4A9-CA85-6970-802B-E24052CD27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1390014" y="493887"/>
            <a:ext cx="627889" cy="627889"/>
          </a:xfrm>
          <a:prstGeom prst="rect">
            <a:avLst/>
          </a:prstGeom>
        </p:spPr>
      </p:pic>
      <p:pic>
        <p:nvPicPr>
          <p:cNvPr id="10" name="Picture 9">
            <a:extLst>
              <a:ext uri="{FF2B5EF4-FFF2-40B4-BE49-F238E27FC236}">
                <a16:creationId xmlns:a16="http://schemas.microsoft.com/office/drawing/2014/main" id="{6BAD0E8E-99A7-4911-4B86-15CA2CE9511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6124734" y="5206903"/>
            <a:ext cx="1335138" cy="969347"/>
          </a:xfrm>
          <a:prstGeom prst="rect">
            <a:avLst/>
          </a:prstGeom>
        </p:spPr>
      </p:pic>
      <p:cxnSp>
        <p:nvCxnSpPr>
          <p:cNvPr id="11" name="Straight Connector 10">
            <a:extLst>
              <a:ext uri="{FF2B5EF4-FFF2-40B4-BE49-F238E27FC236}">
                <a16:creationId xmlns:a16="http://schemas.microsoft.com/office/drawing/2014/main" id="{D1B31EE7-165D-2074-1BC2-7108551C7BD1}"/>
              </a:ext>
            </a:extLst>
          </p:cNvPr>
          <p:cNvCxnSpPr>
            <a:cxnSpLocks/>
          </p:cNvCxnSpPr>
          <p:nvPr/>
        </p:nvCxnSpPr>
        <p:spPr>
          <a:xfrm>
            <a:off x="0" y="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A15044C-018E-7183-BC26-72D352B198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42182" y="3752479"/>
            <a:ext cx="1169521" cy="1463501"/>
          </a:xfrm>
          <a:prstGeom prst="rect">
            <a:avLst/>
          </a:prstGeom>
        </p:spPr>
      </p:pic>
      <p:grpSp>
        <p:nvGrpSpPr>
          <p:cNvPr id="13" name="Group 12">
            <a:extLst>
              <a:ext uri="{FF2B5EF4-FFF2-40B4-BE49-F238E27FC236}">
                <a16:creationId xmlns:a16="http://schemas.microsoft.com/office/drawing/2014/main" id="{9E0E8A56-B7E0-4D9E-0056-5A3E97157B7D}"/>
              </a:ext>
            </a:extLst>
          </p:cNvPr>
          <p:cNvGrpSpPr/>
          <p:nvPr/>
        </p:nvGrpSpPr>
        <p:grpSpPr>
          <a:xfrm>
            <a:off x="7325974" y="4678249"/>
            <a:ext cx="4423822" cy="1865880"/>
            <a:chOff x="377447" y="2470246"/>
            <a:chExt cx="4423822" cy="1865880"/>
          </a:xfrm>
        </p:grpSpPr>
        <p:sp>
          <p:nvSpPr>
            <p:cNvPr id="14" name="Freeform: Shape 13">
              <a:extLst>
                <a:ext uri="{FF2B5EF4-FFF2-40B4-BE49-F238E27FC236}">
                  <a16:creationId xmlns:a16="http://schemas.microsoft.com/office/drawing/2014/main" id="{AFFD9777-CB78-85F5-151D-8A24F1BED111}"/>
                </a:ext>
              </a:extLst>
            </p:cNvPr>
            <p:cNvSpPr/>
            <p:nvPr/>
          </p:nvSpPr>
          <p:spPr>
            <a:xfrm>
              <a:off x="377447" y="2470246"/>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Rounded Corners 14">
              <a:extLst>
                <a:ext uri="{FF2B5EF4-FFF2-40B4-BE49-F238E27FC236}">
                  <a16:creationId xmlns:a16="http://schemas.microsoft.com/office/drawing/2014/main" id="{3DC1013B-786E-559D-E745-7421B58F56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Độ</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chính</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xác</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6" name="Group 15">
            <a:extLst>
              <a:ext uri="{FF2B5EF4-FFF2-40B4-BE49-F238E27FC236}">
                <a16:creationId xmlns:a16="http://schemas.microsoft.com/office/drawing/2014/main" id="{392BC99F-5E41-EC44-C262-628924F9EC53}"/>
              </a:ext>
            </a:extLst>
          </p:cNvPr>
          <p:cNvGrpSpPr/>
          <p:nvPr/>
        </p:nvGrpSpPr>
        <p:grpSpPr>
          <a:xfrm>
            <a:off x="413731" y="4651605"/>
            <a:ext cx="4401306" cy="1863939"/>
            <a:chOff x="413731" y="4651605"/>
            <a:chExt cx="4401306" cy="1863939"/>
          </a:xfrm>
        </p:grpSpPr>
        <p:sp>
          <p:nvSpPr>
            <p:cNvPr id="17" name="Freeform: Shape 16">
              <a:extLst>
                <a:ext uri="{FF2B5EF4-FFF2-40B4-BE49-F238E27FC236}">
                  <a16:creationId xmlns:a16="http://schemas.microsoft.com/office/drawing/2014/main" id="{F33B740D-9973-D7D9-2102-CFB4DEDC932F}"/>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Rounded Corners 17">
              <a:extLst>
                <a:ext uri="{FF2B5EF4-FFF2-40B4-BE49-F238E27FC236}">
                  <a16:creationId xmlns:a16="http://schemas.microsoft.com/office/drawing/2014/main" id="{32D9CA1B-2163-A0AB-343A-1708B8621F9E}"/>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Số</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phím</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gõ</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trong</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1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phút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EAFDF982-E733-55F8-9521-9088063B430F}"/>
              </a:ext>
            </a:extLst>
          </p:cNvPr>
          <p:cNvGrpSpPr/>
          <p:nvPr/>
        </p:nvGrpSpPr>
        <p:grpSpPr>
          <a:xfrm>
            <a:off x="418358" y="2446967"/>
            <a:ext cx="4410376" cy="1864387"/>
            <a:chOff x="7363195" y="2465042"/>
            <a:chExt cx="4410376" cy="1864387"/>
          </a:xfrm>
        </p:grpSpPr>
        <p:sp>
          <p:nvSpPr>
            <p:cNvPr id="20" name="Freeform: Shape 19">
              <a:extLst>
                <a:ext uri="{FF2B5EF4-FFF2-40B4-BE49-F238E27FC236}">
                  <a16:creationId xmlns:a16="http://schemas.microsoft.com/office/drawing/2014/main" id="{E5E23B12-D2B6-5512-710E-C3F9E93B3D9E}"/>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Rounded Corners 20">
              <a:extLst>
                <a:ext uri="{FF2B5EF4-FFF2-40B4-BE49-F238E27FC236}">
                  <a16:creationId xmlns:a16="http://schemas.microsoft.com/office/drawing/2014/main" id="{0633866E-0849-E999-B84E-9FD95BD0F457}"/>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Số</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từ</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gõ</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trong</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1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phút</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22" name="Group 21">
            <a:extLst>
              <a:ext uri="{FF2B5EF4-FFF2-40B4-BE49-F238E27FC236}">
                <a16:creationId xmlns:a16="http://schemas.microsoft.com/office/drawing/2014/main" id="{6B6904FF-8A25-39AE-F026-8D275EE2DBD6}"/>
              </a:ext>
            </a:extLst>
          </p:cNvPr>
          <p:cNvGrpSpPr/>
          <p:nvPr/>
        </p:nvGrpSpPr>
        <p:grpSpPr>
          <a:xfrm>
            <a:off x="7369570" y="2450863"/>
            <a:ext cx="4403728" cy="1863939"/>
            <a:chOff x="7386970" y="4651605"/>
            <a:chExt cx="4403728" cy="1863939"/>
          </a:xfrm>
        </p:grpSpPr>
        <p:sp>
          <p:nvSpPr>
            <p:cNvPr id="23" name="Freeform: Shape 22">
              <a:extLst>
                <a:ext uri="{FF2B5EF4-FFF2-40B4-BE49-F238E27FC236}">
                  <a16:creationId xmlns:a16="http://schemas.microsoft.com/office/drawing/2014/main" id="{D06F8A9B-A6E4-CFF5-86C2-2F04D26341BD}"/>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Rounded Corners 23">
              <a:extLst>
                <a:ext uri="{FF2B5EF4-FFF2-40B4-BE49-F238E27FC236}">
                  <a16:creationId xmlns:a16="http://schemas.microsoft.com/office/drawing/2014/main" id="{0B65A094-D1FB-3801-764A-EBBB91F0B3CE}"/>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Thời</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gian</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luyện</a:t>
              </a:r>
              <a:r>
                <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rPr>
                <a:t> </a:t>
              </a:r>
              <a:r>
                <a:rPr lang="en-US" sz="2400" dirty="0" err="1">
                  <a:solidFill>
                    <a:srgbClr val="9C5043"/>
                  </a:solidFill>
                  <a:latin typeface="iCiel Cadena" panose="02000503000000020004" pitchFamily="50" charset="0"/>
                  <a:ea typeface="Tahoma" panose="020B0604030504040204" pitchFamily="34" charset="0"/>
                  <a:cs typeface="Tahoma" panose="020B0604030504040204" pitchFamily="34" charset="0"/>
                </a:rPr>
                <a:t>tập</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25" name="Group 24">
            <a:extLst>
              <a:ext uri="{FF2B5EF4-FFF2-40B4-BE49-F238E27FC236}">
                <a16:creationId xmlns:a16="http://schemas.microsoft.com/office/drawing/2014/main" id="{49E8EEB3-633A-9F15-3BC8-76CCA22CCA42}"/>
              </a:ext>
            </a:extLst>
          </p:cNvPr>
          <p:cNvGrpSpPr/>
          <p:nvPr/>
        </p:nvGrpSpPr>
        <p:grpSpPr>
          <a:xfrm>
            <a:off x="155152" y="159046"/>
            <a:ext cx="11127473" cy="2009400"/>
            <a:chOff x="150128" y="102542"/>
            <a:chExt cx="11127473" cy="2009400"/>
          </a:xfrm>
        </p:grpSpPr>
        <p:grpSp>
          <p:nvGrpSpPr>
            <p:cNvPr id="26" name="Group 25">
              <a:extLst>
                <a:ext uri="{FF2B5EF4-FFF2-40B4-BE49-F238E27FC236}">
                  <a16:creationId xmlns:a16="http://schemas.microsoft.com/office/drawing/2014/main" id="{1082617C-D991-ACF6-04AD-3B47F0A9409C}"/>
                </a:ext>
              </a:extLst>
            </p:cNvPr>
            <p:cNvGrpSpPr/>
            <p:nvPr/>
          </p:nvGrpSpPr>
          <p:grpSpPr>
            <a:xfrm>
              <a:off x="1107065" y="248000"/>
              <a:ext cx="10170536" cy="1863939"/>
              <a:chOff x="1107064" y="247999"/>
              <a:chExt cx="10404597" cy="1863939"/>
            </a:xfrm>
          </p:grpSpPr>
          <p:pic>
            <p:nvPicPr>
              <p:cNvPr id="29" name="Picture 28">
                <a:extLst>
                  <a:ext uri="{FF2B5EF4-FFF2-40B4-BE49-F238E27FC236}">
                    <a16:creationId xmlns:a16="http://schemas.microsoft.com/office/drawing/2014/main" id="{B50198A6-8787-BBF3-BFD5-9AF662A608A4}"/>
                  </a:ext>
                </a:extLst>
              </p:cNvPr>
              <p:cNvPicPr>
                <a:picLocks noChangeAspect="1"/>
              </p:cNvPicPr>
              <p:nvPr/>
            </p:nvPicPr>
            <p:blipFill>
              <a:blip r:embed="rId17"/>
              <a:stretch>
                <a:fillRect/>
              </a:stretch>
            </p:blipFill>
            <p:spPr>
              <a:xfrm>
                <a:off x="1107064" y="247999"/>
                <a:ext cx="10404597" cy="1863939"/>
              </a:xfrm>
              <a:prstGeom prst="rect">
                <a:avLst/>
              </a:prstGeom>
            </p:spPr>
          </p:pic>
          <p:sp>
            <p:nvSpPr>
              <p:cNvPr id="30" name="Rectangle 29">
                <a:extLst>
                  <a:ext uri="{FF2B5EF4-FFF2-40B4-BE49-F238E27FC236}">
                    <a16:creationId xmlns:a16="http://schemas.microsoft.com/office/drawing/2014/main" id="{12CAD306-C7DD-6D49-47E0-4CF3ECD9D718}"/>
                  </a:ext>
                </a:extLst>
              </p:cNvPr>
              <p:cNvSpPr/>
              <p:nvPr/>
            </p:nvSpPr>
            <p:spPr>
              <a:xfrm>
                <a:off x="1527388" y="359923"/>
                <a:ext cx="7680752"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ea typeface="Tahoma" panose="020B0604030504040204" pitchFamily="34" charset="0"/>
                    <a:cs typeface="Tahoma" panose="020B0604030504040204" pitchFamily="34" charset="0"/>
                  </a:rPr>
                  <a:t>Khi </a:t>
                </a:r>
                <a:r>
                  <a:rPr lang="en-US" sz="3200" dirty="0" err="1">
                    <a:latin typeface="iCiel Cadena" panose="02000503000000020004" pitchFamily="50" charset="0"/>
                    <a:ea typeface="Tahoma" panose="020B0604030504040204" pitchFamily="34" charset="0"/>
                    <a:cs typeface="Tahoma" panose="020B0604030504040204" pitchFamily="34" charset="0"/>
                  </a:rPr>
                  <a:t>luyện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tập</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với</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phần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mềm</a:t>
                </a:r>
                <a:r>
                  <a:rPr lang="en-US" sz="3200" dirty="0">
                    <a:latin typeface="iCiel Cadena" panose="02000503000000020004" pitchFamily="50" charset="0"/>
                    <a:ea typeface="Tahoma" panose="020B0604030504040204" pitchFamily="34" charset="0"/>
                    <a:cs typeface="Tahoma" panose="020B0604030504040204" pitchFamily="34" charset="0"/>
                  </a:rPr>
                  <a:t> Kiran’s Typing Tutor, </a:t>
                </a:r>
                <a:r>
                  <a:rPr lang="en-US" sz="3200" dirty="0" err="1">
                    <a:latin typeface="iCiel Cadena" panose="02000503000000020004" pitchFamily="50" charset="0"/>
                    <a:ea typeface="Tahoma" panose="020B0604030504040204" pitchFamily="34" charset="0"/>
                    <a:cs typeface="Tahoma" panose="020B0604030504040204" pitchFamily="34" charset="0"/>
                  </a:rPr>
                  <a:t>trong</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bảng</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kết</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quả</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luyện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tập</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hình</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bên</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cho</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em</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biết</a:t>
                </a:r>
                <a:r>
                  <a:rPr lang="en-US" sz="3200" dirty="0">
                    <a:latin typeface="iCiel Cadena" panose="02000503000000020004" pitchFamily="50" charset="0"/>
                    <a:ea typeface="Tahoma" panose="020B0604030504040204" pitchFamily="34" charset="0"/>
                    <a:cs typeface="Tahoma" panose="020B0604030504040204" pitchFamily="34" charset="0"/>
                  </a:rPr>
                  <a:t> </a:t>
                </a:r>
                <a:r>
                  <a:rPr lang="en-US" sz="3200" dirty="0" err="1">
                    <a:latin typeface="iCiel Cadena" panose="02000503000000020004" pitchFamily="50" charset="0"/>
                    <a:ea typeface="Tahoma" panose="020B0604030504040204" pitchFamily="34" charset="0"/>
                    <a:cs typeface="Tahoma" panose="020B0604030504040204" pitchFamily="34" charset="0"/>
                  </a:rPr>
                  <a:t>thông</a:t>
                </a:r>
                <a:r>
                  <a:rPr lang="en-US" sz="3200" dirty="0">
                    <a:latin typeface="iCiel Cadena" panose="02000503000000020004" pitchFamily="50" charset="0"/>
                    <a:ea typeface="Tahoma" panose="020B0604030504040204" pitchFamily="34" charset="0"/>
                    <a:cs typeface="Tahoma" panose="020B0604030504040204" pitchFamily="34" charset="0"/>
                  </a:rPr>
                  <a:t> tin </a:t>
                </a:r>
                <a:r>
                  <a:rPr lang="en-US" sz="3200" dirty="0" err="1">
                    <a:latin typeface="iCiel Cadena" panose="02000503000000020004" pitchFamily="50" charset="0"/>
                    <a:ea typeface="Tahoma" panose="020B0604030504040204" pitchFamily="34" charset="0"/>
                    <a:cs typeface="Tahoma" panose="020B0604030504040204" pitchFamily="34" charset="0"/>
                  </a:rPr>
                  <a:t>gì</a:t>
                </a:r>
                <a:r>
                  <a:rPr lang="en-US" sz="3200" dirty="0">
                    <a:latin typeface="iCiel Cadena" panose="02000503000000020004" pitchFamily="50" charset="0"/>
                    <a:ea typeface="Tahoma" panose="020B0604030504040204" pitchFamily="34" charset="0"/>
                    <a:cs typeface="Tahoma" panose="020B0604030504040204" pitchFamily="34" charset="0"/>
                  </a:rPr>
                  <a:t>?</a:t>
                </a:r>
              </a:p>
            </p:txBody>
          </p:sp>
        </p:grpSp>
        <p:pic>
          <p:nvPicPr>
            <p:cNvPr id="27" name="Picture 26">
              <a:extLst>
                <a:ext uri="{FF2B5EF4-FFF2-40B4-BE49-F238E27FC236}">
                  <a16:creationId xmlns:a16="http://schemas.microsoft.com/office/drawing/2014/main" id="{35E8836B-9E9A-3522-6A03-43744F5DEC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8" name="TextBox 27">
              <a:extLst>
                <a:ext uri="{FF2B5EF4-FFF2-40B4-BE49-F238E27FC236}">
                  <a16:creationId xmlns:a16="http://schemas.microsoft.com/office/drawing/2014/main" id="{CE17DA0C-34EA-2996-7294-48A0C07BB93A}"/>
                </a:ext>
              </a:extLst>
            </p:cNvPr>
            <p:cNvSpPr txBox="1"/>
            <p:nvPr/>
          </p:nvSpPr>
          <p:spPr>
            <a:xfrm>
              <a:off x="506731" y="718214"/>
              <a:ext cx="909210" cy="738664"/>
            </a:xfrm>
            <a:prstGeom prst="rect">
              <a:avLst/>
            </a:prstGeom>
            <a:noFill/>
          </p:spPr>
          <p:txBody>
            <a:bodyPr wrap="square" rtlCol="0" anchor="ctr">
              <a:spAutoFit/>
            </a:bodyPr>
            <a:lstStyle/>
            <a:p>
              <a:pPr algn="ctr"/>
              <a:r>
                <a:rPr lang="en-US" sz="4200" dirty="0">
                  <a:solidFill>
                    <a:schemeClr val="bg1"/>
                  </a:solidFill>
                  <a:latin typeface="iCiel Cadena" panose="02000503000000020004" pitchFamily="50" charset="0"/>
                </a:rPr>
                <a:t>04</a:t>
              </a:r>
            </a:p>
          </p:txBody>
        </p:sp>
      </p:grpSp>
      <p:pic>
        <p:nvPicPr>
          <p:cNvPr id="31" name="Picture 30">
            <a:extLst>
              <a:ext uri="{FF2B5EF4-FFF2-40B4-BE49-F238E27FC236}">
                <a16:creationId xmlns:a16="http://schemas.microsoft.com/office/drawing/2014/main" id="{162EE315-5E33-ECA5-B0B8-9E03786701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7255" y="423470"/>
            <a:ext cx="1328152" cy="1328152"/>
          </a:xfrm>
          <a:prstGeom prst="rect">
            <a:avLst/>
          </a:prstGeom>
        </p:spPr>
      </p:pic>
      <p:pic>
        <p:nvPicPr>
          <p:cNvPr id="32" name="Picture 31">
            <a:extLst>
              <a:ext uri="{FF2B5EF4-FFF2-40B4-BE49-F238E27FC236}">
                <a16:creationId xmlns:a16="http://schemas.microsoft.com/office/drawing/2014/main" id="{2C64BEA9-95C3-26E8-9F1F-3DD647C37497}"/>
              </a:ext>
            </a:extLst>
          </p:cNvPr>
          <p:cNvPicPr>
            <a:picLocks noChangeAspect="1"/>
          </p:cNvPicPr>
          <p:nvPr/>
        </p:nvPicPr>
        <p:blipFill>
          <a:blip r:embed="rId19"/>
          <a:stretch>
            <a:fillRect/>
          </a:stretch>
        </p:blipFill>
        <p:spPr>
          <a:xfrm>
            <a:off x="-1660111" y="423470"/>
            <a:ext cx="1329043" cy="1329043"/>
          </a:xfrm>
          <a:prstGeom prst="rect">
            <a:avLst/>
          </a:prstGeom>
        </p:spPr>
      </p:pic>
      <p:pic>
        <p:nvPicPr>
          <p:cNvPr id="33" name="AmthanhThua">
            <a:hlinkClick r:id="" action="ppaction://media"/>
            <a:extLst>
              <a:ext uri="{FF2B5EF4-FFF2-40B4-BE49-F238E27FC236}">
                <a16:creationId xmlns:a16="http://schemas.microsoft.com/office/drawing/2014/main" id="{FB0C8532-7946-AFC7-6697-7017233E246F}"/>
              </a:ext>
            </a:extLst>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1241288" y="2571276"/>
            <a:ext cx="487363" cy="487363"/>
          </a:xfrm>
          <a:prstGeom prst="rect">
            <a:avLst/>
          </a:prstGeom>
        </p:spPr>
      </p:pic>
      <p:pic>
        <p:nvPicPr>
          <p:cNvPr id="34" name="nhacthang">
            <a:hlinkClick r:id="" action="ppaction://media"/>
            <a:extLst>
              <a:ext uri="{FF2B5EF4-FFF2-40B4-BE49-F238E27FC236}">
                <a16:creationId xmlns:a16="http://schemas.microsoft.com/office/drawing/2014/main" id="{EE9D4B34-B943-6A6F-A6E6-9B91E9C6D839}"/>
              </a:ext>
            </a:extLst>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1221098" y="3508797"/>
            <a:ext cx="487363" cy="487363"/>
          </a:xfrm>
          <a:prstGeom prst="rect">
            <a:avLst/>
          </a:prstGeom>
        </p:spPr>
      </p:pic>
      <p:pic>
        <p:nvPicPr>
          <p:cNvPr id="35" name="Picture 34">
            <a:extLst>
              <a:ext uri="{FF2B5EF4-FFF2-40B4-BE49-F238E27FC236}">
                <a16:creationId xmlns:a16="http://schemas.microsoft.com/office/drawing/2014/main" id="{5AE336B7-5F53-4E00-ACAA-C293762BC0C1}"/>
              </a:ext>
            </a:extLst>
          </p:cNvPr>
          <p:cNvPicPr>
            <a:picLocks noChangeAspect="1"/>
          </p:cNvPicPr>
          <p:nvPr/>
        </p:nvPicPr>
        <p:blipFill rotWithShape="1">
          <a:blip r:embed="rId21"/>
          <a:srcRect l="70399" t="19444" r="2269" b="61657"/>
          <a:stretch/>
        </p:blipFill>
        <p:spPr>
          <a:xfrm>
            <a:off x="9030924" y="414487"/>
            <a:ext cx="1865676" cy="1511729"/>
          </a:xfrm>
          <a:prstGeom prst="rect">
            <a:avLst/>
          </a:prstGeom>
        </p:spPr>
      </p:pic>
    </p:spTree>
    <p:extLst>
      <p:ext uri="{BB962C8B-B14F-4D97-AF65-F5344CB8AC3E}">
        <p14:creationId xmlns:p14="http://schemas.microsoft.com/office/powerpoint/2010/main" val="1502312646"/>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anim calcmode="lin" valueType="num">
                                      <p:cBhvr>
                                        <p:cTn id="12" dur="1000" fill="hold"/>
                                        <p:tgtEl>
                                          <p:spTgt spid="35"/>
                                        </p:tgtEl>
                                        <p:attrNameLst>
                                          <p:attrName>ppt_x</p:attrName>
                                        </p:attrNameLst>
                                      </p:cBhvr>
                                      <p:tavLst>
                                        <p:tav tm="0">
                                          <p:val>
                                            <p:strVal val="#ppt_x"/>
                                          </p:val>
                                        </p:tav>
                                        <p:tav tm="100000">
                                          <p:val>
                                            <p:strVal val="#ppt_x"/>
                                          </p:val>
                                        </p:tav>
                                      </p:tavLst>
                                    </p:anim>
                                    <p:anim calcmode="lin" valueType="num">
                                      <p:cBhvr>
                                        <p:cTn id="13" dur="100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53" presetClass="entr" presetSubtype="52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53" presetClass="entr" presetSubtype="528"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anim calcmode="lin" valueType="num">
                                      <p:cBhvr>
                                        <p:cTn id="36" dur="500" fill="hold"/>
                                        <p:tgtEl>
                                          <p:spTgt spid="5"/>
                                        </p:tgtEl>
                                        <p:attrNameLst>
                                          <p:attrName>ppt_x</p:attrName>
                                        </p:attrNameLst>
                                      </p:cBhvr>
                                      <p:tavLst>
                                        <p:tav tm="0">
                                          <p:val>
                                            <p:fltVal val="0.5"/>
                                          </p:val>
                                        </p:tav>
                                        <p:tav tm="100000">
                                          <p:val>
                                            <p:strVal val="#ppt_x"/>
                                          </p:val>
                                        </p:tav>
                                      </p:tavLst>
                                    </p:anim>
                                    <p:anim calcmode="lin" valueType="num">
                                      <p:cBhvr>
                                        <p:cTn id="37" dur="500" fill="hold"/>
                                        <p:tgtEl>
                                          <p:spTgt spid="5"/>
                                        </p:tgtEl>
                                        <p:attrNameLst>
                                          <p:attrName>ppt_y</p:attrName>
                                        </p:attrNameLst>
                                      </p:cBhvr>
                                      <p:tavLst>
                                        <p:tav tm="0">
                                          <p:val>
                                            <p:fltVal val="0.5"/>
                                          </p:val>
                                        </p:tav>
                                        <p:tav tm="100000">
                                          <p:val>
                                            <p:strVal val="#ppt_y"/>
                                          </p:val>
                                        </p:tav>
                                      </p:tavLst>
                                    </p:anim>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3500"/>
                            </p:stCondLst>
                            <p:childTnLst>
                              <p:par>
                                <p:cTn id="43" presetID="53" presetClass="entr" presetSubtype="52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anim calcmode="lin" valueType="num">
                                      <p:cBhvr>
                                        <p:cTn id="48" dur="500" fill="hold"/>
                                        <p:tgtEl>
                                          <p:spTgt spid="6"/>
                                        </p:tgtEl>
                                        <p:attrNameLst>
                                          <p:attrName>ppt_x</p:attrName>
                                        </p:attrNameLst>
                                      </p:cBhvr>
                                      <p:tavLst>
                                        <p:tav tm="0">
                                          <p:val>
                                            <p:fltVal val="0.5"/>
                                          </p:val>
                                        </p:tav>
                                        <p:tav tm="100000">
                                          <p:val>
                                            <p:strVal val="#ppt_x"/>
                                          </p:val>
                                        </p:tav>
                                      </p:tavLst>
                                    </p:anim>
                                    <p:anim calcmode="lin" valueType="num">
                                      <p:cBhvr>
                                        <p:cTn id="49" dur="500" fill="hold"/>
                                        <p:tgtEl>
                                          <p:spTgt spid="6"/>
                                        </p:tgtEl>
                                        <p:attrNameLst>
                                          <p:attrName>ppt_y</p:attrName>
                                        </p:attrNameLst>
                                      </p:cBhvr>
                                      <p:tavLst>
                                        <p:tav tm="0">
                                          <p:val>
                                            <p:fltVal val="0.5"/>
                                          </p:val>
                                        </p:tav>
                                        <p:tav tm="100000">
                                          <p:val>
                                            <p:strVal val="#ppt_y"/>
                                          </p:val>
                                        </p:tav>
                                      </p:tavLst>
                                    </p:anim>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4500"/>
                            </p:stCondLst>
                            <p:childTnLst>
                              <p:par>
                                <p:cTn id="55" presetID="53" presetClass="entr" presetSubtype="528"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fltVal val="0.5"/>
                                          </p:val>
                                        </p:tav>
                                        <p:tav tm="100000">
                                          <p:val>
                                            <p:strVal val="#ppt_x"/>
                                          </p:val>
                                        </p:tav>
                                      </p:tavLst>
                                    </p:anim>
                                    <p:anim calcmode="lin" valueType="num">
                                      <p:cBhvr>
                                        <p:cTn id="61" dur="500" fill="hold"/>
                                        <p:tgtEl>
                                          <p:spTgt spid="10"/>
                                        </p:tgtEl>
                                        <p:attrNameLst>
                                          <p:attrName>ppt_y</p:attrName>
                                        </p:attrNameLst>
                                      </p:cBhvr>
                                      <p:tavLst>
                                        <p:tav tm="0">
                                          <p:val>
                                            <p:fltVal val="0.5"/>
                                          </p:val>
                                        </p:tav>
                                        <p:tav tm="100000">
                                          <p:val>
                                            <p:strVal val="#ppt_y"/>
                                          </p:val>
                                        </p:tav>
                                      </p:tavLst>
                                    </p:anim>
                                  </p:childTnLst>
                                </p:cTn>
                              </p:par>
                            </p:childTnLst>
                          </p:cTn>
                        </p:par>
                        <p:par>
                          <p:cTn id="62" fill="hold">
                            <p:stCondLst>
                              <p:cond delay="50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10"/>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7" name="click.wav"/>
                                        </p:tgtEl>
                                      </p:cMediaNode>
                                    </p:audio>
                                  </p:subTnLst>
                                </p:cTn>
                              </p:par>
                            </p:childTnLst>
                          </p:cTn>
                        </p:par>
                        <p:par>
                          <p:cTn id="72" fill="hold">
                            <p:stCondLst>
                              <p:cond delay="500"/>
                            </p:stCondLst>
                            <p:childTnLst>
                              <p:par>
                                <p:cTn id="73" presetID="1" presetClass="mediacall" presetSubtype="0" fill="hold" nodeType="afterEffect">
                                  <p:stCondLst>
                                    <p:cond delay="0"/>
                                  </p:stCondLst>
                                  <p:childTnLst>
                                    <p:cmd type="call" cmd="playFrom(0.0)">
                                      <p:cBhvr>
                                        <p:cTn id="74" dur="3432" fill="hold"/>
                                        <p:tgtEl>
                                          <p:spTgt spid="34"/>
                                        </p:tgtEl>
                                      </p:cBhvr>
                                    </p:cmd>
                                  </p:childTnLst>
                                </p:cTn>
                              </p:par>
                              <p:par>
                                <p:cTn id="75" presetID="1"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63" presetClass="path" presetSubtype="0" accel="50000" decel="50000" fill="hold" nodeType="withEffect">
                                  <p:stCondLst>
                                    <p:cond delay="0"/>
                                  </p:stCondLst>
                                  <p:childTnLst>
                                    <p:animMotion origin="layout" path="M -1.04167E-6 -4.81481E-6 L 0.1599 -4.81481E-6 " pathEditMode="relative" rAng="0" ptsTypes="AA">
                                      <p:cBhvr>
                                        <p:cTn id="78" dur="500" fill="hold"/>
                                        <p:tgtEl>
                                          <p:spTgt spid="31"/>
                                        </p:tgtEl>
                                        <p:attrNameLst>
                                          <p:attrName>ppt_x</p:attrName>
                                          <p:attrName>ppt_y</p:attrName>
                                        </p:attrNameLst>
                                      </p:cBhvr>
                                      <p:rCtr x="7995" y="0"/>
                                    </p:animMotion>
                                  </p:childTnLst>
                                </p:cTn>
                              </p:par>
                              <p:par>
                                <p:cTn id="79" presetID="10" presetClass="exit" presetSubtype="0" fill="hold" nodeType="withEffect">
                                  <p:stCondLst>
                                    <p:cond delay="0"/>
                                  </p:stCondLst>
                                  <p:childTnLst>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7"/>
                                        </p:tgtEl>
                                      </p:cBhvr>
                                    </p:animEffect>
                                    <p:set>
                                      <p:cBhvr>
                                        <p:cTn id="93" dur="1" fill="hold">
                                          <p:stCondLst>
                                            <p:cond delay="499"/>
                                          </p:stCondLst>
                                        </p:cTn>
                                        <p:tgtEl>
                                          <p:spTgt spid="7"/>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5" restart="whenNotActive" fill="hold" evtFilter="cancelBubble" nodeType="interactiveSeq">
                <p:stCondLst>
                  <p:cond evt="onClick" delay="0">
                    <p:tgtEl>
                      <p:spTgt spid="31"/>
                    </p:tgtEl>
                  </p:cond>
                </p:stCondLst>
                <p:endSync evt="end" delay="0">
                  <p:rtn val="all"/>
                </p:endSync>
                <p:childTnLst>
                  <p:par>
                    <p:cTn id="116" fill="hold">
                      <p:stCondLst>
                        <p:cond delay="0"/>
                      </p:stCondLst>
                      <p:childTnLst>
                        <p:par>
                          <p:cTn id="117" fill="hold">
                            <p:stCondLst>
                              <p:cond delay="0"/>
                            </p:stCondLst>
                            <p:childTnLst>
                              <p:par>
                                <p:cTn id="118" presetID="26" presetClass="emph" presetSubtype="0" fill="hold" nodeType="clickEffect">
                                  <p:stCondLst>
                                    <p:cond delay="0"/>
                                  </p:stCondLst>
                                  <p:childTnLst>
                                    <p:animEffect transition="out" filter="fade">
                                      <p:cBhvr>
                                        <p:cTn id="119" dur="500" tmFilter="0, 0; .2, .5; .8, .5; 1, 0"/>
                                        <p:tgtEl>
                                          <p:spTgt spid="31"/>
                                        </p:tgtEl>
                                      </p:cBhvr>
                                    </p:animEffect>
                                    <p:animScale>
                                      <p:cBhvr>
                                        <p:cTn id="120" dur="250" autoRev="1" fill="hold"/>
                                        <p:tgtEl>
                                          <p:spTgt spid="31"/>
                                        </p:tgtEl>
                                      </p:cBhvr>
                                      <p:by x="105000" y="105000"/>
                                    </p:animScale>
                                  </p:childTnLst>
                                  <p:subTnLst>
                                    <p:audio>
                                      <p:cMediaNode>
                                        <p:cTn display="0" masterRel="sameClick">
                                          <p:stCondLst>
                                            <p:cond evt="begin" delay="0">
                                              <p:tn val="118"/>
                                            </p:cond>
                                          </p:stCondLst>
                                          <p:endCondLst>
                                            <p:cond evt="onStopAudio" delay="0">
                                              <p:tgtEl>
                                                <p:sldTgt/>
                                              </p:tgtEl>
                                            </p:cond>
                                          </p:endCondLst>
                                        </p:cTn>
                                        <p:tgtEl>
                                          <p:sndTgt r:embed="rId7" name="click.wav"/>
                                        </p:tgtEl>
                                      </p:cMediaNode>
                                    </p:audio>
                                  </p:subTnLst>
                                </p:cTn>
                              </p:par>
                            </p:childTnLst>
                          </p:cTn>
                        </p:par>
                        <p:par>
                          <p:cTn id="121" fill="hold">
                            <p:stCondLst>
                              <p:cond delay="500"/>
                            </p:stCondLst>
                            <p:childTnLst>
                              <p:par>
                                <p:cTn id="122" presetID="10" presetClass="exit" presetSubtype="0" fill="hold" nodeType="afterEffect">
                                  <p:stCondLst>
                                    <p:cond delay="0"/>
                                  </p:stCondLst>
                                  <p:childTnLst>
                                    <p:animEffect transition="out" filter="fade">
                                      <p:cBhvr>
                                        <p:cTn id="123" dur="500"/>
                                        <p:tgtEl>
                                          <p:spTgt spid="3"/>
                                        </p:tgtEl>
                                      </p:cBhvr>
                                    </p:animEffect>
                                    <p:set>
                                      <p:cBhvr>
                                        <p:cTn id="124" dur="1" fill="hold">
                                          <p:stCondLst>
                                            <p:cond delay="499"/>
                                          </p:stCondLst>
                                        </p:cTn>
                                        <p:tgtEl>
                                          <p:spTgt spid="3"/>
                                        </p:tgtEl>
                                        <p:attrNameLst>
                                          <p:attrName>style.visibility</p:attrName>
                                        </p:attrNameLst>
                                      </p:cBhvr>
                                      <p:to>
                                        <p:strVal val="hidden"/>
                                      </p:to>
                                    </p:set>
                                  </p:childTnLst>
                                </p:cTn>
                              </p:par>
                              <p:par>
                                <p:cTn id="125" presetID="35" presetClass="path" presetSubtype="0" accel="50000" decel="50000" fill="hold" nodeType="withEffect">
                                  <p:stCondLst>
                                    <p:cond delay="0"/>
                                  </p:stCondLst>
                                  <p:childTnLst>
                                    <p:animMotion origin="layout" path="M 0.1599 -4.81481E-6 L -1.04167E-6 -4.81481E-6 " pathEditMode="relative" rAng="0" ptsTypes="AA">
                                      <p:cBhvr>
                                        <p:cTn id="126" dur="500" fill="hold"/>
                                        <p:tgtEl>
                                          <p:spTgt spid="31"/>
                                        </p:tgtEl>
                                        <p:attrNameLst>
                                          <p:attrName>ppt_x</p:attrName>
                                          <p:attrName>ppt_y</p:attrName>
                                        </p:attrNameLst>
                                      </p:cBhvr>
                                      <p:rCtr x="-7995" y="0"/>
                                    </p:animMotion>
                                  </p:childTnLst>
                                </p:cTn>
                              </p:par>
                              <p:par>
                                <p:cTn id="127" presetID="10" presetClass="entr" presetSubtype="0" fill="hold" nodeType="withEffect">
                                  <p:stCondLst>
                                    <p:cond delay="0"/>
                                  </p:stCondLst>
                                  <p:childTnLst>
                                    <p:set>
                                      <p:cBhvr>
                                        <p:cTn id="128" dur="1" fill="hold">
                                          <p:stCondLst>
                                            <p:cond delay="0"/>
                                          </p:stCondLst>
                                        </p:cTn>
                                        <p:tgtEl>
                                          <p:spTgt spid="25"/>
                                        </p:tgtEl>
                                        <p:attrNameLst>
                                          <p:attrName>style.visibility</p:attrName>
                                        </p:attrNameLst>
                                      </p:cBhvr>
                                      <p:to>
                                        <p:strVal val="visible"/>
                                      </p:to>
                                    </p:set>
                                    <p:animEffect transition="in" filter="fade">
                                      <p:cBhvr>
                                        <p:cTn id="129" dur="500"/>
                                        <p:tgtEl>
                                          <p:spTgt spid="25"/>
                                        </p:tgtEl>
                                      </p:cBhvr>
                                    </p:animEffect>
                                  </p:childTnLst>
                                </p:cTn>
                              </p:par>
                              <p:par>
                                <p:cTn id="130" presetID="10" presetClass="entr" presetSubtype="0" fill="hold" nodeType="withEffect">
                                  <p:stCondLst>
                                    <p:cond delay="0"/>
                                  </p:stCondLst>
                                  <p:childTnLst>
                                    <p:set>
                                      <p:cBhvr>
                                        <p:cTn id="131" dur="1" fill="hold">
                                          <p:stCondLst>
                                            <p:cond delay="0"/>
                                          </p:stCondLst>
                                        </p:cTn>
                                        <p:tgtEl>
                                          <p:spTgt spid="12"/>
                                        </p:tgtEl>
                                        <p:attrNameLst>
                                          <p:attrName>style.visibility</p:attrName>
                                        </p:attrNameLst>
                                      </p:cBhvr>
                                      <p:to>
                                        <p:strVal val="visible"/>
                                      </p:to>
                                    </p:set>
                                    <p:animEffect transition="in" filter="fade">
                                      <p:cBhvr>
                                        <p:cTn id="132" dur="500"/>
                                        <p:tgtEl>
                                          <p:spTgt spid="12"/>
                                        </p:tgtEl>
                                      </p:cBhvr>
                                    </p:animEffect>
                                  </p:childTnLst>
                                </p:cTn>
                              </p:par>
                              <p:par>
                                <p:cTn id="133" presetID="10" presetClass="entr" presetSubtype="0" fill="hold"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500"/>
                                        <p:tgtEl>
                                          <p:spTgt spid="10"/>
                                        </p:tgtEl>
                                      </p:cBhvr>
                                    </p:animEffect>
                                  </p:childTnLst>
                                </p:cTn>
                              </p:par>
                              <p:par>
                                <p:cTn id="136" presetID="10" presetClass="entr" presetSubtype="0" fill="hold"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500"/>
                                        <p:tgtEl>
                                          <p:spTgt spid="13"/>
                                        </p:tgtEl>
                                      </p:cBhvr>
                                    </p:animEffect>
                                  </p:childTnLst>
                                </p:cTn>
                              </p:par>
                              <p:par>
                                <p:cTn id="139" presetID="10" presetClass="entr" presetSubtype="0" fill="hold" nodeType="withEffect">
                                  <p:stCondLst>
                                    <p:cond delay="0"/>
                                  </p:stCondLst>
                                  <p:childTnLst>
                                    <p:set>
                                      <p:cBhvr>
                                        <p:cTn id="140" dur="1" fill="hold">
                                          <p:stCondLst>
                                            <p:cond delay="0"/>
                                          </p:stCondLst>
                                        </p:cTn>
                                        <p:tgtEl>
                                          <p:spTgt spid="4"/>
                                        </p:tgtEl>
                                        <p:attrNameLst>
                                          <p:attrName>style.visibility</p:attrName>
                                        </p:attrNameLst>
                                      </p:cBhvr>
                                      <p:to>
                                        <p:strVal val="visible"/>
                                      </p:to>
                                    </p:set>
                                    <p:animEffect transition="in" filter="fade">
                                      <p:cBhvr>
                                        <p:cTn id="141" dur="500"/>
                                        <p:tgtEl>
                                          <p:spTgt spid="4"/>
                                        </p:tgtEl>
                                      </p:cBhvr>
                                    </p:animEffect>
                                  </p:childTnLst>
                                </p:cTn>
                              </p:par>
                              <p:par>
                                <p:cTn id="142" presetID="10" presetClass="entr" presetSubtype="0" fill="hold" nodeType="withEffect">
                                  <p:stCondLst>
                                    <p:cond delay="0"/>
                                  </p:stCondLst>
                                  <p:childTnLst>
                                    <p:set>
                                      <p:cBhvr>
                                        <p:cTn id="143" dur="1" fill="hold">
                                          <p:stCondLst>
                                            <p:cond delay="0"/>
                                          </p:stCondLst>
                                        </p:cTn>
                                        <p:tgtEl>
                                          <p:spTgt spid="11"/>
                                        </p:tgtEl>
                                        <p:attrNameLst>
                                          <p:attrName>style.visibility</p:attrName>
                                        </p:attrNameLst>
                                      </p:cBhvr>
                                      <p:to>
                                        <p:strVal val="visible"/>
                                      </p:to>
                                    </p:set>
                                    <p:animEffect transition="in" filter="fade">
                                      <p:cBhvr>
                                        <p:cTn id="144" dur="500"/>
                                        <p:tgtEl>
                                          <p:spTgt spid="11"/>
                                        </p:tgtEl>
                                      </p:cBhvr>
                                    </p:animEffect>
                                  </p:childTnLst>
                                </p:cTn>
                              </p:par>
                            </p:childTnLst>
                          </p:cTn>
                        </p:par>
                      </p:childTnLst>
                    </p:cTn>
                  </p:par>
                </p:childTnLst>
              </p:cTn>
              <p:nextCondLst>
                <p:cond evt="onClick" delay="0">
                  <p:tgtEl>
                    <p:spTgt spid="31"/>
                  </p:tgtEl>
                </p:cond>
              </p:nextCondLst>
            </p:seq>
            <p:seq concurrent="1" nextAc="seek">
              <p:cTn id="145" restart="whenNotActive" fill="hold" evtFilter="cancelBubble" nodeType="interactiveSeq">
                <p:stCondLst>
                  <p:cond evt="onClick" delay="0">
                    <p:tgtEl>
                      <p:spTgt spid="7"/>
                    </p:tgtEl>
                  </p:cond>
                </p:stCondLst>
                <p:endSync evt="end" delay="0">
                  <p:rtn val="all"/>
                </p:endSync>
                <p:childTnLst>
                  <p:par>
                    <p:cTn id="146" fill="hold">
                      <p:stCondLst>
                        <p:cond delay="0"/>
                      </p:stCondLst>
                      <p:childTnLst>
                        <p:par>
                          <p:cTn id="147" fill="hold">
                            <p:stCondLst>
                              <p:cond delay="0"/>
                            </p:stCondLst>
                            <p:childTnLst>
                              <p:par>
                                <p:cTn id="148" presetID="26" presetClass="emph" presetSubtype="0" fill="hold" nodeType="clickEffect">
                                  <p:stCondLst>
                                    <p:cond delay="0"/>
                                  </p:stCondLst>
                                  <p:childTnLst>
                                    <p:animEffect transition="out" filter="fade">
                                      <p:cBhvr>
                                        <p:cTn id="149" dur="500" tmFilter="0, 0; .2, .5; .8, .5; 1, 0"/>
                                        <p:tgtEl>
                                          <p:spTgt spid="7"/>
                                        </p:tgtEl>
                                      </p:cBhvr>
                                    </p:animEffect>
                                    <p:animScale>
                                      <p:cBhvr>
                                        <p:cTn id="150" dur="250" autoRev="1" fill="hold"/>
                                        <p:tgtEl>
                                          <p:spTgt spid="7"/>
                                        </p:tgtEl>
                                      </p:cBhvr>
                                      <p:by x="105000" y="105000"/>
                                    </p:animScale>
                                  </p:childTnLst>
                                  <p:subTnLst>
                                    <p:audio>
                                      <p:cMediaNode>
                                        <p:cTn display="0" masterRel="sameClick">
                                          <p:stCondLst>
                                            <p:cond evt="begin" delay="0">
                                              <p:tn val="148"/>
                                            </p:cond>
                                          </p:stCondLst>
                                          <p:endCondLst>
                                            <p:cond evt="onStopAudio" delay="0">
                                              <p:tgtEl>
                                                <p:sldTgt/>
                                              </p:tgtEl>
                                            </p:cond>
                                          </p:endCondLst>
                                        </p:cTn>
                                        <p:tgtEl>
                                          <p:sndTgt r:embed="rId7" name="click.wav"/>
                                        </p:tgtEl>
                                      </p:cMediaNode>
                                    </p:audio>
                                  </p:subTnLst>
                                </p:cTn>
                              </p:par>
                            </p:childTnLst>
                          </p:cTn>
                        </p:par>
                        <p:par>
                          <p:cTn id="151" fill="hold">
                            <p:stCondLst>
                              <p:cond delay="500"/>
                            </p:stCondLst>
                            <p:childTnLst>
                              <p:par>
                                <p:cTn id="152" presetID="1" presetClass="mediacall" presetSubtype="0" fill="hold" nodeType="afterEffect">
                                  <p:stCondLst>
                                    <p:cond delay="0"/>
                                  </p:stCondLst>
                                  <p:childTnLst>
                                    <p:cmd type="call" cmd="playFrom(0.0)">
                                      <p:cBhvr>
                                        <p:cTn id="153" dur="4995" fill="hold"/>
                                        <p:tgtEl>
                                          <p:spTgt spid="33"/>
                                        </p:tgtEl>
                                      </p:cBhvr>
                                    </p:cmd>
                                  </p:childTnLst>
                                </p:cTn>
                              </p:par>
                              <p:par>
                                <p:cTn id="154" presetID="1" presetClass="entr" presetSubtype="0" fill="hold" nodeType="withEffect">
                                  <p:stCondLst>
                                    <p:cond delay="0"/>
                                  </p:stCondLst>
                                  <p:childTnLst>
                                    <p:set>
                                      <p:cBhvr>
                                        <p:cTn id="155" dur="1" fill="hold">
                                          <p:stCondLst>
                                            <p:cond delay="0"/>
                                          </p:stCondLst>
                                        </p:cTn>
                                        <p:tgtEl>
                                          <p:spTgt spid="2"/>
                                        </p:tgtEl>
                                        <p:attrNameLst>
                                          <p:attrName>style.visibility</p:attrName>
                                        </p:attrNameLst>
                                      </p:cBhvr>
                                      <p:to>
                                        <p:strVal val="visible"/>
                                      </p:to>
                                    </p:set>
                                  </p:childTnLst>
                                </p:cTn>
                              </p:par>
                              <p:par>
                                <p:cTn id="156" presetID="63" presetClass="path" presetSubtype="0" accel="50000" decel="50000" fill="hold" nodeType="withEffect">
                                  <p:stCondLst>
                                    <p:cond delay="0"/>
                                  </p:stCondLst>
                                  <p:childTnLst>
                                    <p:animMotion origin="layout" path="M 6.25E-7 -4.81481E-6 L 0.1599 -4.81481E-6 " pathEditMode="relative" rAng="0" ptsTypes="AA">
                                      <p:cBhvr>
                                        <p:cTn id="157" dur="500" fill="hold"/>
                                        <p:tgtEl>
                                          <p:spTgt spid="32"/>
                                        </p:tgtEl>
                                        <p:attrNameLst>
                                          <p:attrName>ppt_x</p:attrName>
                                          <p:attrName>ppt_y</p:attrName>
                                        </p:attrNameLst>
                                      </p:cBhvr>
                                      <p:rCtr x="7995" y="0"/>
                                    </p:animMotion>
                                  </p:childTnLst>
                                </p:cTn>
                              </p:par>
                              <p:par>
                                <p:cTn id="158" presetID="10" presetClass="exit" presetSubtype="0" fill="hold" nodeType="withEffect">
                                  <p:stCondLst>
                                    <p:cond delay="0"/>
                                  </p:stCondLst>
                                  <p:childTnLst>
                                    <p:animEffect transition="out" filter="fade">
                                      <p:cBhvr>
                                        <p:cTn id="159" dur="500"/>
                                        <p:tgtEl>
                                          <p:spTgt spid="25"/>
                                        </p:tgtEl>
                                      </p:cBhvr>
                                    </p:animEffect>
                                    <p:set>
                                      <p:cBhvr>
                                        <p:cTn id="160" dur="1" fill="hold">
                                          <p:stCondLst>
                                            <p:cond delay="499"/>
                                          </p:stCondLst>
                                        </p:cTn>
                                        <p:tgtEl>
                                          <p:spTgt spid="25"/>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2"/>
                                        </p:tgtEl>
                                      </p:cBhvr>
                                    </p:animEffect>
                                    <p:set>
                                      <p:cBhvr>
                                        <p:cTn id="163" dur="1" fill="hold">
                                          <p:stCondLst>
                                            <p:cond delay="499"/>
                                          </p:stCondLst>
                                        </p:cTn>
                                        <p:tgtEl>
                                          <p:spTgt spid="12"/>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0"/>
                                        </p:tgtEl>
                                      </p:cBhvr>
                                    </p:animEffect>
                                    <p:set>
                                      <p:cBhvr>
                                        <p:cTn id="166" dur="1" fill="hold">
                                          <p:stCondLst>
                                            <p:cond delay="499"/>
                                          </p:stCondLst>
                                        </p:cTn>
                                        <p:tgtEl>
                                          <p:spTgt spid="1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3"/>
                                        </p:tgtEl>
                                      </p:cBhvr>
                                    </p:animEffect>
                                    <p:set>
                                      <p:cBhvr>
                                        <p:cTn id="169" dur="1" fill="hold">
                                          <p:stCondLst>
                                            <p:cond delay="499"/>
                                          </p:stCondLst>
                                        </p:cTn>
                                        <p:tgtEl>
                                          <p:spTgt spid="13"/>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7"/>
                                        </p:tgtEl>
                                      </p:cBhvr>
                                    </p:animEffect>
                                    <p:set>
                                      <p:cBhvr>
                                        <p:cTn id="172" dur="1" fill="hold">
                                          <p:stCondLst>
                                            <p:cond delay="499"/>
                                          </p:stCondLst>
                                        </p:cTn>
                                        <p:tgtEl>
                                          <p:spTgt spid="7"/>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9"/>
                                        </p:tgtEl>
                                      </p:cBhvr>
                                    </p:animEffect>
                                    <p:set>
                                      <p:cBhvr>
                                        <p:cTn id="175" dur="1" fill="hold">
                                          <p:stCondLst>
                                            <p:cond delay="499"/>
                                          </p:stCondLst>
                                        </p:cTn>
                                        <p:tgtEl>
                                          <p:spTgt spid="19"/>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6"/>
                                        </p:tgtEl>
                                      </p:cBhvr>
                                    </p:animEffect>
                                    <p:set>
                                      <p:cBhvr>
                                        <p:cTn id="178" dur="1" fill="hold">
                                          <p:stCondLst>
                                            <p:cond delay="499"/>
                                          </p:stCondLst>
                                        </p:cTn>
                                        <p:tgtEl>
                                          <p:spTgt spid="6"/>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6"/>
                                        </p:tgtEl>
                                      </p:cBhvr>
                                    </p:animEffect>
                                    <p:set>
                                      <p:cBhvr>
                                        <p:cTn id="181" dur="1" fill="hold">
                                          <p:stCondLst>
                                            <p:cond delay="499"/>
                                          </p:stCondLst>
                                        </p:cTn>
                                        <p:tgtEl>
                                          <p:spTgt spid="16"/>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5"/>
                                        </p:tgtEl>
                                      </p:cBhvr>
                                    </p:animEffect>
                                    <p:set>
                                      <p:cBhvr>
                                        <p:cTn id="184" dur="1" fill="hold">
                                          <p:stCondLst>
                                            <p:cond delay="499"/>
                                          </p:stCondLst>
                                        </p:cTn>
                                        <p:tgtEl>
                                          <p:spTgt spid="5"/>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2"/>
                                        </p:tgtEl>
                                      </p:cBhvr>
                                    </p:animEffect>
                                    <p:set>
                                      <p:cBhvr>
                                        <p:cTn id="187" dur="1" fill="hold">
                                          <p:stCondLst>
                                            <p:cond delay="499"/>
                                          </p:stCondLst>
                                        </p:cTn>
                                        <p:tgtEl>
                                          <p:spTgt spid="2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4"/>
                                        </p:tgtEl>
                                      </p:cBhvr>
                                    </p:animEffect>
                                    <p:set>
                                      <p:cBhvr>
                                        <p:cTn id="190" dur="1" fill="hold">
                                          <p:stCondLst>
                                            <p:cond delay="499"/>
                                          </p:stCondLst>
                                        </p:cTn>
                                        <p:tgtEl>
                                          <p:spTgt spid="4"/>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11"/>
                                        </p:tgtEl>
                                      </p:cBhvr>
                                    </p:animEffect>
                                    <p:set>
                                      <p:cBhvr>
                                        <p:cTn id="19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94" restart="whenNotActive" fill="hold" evtFilter="cancelBubble" nodeType="interactiveSeq">
                <p:stCondLst>
                  <p:cond evt="onClick" delay="0">
                    <p:tgtEl>
                      <p:spTgt spid="32"/>
                    </p:tgtEl>
                  </p:cond>
                </p:stCondLst>
                <p:endSync evt="end" delay="0">
                  <p:rtn val="all"/>
                </p:endSync>
                <p:childTnLst>
                  <p:par>
                    <p:cTn id="195" fill="hold">
                      <p:stCondLst>
                        <p:cond delay="0"/>
                      </p:stCondLst>
                      <p:childTnLst>
                        <p:par>
                          <p:cTn id="196" fill="hold">
                            <p:stCondLst>
                              <p:cond delay="0"/>
                            </p:stCondLst>
                            <p:childTnLst>
                              <p:par>
                                <p:cTn id="197" presetID="26" presetClass="emph" presetSubtype="0" fill="hold" nodeType="clickEffect">
                                  <p:stCondLst>
                                    <p:cond delay="0"/>
                                  </p:stCondLst>
                                  <p:childTnLst>
                                    <p:animEffect transition="out" filter="fade">
                                      <p:cBhvr>
                                        <p:cTn id="198" dur="500" tmFilter="0, 0; .2, .5; .8, .5; 1, 0"/>
                                        <p:tgtEl>
                                          <p:spTgt spid="32"/>
                                        </p:tgtEl>
                                      </p:cBhvr>
                                    </p:animEffect>
                                    <p:animScale>
                                      <p:cBhvr>
                                        <p:cTn id="199" dur="250" autoRev="1" fill="hold"/>
                                        <p:tgtEl>
                                          <p:spTgt spid="32"/>
                                        </p:tgtEl>
                                      </p:cBhvr>
                                      <p:by x="105000" y="105000"/>
                                    </p:animScale>
                                  </p:childTnLst>
                                  <p:subTnLst>
                                    <p:audio>
                                      <p:cMediaNode>
                                        <p:cTn display="0" masterRel="sameClick">
                                          <p:stCondLst>
                                            <p:cond evt="begin" delay="0">
                                              <p:tn val="197"/>
                                            </p:cond>
                                          </p:stCondLst>
                                          <p:endCondLst>
                                            <p:cond evt="onStopAudio" delay="0">
                                              <p:tgtEl>
                                                <p:sldTgt/>
                                              </p:tgtEl>
                                            </p:cond>
                                          </p:endCondLst>
                                        </p:cTn>
                                        <p:tgtEl>
                                          <p:sndTgt r:embed="rId7" name="click.wav"/>
                                        </p:tgtEl>
                                      </p:cMediaNode>
                                    </p:audio>
                                  </p:subTnLst>
                                </p:cTn>
                              </p:par>
                              <p:par>
                                <p:cTn id="200" presetID="35" presetClass="path" presetSubtype="0" accel="50000" decel="50000" fill="hold" nodeType="withEffect">
                                  <p:stCondLst>
                                    <p:cond delay="0"/>
                                  </p:stCondLst>
                                  <p:childTnLst>
                                    <p:animMotion origin="layout" path="M 0.1599 -4.81481E-6 L 6.25E-7 -4.81481E-6 " pathEditMode="relative" rAng="0" ptsTypes="AA">
                                      <p:cBhvr>
                                        <p:cTn id="201" dur="500" fill="hold"/>
                                        <p:tgtEl>
                                          <p:spTgt spid="32"/>
                                        </p:tgtEl>
                                        <p:attrNameLst>
                                          <p:attrName>ppt_x</p:attrName>
                                          <p:attrName>ppt_y</p:attrName>
                                        </p:attrNameLst>
                                      </p:cBhvr>
                                      <p:rCtr x="-7995" y="0"/>
                                    </p:animMotion>
                                  </p:childTnLst>
                                </p:cTn>
                              </p:par>
                            </p:childTnLst>
                          </p:cTn>
                        </p:par>
                        <p:par>
                          <p:cTn id="202" fill="hold">
                            <p:stCondLst>
                              <p:cond delay="500"/>
                            </p:stCondLst>
                            <p:childTnLst>
                              <p:par>
                                <p:cTn id="203" presetID="1" presetClass="exit" presetSubtype="0" fill="hold" nodeType="afterEffect">
                                  <p:stCondLst>
                                    <p:cond delay="0"/>
                                  </p:stCondLst>
                                  <p:childTnLst>
                                    <p:set>
                                      <p:cBhvr>
                                        <p:cTn id="204" dur="1" fill="hold">
                                          <p:stCondLst>
                                            <p:cond delay="0"/>
                                          </p:stCondLst>
                                        </p:cTn>
                                        <p:tgtEl>
                                          <p:spTgt spid="2"/>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25"/>
                                        </p:tgtEl>
                                        <p:attrNameLst>
                                          <p:attrName>style.visibility</p:attrName>
                                        </p:attrNameLst>
                                      </p:cBhvr>
                                      <p:to>
                                        <p:strVal val="visible"/>
                                      </p:to>
                                    </p:set>
                                    <p:animEffect transition="in" filter="fade">
                                      <p:cBhvr>
                                        <p:cTn id="207" dur="500"/>
                                        <p:tgtEl>
                                          <p:spTgt spid="25"/>
                                        </p:tgtEl>
                                      </p:cBhvr>
                                    </p:animEffect>
                                  </p:childTnLst>
                                </p:cTn>
                              </p:par>
                              <p:par>
                                <p:cTn id="208" presetID="10" presetClass="entr" presetSubtype="0" fill="hold" nodeType="withEffect">
                                  <p:stCondLst>
                                    <p:cond delay="0"/>
                                  </p:stCondLst>
                                  <p:childTnLst>
                                    <p:set>
                                      <p:cBhvr>
                                        <p:cTn id="209" dur="1" fill="hold">
                                          <p:stCondLst>
                                            <p:cond delay="0"/>
                                          </p:stCondLst>
                                        </p:cTn>
                                        <p:tgtEl>
                                          <p:spTgt spid="12"/>
                                        </p:tgtEl>
                                        <p:attrNameLst>
                                          <p:attrName>style.visibility</p:attrName>
                                        </p:attrNameLst>
                                      </p:cBhvr>
                                      <p:to>
                                        <p:strVal val="visible"/>
                                      </p:to>
                                    </p:set>
                                    <p:animEffect transition="in" filter="fade">
                                      <p:cBhvr>
                                        <p:cTn id="210" dur="500"/>
                                        <p:tgtEl>
                                          <p:spTgt spid="12"/>
                                        </p:tgtEl>
                                      </p:cBhvr>
                                    </p:animEffect>
                                  </p:childTnLst>
                                </p:cTn>
                              </p:par>
                              <p:par>
                                <p:cTn id="211" presetID="10" presetClass="entr" presetSubtype="0" fill="hold" nodeType="withEffect">
                                  <p:stCondLst>
                                    <p:cond delay="0"/>
                                  </p:stCondLst>
                                  <p:childTnLst>
                                    <p:set>
                                      <p:cBhvr>
                                        <p:cTn id="212" dur="1" fill="hold">
                                          <p:stCondLst>
                                            <p:cond delay="0"/>
                                          </p:stCondLst>
                                        </p:cTn>
                                        <p:tgtEl>
                                          <p:spTgt spid="10"/>
                                        </p:tgtEl>
                                        <p:attrNameLst>
                                          <p:attrName>style.visibility</p:attrName>
                                        </p:attrNameLst>
                                      </p:cBhvr>
                                      <p:to>
                                        <p:strVal val="visible"/>
                                      </p:to>
                                    </p:set>
                                    <p:animEffect transition="in" filter="fade">
                                      <p:cBhvr>
                                        <p:cTn id="213" dur="500"/>
                                        <p:tgtEl>
                                          <p:spTgt spid="10"/>
                                        </p:tgtEl>
                                      </p:cBhvr>
                                    </p:animEffect>
                                  </p:childTnLst>
                                </p:cTn>
                              </p:par>
                              <p:par>
                                <p:cTn id="214" presetID="10" presetClass="entr" presetSubtype="0" fill="hold" nodeType="withEffect">
                                  <p:stCondLst>
                                    <p:cond delay="0"/>
                                  </p:stCondLst>
                                  <p:childTnLst>
                                    <p:set>
                                      <p:cBhvr>
                                        <p:cTn id="215" dur="1" fill="hold">
                                          <p:stCondLst>
                                            <p:cond delay="0"/>
                                          </p:stCondLst>
                                        </p:cTn>
                                        <p:tgtEl>
                                          <p:spTgt spid="13"/>
                                        </p:tgtEl>
                                        <p:attrNameLst>
                                          <p:attrName>style.visibility</p:attrName>
                                        </p:attrNameLst>
                                      </p:cBhvr>
                                      <p:to>
                                        <p:strVal val="visible"/>
                                      </p:to>
                                    </p:set>
                                    <p:animEffect transition="in" filter="fade">
                                      <p:cBhvr>
                                        <p:cTn id="216" dur="500"/>
                                        <p:tgtEl>
                                          <p:spTgt spid="13"/>
                                        </p:tgtEl>
                                      </p:cBhvr>
                                    </p:animEffect>
                                  </p:childTnLst>
                                </p:cTn>
                              </p:par>
                              <p:par>
                                <p:cTn id="217" presetID="10" presetClass="entr" presetSubtype="0" fill="hold" nodeType="withEffect">
                                  <p:stCondLst>
                                    <p:cond delay="0"/>
                                  </p:stCondLst>
                                  <p:childTnLst>
                                    <p:set>
                                      <p:cBhvr>
                                        <p:cTn id="218" dur="1" fill="hold">
                                          <p:stCondLst>
                                            <p:cond delay="0"/>
                                          </p:stCondLst>
                                        </p:cTn>
                                        <p:tgtEl>
                                          <p:spTgt spid="7"/>
                                        </p:tgtEl>
                                        <p:attrNameLst>
                                          <p:attrName>style.visibility</p:attrName>
                                        </p:attrNameLst>
                                      </p:cBhvr>
                                      <p:to>
                                        <p:strVal val="visible"/>
                                      </p:to>
                                    </p:set>
                                    <p:animEffect transition="in" filter="fade">
                                      <p:cBhvr>
                                        <p:cTn id="219" dur="500"/>
                                        <p:tgtEl>
                                          <p:spTgt spid="7"/>
                                        </p:tgtEl>
                                      </p:cBhvr>
                                    </p:animEffect>
                                  </p:childTnLst>
                                </p:cTn>
                              </p:par>
                              <p:par>
                                <p:cTn id="220" presetID="10" presetClass="entr" presetSubtype="0" fill="hold" nodeType="withEffect">
                                  <p:stCondLst>
                                    <p:cond delay="0"/>
                                  </p:stCondLst>
                                  <p:childTnLst>
                                    <p:set>
                                      <p:cBhvr>
                                        <p:cTn id="221" dur="1" fill="hold">
                                          <p:stCondLst>
                                            <p:cond delay="0"/>
                                          </p:stCondLst>
                                        </p:cTn>
                                        <p:tgtEl>
                                          <p:spTgt spid="19"/>
                                        </p:tgtEl>
                                        <p:attrNameLst>
                                          <p:attrName>style.visibility</p:attrName>
                                        </p:attrNameLst>
                                      </p:cBhvr>
                                      <p:to>
                                        <p:strVal val="visible"/>
                                      </p:to>
                                    </p:set>
                                    <p:animEffect transition="in" filter="fade">
                                      <p:cBhvr>
                                        <p:cTn id="222" dur="500"/>
                                        <p:tgtEl>
                                          <p:spTgt spid="19"/>
                                        </p:tgtEl>
                                      </p:cBhvr>
                                    </p:animEffect>
                                  </p:childTnLst>
                                </p:cTn>
                              </p:par>
                              <p:par>
                                <p:cTn id="223" presetID="10" presetClass="entr" presetSubtype="0" fill="hold" nodeType="withEffect">
                                  <p:stCondLst>
                                    <p:cond delay="0"/>
                                  </p:stCondLst>
                                  <p:childTnLst>
                                    <p:set>
                                      <p:cBhvr>
                                        <p:cTn id="224" dur="1" fill="hold">
                                          <p:stCondLst>
                                            <p:cond delay="0"/>
                                          </p:stCondLst>
                                        </p:cTn>
                                        <p:tgtEl>
                                          <p:spTgt spid="6"/>
                                        </p:tgtEl>
                                        <p:attrNameLst>
                                          <p:attrName>style.visibility</p:attrName>
                                        </p:attrNameLst>
                                      </p:cBhvr>
                                      <p:to>
                                        <p:strVal val="visible"/>
                                      </p:to>
                                    </p:set>
                                    <p:animEffect transition="in" filter="fade">
                                      <p:cBhvr>
                                        <p:cTn id="225" dur="500"/>
                                        <p:tgtEl>
                                          <p:spTgt spid="6"/>
                                        </p:tgtEl>
                                      </p:cBhvr>
                                    </p:animEffect>
                                  </p:childTnLst>
                                </p:cTn>
                              </p:par>
                              <p:par>
                                <p:cTn id="226" presetID="10" presetClass="entr" presetSubtype="0" fill="hold" nodeType="withEffect">
                                  <p:stCondLst>
                                    <p:cond delay="0"/>
                                  </p:stCondLst>
                                  <p:childTnLst>
                                    <p:set>
                                      <p:cBhvr>
                                        <p:cTn id="227" dur="1" fill="hold">
                                          <p:stCondLst>
                                            <p:cond delay="0"/>
                                          </p:stCondLst>
                                        </p:cTn>
                                        <p:tgtEl>
                                          <p:spTgt spid="16"/>
                                        </p:tgtEl>
                                        <p:attrNameLst>
                                          <p:attrName>style.visibility</p:attrName>
                                        </p:attrNameLst>
                                      </p:cBhvr>
                                      <p:to>
                                        <p:strVal val="visible"/>
                                      </p:to>
                                    </p:set>
                                    <p:animEffect transition="in" filter="fade">
                                      <p:cBhvr>
                                        <p:cTn id="228" dur="500"/>
                                        <p:tgtEl>
                                          <p:spTgt spid="16"/>
                                        </p:tgtEl>
                                      </p:cBhvr>
                                    </p:animEffect>
                                  </p:childTnLst>
                                </p:cTn>
                              </p:par>
                              <p:par>
                                <p:cTn id="229" presetID="10" presetClass="entr" presetSubtype="0" fill="hold" nodeType="withEffect">
                                  <p:stCondLst>
                                    <p:cond delay="0"/>
                                  </p:stCondLst>
                                  <p:childTnLst>
                                    <p:set>
                                      <p:cBhvr>
                                        <p:cTn id="230" dur="1" fill="hold">
                                          <p:stCondLst>
                                            <p:cond delay="0"/>
                                          </p:stCondLst>
                                        </p:cTn>
                                        <p:tgtEl>
                                          <p:spTgt spid="5"/>
                                        </p:tgtEl>
                                        <p:attrNameLst>
                                          <p:attrName>style.visibility</p:attrName>
                                        </p:attrNameLst>
                                      </p:cBhvr>
                                      <p:to>
                                        <p:strVal val="visible"/>
                                      </p:to>
                                    </p:set>
                                    <p:animEffect transition="in" filter="fade">
                                      <p:cBhvr>
                                        <p:cTn id="231" dur="500"/>
                                        <p:tgtEl>
                                          <p:spTgt spid="5"/>
                                        </p:tgtEl>
                                      </p:cBhvr>
                                    </p:animEffect>
                                  </p:childTnLst>
                                </p:cTn>
                              </p:par>
                              <p:par>
                                <p:cTn id="232" presetID="10" presetClass="entr" presetSubtype="0" fill="hold" nodeType="withEffect">
                                  <p:stCondLst>
                                    <p:cond delay="0"/>
                                  </p:stCondLst>
                                  <p:childTnLst>
                                    <p:set>
                                      <p:cBhvr>
                                        <p:cTn id="233" dur="1" fill="hold">
                                          <p:stCondLst>
                                            <p:cond delay="0"/>
                                          </p:stCondLst>
                                        </p:cTn>
                                        <p:tgtEl>
                                          <p:spTgt spid="22"/>
                                        </p:tgtEl>
                                        <p:attrNameLst>
                                          <p:attrName>style.visibility</p:attrName>
                                        </p:attrNameLst>
                                      </p:cBhvr>
                                      <p:to>
                                        <p:strVal val="visible"/>
                                      </p:to>
                                    </p:set>
                                    <p:animEffect transition="in" filter="fade">
                                      <p:cBhvr>
                                        <p:cTn id="234" dur="500"/>
                                        <p:tgtEl>
                                          <p:spTgt spid="22"/>
                                        </p:tgtEl>
                                      </p:cBhvr>
                                    </p:animEffect>
                                  </p:childTnLst>
                                </p:cTn>
                              </p:par>
                              <p:par>
                                <p:cTn id="235" presetID="10" presetClass="entr" presetSubtype="0" fill="hold" nodeType="withEffect">
                                  <p:stCondLst>
                                    <p:cond delay="0"/>
                                  </p:stCondLst>
                                  <p:childTnLst>
                                    <p:set>
                                      <p:cBhvr>
                                        <p:cTn id="236" dur="1" fill="hold">
                                          <p:stCondLst>
                                            <p:cond delay="0"/>
                                          </p:stCondLst>
                                        </p:cTn>
                                        <p:tgtEl>
                                          <p:spTgt spid="4"/>
                                        </p:tgtEl>
                                        <p:attrNameLst>
                                          <p:attrName>style.visibility</p:attrName>
                                        </p:attrNameLst>
                                      </p:cBhvr>
                                      <p:to>
                                        <p:strVal val="visible"/>
                                      </p:to>
                                    </p:set>
                                    <p:animEffect transition="in" filter="fade">
                                      <p:cBhvr>
                                        <p:cTn id="237" dur="500"/>
                                        <p:tgtEl>
                                          <p:spTgt spid="4"/>
                                        </p:tgtEl>
                                      </p:cBhvr>
                                    </p:animEffect>
                                  </p:childTnLst>
                                </p:cTn>
                              </p:par>
                              <p:par>
                                <p:cTn id="238" presetID="10" presetClass="entr" presetSubtype="0" fill="hold" nodeType="withEffect">
                                  <p:stCondLst>
                                    <p:cond delay="0"/>
                                  </p:stCondLst>
                                  <p:childTnLst>
                                    <p:set>
                                      <p:cBhvr>
                                        <p:cTn id="239" dur="1" fill="hold">
                                          <p:stCondLst>
                                            <p:cond delay="0"/>
                                          </p:stCondLst>
                                        </p:cTn>
                                        <p:tgtEl>
                                          <p:spTgt spid="11"/>
                                        </p:tgtEl>
                                        <p:attrNameLst>
                                          <p:attrName>style.visibility</p:attrName>
                                        </p:attrNameLst>
                                      </p:cBhvr>
                                      <p:to>
                                        <p:strVal val="visible"/>
                                      </p:to>
                                    </p:set>
                                    <p:animEffect transition="in" filter="fade">
                                      <p:cBhvr>
                                        <p:cTn id="240" dur="500"/>
                                        <p:tgtEl>
                                          <p:spTgt spid="11"/>
                                        </p:tgtEl>
                                      </p:cBhvr>
                                    </p:animEffect>
                                  </p:childTnLst>
                                </p:cTn>
                              </p:par>
                            </p:childTnLst>
                          </p:cTn>
                        </p:par>
                      </p:childTnLst>
                    </p:cTn>
                  </p:par>
                </p:childTnLst>
              </p:cTn>
              <p:nextCondLst>
                <p:cond evt="onClick" delay="0">
                  <p:tgtEl>
                    <p:spTgt spid="32"/>
                  </p:tgtEl>
                </p:cond>
              </p:nextCondLst>
            </p:seq>
            <p:seq concurrent="1" nextAc="seek">
              <p:cTn id="241" restart="whenNotActive" fill="hold" evtFilter="cancelBubble" nodeType="interactiveSeq">
                <p:stCondLst>
                  <p:cond evt="onClick" delay="0">
                    <p:tgtEl>
                      <p:spTgt spid="6"/>
                    </p:tgtEl>
                  </p:cond>
                </p:stCondLst>
                <p:endSync evt="end" delay="0">
                  <p:rtn val="all"/>
                </p:endSync>
                <p:childTnLst>
                  <p:par>
                    <p:cTn id="242" fill="hold">
                      <p:stCondLst>
                        <p:cond delay="0"/>
                      </p:stCondLst>
                      <p:childTnLst>
                        <p:par>
                          <p:cTn id="243" fill="hold">
                            <p:stCondLst>
                              <p:cond delay="0"/>
                            </p:stCondLst>
                            <p:childTnLst>
                              <p:par>
                                <p:cTn id="244" presetID="26" presetClass="emph" presetSubtype="0" fill="hold" nodeType="clickEffect">
                                  <p:stCondLst>
                                    <p:cond delay="0"/>
                                  </p:stCondLst>
                                  <p:childTnLst>
                                    <p:animEffect transition="out" filter="fade">
                                      <p:cBhvr>
                                        <p:cTn id="245" dur="500" tmFilter="0, 0; .2, .5; .8, .5; 1, 0"/>
                                        <p:tgtEl>
                                          <p:spTgt spid="6"/>
                                        </p:tgtEl>
                                      </p:cBhvr>
                                    </p:animEffect>
                                    <p:animScale>
                                      <p:cBhvr>
                                        <p:cTn id="246" dur="250" autoRev="1" fill="hold"/>
                                        <p:tgtEl>
                                          <p:spTgt spid="6"/>
                                        </p:tgtEl>
                                      </p:cBhvr>
                                      <p:by x="105000" y="105000"/>
                                    </p:animScale>
                                  </p:childTnLst>
                                  <p:subTnLst>
                                    <p:audio>
                                      <p:cMediaNode>
                                        <p:cTn display="0" masterRel="sameClick">
                                          <p:stCondLst>
                                            <p:cond evt="begin" delay="0">
                                              <p:tn val="244"/>
                                            </p:cond>
                                          </p:stCondLst>
                                          <p:endCondLst>
                                            <p:cond evt="onStopAudio" delay="0">
                                              <p:tgtEl>
                                                <p:sldTgt/>
                                              </p:tgtEl>
                                            </p:cond>
                                          </p:endCondLst>
                                        </p:cTn>
                                        <p:tgtEl>
                                          <p:sndTgt r:embed="rId7" name="click.wav"/>
                                        </p:tgtEl>
                                      </p:cMediaNode>
                                    </p:audio>
                                  </p:subTnLst>
                                </p:cTn>
                              </p:par>
                            </p:childTnLst>
                          </p:cTn>
                        </p:par>
                        <p:par>
                          <p:cTn id="247" fill="hold">
                            <p:stCondLst>
                              <p:cond delay="500"/>
                            </p:stCondLst>
                            <p:childTnLst>
                              <p:par>
                                <p:cTn id="248" presetID="1" presetClass="mediacall" presetSubtype="0" fill="hold" nodeType="afterEffect">
                                  <p:stCondLst>
                                    <p:cond delay="0"/>
                                  </p:stCondLst>
                                  <p:childTnLst>
                                    <p:cmd type="call" cmd="playFrom(0.0)">
                                      <p:cBhvr>
                                        <p:cTn id="249" dur="4995" fill="hold"/>
                                        <p:tgtEl>
                                          <p:spTgt spid="33"/>
                                        </p:tgtEl>
                                      </p:cBhvr>
                                    </p:cmd>
                                  </p:childTnLst>
                                </p:cTn>
                              </p:par>
                              <p:par>
                                <p:cTn id="250" presetID="1" presetClass="entr" presetSubtype="0" fill="hold" nodeType="withEffect">
                                  <p:stCondLst>
                                    <p:cond delay="0"/>
                                  </p:stCondLst>
                                  <p:childTnLst>
                                    <p:set>
                                      <p:cBhvr>
                                        <p:cTn id="251" dur="1" fill="hold">
                                          <p:stCondLst>
                                            <p:cond delay="0"/>
                                          </p:stCondLst>
                                        </p:cTn>
                                        <p:tgtEl>
                                          <p:spTgt spid="2"/>
                                        </p:tgtEl>
                                        <p:attrNameLst>
                                          <p:attrName>style.visibility</p:attrName>
                                        </p:attrNameLst>
                                      </p:cBhvr>
                                      <p:to>
                                        <p:strVal val="visible"/>
                                      </p:to>
                                    </p:set>
                                  </p:childTnLst>
                                </p:cTn>
                              </p:par>
                              <p:par>
                                <p:cTn id="252" presetID="63" presetClass="path" presetSubtype="0" accel="50000" decel="50000" fill="hold" nodeType="withEffect">
                                  <p:stCondLst>
                                    <p:cond delay="0"/>
                                  </p:stCondLst>
                                  <p:childTnLst>
                                    <p:animMotion origin="layout" path="M 6.25E-7 -4.81481E-6 L 0.16094 -4.81481E-6 " pathEditMode="relative" rAng="0" ptsTypes="AA">
                                      <p:cBhvr>
                                        <p:cTn id="253" dur="500" fill="hold"/>
                                        <p:tgtEl>
                                          <p:spTgt spid="32"/>
                                        </p:tgtEl>
                                        <p:attrNameLst>
                                          <p:attrName>ppt_x</p:attrName>
                                          <p:attrName>ppt_y</p:attrName>
                                        </p:attrNameLst>
                                      </p:cBhvr>
                                      <p:rCtr x="7591" y="0"/>
                                    </p:animMotion>
                                  </p:childTnLst>
                                </p:cTn>
                              </p:par>
                              <p:par>
                                <p:cTn id="254" presetID="10" presetClass="exit" presetSubtype="0" fill="hold" nodeType="withEffect">
                                  <p:stCondLst>
                                    <p:cond delay="0"/>
                                  </p:stCondLst>
                                  <p:childTnLst>
                                    <p:animEffect transition="out" filter="fade">
                                      <p:cBhvr>
                                        <p:cTn id="255" dur="500"/>
                                        <p:tgtEl>
                                          <p:spTgt spid="25"/>
                                        </p:tgtEl>
                                      </p:cBhvr>
                                    </p:animEffect>
                                    <p:set>
                                      <p:cBhvr>
                                        <p:cTn id="256" dur="1" fill="hold">
                                          <p:stCondLst>
                                            <p:cond delay="499"/>
                                          </p:stCondLst>
                                        </p:cTn>
                                        <p:tgtEl>
                                          <p:spTgt spid="25"/>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12"/>
                                        </p:tgtEl>
                                      </p:cBhvr>
                                    </p:animEffect>
                                    <p:set>
                                      <p:cBhvr>
                                        <p:cTn id="259" dur="1" fill="hold">
                                          <p:stCondLst>
                                            <p:cond delay="499"/>
                                          </p:stCondLst>
                                        </p:cTn>
                                        <p:tgtEl>
                                          <p:spTgt spid="12"/>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10"/>
                                        </p:tgtEl>
                                      </p:cBhvr>
                                    </p:animEffect>
                                    <p:set>
                                      <p:cBhvr>
                                        <p:cTn id="262" dur="1" fill="hold">
                                          <p:stCondLst>
                                            <p:cond delay="499"/>
                                          </p:stCondLst>
                                        </p:cTn>
                                        <p:tgtEl>
                                          <p:spTgt spid="10"/>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500"/>
                                        <p:tgtEl>
                                          <p:spTgt spid="13"/>
                                        </p:tgtEl>
                                      </p:cBhvr>
                                    </p:animEffect>
                                    <p:set>
                                      <p:cBhvr>
                                        <p:cTn id="265" dur="1" fill="hold">
                                          <p:stCondLst>
                                            <p:cond delay="499"/>
                                          </p:stCondLst>
                                        </p:cTn>
                                        <p:tgtEl>
                                          <p:spTgt spid="13"/>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500"/>
                                        <p:tgtEl>
                                          <p:spTgt spid="7"/>
                                        </p:tgtEl>
                                      </p:cBhvr>
                                    </p:animEffect>
                                    <p:set>
                                      <p:cBhvr>
                                        <p:cTn id="268" dur="1" fill="hold">
                                          <p:stCondLst>
                                            <p:cond delay="499"/>
                                          </p:stCondLst>
                                        </p:cTn>
                                        <p:tgtEl>
                                          <p:spTgt spid="7"/>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500"/>
                                        <p:tgtEl>
                                          <p:spTgt spid="19"/>
                                        </p:tgtEl>
                                      </p:cBhvr>
                                    </p:animEffect>
                                    <p:set>
                                      <p:cBhvr>
                                        <p:cTn id="271" dur="1" fill="hold">
                                          <p:stCondLst>
                                            <p:cond delay="499"/>
                                          </p:stCondLst>
                                        </p:cTn>
                                        <p:tgtEl>
                                          <p:spTgt spid="19"/>
                                        </p:tgtEl>
                                        <p:attrNameLst>
                                          <p:attrName>style.visibility</p:attrName>
                                        </p:attrNameLst>
                                      </p:cBhvr>
                                      <p:to>
                                        <p:strVal val="hidden"/>
                                      </p:to>
                                    </p:set>
                                  </p:childTnLst>
                                </p:cTn>
                              </p:par>
                              <p:par>
                                <p:cTn id="272" presetID="10" presetClass="exit" presetSubtype="0" fill="hold" nodeType="withEffect">
                                  <p:stCondLst>
                                    <p:cond delay="0"/>
                                  </p:stCondLst>
                                  <p:childTnLst>
                                    <p:animEffect transition="out" filter="fade">
                                      <p:cBhvr>
                                        <p:cTn id="273" dur="500"/>
                                        <p:tgtEl>
                                          <p:spTgt spid="6"/>
                                        </p:tgtEl>
                                      </p:cBhvr>
                                    </p:animEffect>
                                    <p:set>
                                      <p:cBhvr>
                                        <p:cTn id="274" dur="1" fill="hold">
                                          <p:stCondLst>
                                            <p:cond delay="499"/>
                                          </p:stCondLst>
                                        </p:cTn>
                                        <p:tgtEl>
                                          <p:spTgt spid="6"/>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16"/>
                                        </p:tgtEl>
                                      </p:cBhvr>
                                    </p:animEffect>
                                    <p:set>
                                      <p:cBhvr>
                                        <p:cTn id="277" dur="1" fill="hold">
                                          <p:stCondLst>
                                            <p:cond delay="499"/>
                                          </p:stCondLst>
                                        </p:cTn>
                                        <p:tgtEl>
                                          <p:spTgt spid="16"/>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5"/>
                                        </p:tgtEl>
                                      </p:cBhvr>
                                    </p:animEffect>
                                    <p:set>
                                      <p:cBhvr>
                                        <p:cTn id="280" dur="1" fill="hold">
                                          <p:stCondLst>
                                            <p:cond delay="499"/>
                                          </p:stCondLst>
                                        </p:cTn>
                                        <p:tgtEl>
                                          <p:spTgt spid="5"/>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22"/>
                                        </p:tgtEl>
                                      </p:cBhvr>
                                    </p:animEffect>
                                    <p:set>
                                      <p:cBhvr>
                                        <p:cTn id="283" dur="1" fill="hold">
                                          <p:stCondLst>
                                            <p:cond delay="499"/>
                                          </p:stCondLst>
                                        </p:cTn>
                                        <p:tgtEl>
                                          <p:spTgt spid="22"/>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4"/>
                                        </p:tgtEl>
                                      </p:cBhvr>
                                    </p:animEffect>
                                    <p:set>
                                      <p:cBhvr>
                                        <p:cTn id="286" dur="1" fill="hold">
                                          <p:stCondLst>
                                            <p:cond delay="499"/>
                                          </p:stCondLst>
                                        </p:cTn>
                                        <p:tgtEl>
                                          <p:spTgt spid="4"/>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500"/>
                                        <p:tgtEl>
                                          <p:spTgt spid="11"/>
                                        </p:tgtEl>
                                      </p:cBhvr>
                                    </p:animEffect>
                                    <p:set>
                                      <p:cBhvr>
                                        <p:cTn id="28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0" restart="whenNotActive" fill="hold" evtFilter="cancelBubble" nodeType="interactiveSeq">
                <p:stCondLst>
                  <p:cond evt="onClick" delay="0">
                    <p:tgtEl>
                      <p:spTgt spid="5"/>
                    </p:tgtEl>
                  </p:cond>
                </p:stCondLst>
                <p:endSync evt="end" delay="0">
                  <p:rtn val="all"/>
                </p:endSync>
                <p:childTnLst>
                  <p:par>
                    <p:cTn id="291" fill="hold">
                      <p:stCondLst>
                        <p:cond delay="0"/>
                      </p:stCondLst>
                      <p:childTnLst>
                        <p:par>
                          <p:cTn id="292" fill="hold">
                            <p:stCondLst>
                              <p:cond delay="0"/>
                            </p:stCondLst>
                            <p:childTnLst>
                              <p:par>
                                <p:cTn id="293" presetID="26" presetClass="emph" presetSubtype="0" fill="hold" nodeType="clickEffect">
                                  <p:stCondLst>
                                    <p:cond delay="0"/>
                                  </p:stCondLst>
                                  <p:childTnLst>
                                    <p:animEffect transition="out" filter="fade">
                                      <p:cBhvr>
                                        <p:cTn id="294" dur="500" tmFilter="0, 0; .2, .5; .8, .5; 1, 0"/>
                                        <p:tgtEl>
                                          <p:spTgt spid="5"/>
                                        </p:tgtEl>
                                      </p:cBhvr>
                                    </p:animEffect>
                                    <p:animScale>
                                      <p:cBhvr>
                                        <p:cTn id="295" dur="250" autoRev="1" fill="hold"/>
                                        <p:tgtEl>
                                          <p:spTgt spid="5"/>
                                        </p:tgtEl>
                                      </p:cBhvr>
                                      <p:by x="105000" y="105000"/>
                                    </p:animScale>
                                  </p:childTnLst>
                                  <p:subTnLst>
                                    <p:audio>
                                      <p:cMediaNode>
                                        <p:cTn display="0" masterRel="sameClick">
                                          <p:stCondLst>
                                            <p:cond evt="begin" delay="0">
                                              <p:tn val="293"/>
                                            </p:cond>
                                          </p:stCondLst>
                                          <p:endCondLst>
                                            <p:cond evt="onStopAudio" delay="0">
                                              <p:tgtEl>
                                                <p:sldTgt/>
                                              </p:tgtEl>
                                            </p:cond>
                                          </p:endCondLst>
                                        </p:cTn>
                                        <p:tgtEl>
                                          <p:sndTgt r:embed="rId7" name="click.wav"/>
                                        </p:tgtEl>
                                      </p:cMediaNode>
                                    </p:audio>
                                  </p:subTnLst>
                                </p:cTn>
                              </p:par>
                            </p:childTnLst>
                          </p:cTn>
                        </p:par>
                        <p:par>
                          <p:cTn id="296" fill="hold">
                            <p:stCondLst>
                              <p:cond delay="500"/>
                            </p:stCondLst>
                            <p:childTnLst>
                              <p:par>
                                <p:cTn id="297" presetID="1" presetClass="mediacall" presetSubtype="0" fill="hold" nodeType="afterEffect">
                                  <p:stCondLst>
                                    <p:cond delay="0"/>
                                  </p:stCondLst>
                                  <p:childTnLst>
                                    <p:cmd type="call" cmd="playFrom(0.0)">
                                      <p:cBhvr>
                                        <p:cTn id="298" dur="4995" fill="hold"/>
                                        <p:tgtEl>
                                          <p:spTgt spid="33"/>
                                        </p:tgtEl>
                                      </p:cBhvr>
                                    </p:cmd>
                                  </p:childTnLst>
                                </p:cTn>
                              </p:par>
                              <p:par>
                                <p:cTn id="299" presetID="1" presetClass="entr" presetSubtype="0" fill="hold" nodeType="withEffect">
                                  <p:stCondLst>
                                    <p:cond delay="0"/>
                                  </p:stCondLst>
                                  <p:childTnLst>
                                    <p:set>
                                      <p:cBhvr>
                                        <p:cTn id="300" dur="1" fill="hold">
                                          <p:stCondLst>
                                            <p:cond delay="0"/>
                                          </p:stCondLst>
                                        </p:cTn>
                                        <p:tgtEl>
                                          <p:spTgt spid="2"/>
                                        </p:tgtEl>
                                        <p:attrNameLst>
                                          <p:attrName>style.visibility</p:attrName>
                                        </p:attrNameLst>
                                      </p:cBhvr>
                                      <p:to>
                                        <p:strVal val="visible"/>
                                      </p:to>
                                    </p:set>
                                  </p:childTnLst>
                                </p:cTn>
                              </p:par>
                              <p:par>
                                <p:cTn id="301" presetID="63" presetClass="path" presetSubtype="0" accel="50000" decel="50000" fill="hold" nodeType="withEffect">
                                  <p:stCondLst>
                                    <p:cond delay="0"/>
                                  </p:stCondLst>
                                  <p:childTnLst>
                                    <p:animMotion origin="layout" path="M 6.25E-7 -4.81481E-6 L 0.16093 -4.81481E-6 " pathEditMode="relative" rAng="0" ptsTypes="AA">
                                      <p:cBhvr>
                                        <p:cTn id="302" dur="500" fill="hold"/>
                                        <p:tgtEl>
                                          <p:spTgt spid="32"/>
                                        </p:tgtEl>
                                        <p:attrNameLst>
                                          <p:attrName>ppt_x</p:attrName>
                                          <p:attrName>ppt_y</p:attrName>
                                        </p:attrNameLst>
                                      </p:cBhvr>
                                      <p:rCtr x="7956" y="0"/>
                                    </p:animMotion>
                                  </p:childTnLst>
                                </p:cTn>
                              </p:par>
                              <p:par>
                                <p:cTn id="303" presetID="10" presetClass="exit" presetSubtype="0" fill="hold" nodeType="withEffect">
                                  <p:stCondLst>
                                    <p:cond delay="0"/>
                                  </p:stCondLst>
                                  <p:childTnLst>
                                    <p:animEffect transition="out" filter="fade">
                                      <p:cBhvr>
                                        <p:cTn id="304" dur="500"/>
                                        <p:tgtEl>
                                          <p:spTgt spid="25"/>
                                        </p:tgtEl>
                                      </p:cBhvr>
                                    </p:animEffect>
                                    <p:set>
                                      <p:cBhvr>
                                        <p:cTn id="305" dur="1" fill="hold">
                                          <p:stCondLst>
                                            <p:cond delay="499"/>
                                          </p:stCondLst>
                                        </p:cTn>
                                        <p:tgtEl>
                                          <p:spTgt spid="25"/>
                                        </p:tgtEl>
                                        <p:attrNameLst>
                                          <p:attrName>style.visibility</p:attrName>
                                        </p:attrNameLst>
                                      </p:cBhvr>
                                      <p:to>
                                        <p:strVal val="hidden"/>
                                      </p:to>
                                    </p:set>
                                  </p:childTnLst>
                                </p:cTn>
                              </p:par>
                              <p:par>
                                <p:cTn id="306" presetID="10" presetClass="exit" presetSubtype="0" fill="hold" nodeType="withEffect">
                                  <p:stCondLst>
                                    <p:cond delay="0"/>
                                  </p:stCondLst>
                                  <p:childTnLst>
                                    <p:animEffect transition="out" filter="fade">
                                      <p:cBhvr>
                                        <p:cTn id="307" dur="500"/>
                                        <p:tgtEl>
                                          <p:spTgt spid="12"/>
                                        </p:tgtEl>
                                      </p:cBhvr>
                                    </p:animEffect>
                                    <p:set>
                                      <p:cBhvr>
                                        <p:cTn id="308" dur="1" fill="hold">
                                          <p:stCondLst>
                                            <p:cond delay="499"/>
                                          </p:stCondLst>
                                        </p:cTn>
                                        <p:tgtEl>
                                          <p:spTgt spid="12"/>
                                        </p:tgtEl>
                                        <p:attrNameLst>
                                          <p:attrName>style.visibility</p:attrName>
                                        </p:attrNameLst>
                                      </p:cBhvr>
                                      <p:to>
                                        <p:strVal val="hidden"/>
                                      </p:to>
                                    </p:set>
                                  </p:childTnLst>
                                </p:cTn>
                              </p:par>
                              <p:par>
                                <p:cTn id="309" presetID="10" presetClass="exit" presetSubtype="0" fill="hold" nodeType="withEffect">
                                  <p:stCondLst>
                                    <p:cond delay="0"/>
                                  </p:stCondLst>
                                  <p:childTnLst>
                                    <p:animEffect transition="out" filter="fade">
                                      <p:cBhvr>
                                        <p:cTn id="310" dur="500"/>
                                        <p:tgtEl>
                                          <p:spTgt spid="10"/>
                                        </p:tgtEl>
                                      </p:cBhvr>
                                    </p:animEffect>
                                    <p:set>
                                      <p:cBhvr>
                                        <p:cTn id="311" dur="1" fill="hold">
                                          <p:stCondLst>
                                            <p:cond delay="499"/>
                                          </p:stCondLst>
                                        </p:cTn>
                                        <p:tgtEl>
                                          <p:spTgt spid="10"/>
                                        </p:tgtEl>
                                        <p:attrNameLst>
                                          <p:attrName>style.visibility</p:attrName>
                                        </p:attrNameLst>
                                      </p:cBhvr>
                                      <p:to>
                                        <p:strVal val="hidden"/>
                                      </p:to>
                                    </p:set>
                                  </p:childTnLst>
                                </p:cTn>
                              </p:par>
                              <p:par>
                                <p:cTn id="312" presetID="10" presetClass="exit" presetSubtype="0" fill="hold" nodeType="withEffect">
                                  <p:stCondLst>
                                    <p:cond delay="0"/>
                                  </p:stCondLst>
                                  <p:childTnLst>
                                    <p:animEffect transition="out" filter="fade">
                                      <p:cBhvr>
                                        <p:cTn id="313" dur="500"/>
                                        <p:tgtEl>
                                          <p:spTgt spid="13"/>
                                        </p:tgtEl>
                                      </p:cBhvr>
                                    </p:animEffect>
                                    <p:set>
                                      <p:cBhvr>
                                        <p:cTn id="314" dur="1" fill="hold">
                                          <p:stCondLst>
                                            <p:cond delay="499"/>
                                          </p:stCondLst>
                                        </p:cTn>
                                        <p:tgtEl>
                                          <p:spTgt spid="13"/>
                                        </p:tgtEl>
                                        <p:attrNameLst>
                                          <p:attrName>style.visibility</p:attrName>
                                        </p:attrNameLst>
                                      </p:cBhvr>
                                      <p:to>
                                        <p:strVal val="hidden"/>
                                      </p:to>
                                    </p:set>
                                  </p:childTnLst>
                                </p:cTn>
                              </p:par>
                              <p:par>
                                <p:cTn id="315" presetID="10" presetClass="exit" presetSubtype="0" fill="hold" nodeType="withEffect">
                                  <p:stCondLst>
                                    <p:cond delay="0"/>
                                  </p:stCondLst>
                                  <p:childTnLst>
                                    <p:animEffect transition="out" filter="fade">
                                      <p:cBhvr>
                                        <p:cTn id="316" dur="500"/>
                                        <p:tgtEl>
                                          <p:spTgt spid="7"/>
                                        </p:tgtEl>
                                      </p:cBhvr>
                                    </p:animEffect>
                                    <p:set>
                                      <p:cBhvr>
                                        <p:cTn id="317" dur="1" fill="hold">
                                          <p:stCondLst>
                                            <p:cond delay="499"/>
                                          </p:stCondLst>
                                        </p:cTn>
                                        <p:tgtEl>
                                          <p:spTgt spid="7"/>
                                        </p:tgtEl>
                                        <p:attrNameLst>
                                          <p:attrName>style.visibility</p:attrName>
                                        </p:attrNameLst>
                                      </p:cBhvr>
                                      <p:to>
                                        <p:strVal val="hidden"/>
                                      </p:to>
                                    </p:set>
                                  </p:childTnLst>
                                </p:cTn>
                              </p:par>
                              <p:par>
                                <p:cTn id="318" presetID="10" presetClass="exit" presetSubtype="0" fill="hold" nodeType="withEffect">
                                  <p:stCondLst>
                                    <p:cond delay="0"/>
                                  </p:stCondLst>
                                  <p:childTnLst>
                                    <p:animEffect transition="out" filter="fade">
                                      <p:cBhvr>
                                        <p:cTn id="319" dur="500"/>
                                        <p:tgtEl>
                                          <p:spTgt spid="19"/>
                                        </p:tgtEl>
                                      </p:cBhvr>
                                    </p:animEffect>
                                    <p:set>
                                      <p:cBhvr>
                                        <p:cTn id="320" dur="1" fill="hold">
                                          <p:stCondLst>
                                            <p:cond delay="499"/>
                                          </p:stCondLst>
                                        </p:cTn>
                                        <p:tgtEl>
                                          <p:spTgt spid="19"/>
                                        </p:tgtEl>
                                        <p:attrNameLst>
                                          <p:attrName>style.visibility</p:attrName>
                                        </p:attrNameLst>
                                      </p:cBhvr>
                                      <p:to>
                                        <p:strVal val="hidden"/>
                                      </p:to>
                                    </p:set>
                                  </p:childTnLst>
                                </p:cTn>
                              </p:par>
                              <p:par>
                                <p:cTn id="321" presetID="10" presetClass="exit" presetSubtype="0" fill="hold" nodeType="withEffect">
                                  <p:stCondLst>
                                    <p:cond delay="0"/>
                                  </p:stCondLst>
                                  <p:childTnLst>
                                    <p:animEffect transition="out" filter="fade">
                                      <p:cBhvr>
                                        <p:cTn id="322" dur="500"/>
                                        <p:tgtEl>
                                          <p:spTgt spid="6"/>
                                        </p:tgtEl>
                                      </p:cBhvr>
                                    </p:animEffect>
                                    <p:set>
                                      <p:cBhvr>
                                        <p:cTn id="323" dur="1" fill="hold">
                                          <p:stCondLst>
                                            <p:cond delay="499"/>
                                          </p:stCondLst>
                                        </p:cTn>
                                        <p:tgtEl>
                                          <p:spTgt spid="6"/>
                                        </p:tgtEl>
                                        <p:attrNameLst>
                                          <p:attrName>style.visibility</p:attrName>
                                        </p:attrNameLst>
                                      </p:cBhvr>
                                      <p:to>
                                        <p:strVal val="hidden"/>
                                      </p:to>
                                    </p:set>
                                  </p:childTnLst>
                                </p:cTn>
                              </p:par>
                              <p:par>
                                <p:cTn id="324" presetID="10" presetClass="exit" presetSubtype="0" fill="hold" nodeType="withEffect">
                                  <p:stCondLst>
                                    <p:cond delay="0"/>
                                  </p:stCondLst>
                                  <p:childTnLst>
                                    <p:animEffect transition="out" filter="fade">
                                      <p:cBhvr>
                                        <p:cTn id="325" dur="500"/>
                                        <p:tgtEl>
                                          <p:spTgt spid="16"/>
                                        </p:tgtEl>
                                      </p:cBhvr>
                                    </p:animEffect>
                                    <p:set>
                                      <p:cBhvr>
                                        <p:cTn id="326" dur="1" fill="hold">
                                          <p:stCondLst>
                                            <p:cond delay="499"/>
                                          </p:stCondLst>
                                        </p:cTn>
                                        <p:tgtEl>
                                          <p:spTgt spid="16"/>
                                        </p:tgtEl>
                                        <p:attrNameLst>
                                          <p:attrName>style.visibility</p:attrName>
                                        </p:attrNameLst>
                                      </p:cBhvr>
                                      <p:to>
                                        <p:strVal val="hidden"/>
                                      </p:to>
                                    </p:set>
                                  </p:childTnLst>
                                </p:cTn>
                              </p:par>
                              <p:par>
                                <p:cTn id="327" presetID="10" presetClass="exit" presetSubtype="0" fill="hold" nodeType="withEffect">
                                  <p:stCondLst>
                                    <p:cond delay="0"/>
                                  </p:stCondLst>
                                  <p:childTnLst>
                                    <p:animEffect transition="out" filter="fade">
                                      <p:cBhvr>
                                        <p:cTn id="328" dur="500"/>
                                        <p:tgtEl>
                                          <p:spTgt spid="5"/>
                                        </p:tgtEl>
                                      </p:cBhvr>
                                    </p:animEffect>
                                    <p:set>
                                      <p:cBhvr>
                                        <p:cTn id="329" dur="1" fill="hold">
                                          <p:stCondLst>
                                            <p:cond delay="499"/>
                                          </p:stCondLst>
                                        </p:cTn>
                                        <p:tgtEl>
                                          <p:spTgt spid="5"/>
                                        </p:tgtEl>
                                        <p:attrNameLst>
                                          <p:attrName>style.visibility</p:attrName>
                                        </p:attrNameLst>
                                      </p:cBhvr>
                                      <p:to>
                                        <p:strVal val="hidden"/>
                                      </p:to>
                                    </p:set>
                                  </p:childTnLst>
                                </p:cTn>
                              </p:par>
                              <p:par>
                                <p:cTn id="330" presetID="10" presetClass="exit" presetSubtype="0" fill="hold" nodeType="withEffect">
                                  <p:stCondLst>
                                    <p:cond delay="0"/>
                                  </p:stCondLst>
                                  <p:childTnLst>
                                    <p:animEffect transition="out" filter="fade">
                                      <p:cBhvr>
                                        <p:cTn id="331" dur="500"/>
                                        <p:tgtEl>
                                          <p:spTgt spid="22"/>
                                        </p:tgtEl>
                                      </p:cBhvr>
                                    </p:animEffect>
                                    <p:set>
                                      <p:cBhvr>
                                        <p:cTn id="332" dur="1" fill="hold">
                                          <p:stCondLst>
                                            <p:cond delay="499"/>
                                          </p:stCondLst>
                                        </p:cTn>
                                        <p:tgtEl>
                                          <p:spTgt spid="22"/>
                                        </p:tgtEl>
                                        <p:attrNameLst>
                                          <p:attrName>style.visibility</p:attrName>
                                        </p:attrNameLst>
                                      </p:cBhvr>
                                      <p:to>
                                        <p:strVal val="hidden"/>
                                      </p:to>
                                    </p:set>
                                  </p:childTnLst>
                                </p:cTn>
                              </p:par>
                              <p:par>
                                <p:cTn id="333" presetID="10" presetClass="exit" presetSubtype="0" fill="hold" nodeType="withEffect">
                                  <p:stCondLst>
                                    <p:cond delay="0"/>
                                  </p:stCondLst>
                                  <p:childTnLst>
                                    <p:animEffect transition="out" filter="fade">
                                      <p:cBhvr>
                                        <p:cTn id="334" dur="500"/>
                                        <p:tgtEl>
                                          <p:spTgt spid="4"/>
                                        </p:tgtEl>
                                      </p:cBhvr>
                                    </p:animEffect>
                                    <p:set>
                                      <p:cBhvr>
                                        <p:cTn id="335" dur="1" fill="hold">
                                          <p:stCondLst>
                                            <p:cond delay="499"/>
                                          </p:stCondLst>
                                        </p:cTn>
                                        <p:tgtEl>
                                          <p:spTgt spid="4"/>
                                        </p:tgtEl>
                                        <p:attrNameLst>
                                          <p:attrName>style.visibility</p:attrName>
                                        </p:attrNameLst>
                                      </p:cBhvr>
                                      <p:to>
                                        <p:strVal val="hidden"/>
                                      </p:to>
                                    </p:set>
                                  </p:childTnLst>
                                </p:cTn>
                              </p:par>
                              <p:par>
                                <p:cTn id="336" presetID="10" presetClass="exit" presetSubtype="0" fill="hold" nodeType="withEffect">
                                  <p:stCondLst>
                                    <p:cond delay="0"/>
                                  </p:stCondLst>
                                  <p:childTnLst>
                                    <p:animEffect transition="out" filter="fade">
                                      <p:cBhvr>
                                        <p:cTn id="337" dur="500"/>
                                        <p:tgtEl>
                                          <p:spTgt spid="11"/>
                                        </p:tgtEl>
                                      </p:cBhvr>
                                    </p:animEffect>
                                    <p:set>
                                      <p:cBhvr>
                                        <p:cTn id="33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9" restart="whenNotActive" fill="hold" evtFilter="cancelBubble" nodeType="interactiveSeq">
                <p:stCondLst>
                  <p:cond evt="onClick" delay="0">
                    <p:tgtEl>
                      <p:spTgt spid="9"/>
                    </p:tgtEl>
                  </p:cond>
                </p:stCondLst>
                <p:endSync evt="end" delay="0">
                  <p:rtn val="all"/>
                </p:endSync>
                <p:childTnLst>
                  <p:par>
                    <p:cTn id="340" fill="hold">
                      <p:stCondLst>
                        <p:cond delay="0"/>
                      </p:stCondLst>
                      <p:childTnLst>
                        <p:par>
                          <p:cTn id="341" fill="hold">
                            <p:stCondLst>
                              <p:cond delay="0"/>
                            </p:stCondLst>
                            <p:childTnLst>
                              <p:par>
                                <p:cTn id="342" presetID="26" presetClass="emph" presetSubtype="0" fill="hold" nodeType="clickEffect">
                                  <p:stCondLst>
                                    <p:cond delay="0"/>
                                  </p:stCondLst>
                                  <p:childTnLst>
                                    <p:animEffect transition="out" filter="fade">
                                      <p:cBhvr>
                                        <p:cTn id="343" dur="500" tmFilter="0, 0; .2, .5; .8, .5; 1, 0"/>
                                        <p:tgtEl>
                                          <p:spTgt spid="9"/>
                                        </p:tgtEl>
                                      </p:cBhvr>
                                    </p:animEffect>
                                    <p:animScale>
                                      <p:cBhvr>
                                        <p:cTn id="344" dur="250" autoRev="1" fill="hold"/>
                                        <p:tgtEl>
                                          <p:spTgt spid="9"/>
                                        </p:tgtEl>
                                      </p:cBhvr>
                                      <p:by x="105000" y="105000"/>
                                    </p:animScale>
                                  </p:childTnLst>
                                  <p:subTnLst>
                                    <p:audio>
                                      <p:cMediaNode>
                                        <p:cTn display="0" masterRel="sameClick">
                                          <p:stCondLst>
                                            <p:cond evt="begin" delay="0">
                                              <p:tn val="342"/>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9"/>
                  </p:tgtEl>
                </p:cond>
              </p:nextCondLst>
            </p:seq>
            <p:seq concurrent="1" nextAc="seek">
              <p:cTn id="345" restart="whenNotActive" fill="hold" evtFilter="cancelBubble" nodeType="interactiveSeq">
                <p:stCondLst>
                  <p:cond evt="onClick" delay="0">
                    <p:tgtEl>
                      <p:spTgt spid="8"/>
                    </p:tgtEl>
                  </p:cond>
                </p:stCondLst>
                <p:endSync evt="end" delay="0">
                  <p:rtn val="all"/>
                </p:endSync>
                <p:childTnLst>
                  <p:par>
                    <p:cTn id="346" fill="hold">
                      <p:stCondLst>
                        <p:cond delay="0"/>
                      </p:stCondLst>
                      <p:childTnLst>
                        <p:par>
                          <p:cTn id="347" fill="hold">
                            <p:stCondLst>
                              <p:cond delay="0"/>
                            </p:stCondLst>
                            <p:childTnLst>
                              <p:par>
                                <p:cTn id="348" presetID="26" presetClass="emph" presetSubtype="0" fill="hold" nodeType="clickEffect">
                                  <p:stCondLst>
                                    <p:cond delay="0"/>
                                  </p:stCondLst>
                                  <p:childTnLst>
                                    <p:animEffect transition="out" filter="fade">
                                      <p:cBhvr>
                                        <p:cTn id="349" dur="500" tmFilter="0, 0; .2, .5; .8, .5; 1, 0"/>
                                        <p:tgtEl>
                                          <p:spTgt spid="8"/>
                                        </p:tgtEl>
                                      </p:cBhvr>
                                    </p:animEffect>
                                    <p:animScale>
                                      <p:cBhvr>
                                        <p:cTn id="350" dur="250" autoRev="1" fill="hold"/>
                                        <p:tgtEl>
                                          <p:spTgt spid="8"/>
                                        </p:tgtEl>
                                      </p:cBhvr>
                                      <p:by x="105000" y="105000"/>
                                    </p:animScale>
                                  </p:childTnLst>
                                  <p:subTnLst>
                                    <p:audio>
                                      <p:cMediaNode>
                                        <p:cTn display="0" masterRel="sameClick">
                                          <p:stCondLst>
                                            <p:cond evt="begin" delay="0">
                                              <p:tn val="348"/>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8"/>
                  </p:tgtEl>
                </p:cond>
              </p:nextCondLst>
            </p:seq>
            <p:audio>
              <p:cMediaNode vol="80000">
                <p:cTn id="351" fill="hold" display="0">
                  <p:stCondLst>
                    <p:cond delay="indefinite"/>
                  </p:stCondLst>
                  <p:endCondLst>
                    <p:cond evt="onStopAudio" delay="0">
                      <p:tgtEl>
                        <p:sldTgt/>
                      </p:tgtEl>
                    </p:cond>
                  </p:endCondLst>
                </p:cTn>
                <p:tgtEl>
                  <p:spTgt spid="33"/>
                </p:tgtEl>
              </p:cMediaNode>
            </p:audio>
            <p:audio>
              <p:cMediaNode vol="80000">
                <p:cTn id="352" fill="hold" display="0">
                  <p:stCondLst>
                    <p:cond delay="indefinite"/>
                  </p:stCondLst>
                  <p:endCondLst>
                    <p:cond evt="onStopAudio" delay="0">
                      <p:tgtEl>
                        <p:sldTgt/>
                      </p:tgtEl>
                    </p:cond>
                  </p:endCondLst>
                </p:cTn>
                <p:tgtEl>
                  <p:spTgt spid="3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12"/>
          <p:cNvPicPr>
            <a:picLocks noChangeAspect="1"/>
          </p:cNvPicPr>
          <p:nvPr/>
        </p:nvPicPr>
        <p:blipFill rotWithShape="1">
          <a:blip r:embed="rId5">
            <a:extLst>
              <a:ext uri="{28A0092B-C50C-407E-A947-70E740481C1C}">
                <a14:useLocalDpi xmlns:a14="http://schemas.microsoft.com/office/drawing/2010/main" val="0"/>
              </a:ext>
            </a:extLst>
          </a:blip>
          <a:srcRect l="135" t="36971" r="-1"/>
          <a:stretch/>
        </p:blipFill>
        <p:spPr>
          <a:xfrm>
            <a:off x="2" y="2438400"/>
            <a:ext cx="12191997" cy="4005651"/>
          </a:xfrm>
          <a:prstGeom prst="rect">
            <a:avLst/>
          </a:prstGeom>
        </p:spPr>
      </p:pic>
      <p:pic>
        <p:nvPicPr>
          <p:cNvPr id="82" name="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457200"/>
            <a:ext cx="13264789" cy="11807346"/>
          </a:xfrm>
          <a:prstGeom prst="rect">
            <a:avLst/>
          </a:prstGeom>
        </p:spPr>
      </p:pic>
      <p:sp>
        <p:nvSpPr>
          <p:cNvPr id="26" name="9"/>
          <p:cNvSpPr/>
          <p:nvPr/>
        </p:nvSpPr>
        <p:spPr>
          <a:xfrm>
            <a:off x="2288825" y="1421653"/>
            <a:ext cx="8038492" cy="4670352"/>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pic>
        <p:nvPicPr>
          <p:cNvPr id="89" name="8"/>
          <p:cNvPicPr>
            <a:picLocks noChangeAspect="1"/>
          </p:cNvPicPr>
          <p:nvPr/>
        </p:nvPicPr>
        <p:blipFill rotWithShape="1">
          <a:blip r:embed="rId8">
            <a:extLst>
              <a:ext uri="{28A0092B-C50C-407E-A947-70E740481C1C}">
                <a14:useLocalDpi xmlns:a14="http://schemas.microsoft.com/office/drawing/2010/main" val="0"/>
              </a:ext>
            </a:extLst>
          </a:blip>
          <a:srcRect l="30889" t="27748" r="21866"/>
          <a:stretch/>
        </p:blipFill>
        <p:spPr>
          <a:xfrm>
            <a:off x="8798010" y="-32952"/>
            <a:ext cx="3393991" cy="3285056"/>
          </a:xfrm>
          <a:prstGeom prst="rect">
            <a:avLst/>
          </a:prstGeom>
        </p:spPr>
      </p:pic>
      <p:pic>
        <p:nvPicPr>
          <p:cNvPr id="80" name="7"/>
          <p:cNvPicPr>
            <a:picLocks noChangeAspect="1"/>
          </p:cNvPicPr>
          <p:nvPr/>
        </p:nvPicPr>
        <p:blipFill rotWithShape="1">
          <a:blip r:embed="rId9">
            <a:extLst>
              <a:ext uri="{28A0092B-C50C-407E-A947-70E740481C1C}">
                <a14:useLocalDpi xmlns:a14="http://schemas.microsoft.com/office/drawing/2010/main" val="0"/>
              </a:ext>
            </a:extLst>
          </a:blip>
          <a:srcRect l="1" r="77432"/>
          <a:stretch/>
        </p:blipFill>
        <p:spPr>
          <a:xfrm>
            <a:off x="0" y="4840823"/>
            <a:ext cx="2751437" cy="1620820"/>
          </a:xfrm>
          <a:prstGeom prst="rect">
            <a:avLst/>
          </a:prstGeom>
        </p:spPr>
      </p:pic>
      <p:grpSp>
        <p:nvGrpSpPr>
          <p:cNvPr id="108" name="6"/>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5"/>
          <p:cNvPicPr>
            <a:picLocks noChangeAspect="1"/>
          </p:cNvPicPr>
          <p:nvPr/>
        </p:nvPicPr>
        <p:blipFill rotWithShape="1">
          <a:blip r:embed="rId9">
            <a:extLst>
              <a:ext uri="{28A0092B-C50C-407E-A947-70E740481C1C}">
                <a14:useLocalDpi xmlns:a14="http://schemas.microsoft.com/office/drawing/2010/main" val="0"/>
              </a:ext>
            </a:extLst>
          </a:blip>
          <a:srcRect l="77162"/>
          <a:stretch/>
        </p:blipFill>
        <p:spPr>
          <a:xfrm>
            <a:off x="9407611" y="4800725"/>
            <a:ext cx="2784389" cy="1620820"/>
          </a:xfrm>
          <a:prstGeom prst="rect">
            <a:avLst/>
          </a:prstGeom>
        </p:spPr>
      </p:pic>
      <p:pic>
        <p:nvPicPr>
          <p:cNvPr id="27" name="4"/>
          <p:cNvPicPr>
            <a:picLocks noChangeAspect="1"/>
          </p:cNvPicPr>
          <p:nvPr/>
        </p:nvPicPr>
        <p:blipFill rotWithShape="1">
          <a:blip r:embed="rId13" cstate="print">
            <a:extLst>
              <a:ext uri="{28A0092B-C50C-407E-A947-70E740481C1C}">
                <a14:useLocalDpi xmlns:a14="http://schemas.microsoft.com/office/drawing/2010/main" val="0"/>
              </a:ext>
            </a:extLst>
          </a:blip>
          <a:srcRect r="45910"/>
          <a:stretch/>
        </p:blipFill>
        <p:spPr>
          <a:xfrm>
            <a:off x="9670239" y="3330309"/>
            <a:ext cx="2176557" cy="3377231"/>
          </a:xfrm>
          <a:prstGeom prst="rect">
            <a:avLst/>
          </a:prstGeom>
        </p:spPr>
      </p:pic>
      <p:sp>
        <p:nvSpPr>
          <p:cNvPr id="92" name="3"/>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sp>
        <p:nvSpPr>
          <p:cNvPr id="111" name="2"/>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sp>
        <p:nvSpPr>
          <p:cNvPr id="112" name="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POP1-W9" panose="020F0502020204030204"/>
              <a:cs typeface="+mn-ea"/>
              <a:sym typeface="+mn-lt"/>
            </a:endParaRPr>
          </a:p>
        </p:txBody>
      </p:sp>
      <p:sp>
        <p:nvSpPr>
          <p:cNvPr id="5" name="TextBox 4">
            <a:extLst>
              <a:ext uri="{FF2B5EF4-FFF2-40B4-BE49-F238E27FC236}">
                <a16:creationId xmlns:a16="http://schemas.microsoft.com/office/drawing/2014/main" id="{3D67BCDC-C51E-48B2-A341-98258E174A9D}"/>
              </a:ext>
            </a:extLst>
          </p:cNvPr>
          <p:cNvSpPr txBox="1"/>
          <p:nvPr/>
        </p:nvSpPr>
        <p:spPr>
          <a:xfrm>
            <a:off x="2764477" y="3151242"/>
            <a:ext cx="6868182" cy="646331"/>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Chúc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thầy</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cô</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dồi</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dào</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sức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khỏe</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p>
        </p:txBody>
      </p:sp>
      <p:sp>
        <p:nvSpPr>
          <p:cNvPr id="31" name="TextBox 30">
            <a:extLst>
              <a:ext uri="{FF2B5EF4-FFF2-40B4-BE49-F238E27FC236}">
                <a16:creationId xmlns:a16="http://schemas.microsoft.com/office/drawing/2014/main" id="{082B6A13-FF5C-406C-921A-D25B98564154}"/>
              </a:ext>
            </a:extLst>
          </p:cNvPr>
          <p:cNvSpPr txBox="1"/>
          <p:nvPr/>
        </p:nvSpPr>
        <p:spPr>
          <a:xfrm>
            <a:off x="1978920" y="4096624"/>
            <a:ext cx="8658301" cy="646331"/>
          </a:xfrm>
          <a:prstGeom prst="rect">
            <a:avLst/>
          </a:prstGeom>
          <a:noFill/>
        </p:spPr>
        <p:txBody>
          <a:bodyPr wrap="square" rtlCol="0">
            <a:spAutoFit/>
          </a:bodyPr>
          <a:lstStyle/>
          <a:p>
            <a:pPr algn="ct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Chúc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các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em</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chăm</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ngoan</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học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giỏi</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8770759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67"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925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par>
                                <p:cTn id="58" presetID="22" presetClass="entr" presetSubtype="1" fill="hold" grpId="0" nodeType="withEffect">
                                  <p:stCondLst>
                                    <p:cond delay="50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750"/>
                                        <p:tgtEl>
                                          <p:spTgt spid="31"/>
                                        </p:tgtEl>
                                      </p:cBhvr>
                                    </p:animEffect>
                                  </p:childTnLst>
                                </p:cTn>
                              </p:par>
                              <p:par>
                                <p:cTn id="61" presetID="22" presetClass="entr" presetSubtype="1" fill="hold" grpId="0" nodeType="withEffect">
                                  <p:stCondLst>
                                    <p:cond delay="60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P spid="5"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7F0B9BE-0FB7-F3E6-52A5-DE3BDD39F3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98" y="0"/>
            <a:ext cx="12147402"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8889B1-7ED9-425D-D1B7-4B635F67A6DA}"/>
              </a:ext>
            </a:extLst>
          </p:cNvPr>
          <p:cNvGrpSpPr/>
          <p:nvPr/>
        </p:nvGrpSpPr>
        <p:grpSpPr bwMode="auto">
          <a:xfrm>
            <a:off x="4114800" y="189827"/>
            <a:ext cx="4324363" cy="1592512"/>
            <a:chOff x="183" y="661"/>
            <a:chExt cx="2616" cy="867"/>
          </a:xfrm>
        </p:grpSpPr>
        <p:grpSp>
          <p:nvGrpSpPr>
            <p:cNvPr id="12" name="Group 11">
              <a:extLst>
                <a:ext uri="{FF2B5EF4-FFF2-40B4-BE49-F238E27FC236}">
                  <a16:creationId xmlns:a16="http://schemas.microsoft.com/office/drawing/2014/main" id="{1B33345D-8AEC-E157-3334-EC5D2C442CB9}"/>
                </a:ext>
              </a:extLst>
            </p:cNvPr>
            <p:cNvGrpSpPr/>
            <p:nvPr/>
          </p:nvGrpSpPr>
          <p:grpSpPr bwMode="auto">
            <a:xfrm>
              <a:off x="183" y="661"/>
              <a:ext cx="2616" cy="867"/>
              <a:chOff x="2163" y="1313"/>
              <a:chExt cx="1300" cy="1499"/>
            </a:xfrm>
          </p:grpSpPr>
          <p:sp>
            <p:nvSpPr>
              <p:cNvPr id="14" name="Oval 13">
                <a:extLst>
                  <a:ext uri="{FF2B5EF4-FFF2-40B4-BE49-F238E27FC236}">
                    <a16:creationId xmlns:a16="http://schemas.microsoft.com/office/drawing/2014/main" id="{795CBB2F-83AA-FE65-1375-08F8E6C020C7}"/>
                  </a:ext>
                </a:extLst>
              </p:cNvPr>
              <p:cNvSpPr>
                <a:spLocks noChangeArrowheads="1"/>
              </p:cNvSpPr>
              <p:nvPr/>
            </p:nvSpPr>
            <p:spPr bwMode="gray">
              <a:xfrm>
                <a:off x="2772" y="1961"/>
                <a:ext cx="81" cy="56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square"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5" name="Oval 14">
                <a:extLst>
                  <a:ext uri="{FF2B5EF4-FFF2-40B4-BE49-F238E27FC236}">
                    <a16:creationId xmlns:a16="http://schemas.microsoft.com/office/drawing/2014/main" id="{53F313A7-B376-D5B9-26A2-7C347B615339}"/>
                  </a:ext>
                </a:extLst>
              </p:cNvPr>
              <p:cNvSpPr>
                <a:spLocks noChangeArrowheads="1"/>
              </p:cNvSpPr>
              <p:nvPr/>
            </p:nvSpPr>
            <p:spPr bwMode="gray">
              <a:xfrm>
                <a:off x="2774" y="1961"/>
                <a:ext cx="81" cy="566"/>
              </a:xfrm>
              <a:prstGeom prst="ellipse">
                <a:avLst/>
              </a:prstGeom>
              <a:solidFill>
                <a:srgbClr val="00FF00">
                  <a:alpha val="32156"/>
                </a:srgbClr>
              </a:solidFill>
              <a:ln>
                <a:noFill/>
              </a:ln>
              <a:extLst>
                <a:ext uri="{91240B29-F687-4F45-9708-019B960494DF}">
                  <a14:hiddenLine xmlns:a14="http://schemas.microsoft.com/office/drawing/2010/main" w="38100">
                    <a:solidFill>
                      <a:srgbClr val="000000"/>
                    </a:solidFill>
                    <a:round/>
                  </a14:hiddenLine>
                </a:ext>
              </a:extLst>
            </p:spPr>
            <p:txBody>
              <a:bodyPr wrap="square"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6" name="Oval 15">
                <a:extLst>
                  <a:ext uri="{FF2B5EF4-FFF2-40B4-BE49-F238E27FC236}">
                    <a16:creationId xmlns:a16="http://schemas.microsoft.com/office/drawing/2014/main" id="{F766C217-B3C1-6473-A0B6-4EE73AB39DAF}"/>
                  </a:ext>
                </a:extLst>
              </p:cNvPr>
              <p:cNvSpPr>
                <a:spLocks noChangeArrowheads="1"/>
              </p:cNvSpPr>
              <p:nvPr/>
            </p:nvSpPr>
            <p:spPr bwMode="gray">
              <a:xfrm>
                <a:off x="2163" y="1961"/>
                <a:ext cx="1300" cy="566"/>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7" name="Oval 16">
                <a:extLst>
                  <a:ext uri="{FF2B5EF4-FFF2-40B4-BE49-F238E27FC236}">
                    <a16:creationId xmlns:a16="http://schemas.microsoft.com/office/drawing/2014/main" id="{BE7FA30E-6818-7F5C-F030-A178C1855DC5}"/>
                  </a:ext>
                </a:extLst>
              </p:cNvPr>
              <p:cNvSpPr>
                <a:spLocks noChangeArrowheads="1"/>
              </p:cNvSpPr>
              <p:nvPr/>
            </p:nvSpPr>
            <p:spPr bwMode="gray">
              <a:xfrm>
                <a:off x="2163" y="1948"/>
                <a:ext cx="1300" cy="566"/>
              </a:xfrm>
              <a:prstGeom prst="ellipse">
                <a:avLst/>
              </a:prstGeom>
              <a:solidFill>
                <a:srgbClr val="FF00FF">
                  <a:alpha val="0"/>
                </a:srgbClr>
              </a:solidFill>
              <a:ln w="38100" algn="ctr">
                <a:solidFill>
                  <a:schemeClr val="bg1"/>
                </a:solidFill>
                <a:round/>
              </a:ln>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8" name="Oval 17">
                <a:extLst>
                  <a:ext uri="{FF2B5EF4-FFF2-40B4-BE49-F238E27FC236}">
                    <a16:creationId xmlns:a16="http://schemas.microsoft.com/office/drawing/2014/main" id="{B1B30F6A-38C6-1D63-CF37-1FB71520B2E3}"/>
                  </a:ext>
                </a:extLst>
              </p:cNvPr>
              <p:cNvSpPr>
                <a:spLocks noChangeArrowheads="1"/>
              </p:cNvSpPr>
              <p:nvPr/>
            </p:nvSpPr>
            <p:spPr bwMode="gray">
              <a:xfrm>
                <a:off x="2228" y="1961"/>
                <a:ext cx="1170" cy="566"/>
              </a:xfrm>
              <a:prstGeom prst="ellipse">
                <a:avLst/>
              </a:prstGeom>
              <a:solidFill>
                <a:srgbClr val="FF00FF"/>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9" name="Oval 18">
                <a:extLst>
                  <a:ext uri="{FF2B5EF4-FFF2-40B4-BE49-F238E27FC236}">
                    <a16:creationId xmlns:a16="http://schemas.microsoft.com/office/drawing/2014/main" id="{A74EBFA7-F508-DCD7-5158-C5FD8FADE86E}"/>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0" name="Oval 19">
                <a:extLst>
                  <a:ext uri="{FF2B5EF4-FFF2-40B4-BE49-F238E27FC236}">
                    <a16:creationId xmlns:a16="http://schemas.microsoft.com/office/drawing/2014/main" id="{7C9E3089-7CBF-DAAC-BC25-877079A84425}"/>
                  </a:ext>
                </a:extLst>
              </p:cNvPr>
              <p:cNvSpPr>
                <a:spLocks noChangeArrowheads="1"/>
              </p:cNvSpPr>
              <p:nvPr/>
            </p:nvSpPr>
            <p:spPr bwMode="gray">
              <a:xfrm>
                <a:off x="2262" y="1678"/>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1" name="Oval 20">
                <a:extLst>
                  <a:ext uri="{FF2B5EF4-FFF2-40B4-BE49-F238E27FC236}">
                    <a16:creationId xmlns:a16="http://schemas.microsoft.com/office/drawing/2014/main" id="{40656C4A-9917-9C4D-CBB0-F29BAA4DB0C1}"/>
                  </a:ext>
                </a:extLst>
              </p:cNvPr>
              <p:cNvSpPr>
                <a:spLocks noChangeArrowheads="1"/>
              </p:cNvSpPr>
              <p:nvPr/>
            </p:nvSpPr>
            <p:spPr bwMode="gray">
              <a:xfrm>
                <a:off x="2192" y="1313"/>
                <a:ext cx="1052" cy="1032"/>
              </a:xfrm>
              <a:prstGeom prst="ellipse">
                <a:avLst/>
              </a:prstGeom>
              <a:solidFill>
                <a:schemeClr val="bg1">
                  <a:alpha val="47842"/>
                </a:schemeClr>
              </a:soli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2" name="Oval 21">
                <a:extLst>
                  <a:ext uri="{FF2B5EF4-FFF2-40B4-BE49-F238E27FC236}">
                    <a16:creationId xmlns:a16="http://schemas.microsoft.com/office/drawing/2014/main" id="{7739E5A8-1088-0FAF-61AC-A89A8E285D54}"/>
                  </a:ext>
                </a:extLst>
              </p:cNvPr>
              <p:cNvSpPr>
                <a:spLocks noChangeArrowheads="1"/>
              </p:cNvSpPr>
              <p:nvPr/>
            </p:nvSpPr>
            <p:spPr bwMode="gray">
              <a:xfrm>
                <a:off x="2334" y="1505"/>
                <a:ext cx="1084" cy="120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grpSp>
        <p:sp>
          <p:nvSpPr>
            <p:cNvPr id="13" name="Text Box 20">
              <a:extLst>
                <a:ext uri="{FF2B5EF4-FFF2-40B4-BE49-F238E27FC236}">
                  <a16:creationId xmlns:a16="http://schemas.microsoft.com/office/drawing/2014/main" id="{6475EBF1-4D6B-4886-4AAC-DC193E2600C9}"/>
                </a:ext>
              </a:extLst>
            </p:cNvPr>
            <p:cNvSpPr txBox="1">
              <a:spLocks noChangeArrowheads="1"/>
            </p:cNvSpPr>
            <p:nvPr/>
          </p:nvSpPr>
          <p:spPr bwMode="auto">
            <a:xfrm>
              <a:off x="287" y="997"/>
              <a:ext cx="25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r>
                <a:rPr lang="en-US" sz="4000" b="1" dirty="0" err="1">
                  <a:solidFill>
                    <a:srgbClr val="FF0000"/>
                  </a:solidFill>
                  <a:latin typeface="Times New Roman" panose="02020603050405020304" pitchFamily="18" charset="0"/>
                  <a:cs typeface="Times New Roman" panose="02020603050405020304" pitchFamily="18" charset="0"/>
                </a:rPr>
                <a:t>Kiểm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cũ</a:t>
              </a:r>
              <a:endParaRPr lang="en-US" sz="4000" b="1" dirty="0">
                <a:solidFill>
                  <a:srgbClr val="FF0000"/>
                </a:solidFill>
                <a:latin typeface="Times New Roman" panose="02020603050405020304" pitchFamily="18" charset="0"/>
                <a:cs typeface="Times New Roman" panose="02020603050405020304" pitchFamily="18" charset="0"/>
              </a:endParaRPr>
            </a:p>
          </p:txBody>
        </p:sp>
      </p:grpSp>
      <p:sp>
        <p:nvSpPr>
          <p:cNvPr id="10" name="Text Box 20">
            <a:extLst>
              <a:ext uri="{FF2B5EF4-FFF2-40B4-BE49-F238E27FC236}">
                <a16:creationId xmlns:a16="http://schemas.microsoft.com/office/drawing/2014/main" id="{A71E4AE4-4144-5F5B-2CCC-A0820A9CAC5D}"/>
              </a:ext>
            </a:extLst>
          </p:cNvPr>
          <p:cNvSpPr txBox="1">
            <a:spLocks noChangeArrowheads="1"/>
          </p:cNvSpPr>
          <p:nvPr/>
        </p:nvSpPr>
        <p:spPr bwMode="auto">
          <a:xfrm>
            <a:off x="457200" y="2133600"/>
            <a:ext cx="11430000" cy="149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defTabSz="342900">
              <a:lnSpc>
                <a:spcPct val="150000"/>
              </a:lnSpc>
            </a:pPr>
            <a:r>
              <a:rPr lang="en-US" altLang="en-US" sz="3200" b="1" u="sng" dirty="0">
                <a:solidFill>
                  <a:srgbClr val="FF0000"/>
                </a:solidFill>
                <a:ea typeface="Tahoma" panose="020B0604030504040204" pitchFamily="34" charset="0"/>
                <a:cs typeface="Times New Roman" panose="02020603050405020304" pitchFamily="18" charset="0"/>
              </a:rPr>
              <a:t>Câu 1: </a:t>
            </a:r>
            <a:r>
              <a:rPr lang="vi-VN" sz="3200" dirty="0">
                <a:ea typeface="Tahoma" panose="020B0604030504040204" pitchFamily="34" charset="0"/>
                <a:cs typeface="Times New Roman" panose="02020603050405020304" pitchFamily="18" charset="0"/>
              </a:rPr>
              <a:t>Tư thế ngồi khi sử dụng máy tính của bạn nào sau đây </a:t>
            </a:r>
            <a:r>
              <a:rPr lang="en-US" sz="3200" dirty="0" err="1">
                <a:ea typeface="Tahoma" panose="020B0604030504040204" pitchFamily="34" charset="0"/>
                <a:cs typeface="Times New Roman" panose="02020603050405020304" pitchFamily="18" charset="0"/>
              </a:rPr>
              <a:t>là</a:t>
            </a:r>
            <a:r>
              <a:rPr lang="vi-VN" sz="3200" dirty="0">
                <a:ea typeface="Tahoma" panose="020B0604030504040204" pitchFamily="34" charset="0"/>
                <a:cs typeface="Times New Roman" panose="02020603050405020304" pitchFamily="18" charset="0"/>
              </a:rPr>
              <a:t> đúng? </a:t>
            </a:r>
          </a:p>
        </p:txBody>
      </p:sp>
      <p:pic>
        <p:nvPicPr>
          <p:cNvPr id="32" name="Picture 31">
            <a:extLst>
              <a:ext uri="{FF2B5EF4-FFF2-40B4-BE49-F238E27FC236}">
                <a16:creationId xmlns:a16="http://schemas.microsoft.com/office/drawing/2014/main" id="{D0FE1FD9-657B-4C7F-892E-33FF212EA75C}"/>
              </a:ext>
            </a:extLst>
          </p:cNvPr>
          <p:cNvPicPr>
            <a:picLocks noChangeAspect="1"/>
          </p:cNvPicPr>
          <p:nvPr/>
        </p:nvPicPr>
        <p:blipFill>
          <a:blip r:embed="rId5"/>
          <a:stretch>
            <a:fillRect/>
          </a:stretch>
        </p:blipFill>
        <p:spPr>
          <a:xfrm>
            <a:off x="879696" y="3485131"/>
            <a:ext cx="9716807" cy="2585807"/>
          </a:xfrm>
          <a:prstGeom prst="rect">
            <a:avLst/>
          </a:prstGeom>
        </p:spPr>
      </p:pic>
      <p:pic>
        <p:nvPicPr>
          <p:cNvPr id="33"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03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7F0B9BE-0FB7-F3E6-52A5-DE3BDD39F3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8889B1-7ED9-425D-D1B7-4B635F67A6DA}"/>
              </a:ext>
            </a:extLst>
          </p:cNvPr>
          <p:cNvGrpSpPr/>
          <p:nvPr/>
        </p:nvGrpSpPr>
        <p:grpSpPr bwMode="auto">
          <a:xfrm>
            <a:off x="4114800" y="189827"/>
            <a:ext cx="4324363" cy="1592512"/>
            <a:chOff x="183" y="661"/>
            <a:chExt cx="2616" cy="867"/>
          </a:xfrm>
        </p:grpSpPr>
        <p:grpSp>
          <p:nvGrpSpPr>
            <p:cNvPr id="12" name="Group 11">
              <a:extLst>
                <a:ext uri="{FF2B5EF4-FFF2-40B4-BE49-F238E27FC236}">
                  <a16:creationId xmlns:a16="http://schemas.microsoft.com/office/drawing/2014/main" id="{1B33345D-8AEC-E157-3334-EC5D2C442CB9}"/>
                </a:ext>
              </a:extLst>
            </p:cNvPr>
            <p:cNvGrpSpPr/>
            <p:nvPr/>
          </p:nvGrpSpPr>
          <p:grpSpPr bwMode="auto">
            <a:xfrm>
              <a:off x="183" y="661"/>
              <a:ext cx="2616" cy="867"/>
              <a:chOff x="2163" y="1313"/>
              <a:chExt cx="1300" cy="1499"/>
            </a:xfrm>
          </p:grpSpPr>
          <p:sp>
            <p:nvSpPr>
              <p:cNvPr id="14" name="Oval 13">
                <a:extLst>
                  <a:ext uri="{FF2B5EF4-FFF2-40B4-BE49-F238E27FC236}">
                    <a16:creationId xmlns:a16="http://schemas.microsoft.com/office/drawing/2014/main" id="{795CBB2F-83AA-FE65-1375-08F8E6C020C7}"/>
                  </a:ext>
                </a:extLst>
              </p:cNvPr>
              <p:cNvSpPr>
                <a:spLocks noChangeArrowheads="1"/>
              </p:cNvSpPr>
              <p:nvPr/>
            </p:nvSpPr>
            <p:spPr bwMode="gray">
              <a:xfrm>
                <a:off x="2772" y="1961"/>
                <a:ext cx="81" cy="56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square"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5" name="Oval 14">
                <a:extLst>
                  <a:ext uri="{FF2B5EF4-FFF2-40B4-BE49-F238E27FC236}">
                    <a16:creationId xmlns:a16="http://schemas.microsoft.com/office/drawing/2014/main" id="{53F313A7-B376-D5B9-26A2-7C347B615339}"/>
                  </a:ext>
                </a:extLst>
              </p:cNvPr>
              <p:cNvSpPr>
                <a:spLocks noChangeArrowheads="1"/>
              </p:cNvSpPr>
              <p:nvPr/>
            </p:nvSpPr>
            <p:spPr bwMode="gray">
              <a:xfrm>
                <a:off x="2774" y="1961"/>
                <a:ext cx="81" cy="566"/>
              </a:xfrm>
              <a:prstGeom prst="ellipse">
                <a:avLst/>
              </a:prstGeom>
              <a:solidFill>
                <a:srgbClr val="00FF00">
                  <a:alpha val="32156"/>
                </a:srgbClr>
              </a:solidFill>
              <a:ln>
                <a:noFill/>
              </a:ln>
              <a:extLst>
                <a:ext uri="{91240B29-F687-4F45-9708-019B960494DF}">
                  <a14:hiddenLine xmlns:a14="http://schemas.microsoft.com/office/drawing/2010/main" w="38100">
                    <a:solidFill>
                      <a:srgbClr val="000000"/>
                    </a:solidFill>
                    <a:round/>
                  </a14:hiddenLine>
                </a:ext>
              </a:extLst>
            </p:spPr>
            <p:txBody>
              <a:bodyPr wrap="square"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6" name="Oval 15">
                <a:extLst>
                  <a:ext uri="{FF2B5EF4-FFF2-40B4-BE49-F238E27FC236}">
                    <a16:creationId xmlns:a16="http://schemas.microsoft.com/office/drawing/2014/main" id="{F766C217-B3C1-6473-A0B6-4EE73AB39DAF}"/>
                  </a:ext>
                </a:extLst>
              </p:cNvPr>
              <p:cNvSpPr>
                <a:spLocks noChangeArrowheads="1"/>
              </p:cNvSpPr>
              <p:nvPr/>
            </p:nvSpPr>
            <p:spPr bwMode="gray">
              <a:xfrm>
                <a:off x="2163" y="1961"/>
                <a:ext cx="1300" cy="566"/>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7" name="Oval 16">
                <a:extLst>
                  <a:ext uri="{FF2B5EF4-FFF2-40B4-BE49-F238E27FC236}">
                    <a16:creationId xmlns:a16="http://schemas.microsoft.com/office/drawing/2014/main" id="{BE7FA30E-6818-7F5C-F030-A178C1855DC5}"/>
                  </a:ext>
                </a:extLst>
              </p:cNvPr>
              <p:cNvSpPr>
                <a:spLocks noChangeArrowheads="1"/>
              </p:cNvSpPr>
              <p:nvPr/>
            </p:nvSpPr>
            <p:spPr bwMode="gray">
              <a:xfrm>
                <a:off x="2163" y="1948"/>
                <a:ext cx="1300" cy="566"/>
              </a:xfrm>
              <a:prstGeom prst="ellipse">
                <a:avLst/>
              </a:prstGeom>
              <a:solidFill>
                <a:srgbClr val="FF00FF">
                  <a:alpha val="0"/>
                </a:srgbClr>
              </a:solidFill>
              <a:ln w="38100" algn="ctr">
                <a:solidFill>
                  <a:schemeClr val="bg1"/>
                </a:solidFill>
                <a:round/>
              </a:ln>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8" name="Oval 17">
                <a:extLst>
                  <a:ext uri="{FF2B5EF4-FFF2-40B4-BE49-F238E27FC236}">
                    <a16:creationId xmlns:a16="http://schemas.microsoft.com/office/drawing/2014/main" id="{B1B30F6A-38C6-1D63-CF37-1FB71520B2E3}"/>
                  </a:ext>
                </a:extLst>
              </p:cNvPr>
              <p:cNvSpPr>
                <a:spLocks noChangeArrowheads="1"/>
              </p:cNvSpPr>
              <p:nvPr/>
            </p:nvSpPr>
            <p:spPr bwMode="gray">
              <a:xfrm>
                <a:off x="2228" y="1961"/>
                <a:ext cx="1170" cy="566"/>
              </a:xfrm>
              <a:prstGeom prst="ellipse">
                <a:avLst/>
              </a:prstGeom>
              <a:solidFill>
                <a:srgbClr val="FF00FF"/>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9" name="Oval 18">
                <a:extLst>
                  <a:ext uri="{FF2B5EF4-FFF2-40B4-BE49-F238E27FC236}">
                    <a16:creationId xmlns:a16="http://schemas.microsoft.com/office/drawing/2014/main" id="{A74EBFA7-F508-DCD7-5158-C5FD8FADE86E}"/>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0" name="Oval 19">
                <a:extLst>
                  <a:ext uri="{FF2B5EF4-FFF2-40B4-BE49-F238E27FC236}">
                    <a16:creationId xmlns:a16="http://schemas.microsoft.com/office/drawing/2014/main" id="{7C9E3089-7CBF-DAAC-BC25-877079A84425}"/>
                  </a:ext>
                </a:extLst>
              </p:cNvPr>
              <p:cNvSpPr>
                <a:spLocks noChangeArrowheads="1"/>
              </p:cNvSpPr>
              <p:nvPr/>
            </p:nvSpPr>
            <p:spPr bwMode="gray">
              <a:xfrm>
                <a:off x="2262" y="1678"/>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1" name="Oval 20">
                <a:extLst>
                  <a:ext uri="{FF2B5EF4-FFF2-40B4-BE49-F238E27FC236}">
                    <a16:creationId xmlns:a16="http://schemas.microsoft.com/office/drawing/2014/main" id="{40656C4A-9917-9C4D-CBB0-F29BAA4DB0C1}"/>
                  </a:ext>
                </a:extLst>
              </p:cNvPr>
              <p:cNvSpPr>
                <a:spLocks noChangeArrowheads="1"/>
              </p:cNvSpPr>
              <p:nvPr/>
            </p:nvSpPr>
            <p:spPr bwMode="gray">
              <a:xfrm>
                <a:off x="2192" y="1313"/>
                <a:ext cx="1052" cy="1032"/>
              </a:xfrm>
              <a:prstGeom prst="ellipse">
                <a:avLst/>
              </a:prstGeom>
              <a:solidFill>
                <a:schemeClr val="bg1">
                  <a:alpha val="47842"/>
                </a:schemeClr>
              </a:soli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2" name="Oval 21">
                <a:extLst>
                  <a:ext uri="{FF2B5EF4-FFF2-40B4-BE49-F238E27FC236}">
                    <a16:creationId xmlns:a16="http://schemas.microsoft.com/office/drawing/2014/main" id="{7739E5A8-1088-0FAF-61AC-A89A8E285D54}"/>
                  </a:ext>
                </a:extLst>
              </p:cNvPr>
              <p:cNvSpPr>
                <a:spLocks noChangeArrowheads="1"/>
              </p:cNvSpPr>
              <p:nvPr/>
            </p:nvSpPr>
            <p:spPr bwMode="gray">
              <a:xfrm>
                <a:off x="2334" y="1505"/>
                <a:ext cx="1084" cy="120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grpSp>
        <p:sp>
          <p:nvSpPr>
            <p:cNvPr id="13" name="Text Box 20">
              <a:extLst>
                <a:ext uri="{FF2B5EF4-FFF2-40B4-BE49-F238E27FC236}">
                  <a16:creationId xmlns:a16="http://schemas.microsoft.com/office/drawing/2014/main" id="{6475EBF1-4D6B-4886-4AAC-DC193E2600C9}"/>
                </a:ext>
              </a:extLst>
            </p:cNvPr>
            <p:cNvSpPr txBox="1">
              <a:spLocks noChangeArrowheads="1"/>
            </p:cNvSpPr>
            <p:nvPr/>
          </p:nvSpPr>
          <p:spPr bwMode="auto">
            <a:xfrm>
              <a:off x="287" y="997"/>
              <a:ext cx="25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r>
                <a:rPr lang="en-US" sz="4000" b="1" dirty="0" err="1">
                  <a:solidFill>
                    <a:srgbClr val="FF0000"/>
                  </a:solidFill>
                  <a:latin typeface="Times New Roman" panose="02020603050405020304" pitchFamily="18" charset="0"/>
                  <a:cs typeface="Times New Roman" panose="02020603050405020304" pitchFamily="18" charset="0"/>
                </a:rPr>
                <a:t>Kiểm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cũ</a:t>
              </a:r>
              <a:endParaRPr lang="en-US" sz="4000" b="1" dirty="0">
                <a:solidFill>
                  <a:srgbClr val="FF0000"/>
                </a:solidFill>
                <a:latin typeface="Times New Roman" panose="02020603050405020304" pitchFamily="18" charset="0"/>
                <a:cs typeface="Times New Roman" panose="02020603050405020304" pitchFamily="18" charset="0"/>
              </a:endParaRPr>
            </a:p>
          </p:txBody>
        </p:sp>
      </p:grpSp>
      <p:sp>
        <p:nvSpPr>
          <p:cNvPr id="10" name="Text Box 20">
            <a:extLst>
              <a:ext uri="{FF2B5EF4-FFF2-40B4-BE49-F238E27FC236}">
                <a16:creationId xmlns:a16="http://schemas.microsoft.com/office/drawing/2014/main" id="{A71E4AE4-4144-5F5B-2CCC-A0820A9CAC5D}"/>
              </a:ext>
            </a:extLst>
          </p:cNvPr>
          <p:cNvSpPr txBox="1">
            <a:spLocks noChangeArrowheads="1"/>
          </p:cNvSpPr>
          <p:nvPr/>
        </p:nvSpPr>
        <p:spPr bwMode="auto">
          <a:xfrm>
            <a:off x="609600" y="2209800"/>
            <a:ext cx="97585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eaLnBrk="1" hangingPunct="1">
              <a:spcBef>
                <a:spcPct val="50000"/>
              </a:spcBef>
              <a:buClrTx/>
              <a:buSzTx/>
              <a:buFontTx/>
              <a:buNone/>
            </a:pPr>
            <a:r>
              <a:rPr lang="en-US" altLang="en-US" sz="3200" b="1" u="sng" dirty="0">
                <a:solidFill>
                  <a:srgbClr val="FF0000"/>
                </a:solidFill>
                <a:latin typeface="Times New Roman" panose="02020603050405020304" pitchFamily="18" charset="0"/>
                <a:cs typeface="Arial" panose="020B0604020202020204" pitchFamily="34" charset="0"/>
              </a:rPr>
              <a:t>Câu 2</a:t>
            </a:r>
            <a:r>
              <a:rPr lang="en-US" altLang="en-US" sz="3200" b="1" dirty="0">
                <a:solidFill>
                  <a:srgbClr val="FF0000"/>
                </a:solidFill>
                <a:latin typeface="Times New Roman" panose="02020603050405020304" pitchFamily="18" charset="0"/>
                <a:cs typeface="Arial" panose="020B0604020202020204" pitchFamily="34" charset="0"/>
              </a:rPr>
              <a:t>: Điền từ thích hợp vào ô trống</a:t>
            </a:r>
          </a:p>
        </p:txBody>
      </p:sp>
      <p:sp>
        <p:nvSpPr>
          <p:cNvPr id="24" name="Text Box 20">
            <a:extLst>
              <a:ext uri="{FF2B5EF4-FFF2-40B4-BE49-F238E27FC236}">
                <a16:creationId xmlns:a16="http://schemas.microsoft.com/office/drawing/2014/main" id="{A71E4AE4-4144-5F5B-2CCC-A0820A9CAC5D}"/>
              </a:ext>
            </a:extLst>
          </p:cNvPr>
          <p:cNvSpPr txBox="1">
            <a:spLocks noChangeArrowheads="1"/>
          </p:cNvSpPr>
          <p:nvPr/>
        </p:nvSpPr>
        <p:spPr bwMode="auto">
          <a:xfrm>
            <a:off x="304800" y="2667000"/>
            <a:ext cx="11049000" cy="260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indent="342900" algn="just" defTabSz="342900">
              <a:lnSpc>
                <a:spcPct val="130000"/>
              </a:lnSpc>
            </a:pPr>
            <a:r>
              <a:rPr lang="vi-VN" sz="3200" dirty="0">
                <a:latin typeface="+mj-lt"/>
                <a:cs typeface="Times New Roman" panose="02020603050405020304" pitchFamily="18" charset="0"/>
              </a:rPr>
              <a:t>Khi sử dụng máy tính, em ngồi</a:t>
            </a:r>
            <a:r>
              <a:rPr lang="en-US" sz="3200" dirty="0">
                <a:latin typeface="+mj-lt"/>
                <a:cs typeface="Times New Roman" panose="02020603050405020304" pitchFamily="18" charset="0"/>
              </a:rPr>
              <a:t> …………………….</a:t>
            </a:r>
            <a:r>
              <a:rPr lang="vi-VN" sz="3200" dirty="0">
                <a:latin typeface="+mj-lt"/>
                <a:cs typeface="Times New Roman" panose="02020603050405020304" pitchFamily="18" charset="0"/>
              </a:rPr>
              <a:t>, tư thế thoải mái. Mắt hướng ngang tầm màn hình và cách xa màn hình khoảng </a:t>
            </a:r>
            <a:r>
              <a:rPr lang="en-US" sz="3200" dirty="0">
                <a:latin typeface="+mj-lt"/>
                <a:cs typeface="Times New Roman" panose="02020603050405020304" pitchFamily="18" charset="0"/>
              </a:rPr>
              <a:t>.....................</a:t>
            </a:r>
            <a:r>
              <a:rPr lang="vi-VN" sz="3200" dirty="0">
                <a:latin typeface="+mj-lt"/>
                <a:cs typeface="Times New Roman" panose="02020603050405020304" pitchFamily="18" charset="0"/>
              </a:rPr>
              <a:t>cm. Tay đặt ngang tầm với bàn phím. Hai chân để trên mặt sàn.</a:t>
            </a:r>
          </a:p>
        </p:txBody>
      </p:sp>
      <p:sp>
        <p:nvSpPr>
          <p:cNvPr id="26" name="Text Box 20">
            <a:extLst>
              <a:ext uri="{FF2B5EF4-FFF2-40B4-BE49-F238E27FC236}">
                <a16:creationId xmlns:a16="http://schemas.microsoft.com/office/drawing/2014/main" id="{A71E4AE4-4144-5F5B-2CCC-A0820A9CAC5D}"/>
              </a:ext>
            </a:extLst>
          </p:cNvPr>
          <p:cNvSpPr txBox="1">
            <a:spLocks noChangeArrowheads="1"/>
          </p:cNvSpPr>
          <p:nvPr/>
        </p:nvSpPr>
        <p:spPr bwMode="auto">
          <a:xfrm>
            <a:off x="6677169" y="2667000"/>
            <a:ext cx="297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spcBef>
                <a:spcPct val="50000"/>
              </a:spcBef>
            </a:pPr>
            <a:r>
              <a:rPr lang="vi-VN" sz="3200" i="1" dirty="0">
                <a:solidFill>
                  <a:srgbClr val="FF0000"/>
                </a:solidFill>
                <a:latin typeface="+mj-lt"/>
                <a:cs typeface="Times New Roman" panose="02020603050405020304" pitchFamily="18" charset="0"/>
              </a:rPr>
              <a:t>thẳng lưng</a:t>
            </a:r>
            <a:endParaRPr lang="en-US" altLang="en-US" sz="3200" b="1" i="1" dirty="0">
              <a:solidFill>
                <a:srgbClr val="FF0000"/>
              </a:solidFill>
              <a:latin typeface="+mj-lt"/>
              <a:cs typeface="Arial" panose="020B0604020202020204" pitchFamily="34" charset="0"/>
            </a:endParaRPr>
          </a:p>
        </p:txBody>
      </p:sp>
      <p:sp>
        <p:nvSpPr>
          <p:cNvPr id="27" name="Text Box 20">
            <a:extLst>
              <a:ext uri="{FF2B5EF4-FFF2-40B4-BE49-F238E27FC236}">
                <a16:creationId xmlns:a16="http://schemas.microsoft.com/office/drawing/2014/main" id="{A71E4AE4-4144-5F5B-2CCC-A0820A9CAC5D}"/>
              </a:ext>
            </a:extLst>
          </p:cNvPr>
          <p:cNvSpPr txBox="1">
            <a:spLocks noChangeArrowheads="1"/>
          </p:cNvSpPr>
          <p:nvPr/>
        </p:nvSpPr>
        <p:spPr bwMode="auto">
          <a:xfrm>
            <a:off x="2133600" y="3967676"/>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spcBef>
                <a:spcPct val="50000"/>
              </a:spcBef>
            </a:pPr>
            <a:r>
              <a:rPr lang="vi-VN" sz="3200" i="1" dirty="0">
                <a:solidFill>
                  <a:srgbClr val="FF0000"/>
                </a:solidFill>
                <a:latin typeface="+mj-lt"/>
                <a:cs typeface="Times New Roman" panose="02020603050405020304" pitchFamily="18" charset="0"/>
              </a:rPr>
              <a:t>50 – 80</a:t>
            </a:r>
            <a:endParaRPr lang="en-US" altLang="en-US" sz="3200" b="1" i="1" dirty="0">
              <a:solidFill>
                <a:srgbClr val="FF0000"/>
              </a:solidFill>
              <a:latin typeface="+mj-lt"/>
              <a:cs typeface="Arial" panose="020B0604020202020204" pitchFamily="34" charset="0"/>
            </a:endParaRPr>
          </a:p>
        </p:txBody>
      </p:sp>
    </p:spTree>
    <p:extLst>
      <p:ext uri="{BB962C8B-B14F-4D97-AF65-F5344CB8AC3E}">
        <p14:creationId xmlns:p14="http://schemas.microsoft.com/office/powerpoint/2010/main" val="1929702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7F0B9BE-0FB7-F3E6-52A5-DE3BDD39F3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6"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8889B1-7ED9-425D-D1B7-4B635F67A6DA}"/>
              </a:ext>
            </a:extLst>
          </p:cNvPr>
          <p:cNvGrpSpPr/>
          <p:nvPr/>
        </p:nvGrpSpPr>
        <p:grpSpPr bwMode="auto">
          <a:xfrm>
            <a:off x="4114800" y="189827"/>
            <a:ext cx="4324363" cy="1592512"/>
            <a:chOff x="183" y="661"/>
            <a:chExt cx="2616" cy="867"/>
          </a:xfrm>
        </p:grpSpPr>
        <p:grpSp>
          <p:nvGrpSpPr>
            <p:cNvPr id="12" name="Group 11">
              <a:extLst>
                <a:ext uri="{FF2B5EF4-FFF2-40B4-BE49-F238E27FC236}">
                  <a16:creationId xmlns:a16="http://schemas.microsoft.com/office/drawing/2014/main" id="{1B33345D-8AEC-E157-3334-EC5D2C442CB9}"/>
                </a:ext>
              </a:extLst>
            </p:cNvPr>
            <p:cNvGrpSpPr/>
            <p:nvPr/>
          </p:nvGrpSpPr>
          <p:grpSpPr bwMode="auto">
            <a:xfrm>
              <a:off x="183" y="661"/>
              <a:ext cx="2616" cy="867"/>
              <a:chOff x="2163" y="1313"/>
              <a:chExt cx="1300" cy="1499"/>
            </a:xfrm>
          </p:grpSpPr>
          <p:sp>
            <p:nvSpPr>
              <p:cNvPr id="14" name="Oval 13">
                <a:extLst>
                  <a:ext uri="{FF2B5EF4-FFF2-40B4-BE49-F238E27FC236}">
                    <a16:creationId xmlns:a16="http://schemas.microsoft.com/office/drawing/2014/main" id="{795CBB2F-83AA-FE65-1375-08F8E6C020C7}"/>
                  </a:ext>
                </a:extLst>
              </p:cNvPr>
              <p:cNvSpPr>
                <a:spLocks noChangeArrowheads="1"/>
              </p:cNvSpPr>
              <p:nvPr/>
            </p:nvSpPr>
            <p:spPr bwMode="gray">
              <a:xfrm>
                <a:off x="2772" y="1961"/>
                <a:ext cx="81" cy="566"/>
              </a:xfrm>
              <a:prstGeom prst="ellipse">
                <a:avLst/>
              </a:prstGeom>
              <a:gradFill rotWithShape="1">
                <a:gsLst>
                  <a:gs pos="0">
                    <a:srgbClr val="FFFFFF"/>
                  </a:gs>
                  <a:gs pos="50000">
                    <a:srgbClr val="FCDF06"/>
                  </a:gs>
                  <a:gs pos="100000">
                    <a:srgbClr val="FFFFFF"/>
                  </a:gs>
                </a:gsLst>
                <a:lin ang="2700000" scaled="1"/>
              </a:gradFill>
              <a:ln>
                <a:noFill/>
              </a:ln>
              <a:extLst>
                <a:ext uri="{91240B29-F687-4F45-9708-019B960494DF}">
                  <a14:hiddenLine xmlns:a14="http://schemas.microsoft.com/office/drawing/2010/main" w="38100">
                    <a:solidFill>
                      <a:srgbClr val="000000"/>
                    </a:solidFill>
                    <a:round/>
                  </a14:hiddenLine>
                </a:ext>
              </a:extLst>
            </p:spPr>
            <p:txBody>
              <a:bodyPr wrap="square"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5" name="Oval 14">
                <a:extLst>
                  <a:ext uri="{FF2B5EF4-FFF2-40B4-BE49-F238E27FC236}">
                    <a16:creationId xmlns:a16="http://schemas.microsoft.com/office/drawing/2014/main" id="{53F313A7-B376-D5B9-26A2-7C347B615339}"/>
                  </a:ext>
                </a:extLst>
              </p:cNvPr>
              <p:cNvSpPr>
                <a:spLocks noChangeArrowheads="1"/>
              </p:cNvSpPr>
              <p:nvPr/>
            </p:nvSpPr>
            <p:spPr bwMode="gray">
              <a:xfrm>
                <a:off x="2774" y="1961"/>
                <a:ext cx="81" cy="566"/>
              </a:xfrm>
              <a:prstGeom prst="ellipse">
                <a:avLst/>
              </a:prstGeom>
              <a:solidFill>
                <a:srgbClr val="00FF00">
                  <a:alpha val="32156"/>
                </a:srgbClr>
              </a:solidFill>
              <a:ln>
                <a:noFill/>
              </a:ln>
              <a:extLst>
                <a:ext uri="{91240B29-F687-4F45-9708-019B960494DF}">
                  <a14:hiddenLine xmlns:a14="http://schemas.microsoft.com/office/drawing/2010/main" w="38100">
                    <a:solidFill>
                      <a:srgbClr val="000000"/>
                    </a:solidFill>
                    <a:round/>
                  </a14:hiddenLine>
                </a:ext>
              </a:extLst>
            </p:spPr>
            <p:txBody>
              <a:bodyPr wrap="square"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6" name="Oval 15">
                <a:extLst>
                  <a:ext uri="{FF2B5EF4-FFF2-40B4-BE49-F238E27FC236}">
                    <a16:creationId xmlns:a16="http://schemas.microsoft.com/office/drawing/2014/main" id="{F766C217-B3C1-6473-A0B6-4EE73AB39DAF}"/>
                  </a:ext>
                </a:extLst>
              </p:cNvPr>
              <p:cNvSpPr>
                <a:spLocks noChangeArrowheads="1"/>
              </p:cNvSpPr>
              <p:nvPr/>
            </p:nvSpPr>
            <p:spPr bwMode="gray">
              <a:xfrm>
                <a:off x="2163" y="1961"/>
                <a:ext cx="1300" cy="566"/>
              </a:xfrm>
              <a:prstGeom prst="ellipse">
                <a:avLst/>
              </a:prstGeom>
              <a:gradFill rotWithShape="1">
                <a:gsLst>
                  <a:gs pos="0">
                    <a:srgbClr val="887903"/>
                  </a:gs>
                  <a:gs pos="50000">
                    <a:srgbClr val="FCDF06"/>
                  </a:gs>
                  <a:gs pos="100000">
                    <a:srgbClr val="887903"/>
                  </a:gs>
                </a:gsLst>
                <a:lin ang="18900000" scaled="1"/>
              </a:gra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7" name="Oval 16">
                <a:extLst>
                  <a:ext uri="{FF2B5EF4-FFF2-40B4-BE49-F238E27FC236}">
                    <a16:creationId xmlns:a16="http://schemas.microsoft.com/office/drawing/2014/main" id="{BE7FA30E-6818-7F5C-F030-A178C1855DC5}"/>
                  </a:ext>
                </a:extLst>
              </p:cNvPr>
              <p:cNvSpPr>
                <a:spLocks noChangeArrowheads="1"/>
              </p:cNvSpPr>
              <p:nvPr/>
            </p:nvSpPr>
            <p:spPr bwMode="gray">
              <a:xfrm>
                <a:off x="2163" y="1948"/>
                <a:ext cx="1300" cy="566"/>
              </a:xfrm>
              <a:prstGeom prst="ellipse">
                <a:avLst/>
              </a:prstGeom>
              <a:solidFill>
                <a:srgbClr val="FF00FF">
                  <a:alpha val="0"/>
                </a:srgbClr>
              </a:solidFill>
              <a:ln w="38100" algn="ctr">
                <a:solidFill>
                  <a:schemeClr val="bg1"/>
                </a:solidFill>
                <a:round/>
              </a:ln>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8" name="Oval 17">
                <a:extLst>
                  <a:ext uri="{FF2B5EF4-FFF2-40B4-BE49-F238E27FC236}">
                    <a16:creationId xmlns:a16="http://schemas.microsoft.com/office/drawing/2014/main" id="{B1B30F6A-38C6-1D63-CF37-1FB71520B2E3}"/>
                  </a:ext>
                </a:extLst>
              </p:cNvPr>
              <p:cNvSpPr>
                <a:spLocks noChangeArrowheads="1"/>
              </p:cNvSpPr>
              <p:nvPr/>
            </p:nvSpPr>
            <p:spPr bwMode="gray">
              <a:xfrm>
                <a:off x="2228" y="1961"/>
                <a:ext cx="1170" cy="566"/>
              </a:xfrm>
              <a:prstGeom prst="ellipse">
                <a:avLst/>
              </a:prstGeom>
              <a:solidFill>
                <a:srgbClr val="FF00FF"/>
              </a:solidFill>
              <a:ln>
                <a:noFill/>
              </a:ln>
              <a:extLst>
                <a:ext uri="{91240B29-F687-4F45-9708-019B960494DF}">
                  <a14:hiddenLine xmlns:a14="http://schemas.microsoft.com/office/drawing/2010/main" w="38100">
                    <a:solidFill>
                      <a:srgbClr val="000000"/>
                    </a:solidFill>
                    <a:round/>
                  </a14:hiddenLine>
                </a:ext>
              </a:extLst>
            </p:spPr>
            <p:txBody>
              <a:bodyPr anchor="ctr">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19" name="Oval 18">
                <a:extLst>
                  <a:ext uri="{FF2B5EF4-FFF2-40B4-BE49-F238E27FC236}">
                    <a16:creationId xmlns:a16="http://schemas.microsoft.com/office/drawing/2014/main" id="{A74EBFA7-F508-DCD7-5158-C5FD8FADE86E}"/>
                  </a:ext>
                </a:extLst>
              </p:cNvPr>
              <p:cNvSpPr>
                <a:spLocks noChangeArrowheads="1"/>
              </p:cNvSpPr>
              <p:nvPr/>
            </p:nvSpPr>
            <p:spPr bwMode="gray">
              <a:xfrm>
                <a:off x="2246" y="1678"/>
                <a:ext cx="1134" cy="1134"/>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0" name="Oval 19">
                <a:extLst>
                  <a:ext uri="{FF2B5EF4-FFF2-40B4-BE49-F238E27FC236}">
                    <a16:creationId xmlns:a16="http://schemas.microsoft.com/office/drawing/2014/main" id="{7C9E3089-7CBF-DAAC-BC25-877079A84425}"/>
                  </a:ext>
                </a:extLst>
              </p:cNvPr>
              <p:cNvSpPr>
                <a:spLocks noChangeArrowheads="1"/>
              </p:cNvSpPr>
              <p:nvPr/>
            </p:nvSpPr>
            <p:spPr bwMode="gray">
              <a:xfrm>
                <a:off x="2262" y="1678"/>
                <a:ext cx="1105" cy="1105"/>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1" name="Oval 20">
                <a:extLst>
                  <a:ext uri="{FF2B5EF4-FFF2-40B4-BE49-F238E27FC236}">
                    <a16:creationId xmlns:a16="http://schemas.microsoft.com/office/drawing/2014/main" id="{40656C4A-9917-9C4D-CBB0-F29BAA4DB0C1}"/>
                  </a:ext>
                </a:extLst>
              </p:cNvPr>
              <p:cNvSpPr>
                <a:spLocks noChangeArrowheads="1"/>
              </p:cNvSpPr>
              <p:nvPr/>
            </p:nvSpPr>
            <p:spPr bwMode="gray">
              <a:xfrm>
                <a:off x="2192" y="1313"/>
                <a:ext cx="1052" cy="1032"/>
              </a:xfrm>
              <a:prstGeom prst="ellipse">
                <a:avLst/>
              </a:prstGeom>
              <a:solidFill>
                <a:schemeClr val="bg1">
                  <a:alpha val="47842"/>
                </a:schemeClr>
              </a:soli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sp>
            <p:nvSpPr>
              <p:cNvPr id="22" name="Oval 21">
                <a:extLst>
                  <a:ext uri="{FF2B5EF4-FFF2-40B4-BE49-F238E27FC236}">
                    <a16:creationId xmlns:a16="http://schemas.microsoft.com/office/drawing/2014/main" id="{7739E5A8-1088-0FAF-61AC-A89A8E285D54}"/>
                  </a:ext>
                </a:extLst>
              </p:cNvPr>
              <p:cNvSpPr>
                <a:spLocks noChangeArrowheads="1"/>
              </p:cNvSpPr>
              <p:nvPr/>
            </p:nvSpPr>
            <p:spPr bwMode="gray">
              <a:xfrm>
                <a:off x="2334" y="1505"/>
                <a:ext cx="1084" cy="1208"/>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endParaRPr lang="en-US" sz="1800"/>
              </a:p>
            </p:txBody>
          </p:sp>
        </p:grpSp>
        <p:sp>
          <p:nvSpPr>
            <p:cNvPr id="13" name="Text Box 20">
              <a:extLst>
                <a:ext uri="{FF2B5EF4-FFF2-40B4-BE49-F238E27FC236}">
                  <a16:creationId xmlns:a16="http://schemas.microsoft.com/office/drawing/2014/main" id="{6475EBF1-4D6B-4886-4AAC-DC193E2600C9}"/>
                </a:ext>
              </a:extLst>
            </p:cNvPr>
            <p:cNvSpPr txBox="1">
              <a:spLocks noChangeArrowheads="1"/>
            </p:cNvSpPr>
            <p:nvPr/>
          </p:nvSpPr>
          <p:spPr bwMode="auto">
            <a:xfrm>
              <a:off x="287" y="997"/>
              <a:ext cx="25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b="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b="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b="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b="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b="1" kern="1200">
                  <a:solidFill>
                    <a:schemeClr val="tx1"/>
                  </a:solidFill>
                  <a:latin typeface="Times New Roman" panose="02020603050405020304" pitchFamily="18" charset="0"/>
                  <a:ea typeface="+mn-ea"/>
                  <a:cs typeface="+mn-cs"/>
                </a:defRPr>
              </a:lvl5pPr>
              <a:lvl6pPr marL="2286000" algn="l" defTabSz="914400" rtl="0" eaLnBrk="1" latinLnBrk="0" hangingPunct="1">
                <a:defRPr b="1" kern="1200">
                  <a:solidFill>
                    <a:schemeClr val="tx1"/>
                  </a:solidFill>
                  <a:latin typeface="Times New Roman" panose="02020603050405020304" pitchFamily="18" charset="0"/>
                  <a:ea typeface="+mn-ea"/>
                  <a:cs typeface="+mn-cs"/>
                </a:defRPr>
              </a:lvl6pPr>
              <a:lvl7pPr marL="2743200" algn="l" defTabSz="914400" rtl="0" eaLnBrk="1" latinLnBrk="0" hangingPunct="1">
                <a:defRPr b="1" kern="1200">
                  <a:solidFill>
                    <a:schemeClr val="tx1"/>
                  </a:solidFill>
                  <a:latin typeface="Times New Roman" panose="02020603050405020304" pitchFamily="18" charset="0"/>
                  <a:ea typeface="+mn-ea"/>
                  <a:cs typeface="+mn-cs"/>
                </a:defRPr>
              </a:lvl7pPr>
              <a:lvl8pPr marL="3200400" algn="l" defTabSz="914400" rtl="0" eaLnBrk="1" latinLnBrk="0" hangingPunct="1">
                <a:defRPr b="1" kern="1200">
                  <a:solidFill>
                    <a:schemeClr val="tx1"/>
                  </a:solidFill>
                  <a:latin typeface="Times New Roman" panose="02020603050405020304" pitchFamily="18" charset="0"/>
                  <a:ea typeface="+mn-ea"/>
                  <a:cs typeface="+mn-cs"/>
                </a:defRPr>
              </a:lvl8pPr>
              <a:lvl9pPr marL="3657600" algn="l" defTabSz="914400" rtl="0" eaLnBrk="1" latinLnBrk="0" hangingPunct="1">
                <a:defRPr b="1" kern="1200">
                  <a:solidFill>
                    <a:schemeClr val="tx1"/>
                  </a:solidFill>
                  <a:latin typeface="Times New Roman" panose="02020603050405020304" pitchFamily="18" charset="0"/>
                  <a:ea typeface="+mn-ea"/>
                  <a:cs typeface="+mn-cs"/>
                </a:defRPr>
              </a:lvl9pPr>
            </a:lstStyle>
            <a:p>
              <a:pPr algn="ctr" eaLnBrk="1" hangingPunct="1"/>
              <a:r>
                <a:rPr lang="en-US" sz="4000" b="1" dirty="0" err="1">
                  <a:solidFill>
                    <a:srgbClr val="FF0000"/>
                  </a:solidFill>
                  <a:latin typeface="Times New Roman" panose="02020603050405020304" pitchFamily="18" charset="0"/>
                  <a:cs typeface="Times New Roman" panose="02020603050405020304" pitchFamily="18" charset="0"/>
                </a:rPr>
                <a:t>Kiểm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cũ</a:t>
              </a:r>
              <a:endParaRPr lang="en-US" sz="4000" b="1" dirty="0">
                <a:solidFill>
                  <a:srgbClr val="FF0000"/>
                </a:solidFill>
                <a:latin typeface="Times New Roman" panose="02020603050405020304" pitchFamily="18" charset="0"/>
                <a:cs typeface="Times New Roman" panose="02020603050405020304" pitchFamily="18" charset="0"/>
              </a:endParaRPr>
            </a:p>
          </p:txBody>
        </p:sp>
      </p:grpSp>
      <p:sp>
        <p:nvSpPr>
          <p:cNvPr id="27" name="Rectangle 26">
            <a:extLst>
              <a:ext uri="{FF2B5EF4-FFF2-40B4-BE49-F238E27FC236}">
                <a16:creationId xmlns:a16="http://schemas.microsoft.com/office/drawing/2014/main" id="{705D4FCB-3B4A-4AE6-A77C-7503881EC793}"/>
              </a:ext>
            </a:extLst>
          </p:cNvPr>
          <p:cNvSpPr/>
          <p:nvPr/>
        </p:nvSpPr>
        <p:spPr>
          <a:xfrm>
            <a:off x="609600" y="2456952"/>
            <a:ext cx="9751340" cy="754694"/>
          </a:xfrm>
          <a:prstGeom prst="rect">
            <a:avLst/>
          </a:prstGeom>
        </p:spPr>
        <p:txBody>
          <a:bodyPr wrap="square">
            <a:spAutoFit/>
          </a:bodyPr>
          <a:lstStyle/>
          <a:p>
            <a:pPr defTabSz="342900">
              <a:lnSpc>
                <a:spcPct val="150000"/>
              </a:lnSpc>
            </a:pPr>
            <a:r>
              <a:rPr lang="en-US" sz="3200" b="1" u="sng" dirty="0" err="1">
                <a:solidFill>
                  <a:srgbClr val="FF0000"/>
                </a:solidFill>
                <a:latin typeface="Times New Roman" panose="02020603050405020304" pitchFamily="18" charset="0"/>
                <a:cs typeface="Times New Roman" panose="02020603050405020304" pitchFamily="18" charset="0"/>
              </a:rPr>
              <a:t>Câu</a:t>
            </a:r>
            <a:r>
              <a:rPr lang="en-US" sz="3200" b="1" u="sng" dirty="0">
                <a:solidFill>
                  <a:srgbClr val="FF0000"/>
                </a:solidFill>
                <a:latin typeface="Times New Roman" panose="02020603050405020304" pitchFamily="18" charset="0"/>
                <a:cs typeface="Times New Roman" panose="02020603050405020304" pitchFamily="18" charset="0"/>
              </a:rPr>
              <a:t> 3: </a:t>
            </a:r>
            <a:r>
              <a:rPr lang="vi-VN" sz="3200" b="1" dirty="0">
                <a:latin typeface="Times New Roman" panose="02020603050405020304" pitchFamily="18" charset="0"/>
                <a:cs typeface="Times New Roman" panose="02020603050405020304" pitchFamily="18" charset="0"/>
              </a:rPr>
              <a:t>Thao tác nào đúng khi tắt máy tính?</a:t>
            </a:r>
          </a:p>
        </p:txBody>
      </p:sp>
      <p:sp>
        <p:nvSpPr>
          <p:cNvPr id="28" name="Rectangle 27">
            <a:extLst>
              <a:ext uri="{FF2B5EF4-FFF2-40B4-BE49-F238E27FC236}">
                <a16:creationId xmlns:a16="http://schemas.microsoft.com/office/drawing/2014/main" id="{196BFF3E-9728-4F76-880E-CF4DBCEC919A}"/>
              </a:ext>
            </a:extLst>
          </p:cNvPr>
          <p:cNvSpPr/>
          <p:nvPr/>
        </p:nvSpPr>
        <p:spPr>
          <a:xfrm>
            <a:off x="987238" y="3211646"/>
            <a:ext cx="8505049" cy="754694"/>
          </a:xfrm>
          <a:prstGeom prst="rect">
            <a:avLst/>
          </a:prstGeom>
        </p:spPr>
        <p:txBody>
          <a:bodyPr wrap="square">
            <a:spAutoFit/>
          </a:bodyPr>
          <a:lstStyle/>
          <a:p>
            <a:pPr defTabSz="342900">
              <a:lnSpc>
                <a:spcPct val="150000"/>
              </a:lnSpc>
            </a:pPr>
            <a:r>
              <a:rPr lang="en-US" sz="3200" b="1" dirty="0">
                <a:solidFill>
                  <a:srgbClr val="7FC354"/>
                </a:solidFill>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Rút phích cắm điện.</a:t>
            </a:r>
          </a:p>
        </p:txBody>
      </p:sp>
      <p:sp>
        <p:nvSpPr>
          <p:cNvPr id="29" name="Rectangle 28">
            <a:extLst>
              <a:ext uri="{FF2B5EF4-FFF2-40B4-BE49-F238E27FC236}">
                <a16:creationId xmlns:a16="http://schemas.microsoft.com/office/drawing/2014/main" id="{24345250-79B8-4F49-A5CC-C2B6498AF75D}"/>
              </a:ext>
            </a:extLst>
          </p:cNvPr>
          <p:cNvSpPr/>
          <p:nvPr/>
        </p:nvSpPr>
        <p:spPr>
          <a:xfrm>
            <a:off x="987238" y="3851773"/>
            <a:ext cx="7310526" cy="754694"/>
          </a:xfrm>
          <a:prstGeom prst="rect">
            <a:avLst/>
          </a:prstGeom>
        </p:spPr>
        <p:txBody>
          <a:bodyPr wrap="square">
            <a:spAutoFit/>
          </a:bodyPr>
          <a:lstStyle/>
          <a:p>
            <a:pPr defTabSz="342900">
              <a:lnSpc>
                <a:spcPct val="150000"/>
              </a:lnSpc>
            </a:pPr>
            <a:r>
              <a:rPr lang="en-US" sz="3200" b="1" dirty="0">
                <a:solidFill>
                  <a:srgbClr val="7FC354"/>
                </a:solidFill>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Nhấn công tắc trên thân máy tính</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11649FF-CE45-4856-90FA-5C925888ABDF}"/>
              </a:ext>
            </a:extLst>
          </p:cNvPr>
          <p:cNvSpPr/>
          <p:nvPr/>
        </p:nvSpPr>
        <p:spPr>
          <a:xfrm>
            <a:off x="976431" y="4645507"/>
            <a:ext cx="9619242" cy="1493358"/>
          </a:xfrm>
          <a:prstGeom prst="rect">
            <a:avLst/>
          </a:prstGeom>
        </p:spPr>
        <p:txBody>
          <a:bodyPr wrap="square">
            <a:spAutoFit/>
          </a:bodyPr>
          <a:lstStyle/>
          <a:p>
            <a:pPr defTabSz="342900">
              <a:lnSpc>
                <a:spcPct val="150000"/>
              </a:lnSpc>
            </a:pPr>
            <a:r>
              <a:rPr lang="en-US" sz="3200" b="1" dirty="0">
                <a:solidFill>
                  <a:srgbClr val="7FC354"/>
                </a:solidFill>
                <a:latin typeface="Times New Roman" panose="02020603050405020304" pitchFamily="18" charset="0"/>
                <a:cs typeface="Times New Roman" panose="02020603050405020304" pitchFamily="18" charset="0"/>
              </a:rPr>
              <a:t>C. </a:t>
            </a:r>
            <a:r>
              <a:rPr lang="vi-VN" sz="3200" dirty="0">
                <a:latin typeface="Times New Roman" panose="02020603050405020304" pitchFamily="18" charset="0"/>
                <a:cs typeface="Times New Roman" panose="02020603050405020304" pitchFamily="18" charset="0"/>
              </a:rPr>
              <a:t>Đóng các phần mềm đang mở và chọn </a:t>
            </a:r>
            <a:r>
              <a:rPr lang="vi-VN" sz="3200" b="1" dirty="0">
                <a:solidFill>
                  <a:srgbClr val="FF0000"/>
                </a:solidFill>
                <a:latin typeface="Times New Roman" panose="02020603050405020304" pitchFamily="18" charset="0"/>
                <a:cs typeface="Times New Roman" panose="02020603050405020304" pitchFamily="18" charset="0"/>
              </a:rPr>
              <a:t>Start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Power</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Shut down.</a:t>
            </a:r>
          </a:p>
        </p:txBody>
      </p:sp>
      <p:sp>
        <p:nvSpPr>
          <p:cNvPr id="31" name="Oval 30">
            <a:extLst>
              <a:ext uri="{FF2B5EF4-FFF2-40B4-BE49-F238E27FC236}">
                <a16:creationId xmlns:a16="http://schemas.microsoft.com/office/drawing/2014/main" id="{AA10915B-3BE9-484D-8CAE-C6CBB84ACFFA}"/>
              </a:ext>
            </a:extLst>
          </p:cNvPr>
          <p:cNvSpPr/>
          <p:nvPr/>
        </p:nvSpPr>
        <p:spPr>
          <a:xfrm>
            <a:off x="987238" y="490577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09484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1:</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 TÍNH VÀ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287109" y="4360515"/>
            <a:ext cx="7391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4000" b="1" u="sng" dirty="0">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5</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a:solidFill>
                  <a:srgbClr val="00B050"/>
                </a:solidFill>
                <a:latin typeface="Times New Roman" panose="02020603050405020304" pitchFamily="18" charset="0"/>
                <a:cs typeface="Times New Roman" panose="02020603050405020304" pitchFamily="18" charset="0"/>
              </a:rPr>
              <a:t>Sử </a:t>
            </a:r>
            <a:r>
              <a:rPr lang="en-US" altLang="en-US" sz="4000" b="1" dirty="0" err="1">
                <a:solidFill>
                  <a:srgbClr val="00B050"/>
                </a:solidFill>
                <a:latin typeface="Times New Roman" panose="02020603050405020304" pitchFamily="18" charset="0"/>
                <a:cs typeface="Times New Roman" panose="02020603050405020304" pitchFamily="18" charset="0"/>
              </a:rPr>
              <a:t>dụng</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bàn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phím</a:t>
            </a:r>
            <a:endParaRPr lang="en-US" altLang="en-US" sz="4000" b="1" i="1" dirty="0">
              <a:solidFill>
                <a:srgbClr val="00B050"/>
              </a:solidFill>
              <a:latin typeface="Times New Roman" panose="02020603050405020304" pitchFamily="18" charset="0"/>
              <a:cs typeface="Times New Roman" panose="02020603050405020304" pitchFamily="18" charset="0"/>
            </a:endParaRPr>
          </a:p>
          <a:p>
            <a:pPr eaLnBrk="1" hangingPunct="1">
              <a:spcBef>
                <a:spcPct val="0"/>
              </a:spcBef>
              <a:buClrTx/>
              <a:buSzTx/>
              <a:buFontTx/>
              <a:buNone/>
            </a:pP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077290" y="1348778"/>
            <a:ext cx="71573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5</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Sử</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dụng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973389" y="2286000"/>
            <a:ext cx="9066210" cy="1886515"/>
            <a:chOff x="3048000" y="2243621"/>
            <a:chExt cx="8437650" cy="908655"/>
          </a:xfrm>
        </p:grpSpPr>
        <p:sp>
          <p:nvSpPr>
            <p:cNvPr id="19" name="Oval 18"/>
            <p:cNvSpPr/>
            <p:nvPr/>
          </p:nvSpPr>
          <p:spPr>
            <a:xfrm>
              <a:off x="3048000" y="2360277"/>
              <a:ext cx="687734" cy="642370"/>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70443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dirty="0">
                  <a:latin typeface="Times New Roman" panose="02020603050405020304" pitchFamily="18" charset="0"/>
                  <a:cs typeface="Times New Roman" panose="02020603050405020304" pitchFamily="18" charset="0"/>
                </a:rPr>
                <a:t>Sau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4000" b="1" dirty="0">
                  <a:latin typeface="+mj-lt"/>
                  <a:cs typeface="Arial" pitchFamily="34" charset="0"/>
                </a:rPr>
                <a:t>:</a:t>
              </a:r>
            </a:p>
            <a:p>
              <a:pPr eaLnBrk="1" hangingPunct="1">
                <a:defRPr/>
              </a:pP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gọi</a:t>
              </a:r>
              <a:endParaRPr lang="en-US" sz="2800" b="1" dirty="0">
                <a:latin typeface="Times New Roman" panose="02020603050405020304" pitchFamily="18" charset="0"/>
                <a:cs typeface="Times New Roman" panose="02020603050405020304" pitchFamily="18" charset="0"/>
              </a:endParaRPr>
            </a:p>
            <a:p>
              <a:pPr eaLnBrk="1" hangingPunct="1">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hang </a:t>
              </a:r>
              <a:r>
                <a:rPr lang="en-US" sz="2800" b="1" dirty="0" err="1">
                  <a:latin typeface="Times New Roman" panose="02020603050405020304" pitchFamily="18" charset="0"/>
                  <a:cs typeface="Times New Roman" panose="02020603050405020304" pitchFamily="18" charset="0"/>
                </a:rPr>
                <a:t>phím</a:t>
              </a:r>
              <a:r>
                <a:rPr lang="en-US" sz="2800" b="1"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327308"/>
            <a:ext cx="9445253" cy="1971891"/>
            <a:chOff x="3021825" y="2309513"/>
            <a:chExt cx="7755655" cy="748919"/>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48919"/>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algn="just"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vị</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đặt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ngón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tay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phím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sở</a:t>
              </a:r>
              <a:r>
                <a:rPr lang="en-US" sz="2800" b="1" dirty="0">
                  <a:solidFill>
                    <a:schemeClr val="tx1"/>
                  </a:solidFill>
                  <a:latin typeface="Times New Roman" panose="02020603050405020304" pitchFamily="18" charset="0"/>
                  <a:cs typeface="Times New Roman" panose="02020603050405020304" pitchFamily="18" charset="0"/>
                </a:rPr>
                <a:t> </a:t>
              </a:r>
            </a:p>
            <a:p>
              <a:pPr algn="just"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gõ</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phím</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hàng</a:t>
              </a:r>
              <a:r>
                <a:rPr lang="en-US" sz="2800" b="1" dirty="0">
                  <a:solidFill>
                    <a:schemeClr val="tx1"/>
                  </a:solidFill>
                  <a:latin typeface="Times New Roman" panose="02020603050405020304" pitchFamily="18" charset="0"/>
                  <a:cs typeface="Times New Roman" panose="02020603050405020304" pitchFamily="18" charset="0"/>
                </a:rPr>
                <a:t> </a:t>
              </a:r>
            </a:p>
            <a:p>
              <a:pPr algn="just"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phím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phím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hàng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phím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dưới</a:t>
              </a:r>
              <a:r>
                <a:rPr lang="en-US" sz="2800" b="1" dirty="0">
                  <a:solidFill>
                    <a:schemeClr val="tx1"/>
                  </a:solidFill>
                  <a:latin typeface="Times New Roman" panose="02020603050405020304" pitchFamily="18" charset="0"/>
                  <a:cs typeface="Times New Roman" panose="02020603050405020304" pitchFamily="18" charset="0"/>
                </a:rPr>
                <a:t> </a:t>
              </a:r>
            </a:p>
            <a:p>
              <a:pPr algn="just"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đúng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quy</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định</a:t>
              </a:r>
              <a:r>
                <a:rPr lang="en-US" sz="2800" b="1" dirty="0">
                  <a:solidFill>
                    <a:schemeClr val="tx1"/>
                  </a:solidFill>
                  <a:latin typeface="Times New Roman" panose="02020603050405020304" pitchFamily="18" charset="0"/>
                  <a:cs typeface="Times New Roman" panose="02020603050405020304" pitchFamily="18" charset="0"/>
                </a:rPr>
                <a:t>.</a:t>
              </a: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85338000"/>
      </p:ext>
    </p:extLst>
  </p:cSld>
  <p:clrMapOvr>
    <a:masterClrMapping/>
  </p:clrMapOvr>
  <p:transition advClick="0" advTm="262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319"/>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28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28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609600"/>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a:latin typeface="Times New Roman" panose="02020603050405020304" pitchFamily="18" charset="0"/>
                <a:cs typeface="Times New Roman" panose="02020603050405020304" pitchFamily="18" charset="0"/>
              </a:rPr>
              <a:t>Tin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34325E99-8D03-402E-8158-E4682241AF5E}"/>
              </a:ext>
            </a:extLst>
          </p:cNvPr>
          <p:cNvSpPr/>
          <p:nvPr/>
        </p:nvSpPr>
        <p:spPr>
          <a:xfrm>
            <a:off x="838200" y="1066800"/>
            <a:ext cx="10972800" cy="646331"/>
          </a:xfrm>
          <a:prstGeom prst="rect">
            <a:avLst/>
          </a:prstGeom>
          <a:noFill/>
        </p:spPr>
        <p:txBody>
          <a:bodyPr wrap="square">
            <a:spAutoFit/>
          </a:bodyPr>
          <a:lstStyle/>
          <a:p>
            <a:pPr algn="ctr">
              <a:spcBef>
                <a:spcPct val="0"/>
              </a:spcBef>
            </a:pPr>
            <a:r>
              <a:rPr lang="en-US" altLang="en-US" sz="3600" b="1" u="sng" dirty="0">
                <a:solidFill>
                  <a:srgbClr val="FF0000"/>
                </a:solidFill>
                <a:latin typeface="Times New Roman" panose="02020603050405020304" pitchFamily="18" charset="0"/>
                <a:cs typeface="Times New Roman" panose="02020603050405020304" pitchFamily="18" charset="0"/>
              </a:rPr>
              <a:t>Bài</a:t>
            </a:r>
            <a:r>
              <a:rPr lang="vi-VN" altLang="en-US" sz="3600" b="1" u="sng" dirty="0">
                <a:solidFill>
                  <a:srgbClr val="FF0000"/>
                </a:solidFill>
                <a:latin typeface="Times New Roman" panose="02020603050405020304" pitchFamily="18" charset="0"/>
                <a:cs typeface="Times New Roman" panose="02020603050405020304" pitchFamily="18" charset="0"/>
              </a:rPr>
              <a:t> </a:t>
            </a:r>
            <a:r>
              <a:rPr lang="en-US" altLang="en-US" sz="3600" b="1" u="sng" dirty="0">
                <a:solidFill>
                  <a:srgbClr val="FF0000"/>
                </a:solidFill>
                <a:latin typeface="Times New Roman" panose="02020603050405020304" pitchFamily="18" charset="0"/>
                <a:cs typeface="Times New Roman" panose="02020603050405020304" pitchFamily="18" charset="0"/>
              </a:rPr>
              <a:t>5</a:t>
            </a:r>
            <a:r>
              <a:rPr lang="vi-VN" altLang="en-US" sz="3600" b="1" dirty="0">
                <a:solidFill>
                  <a:srgbClr val="FF0000"/>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Sử</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bàn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phím</a:t>
            </a:r>
            <a:endParaRPr lang="en-US" altLang="en-US" sz="3600" b="1" i="1" dirty="0">
              <a:solidFill>
                <a:srgbClr val="FF0000"/>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9F025F62-E459-4AAD-9994-8F5E6CCC8F87}"/>
              </a:ext>
            </a:extLst>
          </p:cNvPr>
          <p:cNvGrpSpPr/>
          <p:nvPr/>
        </p:nvGrpSpPr>
        <p:grpSpPr>
          <a:xfrm>
            <a:off x="964192" y="1737321"/>
            <a:ext cx="4134561" cy="1691680"/>
            <a:chOff x="301091" y="301982"/>
            <a:chExt cx="4134561" cy="2508169"/>
          </a:xfrm>
        </p:grpSpPr>
        <p:pic>
          <p:nvPicPr>
            <p:cNvPr id="15" name="Picture 14">
              <a:extLst>
                <a:ext uri="{FF2B5EF4-FFF2-40B4-BE49-F238E27FC236}">
                  <a16:creationId xmlns:a16="http://schemas.microsoft.com/office/drawing/2014/main" id="{5C05E891-9220-4D4C-8AB1-6E15D6990D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6" name="Picture 15">
              <a:extLst>
                <a:ext uri="{FF2B5EF4-FFF2-40B4-BE49-F238E27FC236}">
                  <a16:creationId xmlns:a16="http://schemas.microsoft.com/office/drawing/2014/main" id="{EE967225-234A-43CA-926B-F45BED2CA1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7" name="Group 16">
            <a:extLst>
              <a:ext uri="{FF2B5EF4-FFF2-40B4-BE49-F238E27FC236}">
                <a16:creationId xmlns:a16="http://schemas.microsoft.com/office/drawing/2014/main" id="{1DD507B3-B11D-4092-9383-D00093A95A8D}"/>
              </a:ext>
            </a:extLst>
          </p:cNvPr>
          <p:cNvGrpSpPr/>
          <p:nvPr/>
        </p:nvGrpSpPr>
        <p:grpSpPr>
          <a:xfrm>
            <a:off x="391392" y="3304998"/>
            <a:ext cx="8905008" cy="3227182"/>
            <a:chOff x="1768766" y="4552258"/>
            <a:chExt cx="7300588" cy="2237383"/>
          </a:xfrm>
        </p:grpSpPr>
        <p:sp>
          <p:nvSpPr>
            <p:cNvPr id="18" name="Speech Bubble: Rectangle with Corners Rounded 17">
              <a:extLst>
                <a:ext uri="{FF2B5EF4-FFF2-40B4-BE49-F238E27FC236}">
                  <a16:creationId xmlns:a16="http://schemas.microsoft.com/office/drawing/2014/main" id="{EA90089C-08CC-42ED-BC8E-8975FF8800E8}"/>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7B389CF5-066F-4650-9C71-6CC9238C2677}"/>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6482229A-B165-4F97-A073-35D439F29287}"/>
              </a:ext>
            </a:extLst>
          </p:cNvPr>
          <p:cNvSpPr/>
          <p:nvPr/>
        </p:nvSpPr>
        <p:spPr>
          <a:xfrm>
            <a:off x="838200" y="3296530"/>
            <a:ext cx="8395855" cy="3246530"/>
          </a:xfrm>
          <a:prstGeom prst="rect">
            <a:avLst/>
          </a:prstGeom>
        </p:spPr>
        <p:txBody>
          <a:bodyPr wrap="square">
            <a:spAutoFit/>
          </a:bodyPr>
          <a:lstStyle/>
          <a:p>
            <a:pPr indent="342900" algn="just" defTabSz="342900">
              <a:lnSpc>
                <a:spcPct val="150000"/>
              </a:lnSpc>
            </a:pPr>
            <a:r>
              <a:rPr lang="vi-VN" sz="2800" dirty="0">
                <a:latin typeface="+mj-lt"/>
                <a:cs typeface="Times New Roman" panose="02020603050405020304" pitchFamily="18" charset="0"/>
              </a:rPr>
              <a:t>Sau buổi thực hành đầu tiên, Khoa quan sát thấy có nhiều bạn đặt tay vào hàng phím </a:t>
            </a:r>
            <a:r>
              <a:rPr lang="en-US" sz="2800" dirty="0" err="1">
                <a:latin typeface="+mj-lt"/>
                <a:cs typeface="Times New Roman" panose="02020603050405020304" pitchFamily="18" charset="0"/>
              </a:rPr>
              <a:t>số</a:t>
            </a:r>
            <a:r>
              <a:rPr lang="vi-VN" sz="2800" dirty="0">
                <a:latin typeface="+mj-lt"/>
                <a:cs typeface="Times New Roman" panose="02020603050405020304" pitchFamily="18" charset="0"/>
              </a:rPr>
              <a:t>, </a:t>
            </a:r>
            <a:r>
              <a:rPr lang="en-US" sz="2800" dirty="0">
                <a:latin typeface="+mj-lt"/>
                <a:cs typeface="Times New Roman" panose="02020603050405020304" pitchFamily="18" charset="0"/>
              </a:rPr>
              <a:t>c</a:t>
            </a:r>
            <a:r>
              <a:rPr lang="vi-VN" sz="2800" dirty="0">
                <a:latin typeface="+mj-lt"/>
                <a:cs typeface="Times New Roman" panose="02020603050405020304" pitchFamily="18" charset="0"/>
              </a:rPr>
              <a:t>ó bạn đặt vào hàng phím chữ</a:t>
            </a:r>
            <a:r>
              <a:rPr lang="en-US" sz="2800" dirty="0">
                <a:latin typeface="+mj-lt"/>
                <a:cs typeface="Times New Roman" panose="02020603050405020304" pitchFamily="18" charset="0"/>
              </a:rPr>
              <a:t>, c</a:t>
            </a:r>
            <a:r>
              <a:rPr lang="vi-VN" sz="2800" dirty="0">
                <a:latin typeface="+mj-lt"/>
                <a:cs typeface="Times New Roman" panose="02020603050405020304" pitchFamily="18" charset="0"/>
              </a:rPr>
              <a:t>ó bạn gõ một tay. Khoa </a:t>
            </a:r>
            <a:r>
              <a:rPr lang="en-US" sz="2800" dirty="0" err="1">
                <a:latin typeface="+mj-lt"/>
                <a:cs typeface="Times New Roman" panose="02020603050405020304" pitchFamily="18" charset="0"/>
              </a:rPr>
              <a:t>có</a:t>
            </a:r>
            <a:r>
              <a:rPr lang="vi-VN" sz="2800" dirty="0">
                <a:latin typeface="+mj-lt"/>
                <a:cs typeface="Times New Roman" panose="02020603050405020304" pitchFamily="18" charset="0"/>
              </a:rPr>
              <a:t> băn khoăn muốn hỏi thầy giáo cách gõ bàn phím như thế nào cho đúng và nhanh. Chúng ta cùng tìm hiểu với bạn Khoa nhé.</a:t>
            </a:r>
          </a:p>
        </p:txBody>
      </p:sp>
      <p:sp>
        <p:nvSpPr>
          <p:cNvPr id="21" name="Rectangle 20">
            <a:extLst>
              <a:ext uri="{FF2B5EF4-FFF2-40B4-BE49-F238E27FC236}">
                <a16:creationId xmlns:a16="http://schemas.microsoft.com/office/drawing/2014/main" id="{3A91DC8B-6F46-4F3C-B018-8339332AFEF1}"/>
              </a:ext>
            </a:extLst>
          </p:cNvPr>
          <p:cNvSpPr/>
          <p:nvPr/>
        </p:nvSpPr>
        <p:spPr>
          <a:xfrm>
            <a:off x="1586187" y="2135380"/>
            <a:ext cx="3076025" cy="878959"/>
          </a:xfrm>
          <a:prstGeom prst="rect">
            <a:avLst/>
          </a:prstGeom>
        </p:spPr>
        <p:txBody>
          <a:bodyPr wrap="square">
            <a:spAutoFit/>
          </a:bodyPr>
          <a:lstStyle/>
          <a:p>
            <a:pPr defTabSz="342900">
              <a:lnSpc>
                <a:spcPct val="150000"/>
              </a:lnSpc>
            </a:pPr>
            <a:r>
              <a:rPr lang="en-US" sz="4000" b="1" dirty="0">
                <a:solidFill>
                  <a:srgbClr val="0998D7"/>
                </a:solidFill>
                <a:latin typeface="SVN-SAF" panose="02040603050506020204" pitchFamily="18" charset="0"/>
                <a:cs typeface="Times New Roman" panose="02020603050405020304" pitchFamily="18" charset="0"/>
              </a:rPr>
              <a:t>KHỞI ĐỘNG</a:t>
            </a:r>
            <a:endParaRPr lang="vi-VN" sz="4000" b="1" dirty="0">
              <a:solidFill>
                <a:srgbClr val="0998D7"/>
              </a:solidFill>
              <a:latin typeface="SVN-SAF"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3EEF9058-2F2E-4694-886F-02ABD884907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290057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1"/>
                                        </p:tgtEl>
                                        <p:attrNameLst>
                                          <p:attrName>ppt_x</p:attrName>
                                          <p:attrName>ppt_y</p:attrName>
                                        </p:attrNameLst>
                                      </p:cBhvr>
                                      <p:rCtr x="0" y="-3611"/>
                                    </p:animMotion>
                                    <p:animRot by="1500000">
                                      <p:cBhvr>
                                        <p:cTn id="14" dur="125" fill="hold">
                                          <p:stCondLst>
                                            <p:cond delay="0"/>
                                          </p:stCondLst>
                                        </p:cTn>
                                        <p:tgtEl>
                                          <p:spTgt spid="21"/>
                                        </p:tgtEl>
                                        <p:attrNameLst>
                                          <p:attrName>r</p:attrName>
                                        </p:attrNameLst>
                                      </p:cBhvr>
                                    </p:animRot>
                                    <p:animRot by="-1500000">
                                      <p:cBhvr>
                                        <p:cTn id="15" dur="125" fill="hold">
                                          <p:stCondLst>
                                            <p:cond delay="125"/>
                                          </p:stCondLst>
                                        </p:cTn>
                                        <p:tgtEl>
                                          <p:spTgt spid="21"/>
                                        </p:tgtEl>
                                        <p:attrNameLst>
                                          <p:attrName>r</p:attrName>
                                        </p:attrNameLst>
                                      </p:cBhvr>
                                    </p:animRot>
                                    <p:animRot by="-1500000">
                                      <p:cBhvr>
                                        <p:cTn id="16" dur="125" fill="hold">
                                          <p:stCondLst>
                                            <p:cond delay="250"/>
                                          </p:stCondLst>
                                        </p:cTn>
                                        <p:tgtEl>
                                          <p:spTgt spid="21"/>
                                        </p:tgtEl>
                                        <p:attrNameLst>
                                          <p:attrName>r</p:attrName>
                                        </p:attrNameLst>
                                      </p:cBhvr>
                                    </p:animRot>
                                    <p:animRot by="1500000">
                                      <p:cBhvr>
                                        <p:cTn id="17" dur="125" fill="hold">
                                          <p:stCondLst>
                                            <p:cond delay="375"/>
                                          </p:stCondLst>
                                        </p:cTn>
                                        <p:tgtEl>
                                          <p:spTgt spid="2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1+#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80">
                                          <p:stCondLst>
                                            <p:cond delay="0"/>
                                          </p:stCondLst>
                                        </p:cTn>
                                        <p:tgtEl>
                                          <p:spTgt spid="20"/>
                                        </p:tgtEl>
                                      </p:cBhvr>
                                    </p:animEffect>
                                    <p:anim calcmode="lin" valueType="num">
                                      <p:cBhvr>
                                        <p:cTn id="2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3" dur="26">
                                          <p:stCondLst>
                                            <p:cond delay="650"/>
                                          </p:stCondLst>
                                        </p:cTn>
                                        <p:tgtEl>
                                          <p:spTgt spid="20"/>
                                        </p:tgtEl>
                                      </p:cBhvr>
                                      <p:to x="100000" y="60000"/>
                                    </p:animScale>
                                    <p:animScale>
                                      <p:cBhvr>
                                        <p:cTn id="34" dur="166" decel="50000">
                                          <p:stCondLst>
                                            <p:cond delay="676"/>
                                          </p:stCondLst>
                                        </p:cTn>
                                        <p:tgtEl>
                                          <p:spTgt spid="20"/>
                                        </p:tgtEl>
                                      </p:cBhvr>
                                      <p:to x="100000" y="100000"/>
                                    </p:animScale>
                                    <p:animScale>
                                      <p:cBhvr>
                                        <p:cTn id="35" dur="26">
                                          <p:stCondLst>
                                            <p:cond delay="1312"/>
                                          </p:stCondLst>
                                        </p:cTn>
                                        <p:tgtEl>
                                          <p:spTgt spid="20"/>
                                        </p:tgtEl>
                                      </p:cBhvr>
                                      <p:to x="100000" y="80000"/>
                                    </p:animScale>
                                    <p:animScale>
                                      <p:cBhvr>
                                        <p:cTn id="36" dur="166" decel="50000">
                                          <p:stCondLst>
                                            <p:cond delay="1338"/>
                                          </p:stCondLst>
                                        </p:cTn>
                                        <p:tgtEl>
                                          <p:spTgt spid="20"/>
                                        </p:tgtEl>
                                      </p:cBhvr>
                                      <p:to x="100000" y="100000"/>
                                    </p:animScale>
                                    <p:animScale>
                                      <p:cBhvr>
                                        <p:cTn id="37" dur="26">
                                          <p:stCondLst>
                                            <p:cond delay="1642"/>
                                          </p:stCondLst>
                                        </p:cTn>
                                        <p:tgtEl>
                                          <p:spTgt spid="20"/>
                                        </p:tgtEl>
                                      </p:cBhvr>
                                      <p:to x="100000" y="90000"/>
                                    </p:animScale>
                                    <p:animScale>
                                      <p:cBhvr>
                                        <p:cTn id="38" dur="166" decel="50000">
                                          <p:stCondLst>
                                            <p:cond delay="1668"/>
                                          </p:stCondLst>
                                        </p:cTn>
                                        <p:tgtEl>
                                          <p:spTgt spid="20"/>
                                        </p:tgtEl>
                                      </p:cBhvr>
                                      <p:to x="100000" y="100000"/>
                                    </p:animScale>
                                    <p:animScale>
                                      <p:cBhvr>
                                        <p:cTn id="39" dur="26">
                                          <p:stCondLst>
                                            <p:cond delay="1808"/>
                                          </p:stCondLst>
                                        </p:cTn>
                                        <p:tgtEl>
                                          <p:spTgt spid="20"/>
                                        </p:tgtEl>
                                      </p:cBhvr>
                                      <p:to x="100000" y="95000"/>
                                    </p:animScale>
                                    <p:animScale>
                                      <p:cBhvr>
                                        <p:cTn id="40" dur="166" decel="50000">
                                          <p:stCondLst>
                                            <p:cond delay="1834"/>
                                          </p:stCondLst>
                                        </p:cTn>
                                        <p:tgtEl>
                                          <p:spTgt spid="20"/>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80">
                                          <p:stCondLst>
                                            <p:cond delay="0"/>
                                          </p:stCondLst>
                                        </p:cTn>
                                        <p:tgtEl>
                                          <p:spTgt spid="17"/>
                                        </p:tgtEl>
                                      </p:cBhvr>
                                    </p:animEffect>
                                    <p:anim calcmode="lin" valueType="num">
                                      <p:cBhvr>
                                        <p:cTn id="4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9" dur="26">
                                          <p:stCondLst>
                                            <p:cond delay="650"/>
                                          </p:stCondLst>
                                        </p:cTn>
                                        <p:tgtEl>
                                          <p:spTgt spid="17"/>
                                        </p:tgtEl>
                                      </p:cBhvr>
                                      <p:to x="100000" y="60000"/>
                                    </p:animScale>
                                    <p:animScale>
                                      <p:cBhvr>
                                        <p:cTn id="50" dur="166" decel="50000">
                                          <p:stCondLst>
                                            <p:cond delay="676"/>
                                          </p:stCondLst>
                                        </p:cTn>
                                        <p:tgtEl>
                                          <p:spTgt spid="17"/>
                                        </p:tgtEl>
                                      </p:cBhvr>
                                      <p:to x="100000" y="100000"/>
                                    </p:animScale>
                                    <p:animScale>
                                      <p:cBhvr>
                                        <p:cTn id="51" dur="26">
                                          <p:stCondLst>
                                            <p:cond delay="1312"/>
                                          </p:stCondLst>
                                        </p:cTn>
                                        <p:tgtEl>
                                          <p:spTgt spid="17"/>
                                        </p:tgtEl>
                                      </p:cBhvr>
                                      <p:to x="100000" y="80000"/>
                                    </p:animScale>
                                    <p:animScale>
                                      <p:cBhvr>
                                        <p:cTn id="52" dur="166" decel="50000">
                                          <p:stCondLst>
                                            <p:cond delay="1338"/>
                                          </p:stCondLst>
                                        </p:cTn>
                                        <p:tgtEl>
                                          <p:spTgt spid="17"/>
                                        </p:tgtEl>
                                      </p:cBhvr>
                                      <p:to x="100000" y="100000"/>
                                    </p:animScale>
                                    <p:animScale>
                                      <p:cBhvr>
                                        <p:cTn id="53" dur="26">
                                          <p:stCondLst>
                                            <p:cond delay="1642"/>
                                          </p:stCondLst>
                                        </p:cTn>
                                        <p:tgtEl>
                                          <p:spTgt spid="17"/>
                                        </p:tgtEl>
                                      </p:cBhvr>
                                      <p:to x="100000" y="90000"/>
                                    </p:animScale>
                                    <p:animScale>
                                      <p:cBhvr>
                                        <p:cTn id="54" dur="166" decel="50000">
                                          <p:stCondLst>
                                            <p:cond delay="1668"/>
                                          </p:stCondLst>
                                        </p:cTn>
                                        <p:tgtEl>
                                          <p:spTgt spid="17"/>
                                        </p:tgtEl>
                                      </p:cBhvr>
                                      <p:to x="100000" y="100000"/>
                                    </p:animScale>
                                    <p:animScale>
                                      <p:cBhvr>
                                        <p:cTn id="55" dur="26">
                                          <p:stCondLst>
                                            <p:cond delay="1808"/>
                                          </p:stCondLst>
                                        </p:cTn>
                                        <p:tgtEl>
                                          <p:spTgt spid="17"/>
                                        </p:tgtEl>
                                      </p:cBhvr>
                                      <p:to x="100000" y="95000"/>
                                    </p:animScale>
                                    <p:animScale>
                                      <p:cBhvr>
                                        <p:cTn id="5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D533D67-A480-4700-A38B-0CC46973C6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6"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dirty="0">
                <a:solidFill>
                  <a:srgbClr val="F03C69"/>
                </a:solidFill>
                <a:latin typeface="Times New Roman" panose="02020603050405020304" pitchFamily="18" charset="0"/>
                <a:cs typeface="Times New Roman" panose="02020603050405020304" pitchFamily="18" charset="0"/>
              </a:rPr>
              <a:t>1. BÀN PHÍM </a:t>
            </a:r>
            <a:r>
              <a:rPr lang="vi-VN" sz="2800" b="1" dirty="0">
                <a:solidFill>
                  <a:srgbClr val="F03C69"/>
                </a:solidFill>
                <a:latin typeface="Times New Roman" panose="02020603050405020304" pitchFamily="18" charset="0"/>
                <a:cs typeface="Times New Roman" panose="02020603050405020304" pitchFamily="18" charset="0"/>
              </a:rPr>
              <a:t>MÁY TÍNH</a:t>
            </a: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579967"/>
            </a:xfrm>
            <a:prstGeom prst="rect">
              <a:avLst/>
            </a:prstGeom>
          </p:spPr>
          <p:txBody>
            <a:bodyPr wrap="square">
              <a:spAutoFit/>
            </a:bodyPr>
            <a:lstStyle/>
            <a:p>
              <a:pPr defTabSz="342900">
                <a:lnSpc>
                  <a:spcPct val="150000"/>
                </a:lnSpc>
              </a:pPr>
              <a:r>
                <a:rPr lang="vi-VN" sz="2400" b="1" dirty="0">
                  <a:solidFill>
                    <a:srgbClr val="7FC354"/>
                  </a:solidFill>
                  <a:latin typeface="+mj-lt"/>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33965"/>
            </a:xfrm>
            <a:prstGeom prst="rect">
              <a:avLst/>
            </a:prstGeom>
          </p:spPr>
          <p:txBody>
            <a:bodyPr wrap="square">
              <a:spAutoFit/>
            </a:bodyPr>
            <a:lstStyle/>
            <a:p>
              <a:pPr defTabSz="342900">
                <a:lnSpc>
                  <a:spcPct val="150000"/>
                </a:lnSpc>
              </a:pPr>
              <a:r>
                <a:rPr lang="vi-VN" sz="2400" dirty="0">
                  <a:latin typeface="+mj-lt"/>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87148"/>
                </a:xfrm>
                <a:prstGeom prst="rect">
                  <a:avLst/>
                </a:prstGeom>
              </p:spPr>
              <p:txBody>
                <a:bodyPr wrap="square">
                  <a:spAutoFit/>
                </a:bodyPr>
                <a:lstStyle/>
                <a:p>
                  <a:pPr algn="ctr" defTabSz="342900">
                    <a:lnSpc>
                      <a:spcPct val="150000"/>
                    </a:lnSpc>
                  </a:pPr>
                  <a:r>
                    <a:rPr lang="en-US" sz="2400" b="1" dirty="0">
                      <a:solidFill>
                        <a:schemeClr val="bg1"/>
                      </a:solidFill>
                      <a:latin typeface="UTM Bienvenue" panose="02040603050506020204" pitchFamily="18" charset="0"/>
                      <a:cs typeface="Times New Roman" panose="02020603050405020304" pitchFamily="18" charset="0"/>
                    </a:rPr>
                    <a:t>HOẠT </a:t>
                  </a:r>
                  <a:r>
                    <a:rPr lang="en-US" sz="2400" b="1" dirty="0">
                      <a:solidFill>
                        <a:schemeClr val="bg1"/>
                      </a:solidFill>
                      <a:latin typeface="Times New Roman" panose="02020603050405020304" pitchFamily="18" charset="0"/>
                      <a:cs typeface="Times New Roman" panose="02020603050405020304" pitchFamily="18" charset="0"/>
                    </a:rPr>
                    <a:t>ĐỘNG</a:t>
                  </a:r>
                  <a:r>
                    <a:rPr lang="en-US" sz="2400" b="1" dirty="0">
                      <a:solidFill>
                        <a:schemeClr val="bg1"/>
                      </a:solidFill>
                      <a:latin typeface="UTM Bienvenue" panose="02040603050506020204" pitchFamily="18" charset="0"/>
                      <a:cs typeface="Times New Roman" panose="02020603050405020304" pitchFamily="18" charset="0"/>
                    </a:rPr>
                    <a:t> </a:t>
                  </a:r>
                  <a:endParaRPr lang="vi-VN" sz="2400" b="1" dirty="0">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5A2009BB-647F-46FB-BE93-05922FA959B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id="{1AAF4534-E7E3-4D4E-944C-1497CEC2F5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ags/tag3.xml><?xml version="1.0" encoding="utf-8"?>
<p:tagLst xmlns:a="http://schemas.openxmlformats.org/drawingml/2006/main" xmlns:r="http://schemas.openxmlformats.org/officeDocument/2006/relationships" xmlns:p="http://schemas.openxmlformats.org/presentationml/2006/main">
  <p:tag name="GENSWF_ADVANCE_TIME" val="10.827"/>
  <p:tag name="ISPRING_CUSTOM_TIMING_USED" val="1"/>
  <p:tag name="GENSWF_SLIDE_UID" val="{957E6C08-DF9D-475A-AECC-A22DB588417D}:256"/>
  <p:tag name="GENSWF_SLIDE_TITLE" val="Lời chúc"/>
  <p:tag name="ISPRING_SLIDE_INDENT_LEVEL" val="0"/>
  <p:tag name="ISPRING_SLIDE_ID_2" val="{EE481861-D94E-4419-9BEE-1020292BBFFD}"/>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11099</TotalTime>
  <Words>1543</Words>
  <Application>Microsoft Office PowerPoint</Application>
  <PresentationFormat>Widescreen</PresentationFormat>
  <Paragraphs>155</Paragraphs>
  <Slides>27</Slides>
  <Notes>10</Notes>
  <HiddenSlides>0</HiddenSlides>
  <MMClips>12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UTM Bienvenue</vt:lpstr>
      <vt:lpstr>DFPOP1-W9</vt:lpstr>
      <vt:lpstr>Calibri Light</vt:lpstr>
      <vt:lpstr>iCiel Cadena</vt:lpstr>
      <vt:lpstr>Times New Roman</vt:lpstr>
      <vt:lpstr>UTM Avo</vt:lpstr>
      <vt:lpstr>Arial</vt:lpstr>
      <vt:lpstr>SVN-SAF</vt:lpstr>
      <vt:lpstr>UTM HelvetIns</vt:lpstr>
      <vt:lpstr>Calibri</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Hp</cp:lastModifiedBy>
  <cp:revision>1259</cp:revision>
  <dcterms:created xsi:type="dcterms:W3CDTF">2021-09-19T04:33:01Z</dcterms:created>
  <dcterms:modified xsi:type="dcterms:W3CDTF">2022-08-12T14:19:57Z</dcterms:modified>
  <cp:category>9Slide.vn</cp:category>
</cp:coreProperties>
</file>