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5" r:id="rId3"/>
  </p:sldMasterIdLst>
  <p:notesMasterIdLst>
    <p:notesMasterId r:id="rId15"/>
  </p:notesMasterIdLst>
  <p:sldIdLst>
    <p:sldId id="364" r:id="rId4"/>
    <p:sldId id="362" r:id="rId5"/>
    <p:sldId id="273" r:id="rId6"/>
    <p:sldId id="343" r:id="rId7"/>
    <p:sldId id="258" r:id="rId8"/>
    <p:sldId id="333" r:id="rId9"/>
    <p:sldId id="360" r:id="rId10"/>
    <p:sldId id="292" r:id="rId11"/>
    <p:sldId id="361" r:id="rId12"/>
    <p:sldId id="336" r:id="rId13"/>
    <p:sldId id="312" r:id="rId14"/>
  </p:sldIdLst>
  <p:sldSz cx="12188825" cy="6858000"/>
  <p:notesSz cx="6858000" cy="9144000"/>
  <p:defaultTextStyle>
    <a:defPPr>
      <a:defRPr lang="en-US"/>
    </a:defPPr>
    <a:lvl1pPr marL="0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0547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0109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51643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0219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52739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0328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53835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0438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3C00"/>
    <a:srgbClr val="E085E7"/>
    <a:srgbClr val="D24CDC"/>
    <a:srgbClr val="BD8E79"/>
    <a:srgbClr val="B37D65"/>
    <a:srgbClr val="8F5D47"/>
    <a:srgbClr val="BF27CB"/>
    <a:srgbClr val="F3CEF6"/>
    <a:srgbClr val="A521AF"/>
    <a:srgbClr val="AD2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43" autoAdjust="0"/>
  </p:normalViewPr>
  <p:slideViewPr>
    <p:cSldViewPr>
      <p:cViewPr varScale="1">
        <p:scale>
          <a:sx n="59" d="100"/>
          <a:sy n="59" d="100"/>
        </p:scale>
        <p:origin x="1158" y="6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50622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01244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5186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20248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53113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303735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5435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40497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A2D15-8BAE-4562-9D49-BB619B02B4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096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807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2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1"/>
            <a:ext cx="12188825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05" y="745067"/>
            <a:ext cx="1174867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33"/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05" y="211588"/>
            <a:ext cx="3615092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6" b="1" dirty="0">
                <a:solidFill>
                  <a:schemeClr val="bg1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4225354189"/>
      </p:ext>
    </p:extLst>
  </p:cSld>
  <p:clrMapOvr>
    <a:masterClrMapping/>
  </p:clrMapOvr>
  <p:transition spd="slow" advTm="3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6699-6D30-4D15-8B8E-E8AC11FCE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4453F-4089-4757-B23C-D3B857B7F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450A6-ECF8-4026-9E41-BD717C4C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06/05/2024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0EFAC-BA70-49E2-927E-7DFF270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01BF4-2EDE-4AFC-880E-053D5C0D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3180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988E9-7227-4A31-BCC7-10181F29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B318F-0090-48BA-B4FA-5CE77CEC5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16D8F-F255-4796-8E32-4168BEAD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06/05/2024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DC0C0-9F71-42FC-A0EA-799F7D95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B9B1C-E43F-426F-84B6-BA4199A8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1553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990D-2097-451B-B303-F8C6D1F4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3CF26-3554-4958-ACA7-09DEC7E8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32A14-DBE6-4AD1-90E9-A35690AB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06/05/2024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1A71D-5CC3-43A7-ACD2-27A1FAD3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B1C91-FA2C-4AFA-BE60-73361B0D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3447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37051-8AFC-4F53-8140-311CBEAB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20E1D-2CEE-465F-A01E-7239419E7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D9CFC-2CB7-4D5F-8705-E291BD59A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0DD25-9929-4728-8A16-D177F560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06/05/2024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CEDB3-698D-4A9A-83D5-B8446358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7E053-F591-4C0D-9434-B3EF0D88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689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6EACB-494C-4042-A149-34B5034E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D0C9A-76E2-4ABA-8D7E-97F3A61B4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821B5-4BF2-4DD3-8684-11D853BE6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FF9C2-669A-41E6-B529-CA31DD083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FE6023-344F-47C7-A67E-B8D7F5228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9B22D-E3E2-4E80-98A0-EE69DBB7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06/05/2024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56F959-D543-493C-B996-408423D8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05FE60-7709-41D6-BF40-00CE0ECC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0721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D2566-D4CF-47F2-8F36-ADDAF1FA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307353-3E78-4A71-A9FA-F74BD06D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06/05/2024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9C3BE-6AA9-4243-AF08-CB3D7418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06744-B07E-4C67-883F-F613674D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851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8ECB23-A99E-444F-B6B0-C3408A0E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06/05/2024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CE5DE-5AEA-4888-A427-D1939E65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22452-74EB-4F82-839C-81646CD8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842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A6FC3-21DD-40B6-A4B8-467089D4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D5B94-6432-4572-82D8-63B8A860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85949-1B07-4906-954F-847DF397F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C16EB-0A79-43B8-922D-17FB6484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06/05/2024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E2D31-0BCC-4DD2-9011-5DB18C1E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6D663-0D5B-4085-B473-F2F251E2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469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B8232-7955-4050-8564-59AEF01A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7CA8F-CFCA-457F-916C-8C352EA34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718AE-1F9D-4AD9-97A7-5EC2D2D06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0F2A1-01A8-4F95-B07B-AA4C9ACB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06/05/2024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A1358-5F3C-4B89-A0BD-43851CD2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3D879-70C9-465C-AB02-6B72F8C1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2513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A1E4A-49C8-4E83-B9E7-09FBE260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F844F-5FD4-4AE0-99CE-ACF976FE4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35D40-87E0-449C-9860-2F984507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06/05/2024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71D64-CF5F-4FC0-97E8-BB379BFB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F3005-E1F7-4397-84E0-4BB9BE87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4048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F2BA86-641D-4C55-8A78-CE4401F47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01402-132A-4CB0-8CBC-F6427700C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21960-ABB8-45F7-9FC4-157F63AE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06/05/2024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12D82-847C-4E5F-8F01-30EF9B9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F4641-D2A0-4667-A4AC-40A5E8E0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6092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66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793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E55DF6-4EEA-4675-9E86-2E6A6239FF4F}"/>
              </a:ext>
            </a:extLst>
          </p:cNvPr>
          <p:cNvSpPr/>
          <p:nvPr userDrawn="1"/>
        </p:nvSpPr>
        <p:spPr>
          <a:xfrm>
            <a:off x="101574" y="0"/>
            <a:ext cx="12087251" cy="6858000"/>
          </a:xfrm>
          <a:prstGeom prst="rect">
            <a:avLst/>
          </a:prstGeom>
          <a:noFill/>
          <a:ln w="254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933"/>
          </a:p>
        </p:txBody>
      </p:sp>
    </p:spTree>
    <p:extLst>
      <p:ext uri="{BB962C8B-B14F-4D97-AF65-F5344CB8AC3E}">
        <p14:creationId xmlns:p14="http://schemas.microsoft.com/office/powerpoint/2010/main" val="34340814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8633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726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5902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453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3170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1804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043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69072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018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548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633" indent="0">
              <a:buNone/>
              <a:defRPr sz="2666" b="1"/>
            </a:lvl2pPr>
            <a:lvl3pPr marL="1217269" indent="0">
              <a:buNone/>
              <a:defRPr sz="2399" b="1"/>
            </a:lvl3pPr>
            <a:lvl4pPr marL="1825902" indent="0">
              <a:buNone/>
              <a:defRPr sz="2133" b="1"/>
            </a:lvl4pPr>
            <a:lvl5pPr marL="2434537" indent="0">
              <a:buNone/>
              <a:defRPr sz="2133" b="1"/>
            </a:lvl5pPr>
            <a:lvl6pPr marL="3043170" indent="0">
              <a:buNone/>
              <a:defRPr sz="2133" b="1"/>
            </a:lvl6pPr>
            <a:lvl7pPr marL="3651804" indent="0">
              <a:buNone/>
              <a:defRPr sz="2133" b="1"/>
            </a:lvl7pPr>
            <a:lvl8pPr marL="4260439" indent="0">
              <a:buNone/>
              <a:defRPr sz="2133" b="1"/>
            </a:lvl8pPr>
            <a:lvl9pPr marL="486907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60" y="1535113"/>
            <a:ext cx="5387630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633" indent="0">
              <a:buNone/>
              <a:defRPr sz="2666" b="1"/>
            </a:lvl2pPr>
            <a:lvl3pPr marL="1217269" indent="0">
              <a:buNone/>
              <a:defRPr sz="2399" b="1"/>
            </a:lvl3pPr>
            <a:lvl4pPr marL="1825902" indent="0">
              <a:buNone/>
              <a:defRPr sz="2133" b="1"/>
            </a:lvl4pPr>
            <a:lvl5pPr marL="2434537" indent="0">
              <a:buNone/>
              <a:defRPr sz="2133" b="1"/>
            </a:lvl5pPr>
            <a:lvl6pPr marL="3043170" indent="0">
              <a:buNone/>
              <a:defRPr sz="2133" b="1"/>
            </a:lvl6pPr>
            <a:lvl7pPr marL="3651804" indent="0">
              <a:buNone/>
              <a:defRPr sz="2133" b="1"/>
            </a:lvl7pPr>
            <a:lvl8pPr marL="4260439" indent="0">
              <a:buNone/>
              <a:defRPr sz="2133" b="1"/>
            </a:lvl8pPr>
            <a:lvl9pPr marL="486907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60" y="2174875"/>
            <a:ext cx="5387630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64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1"/>
            <a:ext cx="10360501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5"/>
            <a:ext cx="103605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395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035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7" y="273049"/>
            <a:ext cx="4010039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7" y="1435106"/>
            <a:ext cx="4010039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8633" indent="0">
              <a:buNone/>
              <a:defRPr sz="1600"/>
            </a:lvl2pPr>
            <a:lvl3pPr marL="1217269" indent="0">
              <a:buNone/>
              <a:defRPr sz="1333"/>
            </a:lvl3pPr>
            <a:lvl4pPr marL="1825902" indent="0">
              <a:buNone/>
              <a:defRPr sz="1200"/>
            </a:lvl4pPr>
            <a:lvl5pPr marL="2434537" indent="0">
              <a:buNone/>
              <a:defRPr sz="1200"/>
            </a:lvl5pPr>
            <a:lvl6pPr marL="3043170" indent="0">
              <a:buNone/>
              <a:defRPr sz="1200"/>
            </a:lvl6pPr>
            <a:lvl7pPr marL="3651804" indent="0">
              <a:buNone/>
              <a:defRPr sz="1200"/>
            </a:lvl7pPr>
            <a:lvl8pPr marL="4260439" indent="0">
              <a:buNone/>
              <a:defRPr sz="1200"/>
            </a:lvl8pPr>
            <a:lvl9pPr marL="486907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276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8633" indent="0">
              <a:buNone/>
              <a:defRPr sz="3732"/>
            </a:lvl2pPr>
            <a:lvl3pPr marL="1217269" indent="0">
              <a:buNone/>
              <a:defRPr sz="3199"/>
            </a:lvl3pPr>
            <a:lvl4pPr marL="1825902" indent="0">
              <a:buNone/>
              <a:defRPr sz="2666"/>
            </a:lvl4pPr>
            <a:lvl5pPr marL="2434537" indent="0">
              <a:buNone/>
              <a:defRPr sz="2666"/>
            </a:lvl5pPr>
            <a:lvl6pPr marL="3043170" indent="0">
              <a:buNone/>
              <a:defRPr sz="2666"/>
            </a:lvl6pPr>
            <a:lvl7pPr marL="3651804" indent="0">
              <a:buNone/>
              <a:defRPr sz="2666"/>
            </a:lvl7pPr>
            <a:lvl8pPr marL="4260439" indent="0">
              <a:buNone/>
              <a:defRPr sz="2666"/>
            </a:lvl8pPr>
            <a:lvl9pPr marL="4869072" indent="0">
              <a:buNone/>
              <a:defRPr sz="26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2"/>
            <a:ext cx="7313295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8633" indent="0">
              <a:buNone/>
              <a:defRPr sz="1600"/>
            </a:lvl2pPr>
            <a:lvl3pPr marL="1217269" indent="0">
              <a:buNone/>
              <a:defRPr sz="1333"/>
            </a:lvl3pPr>
            <a:lvl4pPr marL="1825902" indent="0">
              <a:buNone/>
              <a:defRPr sz="1200"/>
            </a:lvl4pPr>
            <a:lvl5pPr marL="2434537" indent="0">
              <a:buNone/>
              <a:defRPr sz="1200"/>
            </a:lvl5pPr>
            <a:lvl6pPr marL="3043170" indent="0">
              <a:buNone/>
              <a:defRPr sz="1200"/>
            </a:lvl6pPr>
            <a:lvl7pPr marL="3651804" indent="0">
              <a:buNone/>
              <a:defRPr sz="1200"/>
            </a:lvl7pPr>
            <a:lvl8pPr marL="4260439" indent="0">
              <a:buNone/>
              <a:defRPr sz="1200"/>
            </a:lvl8pPr>
            <a:lvl9pPr marL="486907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118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19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970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1"/>
            <a:ext cx="12188825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05" y="745067"/>
            <a:ext cx="1174867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33"/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05" y="211588"/>
            <a:ext cx="3615092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6" b="1" dirty="0">
                <a:solidFill>
                  <a:schemeClr val="bg1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3338263674"/>
      </p:ext>
    </p:extLst>
  </p:cSld>
  <p:clrMapOvr>
    <a:masterClrMapping/>
  </p:clrMapOvr>
  <p:transition spd="slow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4"/>
            <a:ext cx="5385515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5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9" y="1535114"/>
            <a:ext cx="5387630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9" y="2174875"/>
            <a:ext cx="5387630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73049"/>
            <a:ext cx="4010039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4" y="273053"/>
            <a:ext cx="6813891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8" y="1435105"/>
            <a:ext cx="4010039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2"/>
            <a:ext cx="7313295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41"/>
            <a:ext cx="7313295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9"/>
            <a:ext cx="10969943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69943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3"/>
            <a:ext cx="3859795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D9D997-E83A-4B89-8AA7-643B4EDA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1EBF9-C76E-44FC-8DD3-E56F7351D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2C121-5EEA-4177-9309-936CB91BE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6A027-9143-4183-876C-8F245754F8E4}" type="datetimeFigureOut">
              <a:rPr lang="vi-VN" smtClean="0"/>
              <a:t>06/05/2024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6E04F-92A3-494E-9937-DDCB7A601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5ADF9-08ED-427E-B629-E892E9E87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973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91317" tIns="45660" rIns="91317" bIns="456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317" tIns="45660" rIns="91317" bIns="456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3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defTabSz="1217269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75" indent="-456475" algn="l" defTabSz="1217269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89030" indent="-380397" algn="l" defTabSz="1217269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1585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0219" indent="-304319" algn="l" defTabSz="1217269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38854" indent="-304319" algn="l" defTabSz="1217269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47487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56120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64756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3389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8633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7269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5902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4537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3170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1804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0439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69072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234619" y="615127"/>
            <a:ext cx="9736720" cy="1003782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71045-9910-4E8B-A75E-76212F6E2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2" y="381000"/>
            <a:ext cx="9972193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91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D3CC1B0A-C0FA-42BB-A0DE-B9410B95E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988" y="-13064"/>
            <a:ext cx="12877800" cy="68710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355F66-A617-4373-9B18-F16044AF01D7}"/>
              </a:ext>
            </a:extLst>
          </p:cNvPr>
          <p:cNvSpPr txBox="1"/>
          <p:nvPr/>
        </p:nvSpPr>
        <p:spPr>
          <a:xfrm>
            <a:off x="4353453" y="2286000"/>
            <a:ext cx="3100918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b="1" dirty="0">
                <a:solidFill>
                  <a:srgbClr val="FFFF00"/>
                </a:solidFill>
              </a:rPr>
              <a:t>CỦNG CỐ, DẶN DÒ</a:t>
            </a:r>
          </a:p>
        </p:txBody>
      </p:sp>
    </p:spTree>
    <p:extLst>
      <p:ext uri="{BB962C8B-B14F-4D97-AF65-F5344CB8AC3E}">
        <p14:creationId xmlns:p14="http://schemas.microsoft.com/office/powerpoint/2010/main" val="274172555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>
            <a:spLocks/>
          </p:cNvSpPr>
          <p:nvPr/>
        </p:nvSpPr>
        <p:spPr bwMode="auto">
          <a:xfrm>
            <a:off x="4162696" y="1937551"/>
            <a:ext cx="4070130" cy="2035988"/>
          </a:xfrm>
          <a:custGeom>
            <a:avLst/>
            <a:gdLst>
              <a:gd name="T0" fmla="*/ 1748631 w 3744416"/>
              <a:gd name="T1" fmla="*/ 0 h 1872208"/>
              <a:gd name="T2" fmla="*/ 3497262 w 3744416"/>
              <a:gd name="T3" fmla="*/ 1749425 h 1872208"/>
              <a:gd name="T4" fmla="*/ 0 w 3744416"/>
              <a:gd name="T5" fmla="*/ 1749425 h 1872208"/>
              <a:gd name="T6" fmla="*/ 174863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38100" cap="flat" cmpd="sng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2933">
              <a:solidFill>
                <a:srgbClr val="280014"/>
              </a:solidFill>
              <a:latin typeface="Times New Roman"/>
              <a:ea typeface="微软雅黑"/>
            </a:endParaRPr>
          </a:p>
        </p:txBody>
      </p:sp>
      <p:sp>
        <p:nvSpPr>
          <p:cNvPr id="4" name="MH_Other_2"/>
          <p:cNvSpPr>
            <a:spLocks noChangeArrowheads="1"/>
          </p:cNvSpPr>
          <p:nvPr/>
        </p:nvSpPr>
        <p:spPr bwMode="auto">
          <a:xfrm>
            <a:off x="4441674" y="2281193"/>
            <a:ext cx="3443814" cy="34438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90147" tIns="46978" rIns="90147" bIns="46978" anchor="ctr"/>
          <a:lstStyle/>
          <a:p>
            <a:pPr algn="ctr" latinLnBrk="1"/>
            <a:endParaRPr lang="zh-CN" altLang="en-US" sz="1300">
              <a:solidFill>
                <a:srgbClr val="FFFFFF"/>
              </a:solidFill>
              <a:latin typeface="微软雅黑 Light" charset="-122"/>
              <a:ea typeface="微软雅黑 Light" charset="-122"/>
            </a:endParaRPr>
          </a:p>
        </p:txBody>
      </p:sp>
      <p:pic>
        <p:nvPicPr>
          <p:cNvPr id="11" name="Picture 2" descr="C:\Users\Administrator\Desktop\suc\512个各行各业背景透明人物头像png图标素材\image5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94" y="2401254"/>
            <a:ext cx="3144566" cy="314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F66A6D-BEA9-4082-A325-0BFAF506F977}"/>
              </a:ext>
            </a:extLst>
          </p:cNvPr>
          <p:cNvSpPr/>
          <p:nvPr/>
        </p:nvSpPr>
        <p:spPr>
          <a:xfrm>
            <a:off x="251725" y="239369"/>
            <a:ext cx="11685375" cy="4914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933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C36D56-41F6-4CA9-BF33-6F08ED5DCDD7}"/>
              </a:ext>
            </a:extLst>
          </p:cNvPr>
          <p:cNvSpPr txBox="1"/>
          <p:nvPr/>
        </p:nvSpPr>
        <p:spPr>
          <a:xfrm>
            <a:off x="765470" y="3539746"/>
            <a:ext cx="5432290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b="1" dirty="0">
                <a:solidFill>
                  <a:srgbClr val="FF0000"/>
                </a:solidFill>
              </a:rPr>
              <a:t>TẠM BIỆT, HẸN GẶP LẠI</a:t>
            </a: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id="{AD38FB8A-3E90-45EA-9AD2-233101333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725" y="85307"/>
            <a:ext cx="2464013" cy="192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29086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5B9E6F9-49A7-43E5-AB06-CEF2F90308DD}"/>
              </a:ext>
            </a:extLst>
          </p:cNvPr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solidFill>
            <a:srgbClr val="13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 descr="图片包含 文字, 地图&#10;&#10;已生成极高可信度的说明">
            <a:extLst>
              <a:ext uri="{FF2B5EF4-FFF2-40B4-BE49-F238E27FC236}">
                <a16:creationId xmlns:a16="http://schemas.microsoft.com/office/drawing/2014/main" id="{E7D403A6-1637-4C3B-BD13-0069B5D6F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14557" r="2984" b="6216"/>
          <a:stretch/>
        </p:blipFill>
        <p:spPr>
          <a:xfrm>
            <a:off x="1835880" y="809065"/>
            <a:ext cx="8441441" cy="54319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8E14793-39FB-40C9-A60A-69EEA3398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44" y="4344524"/>
            <a:ext cx="1604357" cy="1558649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6594028-6525-4457-9820-22D8F044B913}"/>
              </a:ext>
            </a:extLst>
          </p:cNvPr>
          <p:cNvGrpSpPr/>
          <p:nvPr/>
        </p:nvGrpSpPr>
        <p:grpSpPr>
          <a:xfrm rot="289861">
            <a:off x="4714376" y="1541004"/>
            <a:ext cx="3536833" cy="2298424"/>
            <a:chOff x="6741949" y="3068424"/>
            <a:chExt cx="3280709" cy="2299022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4888BCB-98A8-4972-B00C-ACC00545E4C3}"/>
                </a:ext>
              </a:extLst>
            </p:cNvPr>
            <p:cNvSpPr txBox="1"/>
            <p:nvPr/>
          </p:nvSpPr>
          <p:spPr>
            <a:xfrm rot="21310139">
              <a:off x="6741949" y="4044007"/>
              <a:ext cx="32807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998" b="1" i="0" u="none" strike="noStrike" kern="1200" cap="none" spc="0" normalizeH="0" baseline="0" noProof="0" dirty="0">
                  <a:ln w="1270">
                    <a:solidFill>
                      <a:srgbClr val="7C3C21"/>
                    </a:solidFill>
                  </a:ln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uLnTx/>
                  <a:uFillTx/>
                  <a:latin typeface="UVN Ly Do" panose="03020702040505070503" pitchFamily="66" charset="0"/>
                  <a:ea typeface="小考拉体" panose="02000503000000000000" pitchFamily="2" charset="-122"/>
                  <a:cs typeface="+mn-cs"/>
                </a:rPr>
                <a:t>TIẾT 4</a:t>
              </a:r>
              <a:endParaRPr kumimoji="0" lang="zh-CN" altLang="en-US" sz="7198" b="1" i="0" u="none" strike="noStrike" kern="1200" cap="none" spc="0" normalizeH="0" baseline="0" noProof="0" dirty="0">
                <a:ln w="1270">
                  <a:solidFill>
                    <a:srgbClr val="7C3C2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uLnTx/>
                <a:uFillTx/>
                <a:latin typeface="UVN Ly Do" panose="03020702040505070503" pitchFamily="66" charset="0"/>
                <a:ea typeface="小考拉体" panose="02000503000000000000" pitchFamily="2" charset="-122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E0F44D9-F013-433A-82ED-568645F72B13}"/>
                </a:ext>
              </a:extLst>
            </p:cNvPr>
            <p:cNvSpPr/>
            <p:nvPr/>
          </p:nvSpPr>
          <p:spPr>
            <a:xfrm>
              <a:off x="6755194" y="3068424"/>
              <a:ext cx="93738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497" b="1" i="0" u="none" strike="noStrike" kern="1200" cap="none" spc="0" normalizeH="0" baseline="0" noProof="0" dirty="0">
                <a:ln w="1270">
                  <a:solidFill>
                    <a:srgbClr val="7C3C21"/>
                  </a:solidFill>
                </a:ln>
                <a:solidFill>
                  <a:srgbClr val="FBD705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  <a:cs typeface="+mn-cs"/>
              </a:endParaRPr>
            </a:p>
          </p:txBody>
        </p:sp>
      </p:grpSp>
      <p:sp>
        <p:nvSpPr>
          <p:cNvPr id="5" name="AutoShape 2" descr="Tập viết: Chữ hoa: Q, V (kiểu 2)"/>
          <p:cNvSpPr>
            <a:spLocks noChangeAspect="1" noChangeArrowheads="1"/>
          </p:cNvSpPr>
          <p:nvPr/>
        </p:nvSpPr>
        <p:spPr bwMode="auto">
          <a:xfrm>
            <a:off x="155534" y="-143532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14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6200" y="229722"/>
            <a:ext cx="9852634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Dựa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vào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và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câu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hỏi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gợi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ý,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đoán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nội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dung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của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từng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01" y="236222"/>
            <a:ext cx="556539" cy="64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BE7E8B-D5AF-46F8-91BC-4EEC43E73055}"/>
              </a:ext>
            </a:extLst>
          </p:cNvPr>
          <p:cNvSpPr txBox="1"/>
          <p:nvPr/>
        </p:nvSpPr>
        <p:spPr>
          <a:xfrm>
            <a:off x="2844059" y="1000074"/>
            <a:ext cx="541527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ctr" defTabSz="1217269"/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Cảm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ơn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họa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0911" y="1608291"/>
            <a:ext cx="7045557" cy="45114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133" dirty="0">
                <a:solidFill>
                  <a:prstClr val="black"/>
                </a:solidFill>
                <a:latin typeface="Calibri "/>
              </a:rPr>
              <a:t>                        (Theo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cổ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an-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đec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-xen)</a:t>
            </a:r>
            <a:endParaRPr lang="vi-VN" sz="2133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D768FB-E8C9-4D17-9A38-2B78CCE7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46" y="2674607"/>
            <a:ext cx="5586546" cy="2785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D21266-51B3-440A-9944-20108A3EB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693" y="2687708"/>
            <a:ext cx="6195986" cy="260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6200" y="229722"/>
            <a:ext cx="9852634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>
                <a:solidFill>
                  <a:prstClr val="black"/>
                </a:solidFill>
                <a:latin typeface="Calibri "/>
              </a:rPr>
              <a:t>Nghe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kể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chuyện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BE7E8B-D5AF-46F8-91BC-4EEC43E73055}"/>
              </a:ext>
            </a:extLst>
          </p:cNvPr>
          <p:cNvSpPr txBox="1"/>
          <p:nvPr/>
        </p:nvSpPr>
        <p:spPr>
          <a:xfrm>
            <a:off x="2844059" y="1000074"/>
            <a:ext cx="541527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ctr" defTabSz="1217269"/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Cảm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ơn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họa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0911" y="1608291"/>
            <a:ext cx="7045557" cy="45114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133" dirty="0">
                <a:solidFill>
                  <a:prstClr val="black"/>
                </a:solidFill>
                <a:latin typeface="Calibri "/>
              </a:rPr>
              <a:t>                        (Theo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cổ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an-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đec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-xen)</a:t>
            </a:r>
            <a:endParaRPr lang="vi-VN" sz="2133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D768FB-E8C9-4D17-9A38-2B78CCE73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46" y="2674607"/>
            <a:ext cx="5586546" cy="2785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D21266-51B3-440A-9944-20108A3EB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693" y="2687708"/>
            <a:ext cx="6195986" cy="26031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2C40EB-6C6A-4C8D-B931-E0CA1DE29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73" y="893"/>
            <a:ext cx="861418" cy="10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3064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673166" y="7086540"/>
            <a:ext cx="812588" cy="8125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2" tIns="60872" rIns="121742" bIns="60872" rtlCol="0" anchor="ctr"/>
          <a:lstStyle/>
          <a:p>
            <a:pPr algn="ctr" defTabSz="1217269"/>
            <a:r>
              <a:rPr lang="en-US" sz="3732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2CE2A5-3F53-43D2-B756-E71876725BD0}"/>
              </a:ext>
            </a:extLst>
          </p:cNvPr>
          <p:cNvSpPr txBox="1"/>
          <p:nvPr/>
        </p:nvSpPr>
        <p:spPr>
          <a:xfrm>
            <a:off x="1074906" y="2717985"/>
            <a:ext cx="5008499" cy="1107545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-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Tranh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1: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tự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hào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có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chim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quý</a:t>
            </a:r>
            <a:endParaRPr lang="en-US" sz="3199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BB71CD7-143D-46D8-BD2B-BC2C9F69C57B}"/>
              </a:ext>
            </a:extLst>
          </p:cNvPr>
          <p:cNvSpPr/>
          <p:nvPr/>
        </p:nvSpPr>
        <p:spPr>
          <a:xfrm>
            <a:off x="346139" y="3118489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029A78-1DA2-4CE9-9381-E528C58EC8D6}"/>
              </a:ext>
            </a:extLst>
          </p:cNvPr>
          <p:cNvSpPr txBox="1"/>
          <p:nvPr/>
        </p:nvSpPr>
        <p:spPr>
          <a:xfrm>
            <a:off x="833652" y="253290"/>
            <a:ext cx="8140322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Kể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lại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từng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đoạn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theo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.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26BDF5-AF33-4FFB-98E5-23D24239E9D4}"/>
              </a:ext>
            </a:extLst>
          </p:cNvPr>
          <p:cNvSpPr txBox="1"/>
          <p:nvPr/>
        </p:nvSpPr>
        <p:spPr>
          <a:xfrm>
            <a:off x="944364" y="1194383"/>
            <a:ext cx="5007181" cy="94339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Vật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ở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vương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quốc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khiến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tự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hào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nhất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5E33D6-038B-49EF-8DF5-F86445C60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61" y="235550"/>
            <a:ext cx="861418" cy="10076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7BFF9C-5DC0-4DE9-B138-778FAB3665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843" b="27577"/>
          <a:stretch/>
        </p:blipFill>
        <p:spPr>
          <a:xfrm>
            <a:off x="5484971" y="1251751"/>
            <a:ext cx="6557271" cy="391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673166" y="7086540"/>
            <a:ext cx="812588" cy="8125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2" tIns="60872" rIns="121742" bIns="60872" rtlCol="0" anchor="ctr"/>
          <a:lstStyle/>
          <a:p>
            <a:pPr algn="ctr" defTabSz="1217269"/>
            <a:r>
              <a:rPr lang="en-US" sz="3732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26BDF5-AF33-4FFB-98E5-23D24239E9D4}"/>
              </a:ext>
            </a:extLst>
          </p:cNvPr>
          <p:cNvSpPr txBox="1"/>
          <p:nvPr/>
        </p:nvSpPr>
        <p:spPr>
          <a:xfrm>
            <a:off x="812588" y="1360300"/>
            <a:ext cx="4570809" cy="94339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được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tặng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sao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trở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về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rừng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xanh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2CE2A5-3F53-43D2-B756-E71876725BD0}"/>
              </a:ext>
            </a:extLst>
          </p:cNvPr>
          <p:cNvSpPr txBox="1"/>
          <p:nvPr/>
        </p:nvSpPr>
        <p:spPr>
          <a:xfrm>
            <a:off x="1003116" y="2921132"/>
            <a:ext cx="4189754" cy="135363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vi-VN" sz="2666" b="1" dirty="0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Tranh 2: Nhà vua được tặng 1 con chim đồ chơi bằng </a:t>
            </a:r>
            <a:r>
              <a:rPr lang="en-US" sz="2666" b="1" dirty="0" err="1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máy</a:t>
            </a:r>
            <a:endParaRPr lang="en-US" sz="2666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BB71CD7-143D-46D8-BD2B-BC2C9F69C57B}"/>
              </a:ext>
            </a:extLst>
          </p:cNvPr>
          <p:cNvSpPr/>
          <p:nvPr/>
        </p:nvSpPr>
        <p:spPr>
          <a:xfrm>
            <a:off x="400623" y="3144746"/>
            <a:ext cx="457081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3C67A0-B7D6-45AC-9BB8-20FB87F45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412" y="1194382"/>
            <a:ext cx="6100960" cy="368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8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EC9276-9301-4FA4-9D73-3BA58C2E1752}"/>
              </a:ext>
            </a:extLst>
          </p:cNvPr>
          <p:cNvSpPr txBox="1"/>
          <p:nvPr/>
        </p:nvSpPr>
        <p:spPr>
          <a:xfrm>
            <a:off x="1479226" y="584942"/>
            <a:ext cx="3550251" cy="94339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just"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Điều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xảy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ra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với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món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tặng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C09F61-9071-4E42-8823-8B255B37E5A7}"/>
              </a:ext>
            </a:extLst>
          </p:cNvPr>
          <p:cNvSpPr txBox="1"/>
          <p:nvPr/>
        </p:nvSpPr>
        <p:spPr>
          <a:xfrm>
            <a:off x="1479226" y="2311691"/>
            <a:ext cx="4266089" cy="1763879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vi-VN" sz="2666" b="1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Tranh 3: con chim đồ chơi bị hỏng mọi người tháo tung ra để sửa nhưng không được</a:t>
            </a:r>
            <a:endParaRPr lang="en-US" sz="2666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5295161-9C40-4753-A821-72D527D3F41E}"/>
              </a:ext>
            </a:extLst>
          </p:cNvPr>
          <p:cNvSpPr/>
          <p:nvPr/>
        </p:nvSpPr>
        <p:spPr>
          <a:xfrm>
            <a:off x="732710" y="2514838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8D57FF-D2BA-4E73-8098-DFD325D7E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232" y="1194383"/>
            <a:ext cx="5605792" cy="343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5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EC9276-9301-4FA4-9D73-3BA58C2E1752}"/>
              </a:ext>
            </a:extLst>
          </p:cNvPr>
          <p:cNvSpPr txBox="1"/>
          <p:nvPr/>
        </p:nvSpPr>
        <p:spPr>
          <a:xfrm>
            <a:off x="1068553" y="788089"/>
            <a:ext cx="4619565" cy="135363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sao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quay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trở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về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hoàng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cung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cất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tiếng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hót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đầy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cảm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xúc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C09F61-9071-4E42-8823-8B255B37E5A7}"/>
              </a:ext>
            </a:extLst>
          </p:cNvPr>
          <p:cNvSpPr txBox="1"/>
          <p:nvPr/>
        </p:nvSpPr>
        <p:spPr>
          <a:xfrm>
            <a:off x="1116697" y="2517263"/>
            <a:ext cx="4571421" cy="123052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vi-VN" sz="2399" b="1">
                <a:solidFill>
                  <a:prstClr val="black"/>
                </a:solidFill>
                <a:latin typeface="Arial" panose="020B0604020202020204" pitchFamily="34" charset="0"/>
              </a:rPr>
              <a:t>Tranh 4: Biết vua ốm chim tìm về hoàng cung cất tiếng hót giúp vua khỏi bệnh.</a:t>
            </a:r>
            <a:endParaRPr lang="vi-VN" sz="2399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5295161-9C40-4753-A821-72D527D3F41E}"/>
              </a:ext>
            </a:extLst>
          </p:cNvPr>
          <p:cNvSpPr/>
          <p:nvPr/>
        </p:nvSpPr>
        <p:spPr>
          <a:xfrm>
            <a:off x="357538" y="2738452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8A3B31-DC48-458B-A737-3D9A6A102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265" y="1246365"/>
            <a:ext cx="5459772" cy="359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8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BB6B3E-8EAB-4755-97CD-091FBAB17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07" r="91667" b="45645"/>
          <a:stretch/>
        </p:blipFill>
        <p:spPr>
          <a:xfrm>
            <a:off x="304720" y="280220"/>
            <a:ext cx="1828324" cy="1218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AD7271-B993-4909-9E7A-E627168C803B}"/>
              </a:ext>
            </a:extLst>
          </p:cNvPr>
          <p:cNvSpPr txBox="1"/>
          <p:nvPr/>
        </p:nvSpPr>
        <p:spPr>
          <a:xfrm>
            <a:off x="711014" y="1869156"/>
            <a:ext cx="1066522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Đóng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vai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chim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kể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cho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người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thân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các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sự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viêc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trên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.</a:t>
            </a:r>
            <a:endParaRPr lang="en-US" sz="3199" b="1" i="1" dirty="0">
              <a:solidFill>
                <a:srgbClr val="C00000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794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1932</TotalTime>
  <Words>202</Words>
  <Application>Microsoft Office PowerPoint</Application>
  <PresentationFormat>Custom</PresentationFormat>
  <Paragraphs>24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微软雅黑 Light</vt:lpstr>
      <vt:lpstr>Aharoni</vt:lpstr>
      <vt:lpstr>Arial</vt:lpstr>
      <vt:lpstr>Arial Rounded MT Bold</vt:lpstr>
      <vt:lpstr>Arial-Rounded</vt:lpstr>
      <vt:lpstr>Calibri</vt:lpstr>
      <vt:lpstr>Calibri </vt:lpstr>
      <vt:lpstr>Calibri Light</vt:lpstr>
      <vt:lpstr>Times New Roman</vt:lpstr>
      <vt:lpstr>UVN Ly Do</vt:lpstr>
      <vt:lpstr>小考拉体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bình nguyên Dương</cp:lastModifiedBy>
  <cp:revision>298</cp:revision>
  <dcterms:created xsi:type="dcterms:W3CDTF">2020-12-08T15:48:47Z</dcterms:created>
  <dcterms:modified xsi:type="dcterms:W3CDTF">2024-05-06T08:51:23Z</dcterms:modified>
</cp:coreProperties>
</file>