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6"/>
  </p:notesMasterIdLst>
  <p:sldIdLst>
    <p:sldId id="385" r:id="rId3"/>
    <p:sldId id="410" r:id="rId4"/>
    <p:sldId id="411" r:id="rId5"/>
    <p:sldId id="418" r:id="rId6"/>
    <p:sldId id="442" r:id="rId7"/>
    <p:sldId id="351" r:id="rId8"/>
    <p:sldId id="443" r:id="rId9"/>
    <p:sldId id="425" r:id="rId10"/>
    <p:sldId id="384" r:id="rId11"/>
    <p:sldId id="444" r:id="rId12"/>
    <p:sldId id="405" r:id="rId13"/>
    <p:sldId id="445" r:id="rId14"/>
    <p:sldId id="446" r:id="rId15"/>
  </p:sldIdLst>
  <p:sldSz cx="9144000" cy="6858000" type="screen4x3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HP-087" pitchFamily="34" charset="0"/>
      <p:bold r:id="rId25"/>
    </p:embeddedFont>
    <p:embeddedFont>
      <p:font typeface=".VnCooper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.VnCooperH" pitchFamily="34" charset="0"/>
      <p:regular r:id="rId35"/>
    </p:embeddedFont>
    <p:embeddedFont>
      <p:font typeface="Arial Rounded MT Bold" charset="0"/>
      <p:regular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CCFFCC"/>
    <a:srgbClr val="CCFF99"/>
    <a:srgbClr val="FFFFAB"/>
    <a:srgbClr val="FFFFCC"/>
    <a:srgbClr val="CCFF33"/>
    <a:srgbClr val="FFFF99"/>
    <a:srgbClr val="FFCCFF"/>
    <a:srgbClr val="99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75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270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Chuyeän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maây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52600"/>
            <a:ext cx="25336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5050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79024"/>
            <a:ext cx="2524125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3589"/>
            <a:ext cx="2476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yện của mâ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3200" y="1011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Chuyeän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maây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32" y="1773621"/>
            <a:ext cx="4591050" cy="443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39" y="1773621"/>
            <a:ext cx="4611039" cy="443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39" y="1773621"/>
            <a:ext cx="4664541" cy="443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56" y="1773620"/>
            <a:ext cx="4672424" cy="449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8993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Chuyeän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maây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52600"/>
            <a:ext cx="25336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5050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79024"/>
            <a:ext cx="2524125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3589"/>
            <a:ext cx="2476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2339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75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46886"/>
              </p:ext>
            </p:extLst>
          </p:nvPr>
        </p:nvGraphicFramePr>
        <p:xfrm>
          <a:off x="152399" y="2235200"/>
          <a:ext cx="883920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1"/>
                <a:gridCol w="1066800"/>
                <a:gridCol w="1371600"/>
                <a:gridCol w="990599"/>
                <a:gridCol w="1104900"/>
                <a:gridCol w="1409701"/>
                <a:gridCol w="990600"/>
                <a:gridCol w="914399"/>
              </a:tblGrid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öôùc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löôùt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göôm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öôùp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löôïn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höông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hoa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loe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1447800" y="1447800"/>
            <a:ext cx="26670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öôùt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soùng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47800" y="2735318"/>
            <a:ext cx="26670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mô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47800" y="4059621"/>
            <a:ext cx="2667000" cy="9906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möôùp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447800" y="5355021"/>
            <a:ext cx="2667000" cy="990600"/>
          </a:xfrm>
          <a:prstGeom prst="round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cöôøm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029200" y="1447800"/>
            <a:ext cx="26670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bay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löôïn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029200" y="2735318"/>
            <a:ext cx="26670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nuï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029200" y="4059621"/>
            <a:ext cx="2667000" cy="990600"/>
          </a:xfrm>
          <a:prstGeom prst="roundRect">
            <a:avLst/>
          </a:prstGeom>
          <a:solidFill>
            <a:srgbClr val="FFFF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hoe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029200" y="5355021"/>
            <a:ext cx="2667000" cy="990600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toûa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höông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42126"/>
              </p:ext>
            </p:extLst>
          </p:nvPr>
        </p:nvGraphicFramePr>
        <p:xfrm>
          <a:off x="152399" y="1066800"/>
          <a:ext cx="883920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1"/>
                <a:gridCol w="1066800"/>
                <a:gridCol w="1371600"/>
                <a:gridCol w="990599"/>
                <a:gridCol w="1104900"/>
                <a:gridCol w="1409701"/>
                <a:gridCol w="990600"/>
                <a:gridCol w="914399"/>
              </a:tblGrid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öôùc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löôùt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göôm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öôùp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löôïn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höông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hoa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loe</a:t>
                      </a:r>
                      <a:endParaRPr lang="vi-VN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447800" y="2133600"/>
            <a:ext cx="26670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öôùt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soùng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447800" y="3276600"/>
            <a:ext cx="26670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mô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47800" y="4419600"/>
            <a:ext cx="2667000" cy="9906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möôùp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47800" y="5562600"/>
            <a:ext cx="2667000" cy="990600"/>
          </a:xfrm>
          <a:prstGeom prst="round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cöôøm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29200" y="2133600"/>
            <a:ext cx="26670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bay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löôïn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029200" y="3276600"/>
            <a:ext cx="26670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nuï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4419600"/>
            <a:ext cx="2667000" cy="990600"/>
          </a:xfrm>
          <a:prstGeom prst="roundRect">
            <a:avLst/>
          </a:prstGeom>
          <a:solidFill>
            <a:srgbClr val="FFFF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hoe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29200" y="5562600"/>
            <a:ext cx="2667000" cy="990600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toûa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höông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356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1761204" y="1143000"/>
            <a:ext cx="5934996" cy="5486400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sôùm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    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Maët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trôøi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tænh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NI-Avo" pitchFamily="2" charset="0"/>
              </a:rPr>
              <a:t>giaác</a:t>
            </a:r>
            <a:endParaRPr kumimoji="0" lang="en-US" sz="30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VNI-Avo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aseline="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000" baseline="0" dirty="0" err="1" smtClean="0">
                <a:solidFill>
                  <a:srgbClr val="002060"/>
                </a:solidFill>
                <a:latin typeface="VNI-Avo" pitchFamily="2" charset="0"/>
              </a:rPr>
              <a:t>Hai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maù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öûng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    Tung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ñaùm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maây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boâng</a:t>
            </a:r>
            <a:endParaRPr lang="en-US" sz="3000" dirty="0" smtClean="0">
              <a:solidFill>
                <a:srgbClr val="002060"/>
              </a:solidFill>
              <a:latin typeface="VNI-Avo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Vöôn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vai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>
              <a:solidFill>
                <a:srgbClr val="002060"/>
              </a:solidFill>
              <a:latin typeface="VNI-Avo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gioù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endParaRPr lang="en-US" sz="3000" dirty="0" smtClean="0">
              <a:solidFill>
                <a:srgbClr val="002060"/>
              </a:solidFill>
              <a:latin typeface="VNI-Avo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röøng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Mang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3000" dirty="0" smtClean="0">
              <a:solidFill>
                <a:srgbClr val="002060"/>
              </a:solidFill>
              <a:latin typeface="VNI-Avo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Uøa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0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200" dirty="0" smtClean="0">
                <a:solidFill>
                  <a:srgbClr val="002060"/>
                </a:solidFill>
                <a:latin typeface="VNI-Avo" pitchFamily="2" charset="0"/>
              </a:rPr>
              <a:t>                (</a:t>
            </a:r>
            <a:r>
              <a:rPr lang="en-US" sz="2200" dirty="0" err="1" smtClean="0">
                <a:solidFill>
                  <a:srgbClr val="002060"/>
                </a:solidFill>
                <a:latin typeface="VNI-Avo" pitchFamily="2" charset="0"/>
              </a:rPr>
              <a:t>Hoaøng</a:t>
            </a:r>
            <a:r>
              <a:rPr lang="en-US" sz="2200" dirty="0" smtClean="0">
                <a:solidFill>
                  <a:srgbClr val="002060"/>
                </a:solidFill>
                <a:latin typeface="VNI-Avo" pitchFamily="2" charset="0"/>
              </a:rPr>
              <a:t> Minh </a:t>
            </a:r>
            <a:r>
              <a:rPr lang="en-US" sz="2200" dirty="0" err="1" smtClean="0">
                <a:solidFill>
                  <a:srgbClr val="002060"/>
                </a:solidFill>
                <a:latin typeface="VNI-Avo" pitchFamily="2" charset="0"/>
              </a:rPr>
              <a:t>Ngoïc</a:t>
            </a:r>
            <a:r>
              <a:rPr lang="en-US" sz="2200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2438400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Khaép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vöôøn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toûa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höông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ngaït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166</Words>
  <Application>Microsoft Office PowerPoint</Application>
  <PresentationFormat>On-screen Show (4:3)</PresentationFormat>
  <Paragraphs>82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Times New Roman</vt:lpstr>
      <vt:lpstr>Comic Sans MS</vt:lpstr>
      <vt:lpstr>VNI-Avo</vt:lpstr>
      <vt:lpstr>HP-087</vt:lpstr>
      <vt:lpstr>.VnCooper</vt:lpstr>
      <vt:lpstr>Calibri</vt:lpstr>
      <vt:lpstr>.VnAvant</vt:lpstr>
      <vt:lpstr>.VnCooperH</vt:lpstr>
      <vt:lpstr>Arial Rounded MT Bold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334</cp:revision>
  <dcterms:created xsi:type="dcterms:W3CDTF">2006-08-16T00:00:00Z</dcterms:created>
  <dcterms:modified xsi:type="dcterms:W3CDTF">2020-08-26T06:29:42Z</dcterms:modified>
</cp:coreProperties>
</file>