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5"/>
  </p:notesMasterIdLst>
  <p:sldIdLst>
    <p:sldId id="385" r:id="rId3"/>
    <p:sldId id="410" r:id="rId4"/>
    <p:sldId id="411" r:id="rId5"/>
    <p:sldId id="418" r:id="rId6"/>
    <p:sldId id="351" r:id="rId7"/>
    <p:sldId id="443" r:id="rId8"/>
    <p:sldId id="425" r:id="rId9"/>
    <p:sldId id="384" r:id="rId10"/>
    <p:sldId id="451" r:id="rId11"/>
    <p:sldId id="405" r:id="rId12"/>
    <p:sldId id="452" r:id="rId13"/>
    <p:sldId id="453" r:id="rId14"/>
  </p:sldIdLst>
  <p:sldSz cx="9144000" cy="6858000" type="screen4x3"/>
  <p:notesSz cx="6858000" cy="9144000"/>
  <p:embeddedFontLst>
    <p:embeddedFont>
      <p:font typeface=".VnCooperH" pitchFamily="34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Arial Rounded MT Bold" charset="0"/>
      <p:regular r:id="rId21"/>
    </p:embeddedFont>
    <p:embeddedFont>
      <p:font typeface="HP-087" pitchFamily="34" charset="0"/>
      <p:bold r:id="rId22"/>
    </p:embeddedFont>
    <p:embeddedFont>
      <p:font typeface=".VnCooper" pitchFamily="34" charset="0"/>
      <p:regular r:id="rId23"/>
    </p:embeddedFont>
    <p:embeddedFont>
      <p:font typeface=".VnAvant" pitchFamily="34" charset="0"/>
      <p:regular r:id="rId24"/>
      <p:bold r:id="rId25"/>
      <p:italic r:id="rId26"/>
      <p:boldItalic r:id="rId27"/>
    </p:embeddedFont>
    <p:embeddedFont>
      <p:font typeface="VNI-Avo" pitchFamily="2" charset="0"/>
      <p:regular r:id="rId28"/>
      <p:bold r:id="rId29"/>
      <p:italic r:id="rId30"/>
      <p:boldItalic r:id="rId31"/>
    </p:embeddedFont>
    <p:embeddedFont>
      <p:font typeface="Comic Sans MS" pitchFamily="66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CC"/>
    <a:srgbClr val="B7FFB7"/>
    <a:srgbClr val="FFFF99"/>
    <a:srgbClr val="FFFF66"/>
    <a:srgbClr val="D60093"/>
    <a:srgbClr val="FF33CC"/>
    <a:srgbClr val="FF00FF"/>
    <a:srgbClr val="FF3399"/>
    <a:srgbClr val="FF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6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Quaï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ñaøn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boà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caâu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25622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57" y="1752600"/>
            <a:ext cx="2543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257021"/>
            <a:ext cx="25241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57" y="4276071"/>
            <a:ext cx="25527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quạ và đàn bồ câ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67421" y="1011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Quaï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ñaøn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boà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caâu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105400" cy="480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752600"/>
            <a:ext cx="5067442" cy="480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753165"/>
            <a:ext cx="5067442" cy="481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4" y="1781339"/>
            <a:ext cx="5095875" cy="475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82445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Quaï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ñaøn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boà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caâu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25622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57" y="1752600"/>
            <a:ext cx="2543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257021"/>
            <a:ext cx="25241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57" y="4276071"/>
            <a:ext cx="25527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34110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C000"/>
                </a:solidFill>
                <a:latin typeface=".VnCooper" pitchFamily="34" charset="0"/>
              </a:rPr>
              <a:t>60</a:t>
            </a:r>
            <a:endParaRPr lang="vi-VN" sz="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927273"/>
              </p:ext>
            </p:extLst>
          </p:nvPr>
        </p:nvGraphicFramePr>
        <p:xfrm>
          <a:off x="228599" y="1524000"/>
          <a:ext cx="861060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371601"/>
                <a:gridCol w="1066799"/>
                <a:gridCol w="1219200"/>
                <a:gridCol w="1219200"/>
                <a:gridCol w="1371601"/>
                <a:gridCol w="1143000"/>
              </a:tblGrid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ñeïp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xeáp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kòp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cuùp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raõnh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gheành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ñình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vaùch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cheách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ñích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saùng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thaúng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vaâng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551296" y="1066800"/>
            <a:ext cx="2895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saïch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seõ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551296" y="3352800"/>
            <a:ext cx="2895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theáp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giaáy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524000" y="4482837"/>
            <a:ext cx="2895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kòp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thôøi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099145" y="3352800"/>
            <a:ext cx="2895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cheânh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cheách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1551296" y="2209800"/>
            <a:ext cx="2895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xinh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ñeïp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099145" y="4482837"/>
            <a:ext cx="2895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thaúng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haøng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1524000" y="5638800"/>
            <a:ext cx="2895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nhanh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nheïn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5099145" y="1066800"/>
            <a:ext cx="2895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vaâng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lôøi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99145" y="2209800"/>
            <a:ext cx="2895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thích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thuù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099145" y="5638800"/>
            <a:ext cx="2895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giuùp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ñôõ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22" name="Rounded Rectangle 2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31" grpId="0" animBg="1"/>
      <p:bldP spid="34" grpId="0" animBg="1"/>
      <p:bldP spid="35" grpId="0" animBg="1"/>
      <p:bldP spid="36" grpId="0" animBg="1"/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381000" y="1828800"/>
            <a:ext cx="8241424" cy="389408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raát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thích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daäy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sôùm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chôø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gaùy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oø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où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o.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Vaäy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maõi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noù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chaúng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gaùy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hoâm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tænh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nghe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cuïc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ta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cuïc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taùc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Giôø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ñaõ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roõ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vì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sao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chaúng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gaùy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1" name="Rounded Rectangle 10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06332" y="1981200"/>
            <a:ext cx="5737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veõ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vaàng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traêng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saùng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C000"/>
                </a:solidFill>
                <a:latin typeface=".VnCooper" pitchFamily="34" charset="0"/>
              </a:rPr>
              <a:t>55</a:t>
            </a:r>
            <a:endParaRPr lang="vi-VN" sz="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6253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4895</TotalTime>
  <Words>154</Words>
  <Application>Microsoft Office PowerPoint</Application>
  <PresentationFormat>On-screen Show (4:3)</PresentationFormat>
  <Paragraphs>58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.VnCooperH</vt:lpstr>
      <vt:lpstr>Calibri</vt:lpstr>
      <vt:lpstr>Arial Rounded MT Bold</vt:lpstr>
      <vt:lpstr>HP-087</vt:lpstr>
      <vt:lpstr>.VnCooper</vt:lpstr>
      <vt:lpstr>Times New Roman</vt:lpstr>
      <vt:lpstr>.VnAvant</vt:lpstr>
      <vt:lpstr>VNI-Avo</vt:lpstr>
      <vt:lpstr>Comic Sans MS</vt:lpstr>
      <vt:lpstr>Office Theme</vt:lpstr>
      <vt:lpstr>1_Default Design</vt:lpstr>
      <vt:lpstr>PowerPoint Presentation</vt:lpstr>
      <vt:lpstr>     ¤N TËP                       Vµ KÓ CHUYÖN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                       Vµ KÓ CHUYÖN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367</cp:revision>
  <dcterms:created xsi:type="dcterms:W3CDTF">2006-08-16T00:00:00Z</dcterms:created>
  <dcterms:modified xsi:type="dcterms:W3CDTF">2020-08-26T06:00:18Z</dcterms:modified>
</cp:coreProperties>
</file>