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85" r:id="rId3"/>
    <p:sldId id="410" r:id="rId4"/>
    <p:sldId id="411" r:id="rId5"/>
    <p:sldId id="418" r:id="rId6"/>
    <p:sldId id="351" r:id="rId7"/>
    <p:sldId id="443" r:id="rId8"/>
    <p:sldId id="425" r:id="rId9"/>
    <p:sldId id="384" r:id="rId10"/>
    <p:sldId id="453" r:id="rId11"/>
    <p:sldId id="405" r:id="rId12"/>
    <p:sldId id="452" r:id="rId13"/>
    <p:sldId id="454" r:id="rId14"/>
  </p:sldIdLst>
  <p:sldSz cx="9144000" cy="6858000" type="screen4x3"/>
  <p:notesSz cx="6858000" cy="9144000"/>
  <p:embeddedFontLst>
    <p:embeddedFont>
      <p:font typeface=".VnCooperH" pitchFamily="34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al Rounded MT Bold" charset="0"/>
      <p:regular r:id="rId21"/>
    </p:embeddedFont>
    <p:embeddedFont>
      <p:font typeface="HP-087" pitchFamily="34" charset="0"/>
      <p:bold r:id="rId22"/>
    </p:embeddedFont>
    <p:embeddedFont>
      <p:font typeface=".VnCooper" pitchFamily="34" charset="0"/>
      <p:regular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VNI-Avo" pitchFamily="2" charset="0"/>
      <p:regular r:id="rId28"/>
      <p:bold r:id="rId29"/>
      <p:italic r:id="rId30"/>
      <p:boldItalic r:id="rId31"/>
    </p:embeddedFont>
    <p:embeddedFont>
      <p:font typeface="Comic Sans MS" pitchFamily="66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CC"/>
    <a:srgbClr val="B7FFB7"/>
    <a:srgbClr val="FFFF99"/>
    <a:srgbClr val="FFFF66"/>
    <a:srgbClr val="D60093"/>
    <a:srgbClr val="FF33CC"/>
    <a:srgbClr val="FF00FF"/>
    <a:srgbClr val="FF3399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Maät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ong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gaáu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866900"/>
            <a:ext cx="26003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828800"/>
            <a:ext cx="2600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249135"/>
            <a:ext cx="2552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249135"/>
            <a:ext cx="29146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mật ong của gấu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34200" y="1003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3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Maät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ong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gaáu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815189"/>
            <a:ext cx="5505450" cy="46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33" y="1815188"/>
            <a:ext cx="5497567" cy="46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815189"/>
            <a:ext cx="5505450" cy="46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1791540"/>
            <a:ext cx="6208551" cy="468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09402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Maät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ong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gaáu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866900"/>
            <a:ext cx="26003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828800"/>
            <a:ext cx="2600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249135"/>
            <a:ext cx="2552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249135"/>
            <a:ext cx="29146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6300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</a:t>
            </a:r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C000"/>
                </a:solidFill>
                <a:latin typeface=".VnCooper" pitchFamily="34" charset="0"/>
              </a:rPr>
              <a:t>55</a:t>
            </a:r>
            <a:endParaRPr lang="vi-VN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64113"/>
              </p:ext>
            </p:extLst>
          </p:nvPr>
        </p:nvGraphicFramePr>
        <p:xfrm>
          <a:off x="381000" y="1397000"/>
          <a:ext cx="8534400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neùt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teát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thòt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suùt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muùt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thaùp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saép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laáp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choùp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loáp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lôùp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86151" y="1066800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neùt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chöõ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86151" y="3352800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gom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goùp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58855" y="4482837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huùt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ít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34000" y="3352800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xe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ñaïp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86151" y="2209800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taáp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naäp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334000" y="4482837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möùt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sen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758855" y="5638800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na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334000" y="1066800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gaëp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gôõ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34000" y="2209800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hoài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hoäp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34000" y="5638800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chôùp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22" name="Rounded Rectangle 2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31" grpId="0" animBg="1"/>
      <p:bldP spid="34" grpId="0" animBg="1"/>
      <p:bldP spid="35" grpId="0" animBg="1"/>
      <p:bldP spid="36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81000" y="1828800"/>
            <a:ext cx="8241424" cy="389408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xaùm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xòt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möa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saàm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saäp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truùt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Saám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seùt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ì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aàm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coû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ngaû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raïp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luùc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möa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loäp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ñoäp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döùt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haún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loù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khoûi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chaân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maây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Vaïn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aép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maøu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endParaRPr lang="en-US" sz="3000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1" name="Rounded Rectangle 10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0" y="1981200"/>
            <a:ext cx="7960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Gaàn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hoà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ngoïn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thaùp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cao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vuùt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</a:t>
            </a:r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C000"/>
                </a:solidFill>
                <a:latin typeface=".VnCooper" pitchFamily="34" charset="0"/>
              </a:rPr>
              <a:t>55</a:t>
            </a:r>
            <a:endParaRPr lang="vi-VN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98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155</Words>
  <Application>Microsoft Office PowerPoint</Application>
  <PresentationFormat>On-screen Show (4:3)</PresentationFormat>
  <Paragraphs>56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.VnCooperH</vt:lpstr>
      <vt:lpstr>Calibri</vt:lpstr>
      <vt:lpstr>Arial Rounded MT Bold</vt:lpstr>
      <vt:lpstr>HP-087</vt:lpstr>
      <vt:lpstr>.VnCooper</vt:lpstr>
      <vt:lpstr>Times New Roman</vt:lpstr>
      <vt:lpstr>.VnAvant</vt:lpstr>
      <vt:lpstr>VNI-Avo</vt:lpstr>
      <vt:lpstr>Comic Sans MS</vt:lpstr>
      <vt:lpstr>Office Theme</vt:lpstr>
      <vt:lpstr>1_Default Design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360</cp:revision>
  <dcterms:created xsi:type="dcterms:W3CDTF">2006-08-16T00:00:00Z</dcterms:created>
  <dcterms:modified xsi:type="dcterms:W3CDTF">2020-08-26T05:57:18Z</dcterms:modified>
</cp:coreProperties>
</file>