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13"/>
  </p:notesMasterIdLst>
  <p:sldIdLst>
    <p:sldId id="521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4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6" y="-14084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6" y="-2667001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5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9" y="342900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8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>
                <a:solidFill>
                  <a:schemeClr val="tx1"/>
                </a:solidFill>
              </a:rPr>
              <a:t>em</a:t>
            </a:r>
            <a:r>
              <a:rPr lang="vi-VN" sz="2400">
                <a:solidFill>
                  <a:schemeClr val="tx1"/>
                </a:solidFill>
              </a:rPr>
              <a:t> hỏi như thế nào</a:t>
            </a:r>
            <a:r>
              <a:rPr lang="en-US" sz="240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6431905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332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giày</a:t>
            </a:r>
          </a:p>
        </p:txBody>
      </p:sp>
    </p:spTree>
    <p:extLst>
      <p:ext uri="{BB962C8B-B14F-4D97-AF65-F5344CB8AC3E}">
        <p14:creationId xmlns:p14="http://schemas.microsoft.com/office/powerpoint/2010/main" val="398029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/>
              <a:t>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là bác sĩ.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ang khám bệnh cho em bé.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Cô ấy là công an. Cô ấy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iều tiết giao thông.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120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Arial Rounded MT Bold</vt:lpstr>
      <vt:lpstr>Calibri</vt:lpstr>
      <vt:lpstr>Calibri Light</vt:lpstr>
      <vt:lpstr>Times New Roman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bình nguyên Dương</cp:lastModifiedBy>
  <cp:revision>96</cp:revision>
  <dcterms:created xsi:type="dcterms:W3CDTF">2021-06-19T10:18:58Z</dcterms:created>
  <dcterms:modified xsi:type="dcterms:W3CDTF">2024-05-06T07:21:00Z</dcterms:modified>
</cp:coreProperties>
</file>