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9"/>
  </p:notesMasterIdLst>
  <p:sldIdLst>
    <p:sldId id="521" r:id="rId3"/>
    <p:sldId id="528" r:id="rId4"/>
    <p:sldId id="531" r:id="rId5"/>
    <p:sldId id="532" r:id="rId6"/>
    <p:sldId id="533" r:id="rId7"/>
    <p:sldId id="4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4" d="100"/>
          <a:sy n="64" d="100"/>
        </p:scale>
        <p:origin x="9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8" r:id="rId11"/>
    <p:sldLayoutId id="2147483679" r:id="rId12"/>
    <p:sldLayoutId id="2147483680" r:id="rId13"/>
    <p:sldLayoutId id="2147483681" r:id="rId14"/>
    <p:sldLayoutId id="2147483683" r:id="rId15"/>
    <p:sldLayoutId id="2147483698" r:id="rId16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tmp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:HỒ GƯƠM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505325" cy="2016125"/>
            <a:chOff x="2118480" y="1316166"/>
            <a:chExt cx="1512168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8" y="0"/>
            <a:ext cx="10058400" cy="66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7426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590" y="893323"/>
            <a:ext cx="3182680" cy="300943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90"/>
            <a:ext cx="4057819" cy="303319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04093" y="4503477"/>
            <a:ext cx="6073253" cy="873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Quê em hoặc nơi em sống có điều gì thú vị? 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 vật, hoạt động, món ăn nổi tiếng,...</a:t>
            </a:r>
            <a:r>
              <a:rPr lang="en-US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4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i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19496" y="3493827"/>
            <a:ext cx="5813946" cy="817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03200" marR="0">
              <a:spcBef>
                <a:spcPts val="0"/>
              </a:spcBef>
              <a:spcAft>
                <a:spcPts val="295"/>
              </a:spcAft>
            </a:pP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Quê em ở đâu? Em đang sống ở đâu?</a:t>
            </a:r>
            <a:r>
              <a:rPr lang="vi-VN" sz="2400" i="1">
                <a:solidFill>
                  <a:srgbClr val="000000"/>
                </a:solidFill>
                <a:latin typeface="Times New Roman" pitchFamily="18" charset="0"/>
                <a:ea typeface="Palatino Linotype"/>
                <a:cs typeface="Times New Roman" pitchFamily="18" charset="0"/>
              </a:rPr>
              <a:t> (thành phố hay nông thôn?)</a:t>
            </a:r>
            <a:endParaRPr lang="en-US" sz="2400">
              <a:solidFill>
                <a:srgbClr val="000000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2830" y="5659535"/>
            <a:ext cx="5409063" cy="84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Em có tình cảm như thế nào với nơi đó?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1" y="418751"/>
            <a:ext cx="3086099" cy="2495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23" y="4066745"/>
            <a:ext cx="2927689" cy="250944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02455" y="3037313"/>
            <a:ext cx="2492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Nông thôn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668388" y="6244780"/>
            <a:ext cx="22621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Thành thị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4" y="3409947"/>
            <a:ext cx="76211" cy="3810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-75290"/>
            <a:ext cx="3252673" cy="98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83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456" y="1406338"/>
            <a:ext cx="9553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2.</a:t>
            </a:r>
            <a:r>
              <a:rPr lang="en-US"/>
              <a:t>. </a:t>
            </a:r>
            <a:r>
              <a:rPr lang="en-US" sz="2800"/>
              <a:t>Nói những điều em biết thêm về quê hương đất nước qua trao đổi với bạn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98" y="3268640"/>
            <a:ext cx="3319157" cy="358936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673755" y="1883392"/>
            <a:ext cx="5131559" cy="26749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biết thêm về quê nội của bạn Sơn. Quê bạn ấy gần sông Hồng, có ngh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làm đậu phụ. 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ậu phụ quê bạn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ấ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ăn rất ngon. Em thích quê của bạn và muốn được một l</a:t>
            </a:r>
            <a:r>
              <a:rPr 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vế quê bạn chơi.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14" y="0"/>
            <a:ext cx="4767576" cy="140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17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97" y="1351128"/>
            <a:ext cx="9868651" cy="528629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6" y="211313"/>
            <a:ext cx="4426382" cy="12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2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143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Arial Rounded MT Bold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bình nguyên Dương</cp:lastModifiedBy>
  <cp:revision>92</cp:revision>
  <dcterms:created xsi:type="dcterms:W3CDTF">2021-06-19T10:18:58Z</dcterms:created>
  <dcterms:modified xsi:type="dcterms:W3CDTF">2024-05-06T08:58:27Z</dcterms:modified>
</cp:coreProperties>
</file>