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Lst>
  <p:notesMasterIdLst>
    <p:notesMasterId r:id="rId24"/>
  </p:notesMasterIdLst>
  <p:sldIdLst>
    <p:sldId id="563" r:id="rId2"/>
    <p:sldId id="558" r:id="rId3"/>
    <p:sldId id="566" r:id="rId4"/>
    <p:sldId id="565" r:id="rId5"/>
    <p:sldId id="568" r:id="rId6"/>
    <p:sldId id="576" r:id="rId7"/>
    <p:sldId id="577" r:id="rId8"/>
    <p:sldId id="578" r:id="rId9"/>
    <p:sldId id="579" r:id="rId10"/>
    <p:sldId id="602" r:id="rId11"/>
    <p:sldId id="580" r:id="rId12"/>
    <p:sldId id="589" r:id="rId13"/>
    <p:sldId id="590" r:id="rId14"/>
    <p:sldId id="592" r:id="rId15"/>
    <p:sldId id="604" r:id="rId16"/>
    <p:sldId id="606" r:id="rId17"/>
    <p:sldId id="608" r:id="rId18"/>
    <p:sldId id="609" r:id="rId19"/>
    <p:sldId id="607" r:id="rId20"/>
    <p:sldId id="610" r:id="rId21"/>
    <p:sldId id="611" r:id="rId22"/>
    <p:sldId id="601" r:id="rId23"/>
  </p:sldIdLst>
  <p:sldSz cx="12192000" cy="6858000"/>
  <p:notesSz cx="6858000" cy="9144000"/>
  <p:embeddedFontLst>
    <p:embeddedFont>
      <p:font typeface="等线" panose="02010600030101010101" pitchFamily="2" charset="-122"/>
      <p:regular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iCiel Cadena" panose="02000503000000020004" charset="0"/>
      <p:bold r:id="rId32"/>
    </p:embeddedFont>
    <p:embeddedFont>
      <p:font typeface="Open Sans Extrabold" panose="020B0906030804020204" pitchFamily="34" charset="0"/>
      <p:bold r:id="rId33"/>
      <p:boldItalic r:id="rId34"/>
    </p:embeddedFont>
    <p:embeddedFont>
      <p:font typeface="Roboto" panose="02000000000000000000" pitchFamily="2" charset="0"/>
      <p:regular r:id="rId35"/>
      <p:bold r:id="rId36"/>
      <p:italic r:id="rId37"/>
      <p:boldItalic r:id="rId38"/>
    </p:embeddedFont>
  </p:embeddedFontLst>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4646"/>
    <a:srgbClr val="0000CC"/>
    <a:srgbClr val="FEC63B"/>
    <a:srgbClr val="0E6FB2"/>
    <a:srgbClr val="FBAB1B"/>
    <a:srgbClr val="312552"/>
    <a:srgbClr val="1D1D1D"/>
    <a:srgbClr val="4E4E4E"/>
    <a:srgbClr val="FFFFFF"/>
    <a:srgbClr val="3124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93713" autoAdjust="0"/>
  </p:normalViewPr>
  <p:slideViewPr>
    <p:cSldViewPr>
      <p:cViewPr varScale="1">
        <p:scale>
          <a:sx n="58" d="100"/>
          <a:sy n="58" d="100"/>
        </p:scale>
        <p:origin x="117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18B-41D9-9DC8-F2E426BCA87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18B-41D9-9DC8-F2E426BCA876}"/>
              </c:ext>
            </c:extLst>
          </c:dPt>
          <c:dPt>
            <c:idx val="2"/>
            <c:bubble3D val="0"/>
            <c:spPr>
              <a:solidFill>
                <a:schemeClr val="tx2">
                  <a:lumMod val="60000"/>
                  <a:lumOff val="4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18B-41D9-9DC8-F2E426BCA876}"/>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F18B-41D9-9DC8-F2E426BCA876}"/>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F18B-41D9-9DC8-F2E426BCA876}"/>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F18B-41D9-9DC8-F2E426BCA876}"/>
              </c:ext>
            </c:extLst>
          </c:dPt>
          <c:cat>
            <c:strRef>
              <c:f>Sheet1!$A$2:$A$7</c:f>
              <c:strCache>
                <c:ptCount val="4"/>
                <c:pt idx="0">
                  <c:v>1st Qtr</c:v>
                </c:pt>
                <c:pt idx="1">
                  <c:v>2nd Qtr</c:v>
                </c:pt>
                <c:pt idx="2">
                  <c:v>3rd Qtr</c:v>
                </c:pt>
                <c:pt idx="3">
                  <c:v>4th Qtr</c:v>
                </c:pt>
              </c:strCache>
            </c:strRef>
          </c:cat>
          <c:val>
            <c:numRef>
              <c:f>Sheet1!$B$2:$B$7</c:f>
              <c:numCache>
                <c:formatCode>General</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C-F18B-41D9-9DC8-F2E426BCA87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10/6/2023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59324A-3CEA-4854-AD43-9F1464096ED6}" type="slidenum">
              <a:rPr lang="en-US" smtClean="0"/>
              <a:t>7</a:t>
            </a:fld>
            <a:endParaRPr lang="en-US"/>
          </a:p>
        </p:txBody>
      </p:sp>
    </p:spTree>
    <p:extLst>
      <p:ext uri="{BB962C8B-B14F-4D97-AF65-F5344CB8AC3E}">
        <p14:creationId xmlns:p14="http://schemas.microsoft.com/office/powerpoint/2010/main" val="592661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59324A-3CEA-4854-AD43-9F1464096ED6}" type="slidenum">
              <a:rPr lang="en-US" smtClean="0"/>
              <a:t>8</a:t>
            </a:fld>
            <a:endParaRPr lang="en-US"/>
          </a:p>
        </p:txBody>
      </p:sp>
    </p:spTree>
    <p:extLst>
      <p:ext uri="{BB962C8B-B14F-4D97-AF65-F5344CB8AC3E}">
        <p14:creationId xmlns:p14="http://schemas.microsoft.com/office/powerpoint/2010/main" val="2022038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9</a:t>
            </a:fld>
            <a:endParaRPr lang="en-US"/>
          </a:p>
        </p:txBody>
      </p:sp>
    </p:spTree>
    <p:extLst>
      <p:ext uri="{BB962C8B-B14F-4D97-AF65-F5344CB8AC3E}">
        <p14:creationId xmlns:p14="http://schemas.microsoft.com/office/powerpoint/2010/main" val="436102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17</a:t>
            </a:fld>
            <a:endParaRPr lang="en-US"/>
          </a:p>
        </p:txBody>
      </p:sp>
    </p:spTree>
    <p:extLst>
      <p:ext uri="{BB962C8B-B14F-4D97-AF65-F5344CB8AC3E}">
        <p14:creationId xmlns:p14="http://schemas.microsoft.com/office/powerpoint/2010/main" val="1413490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10/6/2023</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10/6/2023</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157740"/>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10/6/2023</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10/6/2023</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10/6/2023</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10/6/2023</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10/6/2023</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10/6/2023</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10/6/2023</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10/6/2023</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 id="2147483797" r:id="rId13"/>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8.png"/><Relationship Id="rId3" Type="http://schemas.openxmlformats.org/officeDocument/2006/relationships/chart" Target="../charts/chart1.xml"/><Relationship Id="rId7" Type="http://schemas.openxmlformats.org/officeDocument/2006/relationships/slide" Target="slide3.xml"/><Relationship Id="rId12" Type="http://schemas.openxmlformats.org/officeDocument/2006/relationships/slide" Target="slide21.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slide" Target="slide17.xml"/><Relationship Id="rId11" Type="http://schemas.openxmlformats.org/officeDocument/2006/relationships/slide" Target="slide20.xml"/><Relationship Id="rId5" Type="http://schemas.openxmlformats.org/officeDocument/2006/relationships/slide" Target="slide2.xml"/><Relationship Id="rId10" Type="http://schemas.openxmlformats.org/officeDocument/2006/relationships/slide" Target="slide19.xml"/><Relationship Id="rId4" Type="http://schemas.openxmlformats.org/officeDocument/2006/relationships/image" Target="../media/image17.png"/><Relationship Id="rId9" Type="http://schemas.openxmlformats.org/officeDocument/2006/relationships/slide" Target="slide4.xml"/></Relationships>
</file>

<file path=ppt/slides/_rels/slide1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16.xml"/><Relationship Id="rId11" Type="http://schemas.openxmlformats.org/officeDocument/2006/relationships/image" Target="../media/image23.sv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notesSlide" Target="../notesSlides/notesSlide5.xml"/><Relationship Id="rId9" Type="http://schemas.openxmlformats.org/officeDocument/2006/relationships/image" Target="../media/image21.png"/><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9.png"/><Relationship Id="rId5" Type="http://schemas.openxmlformats.org/officeDocument/2006/relationships/slide" Target="slide1.xml"/><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9.png"/><Relationship Id="rId5" Type="http://schemas.openxmlformats.org/officeDocument/2006/relationships/slide" Target="slide16.xml"/><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6.jfif"/><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xml"/><Relationship Id="rId9" Type="http://schemas.openxmlformats.org/officeDocument/2006/relationships/image" Target="../media/image4.pn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9.png"/><Relationship Id="rId5" Type="http://schemas.openxmlformats.org/officeDocument/2006/relationships/slide" Target="slide16.xml"/><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9.png"/><Relationship Id="rId5" Type="http://schemas.openxmlformats.org/officeDocument/2006/relationships/slide" Target="slide16.xml"/><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1.jpeg"/><Relationship Id="rId4" Type="http://schemas.openxmlformats.org/officeDocument/2006/relationships/notesSlide" Target="../notesSlides/notesSlide2.xml"/><Relationship Id="rId9"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GIÁO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DỤC</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TẠO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0DDDA7-C2FA-4969-A98F-A2CAECAA73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32" y="-40691"/>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F2D51F9-6E23-4872-89DB-77262A5432DA}"/>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65E5C98A-BC04-4EA3-87DE-BF5162575111}"/>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7CF89CB-C8B1-95E3-F277-D9EF3292B757}"/>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err="1">
                <a:solidFill>
                  <a:srgbClr val="00B050"/>
                </a:solidFill>
                <a:latin typeface="Times New Roman" panose="02020603050405020304" pitchFamily="18" charset="0"/>
                <a:cs typeface="Times New Roman" panose="02020603050405020304" pitchFamily="18" charset="0"/>
              </a:rPr>
              <a:t>Bài</a:t>
            </a:r>
            <a:r>
              <a:rPr lang="vi-VN" altLang="en-US" sz="3600" b="1" u="sng">
                <a:solidFill>
                  <a:srgbClr val="00B050"/>
                </a:solidFill>
                <a:latin typeface="Times New Roman" panose="02020603050405020304" pitchFamily="18" charset="0"/>
                <a:cs typeface="Times New Roman" panose="02020603050405020304" pitchFamily="18" charset="0"/>
              </a:rPr>
              <a:t> </a:t>
            </a:r>
            <a:r>
              <a:rPr lang="en-US" altLang="en-US" sz="3600" b="1" u="sng">
                <a:solidFill>
                  <a:srgbClr val="00B050"/>
                </a:solidFill>
                <a:latin typeface="Times New Roman" panose="02020603050405020304" pitchFamily="18" charset="0"/>
                <a:cs typeface="Times New Roman" panose="02020603050405020304" pitchFamily="18" charset="0"/>
              </a:rPr>
              <a:t>6</a:t>
            </a:r>
            <a:r>
              <a:rPr lang="vi-VN" altLang="en-US" sz="3600" b="1">
                <a:solidFill>
                  <a:srgbClr val="00B050"/>
                </a:solidFill>
                <a:latin typeface="Times New Roman" panose="02020603050405020304" pitchFamily="18" charset="0"/>
                <a:cs typeface="Times New Roman" panose="02020603050405020304" pitchFamily="18" charset="0"/>
              </a:rPr>
              <a:t>:</a:t>
            </a:r>
            <a:r>
              <a:rPr lang="en-US" altLang="en-US" sz="3600" b="1">
                <a:solidFill>
                  <a:srgbClr val="00B050"/>
                </a:solidFill>
                <a:latin typeface="Times New Roman" panose="02020603050405020304" pitchFamily="18" charset="0"/>
                <a:cs typeface="Times New Roman" panose="02020603050405020304" pitchFamily="18" charset="0"/>
              </a:rPr>
              <a:t> Sử dụng phần mềm khi được phép</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49DBEDC-EF33-1CC6-3E34-F8DEE3AC0A46}"/>
              </a:ext>
            </a:extLst>
          </p:cNvPr>
          <p:cNvSpPr/>
          <p:nvPr/>
        </p:nvSpPr>
        <p:spPr>
          <a:xfrm>
            <a:off x="-50800" y="2151337"/>
            <a:ext cx="12014200" cy="646331"/>
          </a:xfrm>
          <a:prstGeom prst="rect">
            <a:avLst/>
          </a:prstGeom>
          <a:noFill/>
        </p:spPr>
        <p:txBody>
          <a:bodyPr wrap="square">
            <a:spAutoFit/>
          </a:bodyPr>
          <a:lstStyle/>
          <a:p>
            <a:pPr>
              <a:defRPr/>
            </a:pPr>
            <a:r>
              <a:rPr lang="en-US" sz="3600" b="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 Hình thành kiến thức</a:t>
            </a:r>
            <a:endPar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958025A-5F25-21E7-5DE2-E777E27F33AA}"/>
              </a:ext>
            </a:extLst>
          </p:cNvPr>
          <p:cNvSpPr/>
          <p:nvPr/>
        </p:nvSpPr>
        <p:spPr>
          <a:xfrm>
            <a:off x="25400" y="2781626"/>
            <a:ext cx="12014200" cy="553998"/>
          </a:xfrm>
          <a:prstGeom prst="rect">
            <a:avLst/>
          </a:prstGeom>
          <a:noFill/>
        </p:spPr>
        <p:txBody>
          <a:bodyPr wrap="square">
            <a:spAutoFit/>
          </a:bodyPr>
          <a:lstStyle/>
          <a:p>
            <a:pPr>
              <a:defRPr/>
            </a:pPr>
            <a:r>
              <a:rPr lang="en-US" sz="3000" b="1">
                <a:ln w="0"/>
                <a:solidFill>
                  <a:srgbClr val="0000CC"/>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1. Phần mềm miễn phí và phần mềm không miễn phí</a:t>
            </a:r>
            <a:endParaRPr lang="en-US" sz="3000" b="1" dirty="0">
              <a:ln w="0"/>
              <a:solidFill>
                <a:srgbClr val="0000CC"/>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D221F1A-1641-8AF7-5201-C5A0E33D51C0}"/>
              </a:ext>
            </a:extLst>
          </p:cNvPr>
          <p:cNvSpPr txBox="1"/>
          <p:nvPr/>
        </p:nvSpPr>
        <p:spPr>
          <a:xfrm>
            <a:off x="228600" y="3375861"/>
            <a:ext cx="11582400" cy="3161315"/>
          </a:xfrm>
          <a:prstGeom prst="rect">
            <a:avLst/>
          </a:prstGeom>
          <a:noFill/>
        </p:spPr>
        <p:txBody>
          <a:bodyPr wrap="square" rtlCol="0">
            <a:spAutoFit/>
          </a:bodyPr>
          <a:lstStyle/>
          <a:p>
            <a:pPr indent="465138">
              <a:lnSpc>
                <a:spcPct val="130000"/>
              </a:lnSpc>
              <a:buFontTx/>
              <a:buChar char="-"/>
            </a:pPr>
            <a:r>
              <a:rPr lang="en-US" sz="2600">
                <a:latin typeface="Times New Roman" panose="02020603050405020304" pitchFamily="18" charset="0"/>
                <a:cs typeface="Times New Roman" panose="02020603050405020304" pitchFamily="18" charset="0"/>
              </a:rPr>
              <a:t>Phần mềm là những chương trình do cá nhân hoặc tổ chức sản xuất ra để đáp ứng các nhu cầu làm việc, học tập hay giải trí của con người.</a:t>
            </a:r>
          </a:p>
          <a:p>
            <a:pPr indent="465138">
              <a:lnSpc>
                <a:spcPct val="130000"/>
              </a:lnSpc>
              <a:buFontTx/>
              <a:buChar char="-"/>
            </a:pPr>
            <a:r>
              <a:rPr lang="en-US" sz="2600">
                <a:latin typeface="Times New Roman" panose="02020603050405020304" pitchFamily="18" charset="0"/>
                <a:cs typeface="Times New Roman" panose="02020603050405020304" pitchFamily="18" charset="0"/>
              </a:rPr>
              <a:t>Phần mềm miễn phí là phần mềm người dùng có thể tải về từ Internet, sử dụng mà không phải trả tiền. Ví dụ: Kiran's Typing Tutor, Mouse Sill,….</a:t>
            </a:r>
          </a:p>
          <a:p>
            <a:pPr indent="465138">
              <a:lnSpc>
                <a:spcPct val="130000"/>
              </a:lnSpc>
              <a:buFontTx/>
              <a:buChar char="-"/>
            </a:pPr>
            <a:r>
              <a:rPr lang="en-US" sz="2600">
                <a:latin typeface="Times New Roman" panose="02020603050405020304" pitchFamily="18" charset="0"/>
                <a:cs typeface="Times New Roman" panose="02020603050405020304" pitchFamily="18" charset="0"/>
              </a:rPr>
              <a:t>Phần mềm không miễn phí là phần mềm người dùng phải trả một khoản phí để có quyền sử dụng. Ví dụ: PowerPoint, Word,…..</a:t>
            </a:r>
          </a:p>
        </p:txBody>
      </p:sp>
    </p:spTree>
    <p:extLst>
      <p:ext uri="{BB962C8B-B14F-4D97-AF65-F5344CB8AC3E}">
        <p14:creationId xmlns:p14="http://schemas.microsoft.com/office/powerpoint/2010/main" val="125997438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nh huong">
            <a:hlinkClick r:id="" action="ppaction://media"/>
            <a:extLst>
              <a:ext uri="{FF2B5EF4-FFF2-40B4-BE49-F238E27FC236}">
                <a16:creationId xmlns:a16="http://schemas.microsoft.com/office/drawing/2014/main" id="{F861E8A4-2589-4EE5-50DF-0070200E3D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9428966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r>
              <a:rPr lang="en-US" altLang="en-US" sz="3600" b="1" dirty="0">
                <a:latin typeface="Times New Roman" panose="02020603050405020304" pitchFamily="18" charset="0"/>
                <a:cs typeface="Times New Roman" panose="02020603050405020304" pitchFamily="18" charset="0"/>
              </a:rPr>
              <a:t> </a:t>
            </a:r>
          </a:p>
        </p:txBody>
      </p:sp>
      <p:sp>
        <p:nvSpPr>
          <p:cNvPr id="2" name="Rectangle 1">
            <a:extLst>
              <a:ext uri="{FF2B5EF4-FFF2-40B4-BE49-F238E27FC236}">
                <a16:creationId xmlns:a16="http://schemas.microsoft.com/office/drawing/2014/main" id="{0573C7FD-823A-0210-367D-332C688F0019}"/>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err="1">
                <a:solidFill>
                  <a:srgbClr val="00B050"/>
                </a:solidFill>
                <a:latin typeface="Times New Roman" panose="02020603050405020304" pitchFamily="18" charset="0"/>
                <a:cs typeface="Times New Roman" panose="02020603050405020304" pitchFamily="18" charset="0"/>
              </a:rPr>
              <a:t>Bài</a:t>
            </a:r>
            <a:r>
              <a:rPr lang="vi-VN" altLang="en-US" sz="3600" b="1" u="sng">
                <a:solidFill>
                  <a:srgbClr val="00B050"/>
                </a:solidFill>
                <a:latin typeface="Times New Roman" panose="02020603050405020304" pitchFamily="18" charset="0"/>
                <a:cs typeface="Times New Roman" panose="02020603050405020304" pitchFamily="18" charset="0"/>
              </a:rPr>
              <a:t> </a:t>
            </a:r>
            <a:r>
              <a:rPr lang="en-US" altLang="en-US" sz="3600" b="1" u="sng">
                <a:solidFill>
                  <a:srgbClr val="00B050"/>
                </a:solidFill>
                <a:latin typeface="Times New Roman" panose="02020603050405020304" pitchFamily="18" charset="0"/>
                <a:cs typeface="Times New Roman" panose="02020603050405020304" pitchFamily="18" charset="0"/>
              </a:rPr>
              <a:t>6</a:t>
            </a:r>
            <a:r>
              <a:rPr lang="vi-VN" altLang="en-US" sz="3600" b="1">
                <a:solidFill>
                  <a:srgbClr val="00B050"/>
                </a:solidFill>
                <a:latin typeface="Times New Roman" panose="02020603050405020304" pitchFamily="18" charset="0"/>
                <a:cs typeface="Times New Roman" panose="02020603050405020304" pitchFamily="18" charset="0"/>
              </a:rPr>
              <a:t>:</a:t>
            </a:r>
            <a:r>
              <a:rPr lang="en-US" altLang="en-US" sz="3600" b="1">
                <a:solidFill>
                  <a:srgbClr val="00B050"/>
                </a:solidFill>
                <a:latin typeface="Times New Roman" panose="02020603050405020304" pitchFamily="18" charset="0"/>
                <a:cs typeface="Times New Roman" panose="02020603050405020304" pitchFamily="18" charset="0"/>
              </a:rPr>
              <a:t> Sử dụng phần mềm khi được phép</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4045CB3-137B-F218-AFA9-97F7C3B7D013}"/>
              </a:ext>
            </a:extLst>
          </p:cNvPr>
          <p:cNvSpPr/>
          <p:nvPr/>
        </p:nvSpPr>
        <p:spPr>
          <a:xfrm>
            <a:off x="-50800" y="2151337"/>
            <a:ext cx="12014200" cy="646331"/>
          </a:xfrm>
          <a:prstGeom prst="rect">
            <a:avLst/>
          </a:prstGeom>
          <a:noFill/>
        </p:spPr>
        <p:txBody>
          <a:bodyPr wrap="square">
            <a:spAutoFit/>
          </a:bodyPr>
          <a:lstStyle/>
          <a:p>
            <a:pPr>
              <a:defRPr/>
            </a:pPr>
            <a:r>
              <a:rPr lang="en-US" sz="3600" b="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 Hình thành kiến thức</a:t>
            </a:r>
            <a:endPar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131602C-1CE5-EE37-3E3D-F878FDF9FE94}"/>
              </a:ext>
            </a:extLst>
          </p:cNvPr>
          <p:cNvSpPr/>
          <p:nvPr/>
        </p:nvSpPr>
        <p:spPr>
          <a:xfrm>
            <a:off x="25400" y="2781626"/>
            <a:ext cx="12014200" cy="553998"/>
          </a:xfrm>
          <a:prstGeom prst="rect">
            <a:avLst/>
          </a:prstGeom>
          <a:noFill/>
        </p:spPr>
        <p:txBody>
          <a:bodyPr wrap="square">
            <a:spAutoFit/>
          </a:bodyPr>
          <a:lstStyle/>
          <a:p>
            <a:pPr>
              <a:defRPr/>
            </a:pPr>
            <a:r>
              <a:rPr lang="en-US" sz="3000" b="1">
                <a:ln w="0"/>
                <a:solidFill>
                  <a:srgbClr val="0000CC"/>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2. Sử dụng phần mềm có bản quyền</a:t>
            </a:r>
            <a:endParaRPr lang="en-US" sz="3000" b="1" dirty="0">
              <a:ln w="0"/>
              <a:solidFill>
                <a:srgbClr val="0000CC"/>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6CA20F3-18B8-DBE9-9187-69098B350453}"/>
              </a:ext>
            </a:extLst>
          </p:cNvPr>
          <p:cNvSpPr txBox="1"/>
          <p:nvPr/>
        </p:nvSpPr>
        <p:spPr>
          <a:xfrm>
            <a:off x="533400" y="3429000"/>
            <a:ext cx="10439400" cy="3471720"/>
          </a:xfrm>
          <a:prstGeom prst="rect">
            <a:avLst/>
          </a:prstGeom>
          <a:noFill/>
        </p:spPr>
        <p:txBody>
          <a:bodyPr wrap="square" rtlCol="0">
            <a:spAutoFit/>
          </a:bodyPr>
          <a:lstStyle/>
          <a:p>
            <a:pPr>
              <a:lnSpc>
                <a:spcPct val="120000"/>
              </a:lnSpc>
            </a:pPr>
            <a:r>
              <a:rPr lang="en-US" sz="2800">
                <a:latin typeface="Times New Roman" panose="02020603050405020304" pitchFamily="18" charset="0"/>
                <a:cs typeface="Times New Roman" panose="02020603050405020304" pitchFamily="18" charset="0"/>
              </a:rPr>
              <a:t>Trong tình huống trên:</a:t>
            </a:r>
          </a:p>
          <a:p>
            <a:pPr marL="285750" indent="-285750">
              <a:lnSpc>
                <a:spcPct val="120000"/>
              </a:lnSpc>
              <a:buFontTx/>
              <a:buChar char="-"/>
            </a:pPr>
            <a:r>
              <a:rPr lang="en-US" sz="2800">
                <a:latin typeface="Times New Roman" panose="02020603050405020304" pitchFamily="18" charset="0"/>
                <a:cs typeface="Times New Roman" panose="02020603050405020304" pitchFamily="18" charset="0"/>
              </a:rPr>
              <a:t>Phần mềm trình chiếu của máy tính Khoa đã hết hạn bản quyền.</a:t>
            </a:r>
          </a:p>
          <a:p>
            <a:pPr marL="285750" indent="-285750">
              <a:lnSpc>
                <a:spcPct val="120000"/>
              </a:lnSpc>
              <a:buFontTx/>
              <a:buChar char="-"/>
            </a:pPr>
            <a:r>
              <a:rPr lang="en-US" sz="2800">
                <a:latin typeface="Times New Roman" panose="02020603050405020304" pitchFamily="18" charset="0"/>
                <a:cs typeface="Times New Roman" panose="02020603050405020304" pitchFamily="18" charset="0"/>
              </a:rPr>
              <a:t>Việc làm của bạn An như vậy là không đúng vì:</a:t>
            </a:r>
          </a:p>
          <a:p>
            <a:pPr indent="176213" algn="l" defTabSz="342900">
              <a:lnSpc>
                <a:spcPct val="120000"/>
              </a:lnSpc>
            </a:pPr>
            <a:r>
              <a:rPr lang="en-US" sz="2800">
                <a:latin typeface="Times New Roman" panose="02020603050405020304" pitchFamily="18" charset="0"/>
                <a:cs typeface="Times New Roman" panose="02020603050405020304" pitchFamily="18" charset="0"/>
              </a:rPr>
              <a:t>+ </a:t>
            </a:r>
            <a:r>
              <a:rPr lang="en-US" altLang="vi-VN" sz="2800">
                <a:latin typeface="Times New Roman" panose="02020603050405020304" pitchFamily="18" charset="0"/>
                <a:cs typeface="Times New Roman" panose="02020603050405020304" pitchFamily="18" charset="0"/>
              </a:rPr>
              <a:t>Việc làm đó là vi phạm pháp luật</a:t>
            </a:r>
          </a:p>
          <a:p>
            <a:pPr indent="176213" algn="l" defTabSz="342900">
              <a:lnSpc>
                <a:spcPct val="120000"/>
              </a:lnSpc>
            </a:pPr>
            <a:r>
              <a:rPr lang="en-US" altLang="vi-VN" sz="2800">
                <a:latin typeface="Times New Roman" panose="02020603050405020304" pitchFamily="18" charset="0"/>
                <a:cs typeface="Times New Roman" panose="02020603050405020304" pitchFamily="18" charset="0"/>
              </a:rPr>
              <a:t>+ Việc làm đó ảnh hưởng đến quyền lợi của người làm ra phần mềm.</a:t>
            </a:r>
          </a:p>
          <a:p>
            <a:pPr indent="176213" algn="l" defTabSz="342900">
              <a:lnSpc>
                <a:spcPct val="120000"/>
              </a:lnSpc>
            </a:pPr>
            <a:r>
              <a:rPr lang="en-US" altLang="vi-VN" sz="2800">
                <a:latin typeface="Times New Roman" panose="02020603050405020304" pitchFamily="18" charset="0"/>
                <a:cs typeface="Times New Roman" panose="02020603050405020304" pitchFamily="18" charset="0"/>
              </a:rPr>
              <a:t>+ Nó còn gây ra mất an toàn đối với máy tính của mình nữa.</a:t>
            </a:r>
            <a:endParaRPr lang="vi-VN" altLang="vi-VN" sz="2800">
              <a:latin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22144318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fade">
                                      <p:cBhvr>
                                        <p:cTn id="42" dur="1000"/>
                                        <p:tgtEl>
                                          <p:spTgt spid="9">
                                            <p:txEl>
                                              <p:pRg st="5" end="5"/>
                                            </p:txEl>
                                          </p:spTgt>
                                        </p:tgtEl>
                                      </p:cBhvr>
                                    </p:animEffect>
                                    <p:anim calcmode="lin" valueType="num">
                                      <p:cBhvr>
                                        <p:cTn id="4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1370474-6A06-8B4D-4344-72F6A3737C65}"/>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err="1">
                <a:solidFill>
                  <a:srgbClr val="00B050"/>
                </a:solidFill>
                <a:latin typeface="Times New Roman" panose="02020603050405020304" pitchFamily="18" charset="0"/>
                <a:cs typeface="Times New Roman" panose="02020603050405020304" pitchFamily="18" charset="0"/>
              </a:rPr>
              <a:t>Bài</a:t>
            </a:r>
            <a:r>
              <a:rPr lang="vi-VN" altLang="en-US" sz="3600" b="1" u="sng">
                <a:solidFill>
                  <a:srgbClr val="00B050"/>
                </a:solidFill>
                <a:latin typeface="Times New Roman" panose="02020603050405020304" pitchFamily="18" charset="0"/>
                <a:cs typeface="Times New Roman" panose="02020603050405020304" pitchFamily="18" charset="0"/>
              </a:rPr>
              <a:t> </a:t>
            </a:r>
            <a:r>
              <a:rPr lang="en-US" altLang="en-US" sz="3600" b="1" u="sng">
                <a:solidFill>
                  <a:srgbClr val="00B050"/>
                </a:solidFill>
                <a:latin typeface="Times New Roman" panose="02020603050405020304" pitchFamily="18" charset="0"/>
                <a:cs typeface="Times New Roman" panose="02020603050405020304" pitchFamily="18" charset="0"/>
              </a:rPr>
              <a:t>6</a:t>
            </a:r>
            <a:r>
              <a:rPr lang="vi-VN" altLang="en-US" sz="3600" b="1">
                <a:solidFill>
                  <a:srgbClr val="00B050"/>
                </a:solidFill>
                <a:latin typeface="Times New Roman" panose="02020603050405020304" pitchFamily="18" charset="0"/>
                <a:cs typeface="Times New Roman" panose="02020603050405020304" pitchFamily="18" charset="0"/>
              </a:rPr>
              <a:t>:</a:t>
            </a:r>
            <a:r>
              <a:rPr lang="en-US" altLang="en-US" sz="3600" b="1">
                <a:solidFill>
                  <a:srgbClr val="00B050"/>
                </a:solidFill>
                <a:latin typeface="Times New Roman" panose="02020603050405020304" pitchFamily="18" charset="0"/>
                <a:cs typeface="Times New Roman" panose="02020603050405020304" pitchFamily="18" charset="0"/>
              </a:rPr>
              <a:t> Sử dụng phần mềm khi được phép</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4D6E5A2-C97B-1275-CCD6-FABE45762841}"/>
              </a:ext>
            </a:extLst>
          </p:cNvPr>
          <p:cNvSpPr/>
          <p:nvPr/>
        </p:nvSpPr>
        <p:spPr>
          <a:xfrm>
            <a:off x="-50800" y="2151337"/>
            <a:ext cx="12014200" cy="646331"/>
          </a:xfrm>
          <a:prstGeom prst="rect">
            <a:avLst/>
          </a:prstGeom>
          <a:noFill/>
        </p:spPr>
        <p:txBody>
          <a:bodyPr wrap="square">
            <a:spAutoFit/>
          </a:bodyPr>
          <a:lstStyle/>
          <a:p>
            <a:pPr>
              <a:defRPr/>
            </a:pPr>
            <a:r>
              <a:rPr lang="en-US" sz="3600" b="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 Hình thành kiến thức</a:t>
            </a:r>
            <a:endPar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4FD8D4B-ADFC-147B-0D5A-58FC8520671D}"/>
              </a:ext>
            </a:extLst>
          </p:cNvPr>
          <p:cNvSpPr/>
          <p:nvPr/>
        </p:nvSpPr>
        <p:spPr>
          <a:xfrm>
            <a:off x="25400" y="2781626"/>
            <a:ext cx="12014200" cy="553998"/>
          </a:xfrm>
          <a:prstGeom prst="rect">
            <a:avLst/>
          </a:prstGeom>
          <a:noFill/>
        </p:spPr>
        <p:txBody>
          <a:bodyPr wrap="square">
            <a:spAutoFit/>
          </a:bodyPr>
          <a:lstStyle/>
          <a:p>
            <a:pPr>
              <a:defRPr/>
            </a:pPr>
            <a:r>
              <a:rPr lang="en-US" sz="3000" b="1">
                <a:ln w="0"/>
                <a:solidFill>
                  <a:srgbClr val="0000CC"/>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2. Sử dụng phần mềm có bản quyền</a:t>
            </a:r>
            <a:endParaRPr lang="en-US" sz="3000" b="1" dirty="0">
              <a:ln w="0"/>
              <a:solidFill>
                <a:srgbClr val="0000CC"/>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48B188C-28D4-F3AA-E7D8-39FC90AF0067}"/>
              </a:ext>
            </a:extLst>
          </p:cNvPr>
          <p:cNvSpPr txBox="1"/>
          <p:nvPr/>
        </p:nvSpPr>
        <p:spPr>
          <a:xfrm>
            <a:off x="508000" y="3605856"/>
            <a:ext cx="11049000" cy="1953868"/>
          </a:xfrm>
          <a:prstGeom prst="rect">
            <a:avLst/>
          </a:prstGeom>
          <a:noFill/>
        </p:spPr>
        <p:txBody>
          <a:bodyPr wrap="square" rtlCol="0">
            <a:spAutoFit/>
          </a:bodyPr>
          <a:lstStyle/>
          <a:p>
            <a:pPr>
              <a:lnSpc>
                <a:spcPct val="150000"/>
              </a:lnSpc>
            </a:pPr>
            <a:r>
              <a:rPr lang="en-US" sz="2800">
                <a:latin typeface="Times New Roman" panose="02020603050405020304" pitchFamily="18" charset="0"/>
                <a:cs typeface="Times New Roman" panose="02020603050405020304" pitchFamily="18" charset="0"/>
              </a:rPr>
              <a:t>Em hãy thảo luận nhóm 2 trả lời câu hỏi: </a:t>
            </a:r>
          </a:p>
          <a:p>
            <a:pPr>
              <a:lnSpc>
                <a:spcPct val="150000"/>
              </a:lnSpc>
            </a:pPr>
            <a:r>
              <a:rPr lang="en-US" sz="2800" b="1">
                <a:solidFill>
                  <a:srgbClr val="FF0000"/>
                </a:solidFill>
                <a:latin typeface="Times New Roman" panose="02020603050405020304" pitchFamily="18" charset="0"/>
                <a:cs typeface="Times New Roman" panose="02020603050405020304" pitchFamily="18" charset="0"/>
              </a:rPr>
              <a:t>? 1 </a:t>
            </a:r>
            <a:r>
              <a:rPr lang="en-US" sz="2800">
                <a:latin typeface="Times New Roman" panose="02020603050405020304" pitchFamily="18" charset="0"/>
                <a:cs typeface="Times New Roman" panose="02020603050405020304" pitchFamily="18" charset="0"/>
              </a:rPr>
              <a:t>Phần mềm có bản quyền là gì?</a:t>
            </a:r>
          </a:p>
          <a:p>
            <a:pPr>
              <a:lnSpc>
                <a:spcPct val="150000"/>
              </a:lnSpc>
            </a:pPr>
            <a:r>
              <a:rPr lang="en-US" sz="2800" b="1">
                <a:solidFill>
                  <a:srgbClr val="FF0000"/>
                </a:solidFill>
                <a:latin typeface="Times New Roman" panose="02020603050405020304" pitchFamily="18" charset="0"/>
                <a:cs typeface="Times New Roman" panose="02020603050405020304" pitchFamily="18" charset="0"/>
              </a:rPr>
              <a:t>? 2 </a:t>
            </a:r>
            <a:r>
              <a:rPr lang="en-US" sz="2800">
                <a:latin typeface="Times New Roman" panose="02020603050405020304" pitchFamily="18" charset="0"/>
                <a:cs typeface="Times New Roman" panose="02020603050405020304" pitchFamily="18" charset="0"/>
              </a:rPr>
              <a:t>Vì sao chúng ta nên sử dụng phần mềm có bản quyền.</a:t>
            </a:r>
          </a:p>
        </p:txBody>
      </p:sp>
    </p:spTree>
    <p:extLst>
      <p:ext uri="{BB962C8B-B14F-4D97-AF65-F5344CB8AC3E}">
        <p14:creationId xmlns:p14="http://schemas.microsoft.com/office/powerpoint/2010/main" val="135278442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anim calcmode="lin" valueType="num">
                                      <p:cBhvr>
                                        <p:cTn id="1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4272F1AB-C9DC-16E7-5602-C54E36907850}"/>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err="1">
                <a:solidFill>
                  <a:srgbClr val="00B050"/>
                </a:solidFill>
                <a:latin typeface="Times New Roman" panose="02020603050405020304" pitchFamily="18" charset="0"/>
                <a:cs typeface="Times New Roman" panose="02020603050405020304" pitchFamily="18" charset="0"/>
              </a:rPr>
              <a:t>Bài</a:t>
            </a:r>
            <a:r>
              <a:rPr lang="vi-VN" altLang="en-US" sz="3600" b="1" u="sng">
                <a:solidFill>
                  <a:srgbClr val="00B050"/>
                </a:solidFill>
                <a:latin typeface="Times New Roman" panose="02020603050405020304" pitchFamily="18" charset="0"/>
                <a:cs typeface="Times New Roman" panose="02020603050405020304" pitchFamily="18" charset="0"/>
              </a:rPr>
              <a:t> </a:t>
            </a:r>
            <a:r>
              <a:rPr lang="en-US" altLang="en-US" sz="3600" b="1" u="sng">
                <a:solidFill>
                  <a:srgbClr val="00B050"/>
                </a:solidFill>
                <a:latin typeface="Times New Roman" panose="02020603050405020304" pitchFamily="18" charset="0"/>
                <a:cs typeface="Times New Roman" panose="02020603050405020304" pitchFamily="18" charset="0"/>
              </a:rPr>
              <a:t>6</a:t>
            </a:r>
            <a:r>
              <a:rPr lang="vi-VN" altLang="en-US" sz="3600" b="1">
                <a:solidFill>
                  <a:srgbClr val="00B050"/>
                </a:solidFill>
                <a:latin typeface="Times New Roman" panose="02020603050405020304" pitchFamily="18" charset="0"/>
                <a:cs typeface="Times New Roman" panose="02020603050405020304" pitchFamily="18" charset="0"/>
              </a:rPr>
              <a:t>:</a:t>
            </a:r>
            <a:r>
              <a:rPr lang="en-US" altLang="en-US" sz="3600" b="1">
                <a:solidFill>
                  <a:srgbClr val="00B050"/>
                </a:solidFill>
                <a:latin typeface="Times New Roman" panose="02020603050405020304" pitchFamily="18" charset="0"/>
                <a:cs typeface="Times New Roman" panose="02020603050405020304" pitchFamily="18" charset="0"/>
              </a:rPr>
              <a:t> Sử dụng phần mềm khi được phép</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59E3DCD4-76DD-2FE6-4A18-EC900E7081AC}"/>
              </a:ext>
            </a:extLst>
          </p:cNvPr>
          <p:cNvSpPr/>
          <p:nvPr/>
        </p:nvSpPr>
        <p:spPr>
          <a:xfrm>
            <a:off x="-50800" y="2151337"/>
            <a:ext cx="12014200" cy="646331"/>
          </a:xfrm>
          <a:prstGeom prst="rect">
            <a:avLst/>
          </a:prstGeom>
          <a:noFill/>
        </p:spPr>
        <p:txBody>
          <a:bodyPr wrap="square">
            <a:spAutoFit/>
          </a:bodyPr>
          <a:lstStyle/>
          <a:p>
            <a:pPr>
              <a:defRPr/>
            </a:pPr>
            <a:r>
              <a:rPr lang="en-US" sz="3600" b="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 Hình thành kiến thức</a:t>
            </a:r>
            <a:endPar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FD3DCEF-E173-A207-A275-41A2C9684EAA}"/>
              </a:ext>
            </a:extLst>
          </p:cNvPr>
          <p:cNvSpPr/>
          <p:nvPr/>
        </p:nvSpPr>
        <p:spPr>
          <a:xfrm>
            <a:off x="25400" y="2781626"/>
            <a:ext cx="12014200" cy="553998"/>
          </a:xfrm>
          <a:prstGeom prst="rect">
            <a:avLst/>
          </a:prstGeom>
          <a:noFill/>
        </p:spPr>
        <p:txBody>
          <a:bodyPr wrap="square">
            <a:spAutoFit/>
          </a:bodyPr>
          <a:lstStyle/>
          <a:p>
            <a:pPr>
              <a:defRPr/>
            </a:pPr>
            <a:r>
              <a:rPr lang="en-US" sz="3000" b="1">
                <a:ln w="0"/>
                <a:solidFill>
                  <a:srgbClr val="0000CC"/>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2. Sử dụng phần mềm có bản quyền</a:t>
            </a:r>
            <a:endParaRPr lang="en-US" sz="3000" b="1" dirty="0">
              <a:ln w="0"/>
              <a:solidFill>
                <a:srgbClr val="0000CC"/>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C5DE241-9605-6355-73D5-B4ECEF3D79A2}"/>
              </a:ext>
            </a:extLst>
          </p:cNvPr>
          <p:cNvSpPr txBox="1"/>
          <p:nvPr/>
        </p:nvSpPr>
        <p:spPr>
          <a:xfrm>
            <a:off x="279400" y="3474949"/>
            <a:ext cx="11506200" cy="2893100"/>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Phần mềm có bản quyền:</a:t>
            </a:r>
          </a:p>
          <a:p>
            <a:pPr marL="285750" indent="-285750">
              <a:buFontTx/>
              <a:buChar char="-"/>
            </a:pPr>
            <a:r>
              <a:rPr lang="en-US" sz="2600">
                <a:latin typeface="Times New Roman" panose="02020603050405020304" pitchFamily="18" charset="0"/>
                <a:cs typeface="Times New Roman" panose="02020603050405020304" pitchFamily="18" charset="0"/>
              </a:rPr>
              <a:t>Phần mềm máy tính là sản phẩm trí tuệ và cũng là tài sản của tác giả.</a:t>
            </a:r>
          </a:p>
          <a:p>
            <a:pPr marL="285750" indent="-285750">
              <a:buFontTx/>
              <a:buChar char="-"/>
            </a:pPr>
            <a:r>
              <a:rPr lang="vi-VN" sz="2600">
                <a:latin typeface="Times New Roman" panose="02020603050405020304" pitchFamily="18" charset="0"/>
                <a:cs typeface="Times New Roman" panose="02020603050405020304" pitchFamily="18" charset="0"/>
              </a:rPr>
              <a:t>Tác</a:t>
            </a:r>
            <a:r>
              <a:rPr lang="en-US" altLang="vi-VN" sz="2600">
                <a:latin typeface="Times New Roman" panose="02020603050405020304" pitchFamily="18" charset="0"/>
                <a:cs typeface="Times New Roman" panose="02020603050405020304" pitchFamily="18" charset="0"/>
              </a:rPr>
              <a:t> </a:t>
            </a:r>
            <a:r>
              <a:rPr lang="vi-VN" sz="2600">
                <a:latin typeface="Times New Roman" panose="02020603050405020304" pitchFamily="18" charset="0"/>
                <a:cs typeface="Times New Roman" panose="02020603050405020304" pitchFamily="18" charset="0"/>
              </a:rPr>
              <a:t>giả của phần mềm có thể là cá nhân hoặc tổ chức.</a:t>
            </a:r>
            <a:endParaRPr lang="en-US" sz="2600">
              <a:latin typeface="Times New Roman" panose="02020603050405020304" pitchFamily="18" charset="0"/>
              <a:cs typeface="Times New Roman" panose="02020603050405020304" pitchFamily="18" charset="0"/>
            </a:endParaRPr>
          </a:p>
          <a:p>
            <a:pPr marL="285750" indent="-285750">
              <a:buFontTx/>
              <a:buChar char="-"/>
            </a:pPr>
            <a:r>
              <a:rPr lang="vi-VN" sz="2600">
                <a:latin typeface="Times New Roman" panose="02020603050405020304" pitchFamily="18" charset="0"/>
                <a:cs typeface="Times New Roman" panose="02020603050405020304" pitchFamily="18" charset="0"/>
              </a:rPr>
              <a:t>Tác giả có quyền</a:t>
            </a:r>
            <a:r>
              <a:rPr lang="en-US" sz="2600">
                <a:latin typeface="Times New Roman" panose="02020603050405020304" pitchFamily="18" charset="0"/>
                <a:cs typeface="Times New Roman" panose="02020603050405020304" pitchFamily="18" charset="0"/>
              </a:rPr>
              <a:t> </a:t>
            </a:r>
            <a:r>
              <a:rPr lang="vi-VN" sz="2600">
                <a:latin typeface="Times New Roman" panose="02020603050405020304" pitchFamily="18" charset="0"/>
                <a:cs typeface="Times New Roman" panose="02020603050405020304" pitchFamily="18" charset="0"/>
              </a:rPr>
              <a:t>cho phép hoặc không cho phép người khác sử dụng phần mềm</a:t>
            </a:r>
            <a:r>
              <a:rPr lang="en-US" sz="2600">
                <a:latin typeface="Times New Roman" panose="02020603050405020304" pitchFamily="18" charset="0"/>
                <a:cs typeface="Times New Roman" panose="02020603050405020304" pitchFamily="18" charset="0"/>
              </a:rPr>
              <a:t>.</a:t>
            </a:r>
          </a:p>
          <a:p>
            <a:pPr marL="285750" indent="-285750">
              <a:buFontTx/>
              <a:buChar char="-"/>
            </a:pPr>
            <a:r>
              <a:rPr lang="vi-VN" sz="2600">
                <a:latin typeface="Times New Roman" panose="02020603050405020304" pitchFamily="18" charset="0"/>
                <a:cs typeface="Times New Roman" panose="02020603050405020304" pitchFamily="18" charset="0"/>
              </a:rPr>
              <a:t>Phần</a:t>
            </a:r>
            <a:r>
              <a:rPr lang="en-US" altLang="vi-VN" sz="2600">
                <a:latin typeface="Times New Roman" panose="02020603050405020304" pitchFamily="18" charset="0"/>
                <a:cs typeface="Times New Roman" panose="02020603050405020304" pitchFamily="18" charset="0"/>
              </a:rPr>
              <a:t> </a:t>
            </a:r>
            <a:r>
              <a:rPr lang="vi-VN" sz="2600">
                <a:latin typeface="Times New Roman" panose="02020603050405020304" pitchFamily="18" charset="0"/>
                <a:cs typeface="Times New Roman" panose="02020603050405020304" pitchFamily="18" charset="0"/>
              </a:rPr>
              <a:t>mềm đã được tác giả cho phép sử dụng còn được gọi là phần mềm có bản</a:t>
            </a:r>
            <a:r>
              <a:rPr lang="en-US" altLang="vi-VN" sz="2600">
                <a:latin typeface="Times New Roman" panose="02020603050405020304" pitchFamily="18" charset="0"/>
                <a:cs typeface="Times New Roman" panose="02020603050405020304" pitchFamily="18" charset="0"/>
              </a:rPr>
              <a:t> </a:t>
            </a:r>
            <a:r>
              <a:rPr lang="vi-VN" sz="2600">
                <a:latin typeface="Times New Roman" panose="02020603050405020304" pitchFamily="18" charset="0"/>
                <a:cs typeface="Times New Roman" panose="02020603050405020304" pitchFamily="18" charset="0"/>
              </a:rPr>
              <a:t>quyền. </a:t>
            </a:r>
            <a:endParaRPr lang="en-US" sz="2600">
              <a:latin typeface="Times New Roman" panose="02020603050405020304" pitchFamily="18" charset="0"/>
              <a:cs typeface="Times New Roman" panose="02020603050405020304" pitchFamily="18" charset="0"/>
            </a:endParaRPr>
          </a:p>
          <a:p>
            <a:pPr marL="285750" indent="-285750">
              <a:buFontTx/>
              <a:buChar char="-"/>
            </a:pPr>
            <a:r>
              <a:rPr lang="vi-VN" sz="2600">
                <a:latin typeface="Times New Roman" panose="02020603050405020304" pitchFamily="18" charset="0"/>
                <a:cs typeface="Times New Roman" panose="02020603050405020304" pitchFamily="18" charset="0"/>
              </a:rPr>
              <a:t>Em chỉ được sử dụng phần mềm khi đã được tác giả cho phép.</a:t>
            </a:r>
            <a:endParaRPr lang="en-US" sz="2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67205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fade">
                                      <p:cBhvr>
                                        <p:cTn id="42" dur="1000"/>
                                        <p:tgtEl>
                                          <p:spTgt spid="9">
                                            <p:txEl>
                                              <p:pRg st="5" end="5"/>
                                            </p:txEl>
                                          </p:spTgt>
                                        </p:tgtEl>
                                      </p:cBhvr>
                                    </p:animEffect>
                                    <p:anim calcmode="lin" valueType="num">
                                      <p:cBhvr>
                                        <p:cTn id="4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8AFEB3F-5DCE-3179-2A8D-81017D368FC4}"/>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err="1">
                <a:solidFill>
                  <a:srgbClr val="00B050"/>
                </a:solidFill>
                <a:latin typeface="Times New Roman" panose="02020603050405020304" pitchFamily="18" charset="0"/>
                <a:cs typeface="Times New Roman" panose="02020603050405020304" pitchFamily="18" charset="0"/>
              </a:rPr>
              <a:t>Bài</a:t>
            </a:r>
            <a:r>
              <a:rPr lang="vi-VN" altLang="en-US" sz="3600" b="1" u="sng">
                <a:solidFill>
                  <a:srgbClr val="00B050"/>
                </a:solidFill>
                <a:latin typeface="Times New Roman" panose="02020603050405020304" pitchFamily="18" charset="0"/>
                <a:cs typeface="Times New Roman" panose="02020603050405020304" pitchFamily="18" charset="0"/>
              </a:rPr>
              <a:t> </a:t>
            </a:r>
            <a:r>
              <a:rPr lang="en-US" altLang="en-US" sz="3600" b="1" u="sng">
                <a:solidFill>
                  <a:srgbClr val="00B050"/>
                </a:solidFill>
                <a:latin typeface="Times New Roman" panose="02020603050405020304" pitchFamily="18" charset="0"/>
                <a:cs typeface="Times New Roman" panose="02020603050405020304" pitchFamily="18" charset="0"/>
              </a:rPr>
              <a:t>6</a:t>
            </a:r>
            <a:r>
              <a:rPr lang="vi-VN" altLang="en-US" sz="3600" b="1">
                <a:solidFill>
                  <a:srgbClr val="00B050"/>
                </a:solidFill>
                <a:latin typeface="Times New Roman" panose="02020603050405020304" pitchFamily="18" charset="0"/>
                <a:cs typeface="Times New Roman" panose="02020603050405020304" pitchFamily="18" charset="0"/>
              </a:rPr>
              <a:t>:</a:t>
            </a:r>
            <a:r>
              <a:rPr lang="en-US" altLang="en-US" sz="3600" b="1">
                <a:solidFill>
                  <a:srgbClr val="00B050"/>
                </a:solidFill>
                <a:latin typeface="Times New Roman" panose="02020603050405020304" pitchFamily="18" charset="0"/>
                <a:cs typeface="Times New Roman" panose="02020603050405020304" pitchFamily="18" charset="0"/>
              </a:rPr>
              <a:t> Sử dụng phần mềm khi được phép</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ECE9124-51D0-1961-548F-80220B4B547C}"/>
              </a:ext>
            </a:extLst>
          </p:cNvPr>
          <p:cNvSpPr/>
          <p:nvPr/>
        </p:nvSpPr>
        <p:spPr>
          <a:xfrm>
            <a:off x="-50800" y="2151337"/>
            <a:ext cx="12014200" cy="646331"/>
          </a:xfrm>
          <a:prstGeom prst="rect">
            <a:avLst/>
          </a:prstGeom>
          <a:noFill/>
        </p:spPr>
        <p:txBody>
          <a:bodyPr wrap="square">
            <a:spAutoFit/>
          </a:bodyPr>
          <a:lstStyle/>
          <a:p>
            <a:pPr>
              <a:defRPr/>
            </a:pPr>
            <a:r>
              <a:rPr lang="en-US" sz="3600" b="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 Hình thành kiến thức</a:t>
            </a:r>
            <a:endPar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1A564F3-5786-FF34-AC04-33597EAF1001}"/>
              </a:ext>
            </a:extLst>
          </p:cNvPr>
          <p:cNvSpPr/>
          <p:nvPr/>
        </p:nvSpPr>
        <p:spPr>
          <a:xfrm>
            <a:off x="6684" y="2749258"/>
            <a:ext cx="4775200" cy="1015663"/>
          </a:xfrm>
          <a:prstGeom prst="rect">
            <a:avLst/>
          </a:prstGeom>
          <a:noFill/>
        </p:spPr>
        <p:txBody>
          <a:bodyPr wrap="square">
            <a:spAutoFit/>
          </a:bodyPr>
          <a:lstStyle/>
          <a:p>
            <a:pPr>
              <a:defRPr/>
            </a:pPr>
            <a:r>
              <a:rPr lang="en-US" sz="3000" b="1">
                <a:ln w="0"/>
                <a:solidFill>
                  <a:srgbClr val="0000CC"/>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2. Sử dụng phần mềm có bản quyền</a:t>
            </a:r>
            <a:endParaRPr lang="en-US" sz="3000" b="1" dirty="0">
              <a:ln w="0"/>
              <a:solidFill>
                <a:srgbClr val="0000CC"/>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10" name="Text Box 6">
            <a:extLst>
              <a:ext uri="{FF2B5EF4-FFF2-40B4-BE49-F238E27FC236}">
                <a16:creationId xmlns:a16="http://schemas.microsoft.com/office/drawing/2014/main" id="{1884A84D-0758-4A2C-8736-42DFB04F39F3}"/>
              </a:ext>
            </a:extLst>
          </p:cNvPr>
          <p:cNvSpPr txBox="1"/>
          <p:nvPr/>
        </p:nvSpPr>
        <p:spPr>
          <a:xfrm>
            <a:off x="228600" y="4118536"/>
            <a:ext cx="3915352" cy="1384995"/>
          </a:xfrm>
          <a:prstGeom prst="rect">
            <a:avLst/>
          </a:prstGeom>
          <a:noFill/>
        </p:spPr>
        <p:txBody>
          <a:bodyPr wrap="square" rtlCol="0" anchor="t">
            <a:spAutoFit/>
          </a:bodyPr>
          <a:lstStyle/>
          <a:p>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2B04022A-610F-F39B-853C-1785C63F4A80}"/>
              </a:ext>
            </a:extLst>
          </p:cNvPr>
          <p:cNvPicPr>
            <a:picLocks noChangeAspect="1"/>
          </p:cNvPicPr>
          <p:nvPr/>
        </p:nvPicPr>
        <p:blipFill>
          <a:blip r:embed="rId3"/>
          <a:stretch>
            <a:fillRect/>
          </a:stretch>
        </p:blipFill>
        <p:spPr>
          <a:xfrm>
            <a:off x="4997117" y="2015596"/>
            <a:ext cx="7194884" cy="4842404"/>
          </a:xfrm>
          <a:prstGeom prst="rect">
            <a:avLst/>
          </a:prstGeom>
        </p:spPr>
      </p:pic>
    </p:spTree>
    <p:extLst>
      <p:ext uri="{BB962C8B-B14F-4D97-AF65-F5344CB8AC3E}">
        <p14:creationId xmlns:p14="http://schemas.microsoft.com/office/powerpoint/2010/main" val="427523533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EBADB9-B909-D456-854D-593C64FEF00B}"/>
              </a:ext>
            </a:extLst>
          </p:cNvPr>
          <p:cNvGrpSpPr/>
          <p:nvPr/>
        </p:nvGrpSpPr>
        <p:grpSpPr>
          <a:xfrm>
            <a:off x="1056084" y="4610876"/>
            <a:ext cx="5544457" cy="2761344"/>
            <a:chOff x="1109021" y="4688114"/>
            <a:chExt cx="5544457" cy="2761344"/>
          </a:xfrm>
        </p:grpSpPr>
        <p:sp>
          <p:nvSpPr>
            <p:cNvPr id="3" name="Trapezoid 2">
              <a:extLst>
                <a:ext uri="{FF2B5EF4-FFF2-40B4-BE49-F238E27FC236}">
                  <a16:creationId xmlns:a16="http://schemas.microsoft.com/office/drawing/2014/main" id="{ADF491B5-7856-ADD5-DFC6-8661A8FFB0F7}"/>
                </a:ext>
              </a:extLst>
            </p:cNvPr>
            <p:cNvSpPr/>
            <p:nvPr/>
          </p:nvSpPr>
          <p:spPr>
            <a:xfrm>
              <a:off x="1109021" y="4688114"/>
              <a:ext cx="5544457" cy="2169886"/>
            </a:xfrm>
            <a:prstGeom prst="trapezoid">
              <a:avLst>
                <a:gd name="adj" fmla="val 53763"/>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9ACA802-89DB-9B6F-769C-AA57249BA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503" y="5279572"/>
              <a:ext cx="3853717" cy="2169886"/>
            </a:xfrm>
            <a:prstGeom prst="rect">
              <a:avLst/>
            </a:prstGeom>
          </p:spPr>
        </p:pic>
      </p:grpSp>
      <p:grpSp>
        <p:nvGrpSpPr>
          <p:cNvPr id="9" name="Group 8">
            <a:extLst>
              <a:ext uri="{FF2B5EF4-FFF2-40B4-BE49-F238E27FC236}">
                <a16:creationId xmlns:a16="http://schemas.microsoft.com/office/drawing/2014/main" id="{FBA5D96C-56D6-023C-9354-126E197DCD03}"/>
              </a:ext>
            </a:extLst>
          </p:cNvPr>
          <p:cNvGrpSpPr/>
          <p:nvPr/>
        </p:nvGrpSpPr>
        <p:grpSpPr>
          <a:xfrm>
            <a:off x="207817" y="784087"/>
            <a:ext cx="7416771" cy="4944514"/>
            <a:chOff x="207817" y="784087"/>
            <a:chExt cx="7416771" cy="4944514"/>
          </a:xfrm>
        </p:grpSpPr>
        <p:graphicFrame>
          <p:nvGraphicFramePr>
            <p:cNvPr id="10" name="Chart 9">
              <a:extLst>
                <a:ext uri="{FF2B5EF4-FFF2-40B4-BE49-F238E27FC236}">
                  <a16:creationId xmlns:a16="http://schemas.microsoft.com/office/drawing/2014/main" id="{7B460457-ED32-AE62-8C77-E76438DCCE53}"/>
                </a:ext>
              </a:extLst>
            </p:cNvPr>
            <p:cNvGraphicFramePr/>
            <p:nvPr/>
          </p:nvGraphicFramePr>
          <p:xfrm>
            <a:off x="207817" y="784087"/>
            <a:ext cx="7416771" cy="494451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DDEC2C21-F10D-2DE7-AF0B-4A16437BE5AB}"/>
                </a:ext>
              </a:extLst>
            </p:cNvPr>
            <p:cNvSpPr txBox="1"/>
            <p:nvPr/>
          </p:nvSpPr>
          <p:spPr>
            <a:xfrm rot="1619223">
              <a:off x="4299112" y="1309765"/>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30CBBE90-87E4-6F7E-1614-644A4141BA18}"/>
                </a:ext>
              </a:extLst>
            </p:cNvPr>
            <p:cNvSpPr txBox="1"/>
            <p:nvPr/>
          </p:nvSpPr>
          <p:spPr>
            <a:xfrm rot="4961869">
              <a:off x="5128657" y="2581120"/>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B9C9D7B5-0E5C-6A76-468B-8FB8E81E5D8C}"/>
                </a:ext>
              </a:extLst>
            </p:cNvPr>
            <p:cNvSpPr txBox="1"/>
            <p:nvPr/>
          </p:nvSpPr>
          <p:spPr>
            <a:xfrm rot="8910271">
              <a:off x="4299111" y="3879225"/>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3</a:t>
              </a:r>
            </a:p>
          </p:txBody>
        </p:sp>
        <p:sp>
          <p:nvSpPr>
            <p:cNvPr id="14" name="TextBox 13">
              <a:extLst>
                <a:ext uri="{FF2B5EF4-FFF2-40B4-BE49-F238E27FC236}">
                  <a16:creationId xmlns:a16="http://schemas.microsoft.com/office/drawing/2014/main" id="{10E54EF5-7D11-F3DA-4A59-2DA1B585D2FC}"/>
                </a:ext>
              </a:extLst>
            </p:cNvPr>
            <p:cNvSpPr txBox="1"/>
            <p:nvPr/>
          </p:nvSpPr>
          <p:spPr>
            <a:xfrm rot="12305886">
              <a:off x="2937826" y="3916144"/>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4</a:t>
              </a:r>
            </a:p>
          </p:txBody>
        </p:sp>
        <p:sp>
          <p:nvSpPr>
            <p:cNvPr id="15" name="TextBox 14">
              <a:extLst>
                <a:ext uri="{FF2B5EF4-FFF2-40B4-BE49-F238E27FC236}">
                  <a16:creationId xmlns:a16="http://schemas.microsoft.com/office/drawing/2014/main" id="{A19F146E-B052-27AA-DDEF-2E713F09F42A}"/>
                </a:ext>
              </a:extLst>
            </p:cNvPr>
            <p:cNvSpPr txBox="1"/>
            <p:nvPr/>
          </p:nvSpPr>
          <p:spPr>
            <a:xfrm rot="15893575">
              <a:off x="2202807" y="2776247"/>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5</a:t>
              </a:r>
            </a:p>
          </p:txBody>
        </p:sp>
        <p:sp>
          <p:nvSpPr>
            <p:cNvPr id="16" name="TextBox 15">
              <a:extLst>
                <a:ext uri="{FF2B5EF4-FFF2-40B4-BE49-F238E27FC236}">
                  <a16:creationId xmlns:a16="http://schemas.microsoft.com/office/drawing/2014/main" id="{380D29E8-37C1-9814-B114-53FF16CFCB8B}"/>
                </a:ext>
              </a:extLst>
            </p:cNvPr>
            <p:cNvSpPr txBox="1"/>
            <p:nvPr/>
          </p:nvSpPr>
          <p:spPr>
            <a:xfrm rot="19198815">
              <a:off x="2559573" y="1534196"/>
              <a:ext cx="1071953" cy="830997"/>
            </a:xfrm>
            <a:prstGeom prst="rect">
              <a:avLst/>
            </a:prstGeom>
            <a:noFill/>
          </p:spPr>
          <p:txBody>
            <a:bodyPr wrap="square" rtlCol="0">
              <a:spAutoFit/>
            </a:bodyPr>
            <a:lstStyle/>
            <a:p>
              <a:pPr algn="just"/>
              <a:r>
                <a:rPr lang="en-US" sz="2400" b="1">
                  <a:solidFill>
                    <a:schemeClr val="bg1"/>
                  </a:solidFill>
                  <a:latin typeface="Arial" panose="020B0604020202020204" pitchFamily="34" charset="0"/>
                  <a:cs typeface="Arial" panose="020B0604020202020204" pitchFamily="34" charset="0"/>
                </a:rPr>
                <a:t>QUÀ TẶNG</a:t>
              </a:r>
              <a:endParaRPr lang="en-US" sz="2400" b="1" dirty="0">
                <a:solidFill>
                  <a:schemeClr val="bg1"/>
                </a:solidFill>
                <a:latin typeface="Arial" panose="020B0604020202020204" pitchFamily="34" charset="0"/>
                <a:cs typeface="Arial" panose="020B0604020202020204" pitchFamily="34" charset="0"/>
              </a:endParaRPr>
            </a:p>
          </p:txBody>
        </p:sp>
      </p:grpSp>
      <p:sp>
        <p:nvSpPr>
          <p:cNvPr id="17" name="Oval 16">
            <a:extLst>
              <a:ext uri="{FF2B5EF4-FFF2-40B4-BE49-F238E27FC236}">
                <a16:creationId xmlns:a16="http://schemas.microsoft.com/office/drawing/2014/main" id="{CECA3247-AF24-12EC-B520-2930E78721C1}"/>
              </a:ext>
            </a:extLst>
          </p:cNvPr>
          <p:cNvSpPr/>
          <p:nvPr/>
        </p:nvSpPr>
        <p:spPr>
          <a:xfrm>
            <a:off x="2104511" y="4987507"/>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6B952E02-FDF2-69D2-B3A7-F6A53683171E}"/>
              </a:ext>
            </a:extLst>
          </p:cNvPr>
          <p:cNvSpPr/>
          <p:nvPr/>
        </p:nvSpPr>
        <p:spPr>
          <a:xfrm rot="1923558">
            <a:off x="2560909" y="5330031"/>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EE70E064-65E7-1214-CA5F-E9A7EE693140}"/>
              </a:ext>
            </a:extLst>
          </p:cNvPr>
          <p:cNvSpPr/>
          <p:nvPr/>
        </p:nvSpPr>
        <p:spPr>
          <a:xfrm>
            <a:off x="4360008" y="5591441"/>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D3809F83-DF3E-A96A-F5B5-ED94A6B7CC72}"/>
              </a:ext>
            </a:extLst>
          </p:cNvPr>
          <p:cNvSpPr/>
          <p:nvPr/>
        </p:nvSpPr>
        <p:spPr>
          <a:xfrm>
            <a:off x="4959289" y="5398611"/>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DA4E6F6-646D-E82D-2C8B-5F81122AD1F4}"/>
              </a:ext>
            </a:extLst>
          </p:cNvPr>
          <p:cNvSpPr/>
          <p:nvPr/>
        </p:nvSpPr>
        <p:spPr>
          <a:xfrm>
            <a:off x="5506136" y="5085295"/>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BE024ECD-A33A-0F47-B61C-A694C5E0FBA7}"/>
              </a:ext>
            </a:extLst>
          </p:cNvPr>
          <p:cNvSpPr/>
          <p:nvPr/>
        </p:nvSpPr>
        <p:spPr>
          <a:xfrm>
            <a:off x="3803298" y="5666582"/>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5E66455F-DC1B-8230-93A1-C93AD95EDC15}"/>
              </a:ext>
            </a:extLst>
          </p:cNvPr>
          <p:cNvSpPr/>
          <p:nvPr/>
        </p:nvSpPr>
        <p:spPr>
          <a:xfrm>
            <a:off x="3157283" y="5563410"/>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cô giáo">
            <a:extLst>
              <a:ext uri="{FF2B5EF4-FFF2-40B4-BE49-F238E27FC236}">
                <a16:creationId xmlns:a16="http://schemas.microsoft.com/office/drawing/2014/main" id="{A162DDBB-6006-1835-3EBB-25D3A3CE3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sp>
        <p:nvSpPr>
          <p:cNvPr id="25" name="TextBox 24">
            <a:extLst>
              <a:ext uri="{FF2B5EF4-FFF2-40B4-BE49-F238E27FC236}">
                <a16:creationId xmlns:a16="http://schemas.microsoft.com/office/drawing/2014/main" id="{83D8DB2D-C83C-4F5D-EAD0-E686DCB8D0ED}"/>
              </a:ext>
            </a:extLst>
          </p:cNvPr>
          <p:cNvSpPr txBox="1"/>
          <p:nvPr/>
        </p:nvSpPr>
        <p:spPr>
          <a:xfrm>
            <a:off x="6048242" y="364486"/>
            <a:ext cx="5036406" cy="2123658"/>
          </a:xfrm>
          <a:prstGeom prst="rect">
            <a:avLst/>
          </a:prstGeom>
          <a:noFill/>
        </p:spPr>
        <p:txBody>
          <a:bodyPr wrap="square" rtlCol="0">
            <a:spAutoFit/>
          </a:bodyPr>
          <a:lstStyle/>
          <a:p>
            <a:pPr algn="ctr"/>
            <a:r>
              <a:rPr lang="en-US" sz="6600" dirty="0" err="1">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rPr>
              <a:t>Vòng</a:t>
            </a:r>
            <a:r>
              <a:rPr lang="en-US" sz="6600" dirty="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rPr>
              <a:t> quay may </a:t>
            </a:r>
            <a:r>
              <a:rPr lang="en-US" sz="6600" dirty="0" err="1">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rPr>
              <a:t>mắn</a:t>
            </a:r>
            <a:endParaRPr lang="en-US" sz="6600" dirty="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6" name="Rectangle: Rounded Corners 25">
            <a:extLst>
              <a:ext uri="{FF2B5EF4-FFF2-40B4-BE49-F238E27FC236}">
                <a16:creationId xmlns:a16="http://schemas.microsoft.com/office/drawing/2014/main" id="{B4D39E79-3018-022B-DF31-DAE66EFAC94B}"/>
              </a:ext>
            </a:extLst>
          </p:cNvPr>
          <p:cNvSpPr/>
          <p:nvPr/>
        </p:nvSpPr>
        <p:spPr>
          <a:xfrm>
            <a:off x="6537033" y="2602492"/>
            <a:ext cx="4111869" cy="2960918"/>
          </a:xfrm>
          <a:prstGeom prst="roundRect">
            <a:avLst>
              <a:gd name="adj" fmla="val 11099"/>
            </a:avLst>
          </a:prstGeom>
          <a:solidFill>
            <a:schemeClr val="bg1"/>
          </a:solidFill>
          <a:ln>
            <a:no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1">
            <a:extLst>
              <a:ext uri="{FF2B5EF4-FFF2-40B4-BE49-F238E27FC236}">
                <a16:creationId xmlns:a16="http://schemas.microsoft.com/office/drawing/2014/main" id="{D3484A4D-5236-E565-50B9-45B029E3B983}"/>
              </a:ext>
            </a:extLst>
          </p:cNvPr>
          <p:cNvSpPr/>
          <p:nvPr/>
        </p:nvSpPr>
        <p:spPr>
          <a:xfrm>
            <a:off x="6919854"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
            <a:extLst>
              <a:ext uri="{FF2B5EF4-FFF2-40B4-BE49-F238E27FC236}">
                <a16:creationId xmlns:a16="http://schemas.microsoft.com/office/drawing/2014/main" id="{5832E9EB-F046-6F55-9A4D-C3BAE685BE80}"/>
              </a:ext>
            </a:extLst>
          </p:cNvPr>
          <p:cNvSpPr/>
          <p:nvPr/>
        </p:nvSpPr>
        <p:spPr>
          <a:xfrm>
            <a:off x="7498357"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3">
            <a:extLst>
              <a:ext uri="{FF2B5EF4-FFF2-40B4-BE49-F238E27FC236}">
                <a16:creationId xmlns:a16="http://schemas.microsoft.com/office/drawing/2014/main" id="{1280F50D-300C-EC8B-3D7B-86064B91ED7A}"/>
              </a:ext>
            </a:extLst>
          </p:cNvPr>
          <p:cNvSpPr/>
          <p:nvPr/>
        </p:nvSpPr>
        <p:spPr>
          <a:xfrm>
            <a:off x="8076860"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4">
            <a:extLst>
              <a:ext uri="{FF2B5EF4-FFF2-40B4-BE49-F238E27FC236}">
                <a16:creationId xmlns:a16="http://schemas.microsoft.com/office/drawing/2014/main" id="{1E42D93E-2A18-9107-0D3A-13785C196369}"/>
              </a:ext>
            </a:extLst>
          </p:cNvPr>
          <p:cNvSpPr/>
          <p:nvPr/>
        </p:nvSpPr>
        <p:spPr>
          <a:xfrm>
            <a:off x="8655363"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5">
            <a:extLst>
              <a:ext uri="{FF2B5EF4-FFF2-40B4-BE49-F238E27FC236}">
                <a16:creationId xmlns:a16="http://schemas.microsoft.com/office/drawing/2014/main" id="{81CCC666-1EE3-334B-6A32-103C26AE8DB7}"/>
              </a:ext>
            </a:extLst>
          </p:cNvPr>
          <p:cNvSpPr/>
          <p:nvPr/>
        </p:nvSpPr>
        <p:spPr>
          <a:xfrm>
            <a:off x="9233866"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6">
            <a:extLst>
              <a:ext uri="{FF2B5EF4-FFF2-40B4-BE49-F238E27FC236}">
                <a16:creationId xmlns:a16="http://schemas.microsoft.com/office/drawing/2014/main" id="{DCF0C181-81A3-8DE5-1E17-7E50201B4A19}"/>
              </a:ext>
            </a:extLst>
          </p:cNvPr>
          <p:cNvSpPr/>
          <p:nvPr/>
        </p:nvSpPr>
        <p:spPr>
          <a:xfrm>
            <a:off x="9812369"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Nhóm 01">
            <a:extLst>
              <a:ext uri="{FF2B5EF4-FFF2-40B4-BE49-F238E27FC236}">
                <a16:creationId xmlns:a16="http://schemas.microsoft.com/office/drawing/2014/main" id="{CC9A96CD-ECFE-5B68-6800-96F4153F4634}"/>
              </a:ext>
            </a:extLst>
          </p:cNvPr>
          <p:cNvGrpSpPr/>
          <p:nvPr/>
        </p:nvGrpSpPr>
        <p:grpSpPr>
          <a:xfrm>
            <a:off x="6682559" y="3396927"/>
            <a:ext cx="931747" cy="707955"/>
            <a:chOff x="9797143" y="3175240"/>
            <a:chExt cx="950026" cy="730422"/>
          </a:xfrm>
        </p:grpSpPr>
        <p:sp>
          <p:nvSpPr>
            <p:cNvPr id="34" name="Rectangle: Folded Corner 33">
              <a:hlinkClick r:id="rId5" action="ppaction://hlinksldjump"/>
              <a:extLst>
                <a:ext uri="{FF2B5EF4-FFF2-40B4-BE49-F238E27FC236}">
                  <a16:creationId xmlns:a16="http://schemas.microsoft.com/office/drawing/2014/main" id="{E27E80EA-FA72-0609-38EE-6F3313541446}"/>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6A41EF5-1BF3-8474-89A9-E9D01A949690}"/>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số 1">
            <a:hlinkClick r:id="rId6" action="ppaction://hlinksldjump"/>
            <a:extLst>
              <a:ext uri="{FF2B5EF4-FFF2-40B4-BE49-F238E27FC236}">
                <a16:creationId xmlns:a16="http://schemas.microsoft.com/office/drawing/2014/main" id="{C39E2840-3C6C-C087-3D62-3014ECF9B1DB}"/>
              </a:ext>
            </a:extLst>
          </p:cNvPr>
          <p:cNvSpPr txBox="1"/>
          <p:nvPr/>
        </p:nvSpPr>
        <p:spPr>
          <a:xfrm>
            <a:off x="6882992" y="3502368"/>
            <a:ext cx="700630" cy="523220"/>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01</a:t>
            </a:r>
          </a:p>
        </p:txBody>
      </p:sp>
      <p:grpSp>
        <p:nvGrpSpPr>
          <p:cNvPr id="37" name="Group 36">
            <a:extLst>
              <a:ext uri="{FF2B5EF4-FFF2-40B4-BE49-F238E27FC236}">
                <a16:creationId xmlns:a16="http://schemas.microsoft.com/office/drawing/2014/main" id="{801A11E2-F19C-3992-CEAA-BBA6D72E6E71}"/>
              </a:ext>
            </a:extLst>
          </p:cNvPr>
          <p:cNvGrpSpPr/>
          <p:nvPr/>
        </p:nvGrpSpPr>
        <p:grpSpPr>
          <a:xfrm>
            <a:off x="8111985" y="3373820"/>
            <a:ext cx="931747" cy="707955"/>
            <a:chOff x="9797143" y="3175240"/>
            <a:chExt cx="950026" cy="730422"/>
          </a:xfrm>
        </p:grpSpPr>
        <p:sp>
          <p:nvSpPr>
            <p:cNvPr id="38" name="Rectangle: Folded Corner 37">
              <a:hlinkClick r:id="rId7" action="ppaction://hlinksldjump"/>
              <a:extLst>
                <a:ext uri="{FF2B5EF4-FFF2-40B4-BE49-F238E27FC236}">
                  <a16:creationId xmlns:a16="http://schemas.microsoft.com/office/drawing/2014/main" id="{ACDA5463-DAF7-7B5C-7A4F-E72D358DF6E4}"/>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E94CCCD-C90E-446A-74BE-B842BD37C68B}"/>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ố 2">
            <a:hlinkClick r:id="rId8" action="ppaction://hlinksldjump"/>
            <a:extLst>
              <a:ext uri="{FF2B5EF4-FFF2-40B4-BE49-F238E27FC236}">
                <a16:creationId xmlns:a16="http://schemas.microsoft.com/office/drawing/2014/main" id="{D3AE5E24-6DA5-92CA-7BDD-9E5608B531F7}"/>
              </a:ext>
            </a:extLst>
          </p:cNvPr>
          <p:cNvSpPr txBox="1"/>
          <p:nvPr/>
        </p:nvSpPr>
        <p:spPr>
          <a:xfrm>
            <a:off x="8347291" y="3489255"/>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02</a:t>
            </a:r>
          </a:p>
        </p:txBody>
      </p:sp>
      <p:grpSp>
        <p:nvGrpSpPr>
          <p:cNvPr id="41" name="Group 40">
            <a:extLst>
              <a:ext uri="{FF2B5EF4-FFF2-40B4-BE49-F238E27FC236}">
                <a16:creationId xmlns:a16="http://schemas.microsoft.com/office/drawing/2014/main" id="{019E00EC-4630-9935-3F3C-C10C213A6F45}"/>
              </a:ext>
            </a:extLst>
          </p:cNvPr>
          <p:cNvGrpSpPr/>
          <p:nvPr/>
        </p:nvGrpSpPr>
        <p:grpSpPr>
          <a:xfrm>
            <a:off x="9409344" y="3378705"/>
            <a:ext cx="931747" cy="707955"/>
            <a:chOff x="9797143" y="3175240"/>
            <a:chExt cx="950026" cy="730422"/>
          </a:xfrm>
        </p:grpSpPr>
        <p:sp>
          <p:nvSpPr>
            <p:cNvPr id="42" name="Rectangle: Folded Corner 41">
              <a:hlinkClick r:id="rId9" action="ppaction://hlinksldjump"/>
              <a:extLst>
                <a:ext uri="{FF2B5EF4-FFF2-40B4-BE49-F238E27FC236}">
                  <a16:creationId xmlns:a16="http://schemas.microsoft.com/office/drawing/2014/main" id="{732105F6-36DF-8AF5-7799-4E2C6650A7D6}"/>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7FCD4F1-7753-C268-CEF5-EAA75682A7B0}"/>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số 3">
            <a:hlinkClick r:id="rId10" action="ppaction://hlinksldjump"/>
            <a:extLst>
              <a:ext uri="{FF2B5EF4-FFF2-40B4-BE49-F238E27FC236}">
                <a16:creationId xmlns:a16="http://schemas.microsoft.com/office/drawing/2014/main" id="{0350E13D-CE11-5A46-D1AA-A38AB53556BC}"/>
              </a:ext>
            </a:extLst>
          </p:cNvPr>
          <p:cNvSpPr txBox="1"/>
          <p:nvPr/>
        </p:nvSpPr>
        <p:spPr>
          <a:xfrm>
            <a:off x="9605178" y="3500099"/>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03</a:t>
            </a:r>
          </a:p>
        </p:txBody>
      </p:sp>
      <p:grpSp>
        <p:nvGrpSpPr>
          <p:cNvPr id="45" name="Group 44">
            <a:extLst>
              <a:ext uri="{FF2B5EF4-FFF2-40B4-BE49-F238E27FC236}">
                <a16:creationId xmlns:a16="http://schemas.microsoft.com/office/drawing/2014/main" id="{D40CA9F5-DE16-4F51-4229-106132F71276}"/>
              </a:ext>
            </a:extLst>
          </p:cNvPr>
          <p:cNvGrpSpPr/>
          <p:nvPr/>
        </p:nvGrpSpPr>
        <p:grpSpPr>
          <a:xfrm>
            <a:off x="6844982" y="4437260"/>
            <a:ext cx="931747" cy="707955"/>
            <a:chOff x="9797143" y="3175240"/>
            <a:chExt cx="950026" cy="730422"/>
          </a:xfrm>
        </p:grpSpPr>
        <p:sp>
          <p:nvSpPr>
            <p:cNvPr id="46" name="Rectangle: Folded Corner 45">
              <a:hlinkClick r:id="" action="ppaction://noaction"/>
              <a:extLst>
                <a:ext uri="{FF2B5EF4-FFF2-40B4-BE49-F238E27FC236}">
                  <a16:creationId xmlns:a16="http://schemas.microsoft.com/office/drawing/2014/main" id="{E90F0182-2266-A065-B092-EC720C53AFCF}"/>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9D50C01-5025-4AD4-7321-968D3549488E}"/>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số 4">
            <a:hlinkClick r:id="rId11" action="ppaction://hlinksldjump"/>
            <a:extLst>
              <a:ext uri="{FF2B5EF4-FFF2-40B4-BE49-F238E27FC236}">
                <a16:creationId xmlns:a16="http://schemas.microsoft.com/office/drawing/2014/main" id="{DE14E79C-ACF9-EE5B-29B9-F035F71F0FA6}"/>
              </a:ext>
            </a:extLst>
          </p:cNvPr>
          <p:cNvSpPr txBox="1"/>
          <p:nvPr/>
        </p:nvSpPr>
        <p:spPr>
          <a:xfrm>
            <a:off x="7033990" y="4480381"/>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04</a:t>
            </a:r>
          </a:p>
        </p:txBody>
      </p:sp>
      <p:grpSp>
        <p:nvGrpSpPr>
          <p:cNvPr id="49" name="Group 48">
            <a:extLst>
              <a:ext uri="{FF2B5EF4-FFF2-40B4-BE49-F238E27FC236}">
                <a16:creationId xmlns:a16="http://schemas.microsoft.com/office/drawing/2014/main" id="{FC18094C-0EEB-11A7-4559-5CDDFC1C2498}"/>
              </a:ext>
            </a:extLst>
          </p:cNvPr>
          <p:cNvGrpSpPr/>
          <p:nvPr/>
        </p:nvGrpSpPr>
        <p:grpSpPr>
          <a:xfrm>
            <a:off x="8100235" y="4442148"/>
            <a:ext cx="931747" cy="707955"/>
            <a:chOff x="9797143" y="3175240"/>
            <a:chExt cx="950026" cy="730422"/>
          </a:xfrm>
        </p:grpSpPr>
        <p:sp>
          <p:nvSpPr>
            <p:cNvPr id="50" name="Rectangle: Folded Corner 49">
              <a:hlinkClick r:id="" action="ppaction://noaction"/>
              <a:extLst>
                <a:ext uri="{FF2B5EF4-FFF2-40B4-BE49-F238E27FC236}">
                  <a16:creationId xmlns:a16="http://schemas.microsoft.com/office/drawing/2014/main" id="{083F77B3-DA05-4393-3805-88647C38899F}"/>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66587C2-7E16-34EC-CD9F-FB43C2333EA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số 5">
            <a:hlinkClick r:id="rId12" action="ppaction://hlinksldjump"/>
            <a:extLst>
              <a:ext uri="{FF2B5EF4-FFF2-40B4-BE49-F238E27FC236}">
                <a16:creationId xmlns:a16="http://schemas.microsoft.com/office/drawing/2014/main" id="{90DFBB01-DB73-C984-CCDD-59F8A39887C2}"/>
              </a:ext>
            </a:extLst>
          </p:cNvPr>
          <p:cNvSpPr txBox="1"/>
          <p:nvPr/>
        </p:nvSpPr>
        <p:spPr>
          <a:xfrm>
            <a:off x="8331352" y="4565994"/>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05</a:t>
            </a:r>
          </a:p>
        </p:txBody>
      </p:sp>
      <p:sp>
        <p:nvSpPr>
          <p:cNvPr id="57" name="QUAY">
            <a:extLst>
              <a:ext uri="{FF2B5EF4-FFF2-40B4-BE49-F238E27FC236}">
                <a16:creationId xmlns:a16="http://schemas.microsoft.com/office/drawing/2014/main" id="{ECED3CCC-13E1-A597-DE6D-ACF69AC5A71D}"/>
              </a:ext>
            </a:extLst>
          </p:cNvPr>
          <p:cNvSpPr/>
          <p:nvPr/>
        </p:nvSpPr>
        <p:spPr>
          <a:xfrm>
            <a:off x="0" y="2991827"/>
            <a:ext cx="1534120" cy="64225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ea typeface="Roboto" panose="02000000000000000000" pitchFamily="2" charset="0"/>
                <a:cs typeface="Tahoma" panose="020B0604030504040204" pitchFamily="34" charset="0"/>
              </a:rPr>
              <a:t>QUAY</a:t>
            </a:r>
          </a:p>
        </p:txBody>
      </p:sp>
      <p:pic>
        <p:nvPicPr>
          <p:cNvPr id="58" name="Picture 2" descr="Thực Vật, Hoa, Nhà Máy, Tăng">
            <a:extLst>
              <a:ext uri="{FF2B5EF4-FFF2-40B4-BE49-F238E27FC236}">
                <a16:creationId xmlns:a16="http://schemas.microsoft.com/office/drawing/2014/main" id="{2D3B11A6-3DEA-1353-D0F7-20D4785F7E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49066" y="2847715"/>
            <a:ext cx="2158582" cy="2718214"/>
          </a:xfrm>
          <a:prstGeom prst="rect">
            <a:avLst/>
          </a:prstGeom>
          <a:noFill/>
          <a:extLst>
            <a:ext uri="{909E8E84-426E-40DD-AFC4-6F175D3DCCD1}">
              <a14:hiddenFill xmlns:a14="http://schemas.microsoft.com/office/drawing/2010/main">
                <a:solidFill>
                  <a:srgbClr val="FFFFFF"/>
                </a:solidFill>
              </a14:hiddenFill>
            </a:ext>
          </a:extLst>
        </p:spPr>
      </p:pic>
      <p:sp>
        <p:nvSpPr>
          <p:cNvPr id="59" name="Oval 58">
            <a:extLst>
              <a:ext uri="{FF2B5EF4-FFF2-40B4-BE49-F238E27FC236}">
                <a16:creationId xmlns:a16="http://schemas.microsoft.com/office/drawing/2014/main" id="{BB5C95BB-73BC-2A96-8CC8-ABF980548E59}"/>
              </a:ext>
            </a:extLst>
          </p:cNvPr>
          <p:cNvSpPr/>
          <p:nvPr/>
        </p:nvSpPr>
        <p:spPr>
          <a:xfrm>
            <a:off x="3649856" y="3021986"/>
            <a:ext cx="491368" cy="491368"/>
          </a:xfrm>
          <a:prstGeom prst="ellipse">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97727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17"/>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18"/>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19"/>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20"/>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21"/>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1000" fill="hold"/>
                                        <p:tgtEl>
                                          <p:spTgt spid="2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23"/>
                                        </p:tgtEl>
                                        <p:attrNameLst>
                                          <p:attrName>style.visibility</p:attrName>
                                        </p:attrNameLst>
                                      </p:cBhvr>
                                      <p:tavLst>
                                        <p:tav tm="0">
                                          <p:val>
                                            <p:strVal val="hidden"/>
                                          </p:val>
                                        </p:tav>
                                        <p:tav tm="50000">
                                          <p:val>
                                            <p:strVal val="visible"/>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anim calcmode="lin" valueType="num">
                                      <p:cBhvr>
                                        <p:cTn id="47" dur="1000" fill="hold"/>
                                        <p:tgtEl>
                                          <p:spTgt spid="31"/>
                                        </p:tgtEl>
                                        <p:attrNameLst>
                                          <p:attrName>ppt_x</p:attrName>
                                        </p:attrNameLst>
                                      </p:cBhvr>
                                      <p:tavLst>
                                        <p:tav tm="0">
                                          <p:val>
                                            <p:strVal val="#ppt_x"/>
                                          </p:val>
                                        </p:tav>
                                        <p:tav tm="100000">
                                          <p:val>
                                            <p:strVal val="#ppt_x"/>
                                          </p:val>
                                        </p:tav>
                                      </p:tavLst>
                                    </p:anim>
                                    <p:anim calcmode="lin" valueType="num">
                                      <p:cBhvr>
                                        <p:cTn id="48" dur="1000" fill="hold"/>
                                        <p:tgtEl>
                                          <p:spTgt spid="3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1000"/>
                                        <p:tgtEl>
                                          <p:spTgt spid="32"/>
                                        </p:tgtEl>
                                      </p:cBhvr>
                                    </p:animEffect>
                                    <p:anim calcmode="lin" valueType="num">
                                      <p:cBhvr>
                                        <p:cTn id="52" dur="1000" fill="hold"/>
                                        <p:tgtEl>
                                          <p:spTgt spid="32"/>
                                        </p:tgtEl>
                                        <p:attrNameLst>
                                          <p:attrName>ppt_x</p:attrName>
                                        </p:attrNameLst>
                                      </p:cBhvr>
                                      <p:tavLst>
                                        <p:tav tm="0">
                                          <p:val>
                                            <p:strVal val="#ppt_x"/>
                                          </p:val>
                                        </p:tav>
                                        <p:tav tm="100000">
                                          <p:val>
                                            <p:strVal val="#ppt_x"/>
                                          </p:val>
                                        </p:tav>
                                      </p:tavLst>
                                    </p:anim>
                                    <p:anim calcmode="lin" valueType="num">
                                      <p:cBhvr>
                                        <p:cTn id="53" dur="1000" fill="hold"/>
                                        <p:tgtEl>
                                          <p:spTgt spid="3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anim calcmode="lin" valueType="num">
                                      <p:cBhvr>
                                        <p:cTn id="57" dur="1000" fill="hold"/>
                                        <p:tgtEl>
                                          <p:spTgt spid="33"/>
                                        </p:tgtEl>
                                        <p:attrNameLst>
                                          <p:attrName>ppt_x</p:attrName>
                                        </p:attrNameLst>
                                      </p:cBhvr>
                                      <p:tavLst>
                                        <p:tav tm="0">
                                          <p:val>
                                            <p:strVal val="#ppt_x"/>
                                          </p:val>
                                        </p:tav>
                                        <p:tav tm="100000">
                                          <p:val>
                                            <p:strVal val="#ppt_x"/>
                                          </p:val>
                                        </p:tav>
                                      </p:tavLst>
                                    </p:anim>
                                    <p:anim calcmode="lin" valueType="num">
                                      <p:cBhvr>
                                        <p:cTn id="58" dur="1000" fill="hold"/>
                                        <p:tgtEl>
                                          <p:spTgt spid="3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1000"/>
                                        <p:tgtEl>
                                          <p:spTgt spid="36"/>
                                        </p:tgtEl>
                                      </p:cBhvr>
                                    </p:animEffect>
                                    <p:anim calcmode="lin" valueType="num">
                                      <p:cBhvr>
                                        <p:cTn id="62" dur="1000" fill="hold"/>
                                        <p:tgtEl>
                                          <p:spTgt spid="36"/>
                                        </p:tgtEl>
                                        <p:attrNameLst>
                                          <p:attrName>ppt_x</p:attrName>
                                        </p:attrNameLst>
                                      </p:cBhvr>
                                      <p:tavLst>
                                        <p:tav tm="0">
                                          <p:val>
                                            <p:strVal val="#ppt_x"/>
                                          </p:val>
                                        </p:tav>
                                        <p:tav tm="100000">
                                          <p:val>
                                            <p:strVal val="#ppt_x"/>
                                          </p:val>
                                        </p:tav>
                                      </p:tavLst>
                                    </p:anim>
                                    <p:anim calcmode="lin" valueType="num">
                                      <p:cBhvr>
                                        <p:cTn id="63" dur="1000" fill="hold"/>
                                        <p:tgtEl>
                                          <p:spTgt spid="36"/>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anim calcmode="lin" valueType="num">
                                      <p:cBhvr>
                                        <p:cTn id="67" dur="1000" fill="hold"/>
                                        <p:tgtEl>
                                          <p:spTgt spid="37"/>
                                        </p:tgtEl>
                                        <p:attrNameLst>
                                          <p:attrName>ppt_x</p:attrName>
                                        </p:attrNameLst>
                                      </p:cBhvr>
                                      <p:tavLst>
                                        <p:tav tm="0">
                                          <p:val>
                                            <p:strVal val="#ppt_x"/>
                                          </p:val>
                                        </p:tav>
                                        <p:tav tm="100000">
                                          <p:val>
                                            <p:strVal val="#ppt_x"/>
                                          </p:val>
                                        </p:tav>
                                      </p:tavLst>
                                    </p:anim>
                                    <p:anim calcmode="lin" valueType="num">
                                      <p:cBhvr>
                                        <p:cTn id="68" dur="1000" fill="hold"/>
                                        <p:tgtEl>
                                          <p:spTgt spid="3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anim calcmode="lin" valueType="num">
                                      <p:cBhvr>
                                        <p:cTn id="72" dur="1000" fill="hold"/>
                                        <p:tgtEl>
                                          <p:spTgt spid="40"/>
                                        </p:tgtEl>
                                        <p:attrNameLst>
                                          <p:attrName>ppt_x</p:attrName>
                                        </p:attrNameLst>
                                      </p:cBhvr>
                                      <p:tavLst>
                                        <p:tav tm="0">
                                          <p:val>
                                            <p:strVal val="#ppt_x"/>
                                          </p:val>
                                        </p:tav>
                                        <p:tav tm="100000">
                                          <p:val>
                                            <p:strVal val="#ppt_x"/>
                                          </p:val>
                                        </p:tav>
                                      </p:tavLst>
                                    </p:anim>
                                    <p:anim calcmode="lin" valueType="num">
                                      <p:cBhvr>
                                        <p:cTn id="73" dur="1000" fill="hold"/>
                                        <p:tgtEl>
                                          <p:spTgt spid="40"/>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1000"/>
                                        <p:tgtEl>
                                          <p:spTgt spid="41"/>
                                        </p:tgtEl>
                                      </p:cBhvr>
                                    </p:animEffect>
                                    <p:anim calcmode="lin" valueType="num">
                                      <p:cBhvr>
                                        <p:cTn id="77" dur="1000" fill="hold"/>
                                        <p:tgtEl>
                                          <p:spTgt spid="41"/>
                                        </p:tgtEl>
                                        <p:attrNameLst>
                                          <p:attrName>ppt_x</p:attrName>
                                        </p:attrNameLst>
                                      </p:cBhvr>
                                      <p:tavLst>
                                        <p:tav tm="0">
                                          <p:val>
                                            <p:strVal val="#ppt_x"/>
                                          </p:val>
                                        </p:tav>
                                        <p:tav tm="100000">
                                          <p:val>
                                            <p:strVal val="#ppt_x"/>
                                          </p:val>
                                        </p:tav>
                                      </p:tavLst>
                                    </p:anim>
                                    <p:anim calcmode="lin" valueType="num">
                                      <p:cBhvr>
                                        <p:cTn id="78" dur="1000" fill="hold"/>
                                        <p:tgtEl>
                                          <p:spTgt spid="41"/>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1000"/>
                                        <p:tgtEl>
                                          <p:spTgt spid="44"/>
                                        </p:tgtEl>
                                      </p:cBhvr>
                                    </p:animEffect>
                                    <p:anim calcmode="lin" valueType="num">
                                      <p:cBhvr>
                                        <p:cTn id="82" dur="1000" fill="hold"/>
                                        <p:tgtEl>
                                          <p:spTgt spid="44"/>
                                        </p:tgtEl>
                                        <p:attrNameLst>
                                          <p:attrName>ppt_x</p:attrName>
                                        </p:attrNameLst>
                                      </p:cBhvr>
                                      <p:tavLst>
                                        <p:tav tm="0">
                                          <p:val>
                                            <p:strVal val="#ppt_x"/>
                                          </p:val>
                                        </p:tav>
                                        <p:tav tm="100000">
                                          <p:val>
                                            <p:strVal val="#ppt_x"/>
                                          </p:val>
                                        </p:tav>
                                      </p:tavLst>
                                    </p:anim>
                                    <p:anim calcmode="lin" valueType="num">
                                      <p:cBhvr>
                                        <p:cTn id="83" dur="1000" fill="hold"/>
                                        <p:tgtEl>
                                          <p:spTgt spid="44"/>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1000"/>
                                        <p:tgtEl>
                                          <p:spTgt spid="48"/>
                                        </p:tgtEl>
                                      </p:cBhvr>
                                    </p:animEffect>
                                    <p:anim calcmode="lin" valueType="num">
                                      <p:cBhvr>
                                        <p:cTn id="92" dur="1000" fill="hold"/>
                                        <p:tgtEl>
                                          <p:spTgt spid="48"/>
                                        </p:tgtEl>
                                        <p:attrNameLst>
                                          <p:attrName>ppt_x</p:attrName>
                                        </p:attrNameLst>
                                      </p:cBhvr>
                                      <p:tavLst>
                                        <p:tav tm="0">
                                          <p:val>
                                            <p:strVal val="#ppt_x"/>
                                          </p:val>
                                        </p:tav>
                                        <p:tav tm="100000">
                                          <p:val>
                                            <p:strVal val="#ppt_x"/>
                                          </p:val>
                                        </p:tav>
                                      </p:tavLst>
                                    </p:anim>
                                    <p:anim calcmode="lin" valueType="num">
                                      <p:cBhvr>
                                        <p:cTn id="93" dur="1000" fill="hold"/>
                                        <p:tgtEl>
                                          <p:spTgt spid="48"/>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fade">
                                      <p:cBhvr>
                                        <p:cTn id="96" dur="1000"/>
                                        <p:tgtEl>
                                          <p:spTgt spid="49"/>
                                        </p:tgtEl>
                                      </p:cBhvr>
                                    </p:animEffect>
                                    <p:anim calcmode="lin" valueType="num">
                                      <p:cBhvr>
                                        <p:cTn id="97" dur="1000" fill="hold"/>
                                        <p:tgtEl>
                                          <p:spTgt spid="49"/>
                                        </p:tgtEl>
                                        <p:attrNameLst>
                                          <p:attrName>ppt_x</p:attrName>
                                        </p:attrNameLst>
                                      </p:cBhvr>
                                      <p:tavLst>
                                        <p:tav tm="0">
                                          <p:val>
                                            <p:strVal val="#ppt_x"/>
                                          </p:val>
                                        </p:tav>
                                        <p:tav tm="100000">
                                          <p:val>
                                            <p:strVal val="#ppt_x"/>
                                          </p:val>
                                        </p:tav>
                                      </p:tavLst>
                                    </p:anim>
                                    <p:anim calcmode="lin" valueType="num">
                                      <p:cBhvr>
                                        <p:cTn id="98" dur="1000" fill="hold"/>
                                        <p:tgtEl>
                                          <p:spTgt spid="49"/>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52"/>
                                        </p:tgtEl>
                                        <p:attrNameLst>
                                          <p:attrName>style.visibility</p:attrName>
                                        </p:attrNameLst>
                                      </p:cBhvr>
                                      <p:to>
                                        <p:strVal val="visible"/>
                                      </p:to>
                                    </p:set>
                                    <p:animEffect transition="in" filter="fade">
                                      <p:cBhvr>
                                        <p:cTn id="101" dur="1000"/>
                                        <p:tgtEl>
                                          <p:spTgt spid="52"/>
                                        </p:tgtEl>
                                      </p:cBhvr>
                                    </p:animEffect>
                                    <p:anim calcmode="lin" valueType="num">
                                      <p:cBhvr>
                                        <p:cTn id="102" dur="1000" fill="hold"/>
                                        <p:tgtEl>
                                          <p:spTgt spid="52"/>
                                        </p:tgtEl>
                                        <p:attrNameLst>
                                          <p:attrName>ppt_x</p:attrName>
                                        </p:attrNameLst>
                                      </p:cBhvr>
                                      <p:tavLst>
                                        <p:tav tm="0">
                                          <p:val>
                                            <p:strVal val="#ppt_x"/>
                                          </p:val>
                                        </p:tav>
                                        <p:tav tm="100000">
                                          <p:val>
                                            <p:strVal val="#ppt_x"/>
                                          </p:val>
                                        </p:tav>
                                      </p:tavLst>
                                    </p:anim>
                                    <p:anim calcmode="lin" valueType="num">
                                      <p:cBhvr>
                                        <p:cTn id="10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57"/>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repeatCount="indefinite" fill="hold" nodeType="clickEffect">
                                  <p:stCondLst>
                                    <p:cond delay="0"/>
                                  </p:stCondLst>
                                  <p:childTnLst>
                                    <p:animRot by="21600000">
                                      <p:cBhvr>
                                        <p:cTn id="108" dur="250" fill="hold"/>
                                        <p:tgtEl>
                                          <p:spTgt spid="9"/>
                                        </p:tgtEl>
                                        <p:attrNameLst>
                                          <p:attrName>r</p:attrName>
                                        </p:attrNameLst>
                                      </p:cBhvr>
                                    </p:animRo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113" restart="whenNotActive" fill="hold" evtFilter="cancelBubble" nodeType="interactiveSeq">
                <p:stCondLst>
                  <p:cond evt="onClick" delay="0">
                    <p:tgtEl>
                      <p:spTgt spid="36"/>
                    </p:tgtEl>
                  </p:cond>
                </p:stCondLst>
                <p:endSync evt="end" delay="0">
                  <p:rtn val="all"/>
                </p:endSync>
                <p:childTnLst>
                  <p:par>
                    <p:cTn id="114" fill="hold">
                      <p:stCondLst>
                        <p:cond delay="0"/>
                      </p:stCondLst>
                      <p:childTnLst>
                        <p:par>
                          <p:cTn id="115" fill="hold">
                            <p:stCondLst>
                              <p:cond delay="0"/>
                            </p:stCondLst>
                            <p:childTnLst>
                              <p:par>
                                <p:cTn id="116" presetID="22" presetClass="exit" presetSubtype="4" fill="hold" nodeType="clickEffect">
                                  <p:stCondLst>
                                    <p:cond delay="0"/>
                                  </p:stCondLst>
                                  <p:childTnLst>
                                    <p:animEffect transition="out" filter="wipe(down)">
                                      <p:cBhvr>
                                        <p:cTn id="117" dur="500"/>
                                        <p:tgtEl>
                                          <p:spTgt spid="33"/>
                                        </p:tgtEl>
                                      </p:cBhvr>
                                    </p:animEffect>
                                    <p:set>
                                      <p:cBhvr>
                                        <p:cTn id="118" dur="1" fill="hold">
                                          <p:stCondLst>
                                            <p:cond delay="499"/>
                                          </p:stCondLst>
                                        </p:cTn>
                                        <p:tgtEl>
                                          <p:spTgt spid="33"/>
                                        </p:tgtEl>
                                        <p:attrNameLst>
                                          <p:attrName>style.visibility</p:attrName>
                                        </p:attrNameLst>
                                      </p:cBhvr>
                                      <p:to>
                                        <p:strVal val="hidden"/>
                                      </p:to>
                                    </p:set>
                                  </p:childTnLst>
                                </p:cTn>
                              </p:par>
                              <p:par>
                                <p:cTn id="119" presetID="22" presetClass="exit" presetSubtype="4" fill="hold" grpId="1" nodeType="withEffect">
                                  <p:stCondLst>
                                    <p:cond delay="0"/>
                                  </p:stCondLst>
                                  <p:childTnLst>
                                    <p:animEffect transition="out" filter="wipe(down)">
                                      <p:cBhvr>
                                        <p:cTn id="120" dur="500"/>
                                        <p:tgtEl>
                                          <p:spTgt spid="36"/>
                                        </p:tgtEl>
                                      </p:cBhvr>
                                    </p:animEffect>
                                    <p:set>
                                      <p:cBhvr>
                                        <p:cTn id="12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2" restart="whenNotActive" fill="hold" evtFilter="cancelBubble" nodeType="interactiveSeq">
                <p:stCondLst>
                  <p:cond evt="onClick" delay="0">
                    <p:tgtEl>
                      <p:spTgt spid="40"/>
                    </p:tgtEl>
                  </p:cond>
                </p:stCondLst>
                <p:endSync evt="end" delay="0">
                  <p:rtn val="all"/>
                </p:endSync>
                <p:childTnLst>
                  <p:par>
                    <p:cTn id="123" fill="hold">
                      <p:stCondLst>
                        <p:cond delay="0"/>
                      </p:stCondLst>
                      <p:childTnLst>
                        <p:par>
                          <p:cTn id="124" fill="hold">
                            <p:stCondLst>
                              <p:cond delay="0"/>
                            </p:stCondLst>
                            <p:childTnLst>
                              <p:par>
                                <p:cTn id="125" presetID="22" presetClass="exit" presetSubtype="4" fill="hold" nodeType="clickEffect">
                                  <p:stCondLst>
                                    <p:cond delay="0"/>
                                  </p:stCondLst>
                                  <p:childTnLst>
                                    <p:animEffect transition="out" filter="wipe(down)">
                                      <p:cBhvr>
                                        <p:cTn id="126" dur="500"/>
                                        <p:tgtEl>
                                          <p:spTgt spid="37"/>
                                        </p:tgtEl>
                                      </p:cBhvr>
                                    </p:animEffect>
                                    <p:set>
                                      <p:cBhvr>
                                        <p:cTn id="127" dur="1" fill="hold">
                                          <p:stCondLst>
                                            <p:cond delay="499"/>
                                          </p:stCondLst>
                                        </p:cTn>
                                        <p:tgtEl>
                                          <p:spTgt spid="37"/>
                                        </p:tgtEl>
                                        <p:attrNameLst>
                                          <p:attrName>style.visibility</p:attrName>
                                        </p:attrNameLst>
                                      </p:cBhvr>
                                      <p:to>
                                        <p:strVal val="hidden"/>
                                      </p:to>
                                    </p:set>
                                  </p:childTnLst>
                                </p:cTn>
                              </p:par>
                              <p:par>
                                <p:cTn id="128" presetID="22" presetClass="exit" presetSubtype="4" fill="hold" grpId="1" nodeType="withEffect">
                                  <p:stCondLst>
                                    <p:cond delay="0"/>
                                  </p:stCondLst>
                                  <p:childTnLst>
                                    <p:animEffect transition="out" filter="wipe(down)">
                                      <p:cBhvr>
                                        <p:cTn id="129" dur="500"/>
                                        <p:tgtEl>
                                          <p:spTgt spid="40"/>
                                        </p:tgtEl>
                                      </p:cBhvr>
                                    </p:animEffect>
                                    <p:set>
                                      <p:cBhvr>
                                        <p:cTn id="13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31" restart="whenNotActive" fill="hold" evtFilter="cancelBubble" nodeType="interactiveSeq">
                <p:stCondLst>
                  <p:cond evt="onClick" delay="0">
                    <p:tgtEl>
                      <p:spTgt spid="44"/>
                    </p:tgtEl>
                  </p:cond>
                </p:stCondLst>
                <p:endSync evt="end" delay="0">
                  <p:rtn val="all"/>
                </p:endSync>
                <p:childTnLst>
                  <p:par>
                    <p:cTn id="132" fill="hold">
                      <p:stCondLst>
                        <p:cond delay="0"/>
                      </p:stCondLst>
                      <p:childTnLst>
                        <p:par>
                          <p:cTn id="133" fill="hold">
                            <p:stCondLst>
                              <p:cond delay="0"/>
                            </p:stCondLst>
                            <p:childTnLst>
                              <p:par>
                                <p:cTn id="134" presetID="22" presetClass="exit" presetSubtype="4" fill="hold" nodeType="clickEffect">
                                  <p:stCondLst>
                                    <p:cond delay="0"/>
                                  </p:stCondLst>
                                  <p:childTnLst>
                                    <p:animEffect transition="out" filter="wipe(down)">
                                      <p:cBhvr>
                                        <p:cTn id="135" dur="500"/>
                                        <p:tgtEl>
                                          <p:spTgt spid="41"/>
                                        </p:tgtEl>
                                      </p:cBhvr>
                                    </p:animEffect>
                                    <p:set>
                                      <p:cBhvr>
                                        <p:cTn id="136" dur="1" fill="hold">
                                          <p:stCondLst>
                                            <p:cond delay="499"/>
                                          </p:stCondLst>
                                        </p:cTn>
                                        <p:tgtEl>
                                          <p:spTgt spid="41"/>
                                        </p:tgtEl>
                                        <p:attrNameLst>
                                          <p:attrName>style.visibility</p:attrName>
                                        </p:attrNameLst>
                                      </p:cBhvr>
                                      <p:to>
                                        <p:strVal val="hidden"/>
                                      </p:to>
                                    </p:set>
                                  </p:childTnLst>
                                </p:cTn>
                              </p:par>
                              <p:par>
                                <p:cTn id="137" presetID="22" presetClass="exit" presetSubtype="4" fill="hold" grpId="1" nodeType="withEffect">
                                  <p:stCondLst>
                                    <p:cond delay="0"/>
                                  </p:stCondLst>
                                  <p:childTnLst>
                                    <p:animEffect transition="out" filter="wipe(down)">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40" restart="whenNotActive" fill="hold" evtFilter="cancelBubble" nodeType="interactiveSeq">
                <p:stCondLst>
                  <p:cond evt="onClick" delay="0">
                    <p:tgtEl>
                      <p:spTgt spid="52"/>
                    </p:tgtEl>
                  </p:cond>
                </p:stCondLst>
                <p:endSync evt="end" delay="0">
                  <p:rtn val="all"/>
                </p:endSync>
                <p:childTnLst>
                  <p:par>
                    <p:cTn id="141" fill="hold">
                      <p:stCondLst>
                        <p:cond delay="0"/>
                      </p:stCondLst>
                      <p:childTnLst>
                        <p:par>
                          <p:cTn id="142" fill="hold">
                            <p:stCondLst>
                              <p:cond delay="0"/>
                            </p:stCondLst>
                            <p:childTnLst>
                              <p:par>
                                <p:cTn id="143" presetID="22" presetClass="exit" presetSubtype="4" fill="hold" nodeType="withEffect">
                                  <p:stCondLst>
                                    <p:cond delay="0"/>
                                  </p:stCondLst>
                                  <p:childTnLst>
                                    <p:animEffect transition="out" filter="wipe(down)">
                                      <p:cBhvr>
                                        <p:cTn id="144" dur="500"/>
                                        <p:tgtEl>
                                          <p:spTgt spid="49"/>
                                        </p:tgtEl>
                                      </p:cBhvr>
                                    </p:animEffect>
                                    <p:set>
                                      <p:cBhvr>
                                        <p:cTn id="145" dur="1" fill="hold">
                                          <p:stCondLst>
                                            <p:cond delay="499"/>
                                          </p:stCondLst>
                                        </p:cTn>
                                        <p:tgtEl>
                                          <p:spTgt spid="49"/>
                                        </p:tgtEl>
                                        <p:attrNameLst>
                                          <p:attrName>style.visibility</p:attrName>
                                        </p:attrNameLst>
                                      </p:cBhvr>
                                      <p:to>
                                        <p:strVal val="hidden"/>
                                      </p:to>
                                    </p:set>
                                  </p:childTnLst>
                                </p:cTn>
                              </p:par>
                              <p:par>
                                <p:cTn id="146" presetID="22" presetClass="exit" presetSubtype="4" fill="hold" grpId="1" nodeType="withEffect">
                                  <p:stCondLst>
                                    <p:cond delay="0"/>
                                  </p:stCondLst>
                                  <p:childTnLst>
                                    <p:animEffect transition="out" filter="wipe(down)">
                                      <p:cBhvr>
                                        <p:cTn id="147" dur="500"/>
                                        <p:tgtEl>
                                          <p:spTgt spid="52"/>
                                        </p:tgtEl>
                                      </p:cBhvr>
                                    </p:animEffect>
                                    <p:set>
                                      <p:cBhvr>
                                        <p:cTn id="148"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49" restart="whenNotActive" fill="hold" evtFilter="cancelBubble" nodeType="interactiveSeq">
                <p:stCondLst>
                  <p:cond evt="onClick" delay="0">
                    <p:tgtEl>
                      <p:spTgt spid="48"/>
                    </p:tgtEl>
                  </p:cond>
                </p:stCondLst>
                <p:endSync evt="end" delay="0">
                  <p:rtn val="all"/>
                </p:endSync>
                <p:childTnLst>
                  <p:par>
                    <p:cTn id="150" fill="hold">
                      <p:stCondLst>
                        <p:cond delay="0"/>
                      </p:stCondLst>
                      <p:childTnLst>
                        <p:par>
                          <p:cTn id="151" fill="hold">
                            <p:stCondLst>
                              <p:cond delay="0"/>
                            </p:stCondLst>
                            <p:childTnLst>
                              <p:par>
                                <p:cTn id="152" presetID="22" presetClass="exit" presetSubtype="4" fill="hold" nodeType="clickEffect">
                                  <p:stCondLst>
                                    <p:cond delay="0"/>
                                  </p:stCondLst>
                                  <p:childTnLst>
                                    <p:animEffect transition="out" filter="wipe(down)">
                                      <p:cBhvr>
                                        <p:cTn id="153" dur="500"/>
                                        <p:tgtEl>
                                          <p:spTgt spid="45"/>
                                        </p:tgtEl>
                                      </p:cBhvr>
                                    </p:animEffect>
                                    <p:set>
                                      <p:cBhvr>
                                        <p:cTn id="154" dur="1" fill="hold">
                                          <p:stCondLst>
                                            <p:cond delay="499"/>
                                          </p:stCondLst>
                                        </p:cTn>
                                        <p:tgtEl>
                                          <p:spTgt spid="45"/>
                                        </p:tgtEl>
                                        <p:attrNameLst>
                                          <p:attrName>style.visibility</p:attrName>
                                        </p:attrNameLst>
                                      </p:cBhvr>
                                      <p:to>
                                        <p:strVal val="hidden"/>
                                      </p:to>
                                    </p:set>
                                  </p:childTnLst>
                                </p:cTn>
                              </p:par>
                              <p:par>
                                <p:cTn id="155" presetID="22" presetClass="exit" presetSubtype="4" fill="hold" grpId="1" nodeType="withEffect">
                                  <p:stCondLst>
                                    <p:cond delay="0"/>
                                  </p:stCondLst>
                                  <p:childTnLst>
                                    <p:animEffect transition="out" filter="wipe(down)">
                                      <p:cBhvr>
                                        <p:cTn id="156" dur="500"/>
                                        <p:tgtEl>
                                          <p:spTgt spid="48"/>
                                        </p:tgtEl>
                                      </p:cBhvr>
                                    </p:animEffect>
                                    <p:set>
                                      <p:cBhvr>
                                        <p:cTn id="157"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58" restart="whenNotActive" fill="hold" evtFilter="cancelBubble" nodeType="interactiveSeq">
                <p:stCondLst>
                  <p:cond evt="onClick" delay="0">
                    <p:tgtEl>
                      <p:spTgt spid="24"/>
                    </p:tgtEl>
                  </p:cond>
                </p:stCondLst>
                <p:endSync evt="end" delay="0">
                  <p:rtn val="all"/>
                </p:endSync>
                <p:childTnLst>
                  <p:par>
                    <p:cTn id="159" fill="hold">
                      <p:stCondLst>
                        <p:cond delay="0"/>
                      </p:stCondLst>
                      <p:childTnLst>
                        <p:par>
                          <p:cTn id="160" fill="hold">
                            <p:stCondLst>
                              <p:cond delay="0"/>
                            </p:stCondLst>
                            <p:childTnLst>
                              <p:par>
                                <p:cTn id="161" presetID="45" presetClass="entr" presetSubtype="0" repeatCount="indefinite" fill="hold" nodeType="clickEffect">
                                  <p:stCondLst>
                                    <p:cond delay="0"/>
                                  </p:stCondLst>
                                  <p:childTnLst>
                                    <p:set>
                                      <p:cBhvr>
                                        <p:cTn id="162" dur="1" fill="hold">
                                          <p:stCondLst>
                                            <p:cond delay="0"/>
                                          </p:stCondLst>
                                        </p:cTn>
                                        <p:tgtEl>
                                          <p:spTgt spid="58"/>
                                        </p:tgtEl>
                                        <p:attrNameLst>
                                          <p:attrName>style.visibility</p:attrName>
                                        </p:attrNameLst>
                                      </p:cBhvr>
                                      <p:to>
                                        <p:strVal val="visible"/>
                                      </p:to>
                                    </p:set>
                                    <p:animEffect transition="in" filter="fade">
                                      <p:cBhvr>
                                        <p:cTn id="163" dur="2000"/>
                                        <p:tgtEl>
                                          <p:spTgt spid="58"/>
                                        </p:tgtEl>
                                      </p:cBhvr>
                                    </p:animEffect>
                                    <p:anim calcmode="lin" valueType="num">
                                      <p:cBhvr>
                                        <p:cTn id="164" dur="2000" fill="hold"/>
                                        <p:tgtEl>
                                          <p:spTgt spid="58"/>
                                        </p:tgtEl>
                                        <p:attrNameLst>
                                          <p:attrName>ppt_w</p:attrName>
                                        </p:attrNameLst>
                                      </p:cBhvr>
                                      <p:tavLst>
                                        <p:tav tm="0" fmla="#ppt_w*sin(2.5*pi*$)">
                                          <p:val>
                                            <p:fltVal val="0"/>
                                          </p:val>
                                        </p:tav>
                                        <p:tav tm="100000">
                                          <p:val>
                                            <p:fltVal val="1"/>
                                          </p:val>
                                        </p:tav>
                                      </p:tavLst>
                                    </p:anim>
                                    <p:anim calcmode="lin" valueType="num">
                                      <p:cBhvr>
                                        <p:cTn id="165" dur="20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4"/>
                  </p:tgtEl>
                </p:cond>
              </p:nextCondLst>
            </p:seq>
          </p:childTnLst>
        </p:cTn>
      </p:par>
    </p:tnLst>
    <p:bldLst>
      <p:bldP spid="17" grpId="0" animBg="1"/>
      <p:bldP spid="18" grpId="0" animBg="1"/>
      <p:bldP spid="19" grpId="0" animBg="1"/>
      <p:bldP spid="20" grpId="0" animBg="1"/>
      <p:bldP spid="21" grpId="0" animBg="1"/>
      <p:bldP spid="22" grpId="0" animBg="1"/>
      <p:bldP spid="23" grpId="0" animBg="1"/>
      <p:bldP spid="26" grpId="0" animBg="1"/>
      <p:bldP spid="27" grpId="0" animBg="1"/>
      <p:bldP spid="28" grpId="0" animBg="1"/>
      <p:bldP spid="29" grpId="0" animBg="1"/>
      <p:bldP spid="30" grpId="0" animBg="1"/>
      <p:bldP spid="31" grpId="0" animBg="1"/>
      <p:bldP spid="32" grpId="0" animBg="1"/>
      <p:bldP spid="36" grpId="0"/>
      <p:bldP spid="36" grpId="1"/>
      <p:bldP spid="40" grpId="0"/>
      <p:bldP spid="40" grpId="1"/>
      <p:bldP spid="44" grpId="0"/>
      <p:bldP spid="44" grpId="1"/>
      <p:bldP spid="48" grpId="0"/>
      <p:bldP spid="48" grpId="1"/>
      <p:bldP spid="52" grpId="0"/>
      <p:bldP spid="5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283AD24-5D84-80AB-F81F-D15F3D7D92CE}"/>
              </a:ext>
            </a:extLst>
          </p:cNvPr>
          <p:cNvGrpSpPr/>
          <p:nvPr/>
        </p:nvGrpSpPr>
        <p:grpSpPr>
          <a:xfrm>
            <a:off x="5131903" y="-3507"/>
            <a:ext cx="931747" cy="707955"/>
            <a:chOff x="7329184" y="3580591"/>
            <a:chExt cx="950026" cy="730422"/>
          </a:xfrm>
        </p:grpSpPr>
        <p:grpSp>
          <p:nvGrpSpPr>
            <p:cNvPr id="3" name="Group 2">
              <a:extLst>
                <a:ext uri="{FF2B5EF4-FFF2-40B4-BE49-F238E27FC236}">
                  <a16:creationId xmlns:a16="http://schemas.microsoft.com/office/drawing/2014/main" id="{77B55A76-7CD9-285B-E3A8-166BFD426400}"/>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66926F12-71DC-5D35-CCD4-9424F189B24A}"/>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02552FF-55FF-6438-9145-489BA1EEF1B9}"/>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6B31F4D-6353-50BA-E56A-A85B04505B75}"/>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01</a:t>
              </a:r>
            </a:p>
          </p:txBody>
        </p:sp>
      </p:grpSp>
      <p:grpSp>
        <p:nvGrpSpPr>
          <p:cNvPr id="11" name="Group 10">
            <a:extLst>
              <a:ext uri="{FF2B5EF4-FFF2-40B4-BE49-F238E27FC236}">
                <a16:creationId xmlns:a16="http://schemas.microsoft.com/office/drawing/2014/main" id="{06033BA1-9C55-5DF9-65AF-5C21A8AB17E9}"/>
              </a:ext>
            </a:extLst>
          </p:cNvPr>
          <p:cNvGrpSpPr/>
          <p:nvPr/>
        </p:nvGrpSpPr>
        <p:grpSpPr>
          <a:xfrm>
            <a:off x="876986" y="370071"/>
            <a:ext cx="9753170" cy="5570725"/>
            <a:chOff x="7489506" y="3541206"/>
            <a:chExt cx="789704" cy="782211"/>
          </a:xfrm>
        </p:grpSpPr>
        <p:grpSp>
          <p:nvGrpSpPr>
            <p:cNvPr id="12" name="Group 11">
              <a:extLst>
                <a:ext uri="{FF2B5EF4-FFF2-40B4-BE49-F238E27FC236}">
                  <a16:creationId xmlns:a16="http://schemas.microsoft.com/office/drawing/2014/main" id="{9F6B8EBC-556B-2F00-2270-05EEFB8DBA8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1CFB1663-3C98-A565-A386-11E55F74A4AD}"/>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F450061-0420-CAA7-2A2B-E6D04E79DEB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CCAF0FC4-536D-6979-E71D-28066030572C}"/>
                </a:ext>
              </a:extLst>
            </p:cNvPr>
            <p:cNvSpPr txBox="1"/>
            <p:nvPr/>
          </p:nvSpPr>
          <p:spPr>
            <a:xfrm>
              <a:off x="7548184" y="3706709"/>
              <a:ext cx="714375" cy="73468"/>
            </a:xfrm>
            <a:prstGeom prst="rect">
              <a:avLst/>
            </a:prstGeom>
            <a:solidFill>
              <a:srgbClr val="75DAD4"/>
            </a:solidFill>
          </p:spPr>
          <p:txBody>
            <a:bodyPr wrap="square" rtlCol="0">
              <a:spAutoFit/>
            </a:bodyPr>
            <a:lstStyle/>
            <a:p>
              <a:r>
                <a:rPr lang="en-US" sz="2800" b="1" dirty="0" err="1">
                  <a:latin typeface="Roboto" panose="02000000000000000000" pitchFamily="2" charset="0"/>
                  <a:ea typeface="Roboto" panose="02000000000000000000" pitchFamily="2" charset="0"/>
                </a:rPr>
                <a:t>Câu</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hỏi</a:t>
              </a:r>
              <a:r>
                <a:rPr lang="en-US" sz="2800" b="1">
                  <a:latin typeface="Roboto" panose="02000000000000000000" pitchFamily="2" charset="0"/>
                  <a:ea typeface="Roboto" panose="02000000000000000000" pitchFamily="2" charset="0"/>
                </a:rPr>
                <a:t>: Phần mềm nào sau đây là miễn phí? </a:t>
              </a:r>
              <a:endParaRPr lang="en-US" sz="2800" b="1"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9C20E3AB-D048-E351-9C71-19A8B5A6C638}"/>
                </a:ext>
              </a:extLst>
            </p:cNvPr>
            <p:cNvSpPr txBox="1"/>
            <p:nvPr/>
          </p:nvSpPr>
          <p:spPr>
            <a:xfrm>
              <a:off x="7567627" y="3817958"/>
              <a:ext cx="52957" cy="7346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A</a:t>
              </a:r>
              <a:r>
                <a:rPr lang="en-US" sz="2800" b="1">
                  <a:latin typeface="Roboto" panose="02000000000000000000" pitchFamily="2" charset="0"/>
                  <a:ea typeface="Roboto" panose="02000000000000000000" pitchFamily="2" charset="0"/>
                </a:rPr>
                <a:t>.</a:t>
              </a:r>
              <a:r>
                <a:rPr lang="vi-VN" sz="2800" b="1">
                  <a:latin typeface="Roboto" panose="02000000000000000000" pitchFamily="2" charset="0"/>
                  <a:ea typeface="Roboto" panose="02000000000000000000" pitchFamily="2" charset="0"/>
                </a:rPr>
                <a:t> </a:t>
              </a:r>
              <a:endParaRPr lang="en-US" sz="2800" b="1" dirty="0">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BB27A4F0-200C-91BF-06AD-E8F23E1A654A}"/>
                </a:ext>
              </a:extLst>
            </p:cNvPr>
            <p:cNvSpPr txBox="1"/>
            <p:nvPr/>
          </p:nvSpPr>
          <p:spPr>
            <a:xfrm>
              <a:off x="7951986" y="3807300"/>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B. </a:t>
              </a:r>
              <a:r>
                <a:rPr lang="vi-VN" sz="2800" b="1" dirty="0">
                  <a:latin typeface="Roboto" panose="02000000000000000000" pitchFamily="2" charset="0"/>
                  <a:ea typeface="Roboto" panose="02000000000000000000" pitchFamily="2" charset="0"/>
                </a:rPr>
                <a:t>Nguyên Khang</a:t>
              </a:r>
              <a:endParaRPr lang="en-US" sz="2800" b="1" dirty="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90F1FC7F-70E5-6F9B-CB08-AE9D50DD0604}"/>
                </a:ext>
              </a:extLst>
            </p:cNvPr>
            <p:cNvSpPr txBox="1"/>
            <p:nvPr/>
          </p:nvSpPr>
          <p:spPr>
            <a:xfrm>
              <a:off x="7567627" y="4135771"/>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C. </a:t>
              </a:r>
              <a:r>
                <a:rPr lang="vi-VN" sz="2800" b="1" dirty="0">
                  <a:latin typeface="Roboto" panose="02000000000000000000" pitchFamily="2" charset="0"/>
                  <a:ea typeface="Roboto" panose="02000000000000000000" pitchFamily="2" charset="0"/>
                </a:rPr>
                <a:t>Ngô Bảo</a:t>
              </a:r>
              <a:endParaRPr lang="en-US" sz="2800" b="1" dirty="0">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BE9932AE-399F-ACB9-3A72-12634498629F}"/>
                </a:ext>
              </a:extLst>
            </p:cNvPr>
            <p:cNvSpPr txBox="1"/>
            <p:nvPr/>
          </p:nvSpPr>
          <p:spPr>
            <a:xfrm>
              <a:off x="7946977" y="4153453"/>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D.</a:t>
              </a:r>
              <a:r>
                <a:rPr lang="vi-VN" sz="2800" b="1" dirty="0">
                  <a:latin typeface="Roboto" panose="02000000000000000000" pitchFamily="2" charset="0"/>
                  <a:ea typeface="Roboto" panose="02000000000000000000" pitchFamily="2" charset="0"/>
                </a:rPr>
                <a:t>  Trung Lợi</a:t>
              </a:r>
              <a:r>
                <a:rPr lang="en-US" sz="2800" b="1" dirty="0">
                  <a:latin typeface="Roboto" panose="02000000000000000000" pitchFamily="2" charset="0"/>
                  <a:ea typeface="Roboto" panose="02000000000000000000" pitchFamily="2" charset="0"/>
                </a:rPr>
                <a:t> </a:t>
              </a:r>
            </a:p>
          </p:txBody>
        </p:sp>
      </p:grpSp>
      <p:pic>
        <p:nvPicPr>
          <p:cNvPr id="20" name="Picture 19">
            <a:extLst>
              <a:ext uri="{FF2B5EF4-FFF2-40B4-BE49-F238E27FC236}">
                <a16:creationId xmlns:a16="http://schemas.microsoft.com/office/drawing/2014/main" id="{3CEFC14D-6777-9D0E-A640-BBB2EF28F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Nhà 1" descr="Home">
            <a:hlinkClick r:id="rId6" action="ppaction://hlinksldjump"/>
            <a:extLst>
              <a:ext uri="{FF2B5EF4-FFF2-40B4-BE49-F238E27FC236}">
                <a16:creationId xmlns:a16="http://schemas.microsoft.com/office/drawing/2014/main" id="{3E677FD0-1F03-3473-1F9A-89BCA2EC25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02CD4CCD-5BEC-69AD-9B39-F984DE7E3207}"/>
              </a:ext>
            </a:extLst>
          </p:cNvPr>
          <p:cNvGrpSpPr/>
          <p:nvPr/>
        </p:nvGrpSpPr>
        <p:grpSpPr>
          <a:xfrm>
            <a:off x="4035230" y="5951621"/>
            <a:ext cx="3309499" cy="756516"/>
            <a:chOff x="4630626" y="5511366"/>
            <a:chExt cx="3309499" cy="756516"/>
          </a:xfrm>
        </p:grpSpPr>
        <p:sp>
          <p:nvSpPr>
            <p:cNvPr id="23" name="TextBox 22">
              <a:extLst>
                <a:ext uri="{FF2B5EF4-FFF2-40B4-BE49-F238E27FC236}">
                  <a16:creationId xmlns:a16="http://schemas.microsoft.com/office/drawing/2014/main" id="{3593D8E9-AC5B-C4D3-FEC8-83EEBA46961E}"/>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err="1">
                  <a:latin typeface="Roboto" panose="02000000000000000000" pitchFamily="2" charset="0"/>
                  <a:ea typeface="Roboto" panose="02000000000000000000" pitchFamily="2" charset="0"/>
                </a:rPr>
                <a:t>Đáp</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án</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đúng</a:t>
              </a:r>
              <a:endParaRPr lang="en-US" sz="2800" b="1" dirty="0">
                <a:latin typeface="Roboto" panose="02000000000000000000" pitchFamily="2" charset="0"/>
                <a:ea typeface="Roboto" panose="02000000000000000000" pitchFamily="2" charset="0"/>
              </a:endParaRPr>
            </a:p>
          </p:txBody>
        </p:sp>
        <p:sp>
          <p:nvSpPr>
            <p:cNvPr id="24" name="Rectangle 23">
              <a:extLst>
                <a:ext uri="{FF2B5EF4-FFF2-40B4-BE49-F238E27FC236}">
                  <a16:creationId xmlns:a16="http://schemas.microsoft.com/office/drawing/2014/main" id="{5A41FAB4-2C58-AB25-999D-F1029DBC0847}"/>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6FF41CA2-2BA6-D678-7411-A690B12F16E7}"/>
              </a:ext>
            </a:extLst>
          </p:cNvPr>
          <p:cNvGrpSpPr/>
          <p:nvPr/>
        </p:nvGrpSpPr>
        <p:grpSpPr>
          <a:xfrm>
            <a:off x="10439400" y="-113343"/>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766AE103-80DB-9630-5E1C-67EEE784408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73E08FED-6053-6E23-6E84-D6B44BCAA9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02396" y="224918"/>
              <a:ext cx="747339" cy="747339"/>
            </a:xfrm>
            <a:prstGeom prst="rect">
              <a:avLst/>
            </a:prstGeom>
          </p:spPr>
        </p:pic>
      </p:grpSp>
      <p:pic>
        <p:nvPicPr>
          <p:cNvPr id="31" name="Picture 30">
            <a:extLst>
              <a:ext uri="{FF2B5EF4-FFF2-40B4-BE49-F238E27FC236}">
                <a16:creationId xmlns:a16="http://schemas.microsoft.com/office/drawing/2014/main" id="{B3AE66DC-FD0B-7849-D5E0-67960BEB530B}"/>
              </a:ext>
            </a:extLst>
          </p:cNvPr>
          <p:cNvPicPr>
            <a:picLocks noChangeAspect="1"/>
          </p:cNvPicPr>
          <p:nvPr/>
        </p:nvPicPr>
        <p:blipFill>
          <a:blip r:embed="rId12"/>
          <a:stretch>
            <a:fillRect/>
          </a:stretch>
        </p:blipFill>
        <p:spPr>
          <a:xfrm>
            <a:off x="2495854" y="2209237"/>
            <a:ext cx="2209800" cy="863237"/>
          </a:xfrm>
          <a:prstGeom prst="rect">
            <a:avLst/>
          </a:prstGeom>
        </p:spPr>
      </p:pic>
      <p:pic>
        <p:nvPicPr>
          <p:cNvPr id="33" name="Picture 32">
            <a:extLst>
              <a:ext uri="{FF2B5EF4-FFF2-40B4-BE49-F238E27FC236}">
                <a16:creationId xmlns:a16="http://schemas.microsoft.com/office/drawing/2014/main" id="{CAF111D4-9914-F0D8-7CB7-BA63E127BBCB}"/>
              </a:ext>
            </a:extLst>
          </p:cNvPr>
          <p:cNvPicPr>
            <a:picLocks noChangeAspect="1"/>
          </p:cNvPicPr>
          <p:nvPr/>
        </p:nvPicPr>
        <p:blipFill>
          <a:blip r:embed="rId13"/>
          <a:stretch>
            <a:fillRect/>
          </a:stretch>
        </p:blipFill>
        <p:spPr>
          <a:xfrm>
            <a:off x="7086599" y="2260962"/>
            <a:ext cx="2784431" cy="863237"/>
          </a:xfrm>
          <a:prstGeom prst="rect">
            <a:avLst/>
          </a:prstGeom>
        </p:spPr>
      </p:pic>
      <p:pic>
        <p:nvPicPr>
          <p:cNvPr id="35" name="Picture 34">
            <a:extLst>
              <a:ext uri="{FF2B5EF4-FFF2-40B4-BE49-F238E27FC236}">
                <a16:creationId xmlns:a16="http://schemas.microsoft.com/office/drawing/2014/main" id="{FBDF7A8D-20E7-C203-6C3E-2B4CA04B891E}"/>
              </a:ext>
            </a:extLst>
          </p:cNvPr>
          <p:cNvPicPr>
            <a:picLocks noChangeAspect="1"/>
          </p:cNvPicPr>
          <p:nvPr/>
        </p:nvPicPr>
        <p:blipFill>
          <a:blip r:embed="rId14"/>
          <a:stretch>
            <a:fillRect/>
          </a:stretch>
        </p:blipFill>
        <p:spPr>
          <a:xfrm>
            <a:off x="2317544" y="4430019"/>
            <a:ext cx="2823875" cy="999458"/>
          </a:xfrm>
          <a:prstGeom prst="rect">
            <a:avLst/>
          </a:prstGeom>
        </p:spPr>
      </p:pic>
      <p:pic>
        <p:nvPicPr>
          <p:cNvPr id="37" name="Picture 36">
            <a:extLst>
              <a:ext uri="{FF2B5EF4-FFF2-40B4-BE49-F238E27FC236}">
                <a16:creationId xmlns:a16="http://schemas.microsoft.com/office/drawing/2014/main" id="{670118BB-7991-3706-1EFD-76E52A6B323E}"/>
              </a:ext>
            </a:extLst>
          </p:cNvPr>
          <p:cNvPicPr>
            <a:picLocks noChangeAspect="1"/>
          </p:cNvPicPr>
          <p:nvPr/>
        </p:nvPicPr>
        <p:blipFill>
          <a:blip r:embed="rId15"/>
          <a:stretch>
            <a:fillRect/>
          </a:stretch>
        </p:blipFill>
        <p:spPr>
          <a:xfrm>
            <a:off x="7086599" y="4624894"/>
            <a:ext cx="2705161" cy="999458"/>
          </a:xfrm>
          <a:prstGeom prst="rect">
            <a:avLst/>
          </a:prstGeom>
        </p:spPr>
      </p:pic>
      <p:sp>
        <p:nvSpPr>
          <p:cNvPr id="40" name="Oval 39">
            <a:extLst>
              <a:ext uri="{FF2B5EF4-FFF2-40B4-BE49-F238E27FC236}">
                <a16:creationId xmlns:a16="http://schemas.microsoft.com/office/drawing/2014/main" id="{1CD97286-7C9B-0330-E89D-306A54DA721C}"/>
              </a:ext>
            </a:extLst>
          </p:cNvPr>
          <p:cNvSpPr/>
          <p:nvPr/>
        </p:nvSpPr>
        <p:spPr>
          <a:xfrm>
            <a:off x="1601683" y="2209237"/>
            <a:ext cx="736693" cy="863237"/>
          </a:xfrm>
          <a:prstGeom prst="ellipse">
            <a:avLst/>
          </a:prstGeom>
          <a:noFill/>
          <a:ln w="38100">
            <a:solidFill>
              <a:srgbClr val="F4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68202C0-9E6F-AFC1-5039-B51AD9989A3B}"/>
              </a:ext>
            </a:extLst>
          </p:cNvPr>
          <p:cNvSpPr/>
          <p:nvPr/>
        </p:nvSpPr>
        <p:spPr>
          <a:xfrm>
            <a:off x="6378961" y="4602807"/>
            <a:ext cx="736693" cy="863237"/>
          </a:xfrm>
          <a:prstGeom prst="ellipse">
            <a:avLst/>
          </a:prstGeom>
          <a:noFill/>
          <a:ln w="38100">
            <a:solidFill>
              <a:srgbClr val="F4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2606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anim calcmode="lin" valueType="num">
                                      <p:cBhvr>
                                        <p:cTn id="14" dur="1000" fill="hold"/>
                                        <p:tgtEl>
                                          <p:spTgt spid="40"/>
                                        </p:tgtEl>
                                        <p:attrNameLst>
                                          <p:attrName>ppt_x</p:attrName>
                                        </p:attrNameLst>
                                      </p:cBhvr>
                                      <p:tavLst>
                                        <p:tav tm="0">
                                          <p:val>
                                            <p:strVal val="#ppt_x"/>
                                          </p:val>
                                        </p:tav>
                                        <p:tav tm="100000">
                                          <p:val>
                                            <p:strVal val="#ppt_x"/>
                                          </p:val>
                                        </p:tav>
                                      </p:tavLst>
                                    </p:anim>
                                    <p:anim calcmode="lin" valueType="num">
                                      <p:cBhvr>
                                        <p:cTn id="1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1000"/>
                                        <p:tgtEl>
                                          <p:spTgt spid="41"/>
                                        </p:tgtEl>
                                      </p:cBhvr>
                                    </p:animEffect>
                                    <p:anim calcmode="lin" valueType="num">
                                      <p:cBhvr>
                                        <p:cTn id="21" dur="1000" fill="hold"/>
                                        <p:tgtEl>
                                          <p:spTgt spid="41"/>
                                        </p:tgtEl>
                                        <p:attrNameLst>
                                          <p:attrName>ppt_x</p:attrName>
                                        </p:attrNameLst>
                                      </p:cBhvr>
                                      <p:tavLst>
                                        <p:tav tm="0">
                                          <p:val>
                                            <p:strVal val="#ppt_x"/>
                                          </p:val>
                                        </p:tav>
                                        <p:tav tm="100000">
                                          <p:val>
                                            <p:strVal val="#ppt_x"/>
                                          </p:val>
                                        </p:tav>
                                      </p:tavLst>
                                    </p:anim>
                                    <p:anim calcmode="lin" valueType="num">
                                      <p:cBhvr>
                                        <p:cTn id="2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6"/>
                </p:tgtEl>
              </p:cMediaNode>
            </p:video>
          </p:childTnLst>
        </p:cTn>
      </p:par>
    </p:tnLst>
    <p:bldLst>
      <p:bldP spid="40" grpId="0" animBg="1"/>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558AAA-846D-AAF6-39F9-9C9B32878720}"/>
              </a:ext>
            </a:extLst>
          </p:cNvPr>
          <p:cNvGrpSpPr/>
          <p:nvPr/>
        </p:nvGrpSpPr>
        <p:grpSpPr>
          <a:xfrm>
            <a:off x="5461722" y="198926"/>
            <a:ext cx="931747" cy="707955"/>
            <a:chOff x="7329184" y="3580591"/>
            <a:chExt cx="950026" cy="730422"/>
          </a:xfrm>
        </p:grpSpPr>
        <p:grpSp>
          <p:nvGrpSpPr>
            <p:cNvPr id="3" name="Group 2">
              <a:extLst>
                <a:ext uri="{FF2B5EF4-FFF2-40B4-BE49-F238E27FC236}">
                  <a16:creationId xmlns:a16="http://schemas.microsoft.com/office/drawing/2014/main" id="{8C8A80A8-EC5A-2846-5F8D-549BC5A74FE0}"/>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B9B854CA-CB1B-B5DB-7C3D-DF46A04572B2}"/>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3A5A54A-93FB-D808-2CB8-6B0626A58975}"/>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162EBA5-29A8-778F-3F6E-B87596939ECA}"/>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02</a:t>
              </a:r>
            </a:p>
          </p:txBody>
        </p:sp>
      </p:grpSp>
      <p:grpSp>
        <p:nvGrpSpPr>
          <p:cNvPr id="11" name="Group 10">
            <a:extLst>
              <a:ext uri="{FF2B5EF4-FFF2-40B4-BE49-F238E27FC236}">
                <a16:creationId xmlns:a16="http://schemas.microsoft.com/office/drawing/2014/main" id="{756040E0-EE06-5009-67EC-3204E7B7D3DC}"/>
              </a:ext>
            </a:extLst>
          </p:cNvPr>
          <p:cNvGrpSpPr/>
          <p:nvPr/>
        </p:nvGrpSpPr>
        <p:grpSpPr>
          <a:xfrm>
            <a:off x="892776" y="590120"/>
            <a:ext cx="9592918" cy="5382228"/>
            <a:chOff x="7489506" y="3541206"/>
            <a:chExt cx="796866" cy="795209"/>
          </a:xfrm>
        </p:grpSpPr>
        <p:grpSp>
          <p:nvGrpSpPr>
            <p:cNvPr id="12" name="Group 11">
              <a:extLst>
                <a:ext uri="{FF2B5EF4-FFF2-40B4-BE49-F238E27FC236}">
                  <a16:creationId xmlns:a16="http://schemas.microsoft.com/office/drawing/2014/main" id="{D971F57A-DDC8-7B31-C833-5C0EAD480A37}"/>
                </a:ext>
              </a:extLst>
            </p:cNvPr>
            <p:cNvGrpSpPr/>
            <p:nvPr/>
          </p:nvGrpSpPr>
          <p:grpSpPr>
            <a:xfrm>
              <a:off x="7489506" y="3541206"/>
              <a:ext cx="796866" cy="795209"/>
              <a:chOff x="9957465" y="3135855"/>
              <a:chExt cx="796866" cy="795209"/>
            </a:xfrm>
          </p:grpSpPr>
          <p:sp>
            <p:nvSpPr>
              <p:cNvPr id="18" name="Rectangle: Folded Corner 17">
                <a:extLst>
                  <a:ext uri="{FF2B5EF4-FFF2-40B4-BE49-F238E27FC236}">
                    <a16:creationId xmlns:a16="http://schemas.microsoft.com/office/drawing/2014/main" id="{A3C554C6-B9AA-1655-C351-D30401F74328}"/>
                  </a:ext>
                </a:extLst>
              </p:cNvPr>
              <p:cNvSpPr/>
              <p:nvPr/>
            </p:nvSpPr>
            <p:spPr>
              <a:xfrm>
                <a:off x="9992330" y="3224482"/>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1A85B22-BBA4-5488-1228-410EB6FC1423}"/>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CE636FAE-FFFB-5577-398A-7971D3E4AB6C}"/>
                </a:ext>
              </a:extLst>
            </p:cNvPr>
            <p:cNvSpPr txBox="1"/>
            <p:nvPr/>
          </p:nvSpPr>
          <p:spPr>
            <a:xfrm>
              <a:off x="7548184" y="3695393"/>
              <a:ext cx="714375" cy="140967"/>
            </a:xfrm>
            <a:prstGeom prst="rect">
              <a:avLst/>
            </a:prstGeom>
            <a:solidFill>
              <a:srgbClr val="75DAD4"/>
            </a:solidFill>
          </p:spPr>
          <p:txBody>
            <a:bodyPr wrap="square" rtlCol="0">
              <a:spAutoFit/>
            </a:bodyPr>
            <a:lstStyle/>
            <a:p>
              <a:r>
                <a:rPr lang="en-US" sz="2800" b="1" dirty="0" err="1">
                  <a:latin typeface="Times New Roman" panose="02020603050405020304" pitchFamily="18" charset="0"/>
                  <a:ea typeface="Roboto" panose="02000000000000000000" pitchFamily="2" charset="0"/>
                  <a:cs typeface="Times New Roman" panose="02020603050405020304" pitchFamily="18" charset="0"/>
                </a:rPr>
                <a:t>Câu</a:t>
              </a:r>
              <a:r>
                <a:rPr lang="en-US" sz="2800" b="1" dirty="0">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latin typeface="Times New Roman" panose="02020603050405020304" pitchFamily="18" charset="0"/>
                  <a:ea typeface="Roboto" panose="02000000000000000000" pitchFamily="2" charset="0"/>
                  <a:cs typeface="Times New Roman" panose="02020603050405020304" pitchFamily="18" charset="0"/>
                </a:rPr>
                <a:t>hỏi</a:t>
              </a:r>
              <a:r>
                <a:rPr lang="en-US" sz="2800" b="1">
                  <a:latin typeface="Times New Roman" panose="02020603050405020304" pitchFamily="18" charset="0"/>
                  <a:ea typeface="Roboto" panose="02000000000000000000" pitchFamily="2"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Dùng phần mềm có bản quyền tránh được những rủi ro nào sau đây?</a:t>
              </a:r>
              <a:endParaRPr lang="en-US" sz="2800" b="1">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CFC79A9-86F1-1D90-F706-B607BCBC8666}"/>
                </a:ext>
              </a:extLst>
            </p:cNvPr>
            <p:cNvSpPr txBox="1"/>
            <p:nvPr/>
          </p:nvSpPr>
          <p:spPr>
            <a:xfrm>
              <a:off x="7547977" y="3893452"/>
              <a:ext cx="298472" cy="140967"/>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Times New Roman" panose="02020603050405020304" pitchFamily="18" charset="0"/>
                  <a:ea typeface="Roboto" panose="02000000000000000000" pitchFamily="2" charset="0"/>
                  <a:cs typeface="Times New Roman" panose="02020603050405020304" pitchFamily="18" charset="0"/>
                </a:rPr>
                <a:t>A</a:t>
              </a:r>
              <a:r>
                <a:rPr lang="en-US" sz="2800" b="1">
                  <a:latin typeface="Times New Roman" panose="02020603050405020304" pitchFamily="18" charset="0"/>
                  <a:ea typeface="Roboto" panose="02000000000000000000" pitchFamily="2" charset="0"/>
                  <a:cs typeface="Times New Roman" panose="02020603050405020304" pitchFamily="18" charset="0"/>
                </a:rPr>
                <a:t>.</a:t>
              </a:r>
              <a:r>
                <a:rPr lang="vi-VN" sz="2800" b="1">
                  <a:latin typeface="Times New Roman" panose="02020603050405020304" pitchFamily="18" charset="0"/>
                  <a:ea typeface="Roboto" panose="02000000000000000000" pitchFamily="2"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Máy tính bị nhiễm virus. </a:t>
              </a:r>
              <a:endParaRPr lang="en-US" sz="2800" b="1" dirty="0">
                <a:latin typeface="Times New Roman" panose="02020603050405020304" pitchFamily="18" charset="0"/>
                <a:ea typeface="Roboto" panose="02000000000000000000"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42A94535-E093-151F-9EC5-08DE8EBBB3D9}"/>
                </a:ext>
              </a:extLst>
            </p:cNvPr>
            <p:cNvSpPr txBox="1"/>
            <p:nvPr/>
          </p:nvSpPr>
          <p:spPr>
            <a:xfrm>
              <a:off x="7930655" y="3893452"/>
              <a:ext cx="331904" cy="140967"/>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Times New Roman" panose="02020603050405020304" pitchFamily="18" charset="0"/>
                  <a:ea typeface="Roboto" panose="02000000000000000000" pitchFamily="2" charset="0"/>
                  <a:cs typeface="Times New Roman" panose="02020603050405020304" pitchFamily="18" charset="0"/>
                </a:rPr>
                <a:t>B</a:t>
              </a:r>
              <a:r>
                <a:rPr lang="en-US" sz="2800" b="1">
                  <a:latin typeface="Times New Roman" panose="02020603050405020304" pitchFamily="18" charset="0"/>
                  <a:ea typeface="Roboto" panose="02000000000000000000" pitchFamily="2"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B. Bị đánh cắp thông tin.</a:t>
              </a:r>
              <a:endParaRPr lang="en-US" sz="2800" b="1">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7D21231-BB2A-5CF4-7C16-04D4A18B5B29}"/>
                </a:ext>
              </a:extLst>
            </p:cNvPr>
            <p:cNvSpPr txBox="1"/>
            <p:nvPr/>
          </p:nvSpPr>
          <p:spPr>
            <a:xfrm>
              <a:off x="7551402" y="4153453"/>
              <a:ext cx="295047" cy="77304"/>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Times New Roman" panose="02020603050405020304" pitchFamily="18" charset="0"/>
                  <a:ea typeface="Roboto" panose="02000000000000000000" pitchFamily="2" charset="0"/>
                  <a:cs typeface="Times New Roman" panose="02020603050405020304" pitchFamily="18" charset="0"/>
                </a:rPr>
                <a:t>C</a:t>
              </a:r>
              <a:r>
                <a:rPr lang="en-US" sz="2800" b="1">
                  <a:latin typeface="Times New Roman" panose="02020603050405020304" pitchFamily="18" charset="0"/>
                  <a:ea typeface="Roboto" panose="02000000000000000000" pitchFamily="2"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Vi phạm pháp luật</a:t>
              </a:r>
              <a:r>
                <a:rPr lang="vi-VN" sz="2800">
                  <a:latin typeface="UTM Avo" panose="02040603050506020204"/>
                </a:rPr>
                <a:t>.</a:t>
              </a:r>
              <a:endParaRPr lang="en-US" sz="2800" b="1" dirty="0">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B01E6D62-B8E9-77AE-4F99-3A967ECB07C6}"/>
                </a:ext>
              </a:extLst>
            </p:cNvPr>
            <p:cNvSpPr txBox="1"/>
            <p:nvPr/>
          </p:nvSpPr>
          <p:spPr>
            <a:xfrm>
              <a:off x="7933236" y="4153453"/>
              <a:ext cx="329323" cy="77304"/>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Times New Roman" panose="02020603050405020304" pitchFamily="18" charset="0"/>
                  <a:ea typeface="Roboto" panose="02000000000000000000" pitchFamily="2" charset="0"/>
                  <a:cs typeface="Times New Roman" panose="02020603050405020304" pitchFamily="18" charset="0"/>
                </a:rPr>
                <a:t>D</a:t>
              </a:r>
              <a:r>
                <a:rPr lang="en-US" sz="2800" b="1">
                  <a:latin typeface="Times New Roman" panose="02020603050405020304" pitchFamily="18" charset="0"/>
                  <a:ea typeface="Roboto" panose="02000000000000000000" pitchFamily="2"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Bị mất điện.</a:t>
              </a:r>
              <a:endParaRPr lang="en-US" sz="2800" b="1" dirty="0">
                <a:latin typeface="Times New Roman" panose="02020603050405020304" pitchFamily="18" charset="0"/>
                <a:ea typeface="Roboto" panose="02000000000000000000" pitchFamily="2" charset="0"/>
                <a:cs typeface="Times New Roman" panose="02020603050405020304" pitchFamily="18" charset="0"/>
              </a:endParaRPr>
            </a:p>
          </p:txBody>
        </p:sp>
      </p:grpSp>
      <p:pic>
        <p:nvPicPr>
          <p:cNvPr id="20" name="Picture 19">
            <a:extLst>
              <a:ext uri="{FF2B5EF4-FFF2-40B4-BE49-F238E27FC236}">
                <a16:creationId xmlns:a16="http://schemas.microsoft.com/office/drawing/2014/main" id="{22771702-9475-0307-B035-63E9415979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Nhà 2" descr="Home">
            <a:hlinkClick r:id="rId5" action="ppaction://hlinksldjump"/>
            <a:extLst>
              <a:ext uri="{FF2B5EF4-FFF2-40B4-BE49-F238E27FC236}">
                <a16:creationId xmlns:a16="http://schemas.microsoft.com/office/drawing/2014/main" id="{3FAE0D87-7D2B-9389-D025-698526AF47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F252C0EA-5B9D-5849-16E1-5D64760200E7}"/>
              </a:ext>
            </a:extLst>
          </p:cNvPr>
          <p:cNvGrpSpPr/>
          <p:nvPr/>
        </p:nvGrpSpPr>
        <p:grpSpPr>
          <a:xfrm>
            <a:off x="4394195" y="5983741"/>
            <a:ext cx="3309499" cy="756516"/>
            <a:chOff x="4630626" y="5511366"/>
            <a:chExt cx="3309499" cy="756516"/>
          </a:xfrm>
        </p:grpSpPr>
        <p:sp>
          <p:nvSpPr>
            <p:cNvPr id="23" name="TextBox 22">
              <a:extLst>
                <a:ext uri="{FF2B5EF4-FFF2-40B4-BE49-F238E27FC236}">
                  <a16:creationId xmlns:a16="http://schemas.microsoft.com/office/drawing/2014/main" id="{8788C182-0DCF-5DE2-944C-FD08C6B528B1}"/>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err="1">
                  <a:latin typeface="Roboto" panose="02000000000000000000" pitchFamily="2" charset="0"/>
                  <a:ea typeface="Roboto" panose="02000000000000000000" pitchFamily="2" charset="0"/>
                </a:rPr>
                <a:t>Đáp</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án</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đúng</a:t>
              </a:r>
              <a:endParaRPr lang="en-US" sz="2800" b="1" dirty="0">
                <a:latin typeface="Roboto" panose="02000000000000000000" pitchFamily="2" charset="0"/>
                <a:ea typeface="Roboto" panose="02000000000000000000" pitchFamily="2" charset="0"/>
              </a:endParaRPr>
            </a:p>
          </p:txBody>
        </p:sp>
        <p:sp>
          <p:nvSpPr>
            <p:cNvPr id="24" name="Rectangle 23">
              <a:extLst>
                <a:ext uri="{FF2B5EF4-FFF2-40B4-BE49-F238E27FC236}">
                  <a16:creationId xmlns:a16="http://schemas.microsoft.com/office/drawing/2014/main" id="{BE4AD082-7E16-3C05-D5F8-030873578006}"/>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E8E8D194-78C9-5AD6-9B87-410BD3A77614}"/>
              </a:ext>
            </a:extLst>
          </p:cNvPr>
          <p:cNvGrpSpPr/>
          <p:nvPr/>
        </p:nvGrpSpPr>
        <p:grpSpPr>
          <a:xfrm>
            <a:off x="10392992" y="19625"/>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04EFFE6F-A373-351C-99AA-FA449548FF7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53E8808B-60FE-FA88-AD67-640363781D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02396" y="224918"/>
              <a:ext cx="747339" cy="747339"/>
            </a:xfrm>
            <a:prstGeom prst="rect">
              <a:avLst/>
            </a:prstGeom>
          </p:spPr>
        </p:pic>
      </p:grpSp>
      <p:sp>
        <p:nvSpPr>
          <p:cNvPr id="4" name="Oval 3">
            <a:extLst>
              <a:ext uri="{FF2B5EF4-FFF2-40B4-BE49-F238E27FC236}">
                <a16:creationId xmlns:a16="http://schemas.microsoft.com/office/drawing/2014/main" id="{05390C44-ACAC-E6A0-E324-4F0C8CCA70AE}"/>
              </a:ext>
            </a:extLst>
          </p:cNvPr>
          <p:cNvSpPr/>
          <p:nvPr/>
        </p:nvSpPr>
        <p:spPr>
          <a:xfrm>
            <a:off x="1435779" y="4563993"/>
            <a:ext cx="736693" cy="863237"/>
          </a:xfrm>
          <a:prstGeom prst="ellipse">
            <a:avLst/>
          </a:prstGeom>
          <a:noFill/>
          <a:ln w="38100">
            <a:solidFill>
              <a:srgbClr val="F4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122843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6"/>
                </p:tgtEl>
              </p:cMediaNode>
            </p:video>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ADB027-55A3-E6A4-7EC9-3B4EDD846C3D}"/>
              </a:ext>
            </a:extLst>
          </p:cNvPr>
          <p:cNvGrpSpPr/>
          <p:nvPr/>
        </p:nvGrpSpPr>
        <p:grpSpPr>
          <a:xfrm>
            <a:off x="5576154" y="210325"/>
            <a:ext cx="931747" cy="707955"/>
            <a:chOff x="7329184" y="3580591"/>
            <a:chExt cx="950026" cy="730422"/>
          </a:xfrm>
        </p:grpSpPr>
        <p:grpSp>
          <p:nvGrpSpPr>
            <p:cNvPr id="3" name="Group 2">
              <a:extLst>
                <a:ext uri="{FF2B5EF4-FFF2-40B4-BE49-F238E27FC236}">
                  <a16:creationId xmlns:a16="http://schemas.microsoft.com/office/drawing/2014/main" id="{E6498E0E-3256-4B37-B05F-2E80936C73E5}"/>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27FD81D0-E6E8-0706-7FB2-FF19E44FAB37}"/>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27BEC2-54A7-7EFB-46CA-E7DE892AF0F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DBF8BB8-00F3-7C9F-82D6-9F7B42D7D117}"/>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03</a:t>
              </a:r>
            </a:p>
          </p:txBody>
        </p:sp>
      </p:grpSp>
      <p:grpSp>
        <p:nvGrpSpPr>
          <p:cNvPr id="11" name="Group 10">
            <a:extLst>
              <a:ext uri="{FF2B5EF4-FFF2-40B4-BE49-F238E27FC236}">
                <a16:creationId xmlns:a16="http://schemas.microsoft.com/office/drawing/2014/main" id="{B34487AE-16F6-9F2B-D8DD-6D32352D70F7}"/>
              </a:ext>
            </a:extLst>
          </p:cNvPr>
          <p:cNvGrpSpPr/>
          <p:nvPr/>
        </p:nvGrpSpPr>
        <p:grpSpPr>
          <a:xfrm>
            <a:off x="518330" y="739170"/>
            <a:ext cx="10323667" cy="5221843"/>
            <a:chOff x="7489506" y="3541206"/>
            <a:chExt cx="789141" cy="778473"/>
          </a:xfrm>
        </p:grpSpPr>
        <p:grpSp>
          <p:nvGrpSpPr>
            <p:cNvPr id="12" name="Group 11">
              <a:extLst>
                <a:ext uri="{FF2B5EF4-FFF2-40B4-BE49-F238E27FC236}">
                  <a16:creationId xmlns:a16="http://schemas.microsoft.com/office/drawing/2014/main" id="{3799A3EC-5C11-88F9-FFE3-DEE54257AF96}"/>
                </a:ext>
              </a:extLst>
            </p:cNvPr>
            <p:cNvGrpSpPr/>
            <p:nvPr/>
          </p:nvGrpSpPr>
          <p:grpSpPr>
            <a:xfrm>
              <a:off x="7489506" y="3541206"/>
              <a:ext cx="789141" cy="778473"/>
              <a:chOff x="9957465" y="3135855"/>
              <a:chExt cx="789141" cy="778473"/>
            </a:xfrm>
          </p:grpSpPr>
          <p:sp>
            <p:nvSpPr>
              <p:cNvPr id="18" name="Rectangle: Folded Corner 17">
                <a:extLst>
                  <a:ext uri="{FF2B5EF4-FFF2-40B4-BE49-F238E27FC236}">
                    <a16:creationId xmlns:a16="http://schemas.microsoft.com/office/drawing/2014/main" id="{BA12F96E-A96C-AF33-F460-53CF9B360F4A}"/>
                  </a:ext>
                </a:extLst>
              </p:cNvPr>
              <p:cNvSpPr/>
              <p:nvPr/>
            </p:nvSpPr>
            <p:spPr>
              <a:xfrm>
                <a:off x="9984605" y="3173060"/>
                <a:ext cx="762001" cy="741268"/>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ECD596-605C-C149-03F7-A3698822006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203B8250-E8CC-77FE-C893-51A6EFC9ADB0}"/>
                </a:ext>
              </a:extLst>
            </p:cNvPr>
            <p:cNvSpPr txBox="1"/>
            <p:nvPr/>
          </p:nvSpPr>
          <p:spPr>
            <a:xfrm>
              <a:off x="7550126" y="3604921"/>
              <a:ext cx="691922" cy="142238"/>
            </a:xfrm>
            <a:prstGeom prst="rect">
              <a:avLst/>
            </a:prstGeom>
            <a:solidFill>
              <a:srgbClr val="75DAD4"/>
            </a:solidFill>
          </p:spPr>
          <p:txBody>
            <a:bodyPr wrap="square" rtlCol="0">
              <a:spAutoFit/>
            </a:bodyPr>
            <a:lstStyle/>
            <a:p>
              <a:r>
                <a:rPr lang="en-US" sz="2800" b="1" dirty="0" err="1">
                  <a:latin typeface="Times New Roman" panose="02020603050405020304" pitchFamily="18" charset="0"/>
                  <a:ea typeface="Roboto" panose="02000000000000000000" pitchFamily="2" charset="0"/>
                  <a:cs typeface="Times New Roman" panose="02020603050405020304" pitchFamily="18" charset="0"/>
                </a:rPr>
                <a:t>Câu</a:t>
              </a:r>
              <a:r>
                <a:rPr lang="en-US" sz="2800" b="1" dirty="0">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latin typeface="Times New Roman" panose="02020603050405020304" pitchFamily="18" charset="0"/>
                  <a:ea typeface="Roboto" panose="02000000000000000000" pitchFamily="2" charset="0"/>
                  <a:cs typeface="Times New Roman" panose="02020603050405020304" pitchFamily="18" charset="0"/>
                </a:rPr>
                <a:t>hỏi</a:t>
              </a:r>
              <a:r>
                <a:rPr lang="en-US" sz="2800" b="1">
                  <a:latin typeface="Times New Roman" panose="02020603050405020304" pitchFamily="18" charset="0"/>
                  <a:ea typeface="Roboto" panose="02000000000000000000" pitchFamily="2"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Việc nào sau đây là sử dụng máy tính </a:t>
              </a:r>
              <a:r>
                <a:rPr lang="en-US" sz="2800" b="1">
                  <a:solidFill>
                    <a:srgbClr val="FF0000"/>
                  </a:solidFill>
                  <a:latin typeface="Times New Roman" panose="02020603050405020304" pitchFamily="18" charset="0"/>
                  <a:cs typeface="Times New Roman" panose="02020603050405020304" pitchFamily="18" charset="0"/>
                </a:rPr>
                <a:t>Không</a:t>
              </a:r>
              <a:r>
                <a:rPr lang="en-US" sz="2800" b="1">
                  <a:latin typeface="Times New Roman" panose="02020603050405020304" pitchFamily="18" charset="0"/>
                  <a:cs typeface="Times New Roman" panose="02020603050405020304" pitchFamily="18" charset="0"/>
                </a:rPr>
                <a:t> đúng cách:</a:t>
              </a:r>
              <a:endParaRPr lang="en-US" sz="2800" b="1" dirty="0">
                <a:latin typeface="Times New Roman" panose="02020603050405020304" pitchFamily="18" charset="0"/>
                <a:ea typeface="Roboto" panose="02000000000000000000" pitchFamily="2" charset="0"/>
                <a:cs typeface="Times New Roman" panose="02020603050405020304" pitchFamily="18" charset="0"/>
              </a:endParaRPr>
            </a:p>
          </p:txBody>
        </p:sp>
        <p:sp>
          <p:nvSpPr>
            <p:cNvPr id="14" name="TextBox 13">
              <a:extLst>
                <a:ext uri="{FF2B5EF4-FFF2-40B4-BE49-F238E27FC236}">
                  <a16:creationId xmlns:a16="http://schemas.microsoft.com/office/drawing/2014/main" id="{4D2F1ED1-7A74-2BCD-1BA6-3B15E72CCD67}"/>
                </a:ext>
              </a:extLst>
            </p:cNvPr>
            <p:cNvSpPr txBox="1"/>
            <p:nvPr/>
          </p:nvSpPr>
          <p:spPr>
            <a:xfrm>
              <a:off x="7553081" y="3776999"/>
              <a:ext cx="668316" cy="78002"/>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Times New Roman" panose="02020603050405020304" pitchFamily="18" charset="0"/>
                  <a:ea typeface="Roboto" panose="02000000000000000000" pitchFamily="2" charset="0"/>
                  <a:cs typeface="Times New Roman" panose="02020603050405020304" pitchFamily="18" charset="0"/>
                </a:rPr>
                <a:t>A</a:t>
              </a:r>
              <a:r>
                <a:rPr lang="en-US" sz="2800" b="1">
                  <a:latin typeface="Times New Roman" panose="02020603050405020304" pitchFamily="18" charset="0"/>
                  <a:ea typeface="Roboto" panose="02000000000000000000" pitchFamily="2"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Đặt máy tính ở nơi thoáng mát, khô ráo, sạch sẽ.</a:t>
              </a:r>
              <a:endParaRPr lang="en-US" sz="2800" b="1" dirty="0">
                <a:latin typeface="Times New Roman" panose="02020603050405020304" pitchFamily="18" charset="0"/>
                <a:ea typeface="Roboto" panose="02000000000000000000"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1518D7B5-4746-9B98-CB96-EA90D5ED9D2B}"/>
                </a:ext>
              </a:extLst>
            </p:cNvPr>
            <p:cNvSpPr txBox="1"/>
            <p:nvPr/>
          </p:nvSpPr>
          <p:spPr>
            <a:xfrm>
              <a:off x="7550433" y="3890692"/>
              <a:ext cx="668316" cy="78002"/>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Times New Roman" panose="02020603050405020304" pitchFamily="18" charset="0"/>
                  <a:ea typeface="Roboto" panose="02000000000000000000" pitchFamily="2" charset="0"/>
                  <a:cs typeface="Times New Roman" panose="02020603050405020304" pitchFamily="18" charset="0"/>
                </a:rPr>
                <a:t>B</a:t>
              </a:r>
              <a:r>
                <a:rPr lang="en-US" sz="2800" b="1">
                  <a:latin typeface="Times New Roman" panose="02020603050405020304" pitchFamily="18" charset="0"/>
                  <a:ea typeface="Roboto" panose="02000000000000000000" pitchFamily="2"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Để cặp sách hoặc các đồ vật khác lên trên bàn phím.</a:t>
              </a:r>
              <a:endParaRPr lang="en-US" sz="2800" b="1" dirty="0">
                <a:latin typeface="Times New Roman" panose="02020603050405020304" pitchFamily="18" charset="0"/>
                <a:ea typeface="Roboto" panose="02000000000000000000" pitchFamily="2" charset="0"/>
                <a:cs typeface="Times New Roman" panose="02020603050405020304" pitchFamily="18" charset="0"/>
              </a:endParaRPr>
            </a:p>
          </p:txBody>
        </p:sp>
        <p:sp>
          <p:nvSpPr>
            <p:cNvPr id="16" name="TextBox 15">
              <a:extLst>
                <a:ext uri="{FF2B5EF4-FFF2-40B4-BE49-F238E27FC236}">
                  <a16:creationId xmlns:a16="http://schemas.microsoft.com/office/drawing/2014/main" id="{E75F8643-1F35-5529-8158-F14DCFA8871C}"/>
                </a:ext>
              </a:extLst>
            </p:cNvPr>
            <p:cNvSpPr txBox="1"/>
            <p:nvPr/>
          </p:nvSpPr>
          <p:spPr>
            <a:xfrm>
              <a:off x="7550433" y="3998534"/>
              <a:ext cx="668316" cy="14223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a:latin typeface="Times New Roman" panose="02020603050405020304" pitchFamily="18" charset="0"/>
                  <a:ea typeface="Roboto" panose="02000000000000000000" pitchFamily="2" charset="0"/>
                  <a:cs typeface="Times New Roman" panose="02020603050405020304" pitchFamily="18" charset="0"/>
                </a:rPr>
                <a:t>C.</a:t>
              </a:r>
              <a:r>
                <a:rPr lang="en-US" altLang="vi-VN" sz="2800" b="1">
                  <a:latin typeface="Times New Roman" panose="02020603050405020304" pitchFamily="18" charset="0"/>
                  <a:cs typeface="Times New Roman" panose="02020603050405020304" pitchFamily="18" charset="0"/>
                </a:rPr>
                <a:t> Sử dụng bút bi để viết lên bề mặt màn hình điện thoại thông minh.</a:t>
              </a:r>
              <a:endParaRPr lang="en-US" sz="2800" b="1" dirty="0">
                <a:latin typeface="Times New Roman" panose="02020603050405020304" pitchFamily="18" charset="0"/>
                <a:ea typeface="Roboto"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4384CD88-A9EB-C059-5E83-7D5226001A93}"/>
                </a:ext>
              </a:extLst>
            </p:cNvPr>
            <p:cNvSpPr txBox="1"/>
            <p:nvPr/>
          </p:nvSpPr>
          <p:spPr>
            <a:xfrm>
              <a:off x="7550126" y="4173184"/>
              <a:ext cx="668623" cy="14223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Times New Roman" panose="02020603050405020304" pitchFamily="18" charset="0"/>
                  <a:ea typeface="Roboto" panose="02000000000000000000" pitchFamily="2" charset="0"/>
                  <a:cs typeface="Times New Roman" panose="02020603050405020304" pitchFamily="18" charset="0"/>
                </a:rPr>
                <a:t>D</a:t>
              </a:r>
              <a:r>
                <a:rPr lang="en-US" sz="2800" b="1">
                  <a:latin typeface="Times New Roman" panose="02020603050405020304" pitchFamily="18" charset="0"/>
                  <a:ea typeface="Roboto" panose="02000000000000000000" pitchFamily="2" charset="0"/>
                  <a:cs typeface="Times New Roman" panose="02020603050405020304" pitchFamily="18" charset="0"/>
                </a:rPr>
                <a:t>.</a:t>
              </a:r>
              <a:r>
                <a:rPr lang="vi-VN" sz="2800" b="1">
                  <a:latin typeface="Times New Roman" panose="02020603050405020304" pitchFamily="18" charset="0"/>
                  <a:ea typeface="Roboto" panose="02000000000000000000" pitchFamily="2"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Truy cập tùy tiện vào bất kì trang thông tin nào trên Internet.</a:t>
              </a:r>
              <a:endParaRPr lang="en-US" sz="2800" b="1" dirty="0">
                <a:latin typeface="Times New Roman" panose="02020603050405020304" pitchFamily="18" charset="0"/>
                <a:ea typeface="Roboto" panose="02000000000000000000" pitchFamily="2" charset="0"/>
                <a:cs typeface="Times New Roman" panose="02020603050405020304" pitchFamily="18" charset="0"/>
              </a:endParaRPr>
            </a:p>
          </p:txBody>
        </p:sp>
      </p:grpSp>
      <p:pic>
        <p:nvPicPr>
          <p:cNvPr id="20" name="Picture 19">
            <a:extLst>
              <a:ext uri="{FF2B5EF4-FFF2-40B4-BE49-F238E27FC236}">
                <a16:creationId xmlns:a16="http://schemas.microsoft.com/office/drawing/2014/main" id="{492B08B2-2EFB-6EB3-D901-FBE0A4852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Graphic 20" descr="Home">
            <a:hlinkClick r:id="rId5" action="ppaction://hlinksldjump"/>
            <a:extLst>
              <a:ext uri="{FF2B5EF4-FFF2-40B4-BE49-F238E27FC236}">
                <a16:creationId xmlns:a16="http://schemas.microsoft.com/office/drawing/2014/main" id="{DFE4CEEB-3F18-31C3-D131-D113B66473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75ADE317-4022-7B93-71E4-C85C872DB29D}"/>
              </a:ext>
            </a:extLst>
          </p:cNvPr>
          <p:cNvGrpSpPr/>
          <p:nvPr/>
        </p:nvGrpSpPr>
        <p:grpSpPr>
          <a:xfrm>
            <a:off x="4438583" y="6022542"/>
            <a:ext cx="3309499" cy="756516"/>
            <a:chOff x="4630626" y="5511366"/>
            <a:chExt cx="3309499" cy="756516"/>
          </a:xfrm>
        </p:grpSpPr>
        <p:sp>
          <p:nvSpPr>
            <p:cNvPr id="23" name="TextBox 22">
              <a:extLst>
                <a:ext uri="{FF2B5EF4-FFF2-40B4-BE49-F238E27FC236}">
                  <a16:creationId xmlns:a16="http://schemas.microsoft.com/office/drawing/2014/main" id="{303D3FE5-00CB-4846-6A6C-DA31268142DF}"/>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err="1">
                  <a:latin typeface="Roboto" panose="02000000000000000000" pitchFamily="2" charset="0"/>
                  <a:ea typeface="Roboto" panose="02000000000000000000" pitchFamily="2" charset="0"/>
                </a:rPr>
                <a:t>Đáp</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án</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đúng</a:t>
              </a:r>
              <a:endParaRPr lang="en-US" sz="2800" b="1" dirty="0">
                <a:latin typeface="Roboto" panose="02000000000000000000" pitchFamily="2" charset="0"/>
                <a:ea typeface="Roboto" panose="02000000000000000000" pitchFamily="2" charset="0"/>
              </a:endParaRPr>
            </a:p>
          </p:txBody>
        </p:sp>
        <p:sp>
          <p:nvSpPr>
            <p:cNvPr id="24" name="Rectangle 23">
              <a:extLst>
                <a:ext uri="{FF2B5EF4-FFF2-40B4-BE49-F238E27FC236}">
                  <a16:creationId xmlns:a16="http://schemas.microsoft.com/office/drawing/2014/main" id="{6A50DB7C-C4DB-FFF8-57DD-1DA5ACB1BFB0}"/>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208BB81-D8D3-1EED-1035-A330E4120A44}"/>
              </a:ext>
            </a:extLst>
          </p:cNvPr>
          <p:cNvGrpSpPr/>
          <p:nvPr/>
        </p:nvGrpSpPr>
        <p:grpSpPr>
          <a:xfrm>
            <a:off x="10558474" y="52569"/>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19DF733F-ADDB-DD9A-B495-EE1CCE49911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C8091C30-27A8-A42B-C7C9-CA0646D1BA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02396" y="224918"/>
              <a:ext cx="747339" cy="747339"/>
            </a:xfrm>
            <a:prstGeom prst="rect">
              <a:avLst/>
            </a:prstGeom>
          </p:spPr>
        </p:pic>
      </p:grpSp>
      <p:sp>
        <p:nvSpPr>
          <p:cNvPr id="4" name="Oval 3">
            <a:extLst>
              <a:ext uri="{FF2B5EF4-FFF2-40B4-BE49-F238E27FC236}">
                <a16:creationId xmlns:a16="http://schemas.microsoft.com/office/drawing/2014/main" id="{43E52B5D-7D6C-66FE-D768-204588BC71ED}"/>
              </a:ext>
            </a:extLst>
          </p:cNvPr>
          <p:cNvSpPr/>
          <p:nvPr/>
        </p:nvSpPr>
        <p:spPr>
          <a:xfrm>
            <a:off x="1147086" y="4837188"/>
            <a:ext cx="736693" cy="748411"/>
          </a:xfrm>
          <a:prstGeom prst="ellipse">
            <a:avLst/>
          </a:prstGeom>
          <a:noFill/>
          <a:ln w="38100">
            <a:solidFill>
              <a:srgbClr val="F4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02305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6"/>
                </p:tgtEl>
              </p:cMediaNode>
            </p:video>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C0A4"/>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ADB027-55A3-E6A4-7EC9-3B4EDD846C3D}"/>
              </a:ext>
            </a:extLst>
          </p:cNvPr>
          <p:cNvGrpSpPr/>
          <p:nvPr/>
        </p:nvGrpSpPr>
        <p:grpSpPr>
          <a:xfrm>
            <a:off x="5630126" y="157779"/>
            <a:ext cx="931747" cy="707955"/>
            <a:chOff x="7329184" y="3580591"/>
            <a:chExt cx="950026" cy="730422"/>
          </a:xfrm>
        </p:grpSpPr>
        <p:grpSp>
          <p:nvGrpSpPr>
            <p:cNvPr id="3" name="Group 2">
              <a:extLst>
                <a:ext uri="{FF2B5EF4-FFF2-40B4-BE49-F238E27FC236}">
                  <a16:creationId xmlns:a16="http://schemas.microsoft.com/office/drawing/2014/main" id="{E6498E0E-3256-4B37-B05F-2E80936C73E5}"/>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27FD81D0-E6E8-0706-7FB2-FF19E44FAB37}"/>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27BEC2-54A7-7EFB-46CA-E7DE892AF0F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DBF8BB8-00F3-7C9F-82D6-9F7B42D7D117}"/>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04</a:t>
              </a:r>
            </a:p>
          </p:txBody>
        </p:sp>
      </p:grpSp>
      <p:grpSp>
        <p:nvGrpSpPr>
          <p:cNvPr id="11" name="Group 10">
            <a:extLst>
              <a:ext uri="{FF2B5EF4-FFF2-40B4-BE49-F238E27FC236}">
                <a16:creationId xmlns:a16="http://schemas.microsoft.com/office/drawing/2014/main" id="{B34487AE-16F6-9F2B-D8DD-6D32352D70F7}"/>
              </a:ext>
            </a:extLst>
          </p:cNvPr>
          <p:cNvGrpSpPr/>
          <p:nvPr/>
        </p:nvGrpSpPr>
        <p:grpSpPr>
          <a:xfrm>
            <a:off x="771781" y="632020"/>
            <a:ext cx="10515892" cy="5163785"/>
            <a:chOff x="7489506" y="3541206"/>
            <a:chExt cx="789704" cy="782211"/>
          </a:xfrm>
        </p:grpSpPr>
        <p:grpSp>
          <p:nvGrpSpPr>
            <p:cNvPr id="12" name="Group 11">
              <a:extLst>
                <a:ext uri="{FF2B5EF4-FFF2-40B4-BE49-F238E27FC236}">
                  <a16:creationId xmlns:a16="http://schemas.microsoft.com/office/drawing/2014/main" id="{3799A3EC-5C11-88F9-FFE3-DEE54257AF9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BA12F96E-A96C-AF33-F460-53CF9B360F4A}"/>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ECD596-605C-C149-03F7-A3698822006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203B8250-E8CC-77FE-C893-51A6EFC9ADB0}"/>
                </a:ext>
              </a:extLst>
            </p:cNvPr>
            <p:cNvSpPr txBox="1"/>
            <p:nvPr/>
          </p:nvSpPr>
          <p:spPr>
            <a:xfrm>
              <a:off x="7573802" y="3634136"/>
              <a:ext cx="690355" cy="340341"/>
            </a:xfrm>
            <a:prstGeom prst="rect">
              <a:avLst/>
            </a:prstGeom>
            <a:solidFill>
              <a:srgbClr val="75DAD4"/>
            </a:solidFill>
          </p:spPr>
          <p:txBody>
            <a:bodyPr wrap="square" rtlCol="0">
              <a:spAutoFit/>
            </a:bodyPr>
            <a:lstStyle/>
            <a:p>
              <a:pPr algn="just"/>
              <a:r>
                <a:rPr lang="en-US" sz="2800" b="1" dirty="0" err="1">
                  <a:latin typeface="Times New Roman" panose="02020603050405020304" pitchFamily="18" charset="0"/>
                  <a:ea typeface="Roboto" panose="02000000000000000000" pitchFamily="2" charset="0"/>
                  <a:cs typeface="Times New Roman" panose="02020603050405020304" pitchFamily="18" charset="0"/>
                </a:rPr>
                <a:t>Câu</a:t>
              </a:r>
              <a:r>
                <a:rPr lang="en-US" sz="2800" b="1" dirty="0">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latin typeface="Times New Roman" panose="02020603050405020304" pitchFamily="18" charset="0"/>
                  <a:ea typeface="Roboto" panose="02000000000000000000" pitchFamily="2" charset="0"/>
                  <a:cs typeface="Times New Roman" panose="02020603050405020304" pitchFamily="18" charset="0"/>
                </a:rPr>
                <a:t>hỏi</a:t>
              </a:r>
              <a:r>
                <a:rPr lang="en-US" sz="2800" b="1">
                  <a:latin typeface="Times New Roman" panose="02020603050405020304" pitchFamily="18" charset="0"/>
                  <a:ea typeface="Roboto" panose="02000000000000000000" pitchFamily="2" charset="0"/>
                  <a:cs typeface="Times New Roman" panose="02020603050405020304" pitchFamily="18" charset="0"/>
                </a:rPr>
                <a:t>: </a:t>
              </a:r>
              <a:r>
                <a:rPr lang="en-US" sz="2800">
                  <a:solidFill>
                    <a:schemeClr val="accent1">
                      <a:lumMod val="50000"/>
                    </a:schemeClr>
                  </a:solidFill>
                  <a:effectLst/>
                  <a:latin typeface="Times New Roman" panose="02020603050405020304" pitchFamily="18" charset="0"/>
                  <a:ea typeface="Tahoma" panose="020B0604030504040204" pitchFamily="34" charset="0"/>
                  <a:cs typeface="Times New Roman" panose="02020603050405020304" pitchFamily="18" charset="0"/>
                </a:rPr>
                <a:t>Bạn Nam mua một chiếc máy tính xách tay, máy tính đó chưa được cài hệ điều hành. Bạn Tuấn đưa ra gợi ý: bạn Nam hãy cài hệ điều hành Window 10 sau đó anh bạn Tuấn sẽ bẻ khoá hộ cho bạn Nam. Em hãy cho biết ý kiến của mình về việc gợi ý của bạn Tuấn? </a:t>
              </a:r>
              <a:endParaRPr lang="en-US" sz="2800" dirty="0">
                <a:latin typeface="Times New Roman" panose="02020603050405020304" pitchFamily="18" charset="0"/>
                <a:ea typeface="Roboto" panose="02000000000000000000" pitchFamily="2" charset="0"/>
                <a:cs typeface="Times New Roman" panose="02020603050405020304" pitchFamily="18" charset="0"/>
              </a:endParaRPr>
            </a:p>
          </p:txBody>
        </p:sp>
        <p:sp>
          <p:nvSpPr>
            <p:cNvPr id="16" name="TextBox 15">
              <a:extLst>
                <a:ext uri="{FF2B5EF4-FFF2-40B4-BE49-F238E27FC236}">
                  <a16:creationId xmlns:a16="http://schemas.microsoft.com/office/drawing/2014/main" id="{E75F8643-1F35-5529-8158-F14DCFA8871C}"/>
                </a:ext>
              </a:extLst>
            </p:cNvPr>
            <p:cNvSpPr txBox="1"/>
            <p:nvPr/>
          </p:nvSpPr>
          <p:spPr>
            <a:xfrm>
              <a:off x="7675362" y="4022974"/>
              <a:ext cx="435726" cy="79257"/>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a:latin typeface="Times New Roman" panose="02020603050405020304" pitchFamily="18" charset="0"/>
                  <a:ea typeface="Roboto" panose="02000000000000000000" pitchFamily="2" charset="0"/>
                  <a:cs typeface="Times New Roman" panose="02020603050405020304" pitchFamily="18" charset="0"/>
                </a:rPr>
                <a:t>A. </a:t>
              </a:r>
              <a:r>
                <a:rPr lang="en-US" sz="2800" b="1">
                  <a:latin typeface="Times New Roman" panose="02020603050405020304" pitchFamily="18" charset="0"/>
                  <a:cs typeface="Times New Roman" panose="02020603050405020304" pitchFamily="18" charset="0"/>
                </a:rPr>
                <a:t>Không nên làm theo ý bạn Tuấn</a:t>
              </a:r>
              <a:endParaRPr lang="en-US" sz="2800" b="1" dirty="0">
                <a:latin typeface="Times New Roman" panose="02020603050405020304" pitchFamily="18" charset="0"/>
                <a:ea typeface="Roboto"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4384CD88-A9EB-C059-5E83-7D5226001A93}"/>
                </a:ext>
              </a:extLst>
            </p:cNvPr>
            <p:cNvSpPr txBox="1"/>
            <p:nvPr/>
          </p:nvSpPr>
          <p:spPr>
            <a:xfrm>
              <a:off x="7675362" y="4173195"/>
              <a:ext cx="435726" cy="79257"/>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a:latin typeface="Times New Roman" panose="02020603050405020304" pitchFamily="18" charset="0"/>
                  <a:cs typeface="Times New Roman" panose="02020603050405020304" pitchFamily="18" charset="0"/>
                </a:rPr>
                <a:t>B. Nên làm theo ý bạn Tuấn</a:t>
              </a:r>
            </a:p>
          </p:txBody>
        </p:sp>
      </p:grpSp>
      <p:pic>
        <p:nvPicPr>
          <p:cNvPr id="20" name="Picture 19">
            <a:extLst>
              <a:ext uri="{FF2B5EF4-FFF2-40B4-BE49-F238E27FC236}">
                <a16:creationId xmlns:a16="http://schemas.microsoft.com/office/drawing/2014/main" id="{492B08B2-2EFB-6EB3-D901-FBE0A4852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Graphic 20" descr="Home">
            <a:hlinkClick r:id="rId5" action="ppaction://hlinksldjump"/>
            <a:extLst>
              <a:ext uri="{FF2B5EF4-FFF2-40B4-BE49-F238E27FC236}">
                <a16:creationId xmlns:a16="http://schemas.microsoft.com/office/drawing/2014/main" id="{DFE4CEEB-3F18-31C3-D131-D113B66473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75ADE317-4022-7B93-71E4-C85C872DB29D}"/>
              </a:ext>
            </a:extLst>
          </p:cNvPr>
          <p:cNvGrpSpPr/>
          <p:nvPr/>
        </p:nvGrpSpPr>
        <p:grpSpPr>
          <a:xfrm>
            <a:off x="4441250" y="6022542"/>
            <a:ext cx="3309499" cy="756516"/>
            <a:chOff x="4630626" y="5511366"/>
            <a:chExt cx="3309499" cy="756516"/>
          </a:xfrm>
        </p:grpSpPr>
        <p:sp>
          <p:nvSpPr>
            <p:cNvPr id="23" name="TextBox 22">
              <a:extLst>
                <a:ext uri="{FF2B5EF4-FFF2-40B4-BE49-F238E27FC236}">
                  <a16:creationId xmlns:a16="http://schemas.microsoft.com/office/drawing/2014/main" id="{303D3FE5-00CB-4846-6A6C-DA31268142DF}"/>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err="1">
                  <a:latin typeface="Roboto" panose="02000000000000000000" pitchFamily="2" charset="0"/>
                  <a:ea typeface="Roboto" panose="02000000000000000000" pitchFamily="2" charset="0"/>
                </a:rPr>
                <a:t>Đáp</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án</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đúng</a:t>
              </a:r>
              <a:endParaRPr lang="en-US" sz="2800" b="1" dirty="0">
                <a:latin typeface="Roboto" panose="02000000000000000000" pitchFamily="2" charset="0"/>
                <a:ea typeface="Roboto" panose="02000000000000000000" pitchFamily="2" charset="0"/>
              </a:endParaRPr>
            </a:p>
          </p:txBody>
        </p:sp>
        <p:sp>
          <p:nvSpPr>
            <p:cNvPr id="24" name="Rectangle 23">
              <a:extLst>
                <a:ext uri="{FF2B5EF4-FFF2-40B4-BE49-F238E27FC236}">
                  <a16:creationId xmlns:a16="http://schemas.microsoft.com/office/drawing/2014/main" id="{6A50DB7C-C4DB-FFF8-57DD-1DA5ACB1BFB0}"/>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208BB81-D8D3-1EED-1035-A330E4120A44}"/>
              </a:ext>
            </a:extLst>
          </p:cNvPr>
          <p:cNvGrpSpPr/>
          <p:nvPr/>
        </p:nvGrpSpPr>
        <p:grpSpPr>
          <a:xfrm>
            <a:off x="10743335" y="-2548"/>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19DF733F-ADDB-DD9A-B495-EE1CCE49911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C8091C30-27A8-A42B-C7C9-CA0646D1BA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02396" y="224918"/>
              <a:ext cx="747339" cy="747339"/>
            </a:xfrm>
            <a:prstGeom prst="rect">
              <a:avLst/>
            </a:prstGeom>
          </p:spPr>
        </p:pic>
      </p:grpSp>
      <p:sp>
        <p:nvSpPr>
          <p:cNvPr id="4" name="Oval 3">
            <a:extLst>
              <a:ext uri="{FF2B5EF4-FFF2-40B4-BE49-F238E27FC236}">
                <a16:creationId xmlns:a16="http://schemas.microsoft.com/office/drawing/2014/main" id="{55245F63-527C-0D61-7996-6E84B8CC87BF}"/>
              </a:ext>
            </a:extLst>
          </p:cNvPr>
          <p:cNvSpPr/>
          <p:nvPr/>
        </p:nvSpPr>
        <p:spPr>
          <a:xfrm>
            <a:off x="3048000" y="3671902"/>
            <a:ext cx="736693" cy="748411"/>
          </a:xfrm>
          <a:prstGeom prst="ellipse">
            <a:avLst/>
          </a:prstGeom>
          <a:noFill/>
          <a:ln w="38100">
            <a:solidFill>
              <a:srgbClr val="F4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44228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6"/>
                </p:tgtEl>
              </p:cMediaNode>
            </p:video>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ADB027-55A3-E6A4-7EC9-3B4EDD846C3D}"/>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a16="http://schemas.microsoft.com/office/drawing/2014/main" id="{E6498E0E-3256-4B37-B05F-2E80936C73E5}"/>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27FD81D0-E6E8-0706-7FB2-FF19E44FAB37}"/>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27BEC2-54A7-7EFB-46CA-E7DE892AF0F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DBF8BB8-00F3-7C9F-82D6-9F7B42D7D117}"/>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05</a:t>
              </a:r>
            </a:p>
          </p:txBody>
        </p:sp>
      </p:grpSp>
      <p:grpSp>
        <p:nvGrpSpPr>
          <p:cNvPr id="11" name="Group 10">
            <a:extLst>
              <a:ext uri="{FF2B5EF4-FFF2-40B4-BE49-F238E27FC236}">
                <a16:creationId xmlns:a16="http://schemas.microsoft.com/office/drawing/2014/main" id="{B34487AE-16F6-9F2B-D8DD-6D32352D70F7}"/>
              </a:ext>
            </a:extLst>
          </p:cNvPr>
          <p:cNvGrpSpPr/>
          <p:nvPr/>
        </p:nvGrpSpPr>
        <p:grpSpPr>
          <a:xfrm>
            <a:off x="1342650" y="1514590"/>
            <a:ext cx="9506700" cy="3928267"/>
            <a:chOff x="7489506" y="3541206"/>
            <a:chExt cx="789704" cy="782211"/>
          </a:xfrm>
        </p:grpSpPr>
        <p:grpSp>
          <p:nvGrpSpPr>
            <p:cNvPr id="12" name="Group 11">
              <a:extLst>
                <a:ext uri="{FF2B5EF4-FFF2-40B4-BE49-F238E27FC236}">
                  <a16:creationId xmlns:a16="http://schemas.microsoft.com/office/drawing/2014/main" id="{3799A3EC-5C11-88F9-FFE3-DEE54257AF9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BA12F96E-A96C-AF33-F460-53CF9B360F4A}"/>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ECD596-605C-C149-03F7-A3698822006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203B8250-E8CC-77FE-C893-51A6EFC9ADB0}"/>
                </a:ext>
              </a:extLst>
            </p:cNvPr>
            <p:cNvSpPr txBox="1"/>
            <p:nvPr/>
          </p:nvSpPr>
          <p:spPr>
            <a:xfrm>
              <a:off x="7548184" y="3695393"/>
              <a:ext cx="714375" cy="361585"/>
            </a:xfrm>
            <a:prstGeom prst="rect">
              <a:avLst/>
            </a:prstGeom>
            <a:solidFill>
              <a:srgbClr val="75DAD4"/>
            </a:solidFill>
          </p:spPr>
          <p:txBody>
            <a:bodyPr wrap="square" rtlCol="0">
              <a:spAutoFit/>
            </a:bodyPr>
            <a:lstStyle/>
            <a:p>
              <a:pPr algn="just" defTabSz="342900">
                <a:lnSpc>
                  <a:spcPct val="150000"/>
                </a:lnSpc>
              </a:pPr>
              <a:r>
                <a:rPr lang="en-US" sz="2800" b="1" dirty="0" err="1">
                  <a:latin typeface="Times New Roman" panose="02020603050405020304" pitchFamily="18" charset="0"/>
                  <a:ea typeface="Roboto" panose="02000000000000000000" pitchFamily="2" charset="0"/>
                  <a:cs typeface="Times New Roman" panose="02020603050405020304" pitchFamily="18" charset="0"/>
                </a:rPr>
                <a:t>Câu</a:t>
              </a:r>
              <a:r>
                <a:rPr lang="en-US" sz="2800" b="1" dirty="0">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latin typeface="Times New Roman" panose="02020603050405020304" pitchFamily="18" charset="0"/>
                  <a:ea typeface="Roboto" panose="02000000000000000000" pitchFamily="2" charset="0"/>
                  <a:cs typeface="Times New Roman" panose="02020603050405020304" pitchFamily="18" charset="0"/>
                </a:rPr>
                <a:t>hỏi</a:t>
              </a:r>
              <a:r>
                <a:rPr lang="en-US" sz="2800" b="1">
                  <a:latin typeface="Times New Roman" panose="02020603050405020304" pitchFamily="18" charset="0"/>
                  <a:ea typeface="Roboto" panose="02000000000000000000" pitchFamily="2" charset="0"/>
                  <a:cs typeface="Times New Roman" panose="02020603050405020304" pitchFamily="18" charset="0"/>
                </a:rPr>
                <a:t>: </a:t>
              </a:r>
              <a:r>
                <a:rPr lang="en-US" sz="2800" b="1" i="1">
                  <a:latin typeface="Times New Roman" panose="02020603050405020304" pitchFamily="18" charset="0"/>
                  <a:cs typeface="Times New Roman" panose="02020603050405020304" pitchFamily="18" charset="0"/>
                </a:rPr>
                <a:t>Nếu biết anh Bình sử dụng phần mềm không có bản quyền thì em sẽ nói gì với anh Bình?</a:t>
              </a:r>
              <a:endParaRPr lang="vi-VN" sz="2800" b="1" i="1">
                <a:latin typeface="Times New Roman" panose="02020603050405020304" pitchFamily="18" charset="0"/>
                <a:cs typeface="Times New Roman" panose="02020603050405020304" pitchFamily="18" charset="0"/>
              </a:endParaRPr>
            </a:p>
            <a:p>
              <a:endParaRPr lang="en-US" sz="2800" b="1" dirty="0">
                <a:latin typeface="Roboto" panose="02000000000000000000" pitchFamily="2" charset="0"/>
                <a:ea typeface="Roboto" panose="02000000000000000000" pitchFamily="2" charset="0"/>
              </a:endParaRPr>
            </a:p>
          </p:txBody>
        </p:sp>
      </p:grpSp>
      <p:pic>
        <p:nvPicPr>
          <p:cNvPr id="20" name="Picture 19">
            <a:extLst>
              <a:ext uri="{FF2B5EF4-FFF2-40B4-BE49-F238E27FC236}">
                <a16:creationId xmlns:a16="http://schemas.microsoft.com/office/drawing/2014/main" id="{492B08B2-2EFB-6EB3-D901-FBE0A4852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Graphic 20" descr="Home">
            <a:hlinkClick r:id="rId5" action="ppaction://hlinksldjump"/>
            <a:extLst>
              <a:ext uri="{FF2B5EF4-FFF2-40B4-BE49-F238E27FC236}">
                <a16:creationId xmlns:a16="http://schemas.microsoft.com/office/drawing/2014/main" id="{DFE4CEEB-3F18-31C3-D131-D113B66473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75ADE317-4022-7B93-71E4-C85C872DB29D}"/>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a16="http://schemas.microsoft.com/office/drawing/2014/main" id="{303D3FE5-00CB-4846-6A6C-DA31268142DF}"/>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err="1">
                  <a:latin typeface="Roboto" panose="02000000000000000000" pitchFamily="2" charset="0"/>
                  <a:ea typeface="Roboto" panose="02000000000000000000" pitchFamily="2" charset="0"/>
                </a:rPr>
                <a:t>Đáp</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án</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đúng</a:t>
              </a:r>
              <a:endParaRPr lang="en-US" sz="2800" b="1" dirty="0">
                <a:latin typeface="Roboto" panose="02000000000000000000" pitchFamily="2" charset="0"/>
                <a:ea typeface="Roboto" panose="02000000000000000000" pitchFamily="2" charset="0"/>
              </a:endParaRPr>
            </a:p>
          </p:txBody>
        </p:sp>
        <p:sp>
          <p:nvSpPr>
            <p:cNvPr id="24" name="Rectangle 23">
              <a:extLst>
                <a:ext uri="{FF2B5EF4-FFF2-40B4-BE49-F238E27FC236}">
                  <a16:creationId xmlns:a16="http://schemas.microsoft.com/office/drawing/2014/main" id="{6A50DB7C-C4DB-FFF8-57DD-1DA5ACB1BFB0}"/>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208BB81-D8D3-1EED-1035-A330E4120A44}"/>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19DF733F-ADDB-DD9A-B495-EE1CCE49911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C8091C30-27A8-A42B-C7C9-CA0646D1BA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124824956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spTree>
    <p:extLst>
      <p:ext uri="{BB962C8B-B14F-4D97-AF65-F5344CB8AC3E}">
        <p14:creationId xmlns:p14="http://schemas.microsoft.com/office/powerpoint/2010/main" val="1549863622"/>
      </p:ext>
    </p:extLst>
  </p:cSld>
  <p:clrMapOvr>
    <a:masterClrMapping/>
  </p:clrMapOvr>
  <p:transition advClick="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 </a:t>
            </a: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2023</a:t>
            </a:r>
            <a:endPar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ĐỀ</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MÁY</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TÍNH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914400" y="4006572"/>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Bef>
                <a:spcPct val="0"/>
              </a:spcBef>
              <a:buClrTx/>
              <a:buSzTx/>
              <a:buFontTx/>
              <a:buNone/>
            </a:pPr>
            <a:r>
              <a:rPr lang="en-US" altLang="en-US" sz="4000" b="1" u="sng" err="1">
                <a:solidFill>
                  <a:srgbClr val="FF0000"/>
                </a:solidFill>
                <a:latin typeface="Times New Roman" panose="02020603050405020304" pitchFamily="18" charset="0"/>
                <a:cs typeface="Times New Roman" panose="02020603050405020304" pitchFamily="18" charset="0"/>
              </a:rPr>
              <a:t>Bài</a:t>
            </a:r>
            <a:r>
              <a:rPr lang="vi-VN" altLang="en-US" sz="4000" b="1" u="sng">
                <a:solidFill>
                  <a:srgbClr val="FF0000"/>
                </a:solidFill>
                <a:latin typeface="Times New Roman" panose="02020603050405020304" pitchFamily="18" charset="0"/>
                <a:cs typeface="Times New Roman" panose="02020603050405020304" pitchFamily="18" charset="0"/>
              </a:rPr>
              <a:t> </a:t>
            </a:r>
            <a:r>
              <a:rPr lang="en-US" altLang="en-US" sz="4000" b="1" u="sng">
                <a:solidFill>
                  <a:srgbClr val="FF0000"/>
                </a:solidFill>
                <a:latin typeface="Times New Roman" panose="02020603050405020304" pitchFamily="18" charset="0"/>
                <a:cs typeface="Times New Roman" panose="02020603050405020304" pitchFamily="18" charset="0"/>
              </a:rPr>
              <a:t>6</a:t>
            </a:r>
            <a:r>
              <a:rPr lang="vi-VN" altLang="en-US" sz="4000" b="1">
                <a:solidFill>
                  <a:srgbClr val="FF0000"/>
                </a:solidFill>
                <a:latin typeface="Times New Roman" panose="02020603050405020304" pitchFamily="18" charset="0"/>
                <a:cs typeface="Times New Roman" panose="02020603050405020304" pitchFamily="18" charset="0"/>
              </a:rPr>
              <a:t>:</a:t>
            </a:r>
            <a:r>
              <a:rPr lang="en-US" altLang="en-US" sz="4000" b="1">
                <a:solidFill>
                  <a:srgbClr val="FF0000"/>
                </a:solidFill>
                <a:latin typeface="Times New Roman" panose="02020603050405020304" pitchFamily="18" charset="0"/>
                <a:cs typeface="Times New Roman" panose="02020603050405020304" pitchFamily="18" charset="0"/>
              </a:rPr>
              <a:t> </a:t>
            </a:r>
            <a:r>
              <a:rPr lang="en-US" altLang="en-US" sz="4000" b="1">
                <a:solidFill>
                  <a:srgbClr val="00B050"/>
                </a:solidFill>
                <a:latin typeface="Times New Roman" panose="02020603050405020304" pitchFamily="18" charset="0"/>
                <a:cs typeface="Times New Roman" panose="02020603050405020304" pitchFamily="18" charset="0"/>
              </a:rPr>
              <a:t>Sử dụng phần mềm khi được phép</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38739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err="1">
                <a:solidFill>
                  <a:srgbClr val="00B050"/>
                </a:solidFill>
                <a:latin typeface="Times New Roman" panose="02020603050405020304" pitchFamily="18" charset="0"/>
                <a:cs typeface="Times New Roman" panose="02020603050405020304" pitchFamily="18" charset="0"/>
              </a:rPr>
              <a:t>Bài</a:t>
            </a:r>
            <a:r>
              <a:rPr lang="vi-VN" altLang="en-US" sz="3200" b="1" u="sng">
                <a:solidFill>
                  <a:srgbClr val="00B050"/>
                </a:solidFill>
                <a:latin typeface="Times New Roman" panose="02020603050405020304" pitchFamily="18" charset="0"/>
                <a:cs typeface="Times New Roman" panose="02020603050405020304" pitchFamily="18" charset="0"/>
              </a:rPr>
              <a:t> </a:t>
            </a:r>
            <a:r>
              <a:rPr lang="en-US" altLang="en-US" sz="3200" b="1" u="sng">
                <a:solidFill>
                  <a:srgbClr val="00B050"/>
                </a:solidFill>
                <a:latin typeface="Times New Roman" panose="02020603050405020304" pitchFamily="18" charset="0"/>
                <a:cs typeface="Times New Roman" panose="02020603050405020304" pitchFamily="18" charset="0"/>
              </a:rPr>
              <a:t>6</a:t>
            </a:r>
            <a:r>
              <a:rPr lang="vi-VN" altLang="en-US" sz="3200" b="1">
                <a:solidFill>
                  <a:srgbClr val="00B050"/>
                </a:solidFill>
                <a:latin typeface="Times New Roman" panose="02020603050405020304" pitchFamily="18" charset="0"/>
                <a:cs typeface="Times New Roman" panose="02020603050405020304" pitchFamily="18" charset="0"/>
              </a:rPr>
              <a:t>:</a:t>
            </a:r>
            <a:r>
              <a:rPr lang="en-US" altLang="en-US" sz="3200" b="1">
                <a:solidFill>
                  <a:srgbClr val="00B050"/>
                </a:solidFill>
                <a:latin typeface="Times New Roman" panose="02020603050405020304" pitchFamily="18" charset="0"/>
                <a:cs typeface="Times New Roman" panose="02020603050405020304" pitchFamily="18" charset="0"/>
              </a:rPr>
              <a:t> Sử dụng phần mềm khi được phép</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819400" y="2548231"/>
            <a:ext cx="9220199" cy="1886515"/>
            <a:chOff x="2904687" y="2243621"/>
            <a:chExt cx="8580963" cy="908655"/>
          </a:xfrm>
        </p:grpSpPr>
        <p:sp>
          <p:nvSpPr>
            <p:cNvPr id="19" name="Oval 18"/>
            <p:cNvSpPr/>
            <p:nvPr/>
          </p:nvSpPr>
          <p:spPr>
            <a:xfrm>
              <a:off x="2904687" y="2374232"/>
              <a:ext cx="687734" cy="430700"/>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a:solidFill>
                    <a:srgbClr val="0000CC"/>
                  </a:solidFill>
                  <a:latin typeface="Times New Roman" panose="02020603050405020304" pitchFamily="18" charset="0"/>
                  <a:cs typeface="Times New Roman" panose="02020603050405020304" pitchFamily="18" charset="0"/>
                </a:rPr>
                <a:t>1</a:t>
              </a: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r>
                <a:rPr lang="en-US" sz="2800" b="1">
                  <a:latin typeface="Times New Roman" panose="02020603050405020304" pitchFamily="18" charset="0"/>
                  <a:cs typeface="Times New Roman" panose="02020603050405020304" pitchFamily="18" charset="0"/>
                </a:rPr>
                <a:t>Nêu được một vài ví dụ cụ thể về phần mềm miễn </a:t>
              </a:r>
            </a:p>
            <a:p>
              <a:pPr eaLnBrk="1" hangingPunct="1">
                <a:defRPr/>
              </a:pPr>
              <a:r>
                <a:rPr lang="en-US" sz="2800" b="1">
                  <a:latin typeface="Times New Roman" panose="02020603050405020304" pitchFamily="18" charset="0"/>
                  <a:cs typeface="Times New Roman" panose="02020603050405020304" pitchFamily="18" charset="0"/>
                </a:rPr>
                <a:t>phí và phần mềm không miễn phí</a:t>
              </a:r>
              <a:endParaRPr lang="en-US" sz="28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2594346" y="4814610"/>
            <a:ext cx="8999747" cy="1399211"/>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a:solidFill>
                    <a:srgbClr val="0000CC"/>
                  </a:solidFill>
                  <a:latin typeface="Times New Roman" panose="02020603050405020304" pitchFamily="18" charset="0"/>
                  <a:cs typeface="Times New Roman" panose="02020603050405020304" pitchFamily="18" charset="0"/>
                </a:rPr>
                <a:t>2</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r>
                <a:rPr lang="en-US" sz="2800" b="1">
                  <a:solidFill>
                    <a:schemeClr val="tx1"/>
                  </a:solidFill>
                  <a:latin typeface="Times New Roman" panose="02020603050405020304" pitchFamily="18" charset="0"/>
                  <a:cs typeface="Times New Roman" panose="02020603050405020304" pitchFamily="18" charset="0"/>
                </a:rPr>
                <a:t>Biết rằng chỉ sử dụng phần mềm khi được phép</a:t>
              </a: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178291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par>
                                <p:cTn id="11" presetID="42"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1000"/>
                                        <p:tgtEl>
                                          <p:spTgt spid="62"/>
                                        </p:tgtEl>
                                      </p:cBhvr>
                                    </p:animEffect>
                                    <p:anim calcmode="lin" valueType="num">
                                      <p:cBhvr>
                                        <p:cTn id="14" dur="1000" fill="hold"/>
                                        <p:tgtEl>
                                          <p:spTgt spid="62"/>
                                        </p:tgtEl>
                                        <p:attrNameLst>
                                          <p:attrName>ppt_x</p:attrName>
                                        </p:attrNameLst>
                                      </p:cBhvr>
                                      <p:tavLst>
                                        <p:tav tm="0">
                                          <p:val>
                                            <p:strVal val="#ppt_x"/>
                                          </p:val>
                                        </p:tav>
                                        <p:tav tm="100000">
                                          <p:val>
                                            <p:strVal val="#ppt_x"/>
                                          </p:val>
                                        </p:tav>
                                      </p:tavLst>
                                    </p:anim>
                                    <p:anim calcmode="lin" valueType="num">
                                      <p:cBhvr>
                                        <p:cTn id="15" dur="1000" fill="hold"/>
                                        <p:tgtEl>
                                          <p:spTgt spid="6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1000"/>
                                        <p:tgtEl>
                                          <p:spTgt spid="63"/>
                                        </p:tgtEl>
                                      </p:cBhvr>
                                    </p:animEffect>
                                    <p:anim calcmode="lin" valueType="num">
                                      <p:cBhvr>
                                        <p:cTn id="20" dur="1000" fill="hold"/>
                                        <p:tgtEl>
                                          <p:spTgt spid="63"/>
                                        </p:tgtEl>
                                        <p:attrNameLst>
                                          <p:attrName>ppt_x</p:attrName>
                                        </p:attrNameLst>
                                      </p:cBhvr>
                                      <p:tavLst>
                                        <p:tav tm="0">
                                          <p:val>
                                            <p:strVal val="#ppt_x"/>
                                          </p:val>
                                        </p:tav>
                                        <p:tav tm="100000">
                                          <p:val>
                                            <p:strVal val="#ppt_x"/>
                                          </p:val>
                                        </p:tav>
                                      </p:tavLst>
                                    </p:anim>
                                    <p:anim calcmode="lin" valueType="num">
                                      <p:cBhvr>
                                        <p:cTn id="21"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err="1">
                <a:solidFill>
                  <a:srgbClr val="00B050"/>
                </a:solidFill>
                <a:latin typeface="Times New Roman" panose="02020603050405020304" pitchFamily="18" charset="0"/>
                <a:cs typeface="Times New Roman" panose="02020603050405020304" pitchFamily="18" charset="0"/>
              </a:rPr>
              <a:t>Bài</a:t>
            </a:r>
            <a:r>
              <a:rPr lang="vi-VN" altLang="en-US" sz="3600" b="1" u="sng">
                <a:solidFill>
                  <a:srgbClr val="00B050"/>
                </a:solidFill>
                <a:latin typeface="Times New Roman" panose="02020603050405020304" pitchFamily="18" charset="0"/>
                <a:cs typeface="Times New Roman" panose="02020603050405020304" pitchFamily="18" charset="0"/>
              </a:rPr>
              <a:t> </a:t>
            </a:r>
            <a:r>
              <a:rPr lang="en-US" altLang="en-US" sz="3600" b="1" u="sng">
                <a:solidFill>
                  <a:srgbClr val="00B050"/>
                </a:solidFill>
                <a:latin typeface="Times New Roman" panose="02020603050405020304" pitchFamily="18" charset="0"/>
                <a:cs typeface="Times New Roman" panose="02020603050405020304" pitchFamily="18" charset="0"/>
              </a:rPr>
              <a:t>6</a:t>
            </a:r>
            <a:r>
              <a:rPr lang="vi-VN" altLang="en-US" sz="3600" b="1">
                <a:solidFill>
                  <a:srgbClr val="00B050"/>
                </a:solidFill>
                <a:latin typeface="Times New Roman" panose="02020603050405020304" pitchFamily="18" charset="0"/>
                <a:cs typeface="Times New Roman" panose="02020603050405020304" pitchFamily="18" charset="0"/>
              </a:rPr>
              <a:t>:</a:t>
            </a:r>
            <a:r>
              <a:rPr lang="en-US" altLang="en-US" sz="3600" b="1">
                <a:solidFill>
                  <a:srgbClr val="00B050"/>
                </a:solidFill>
                <a:latin typeface="Times New Roman" panose="02020603050405020304" pitchFamily="18" charset="0"/>
                <a:cs typeface="Times New Roman" panose="02020603050405020304" pitchFamily="18" charset="0"/>
              </a:rPr>
              <a:t> Sử dụng phần mềm khi được phép</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4A21520-7F82-42AA-BC4D-B490D9F4E26B}"/>
              </a:ext>
            </a:extLst>
          </p:cNvPr>
          <p:cNvSpPr/>
          <p:nvPr/>
        </p:nvSpPr>
        <p:spPr>
          <a:xfrm>
            <a:off x="-50800" y="2151337"/>
            <a:ext cx="12014200" cy="646331"/>
          </a:xfrm>
          <a:prstGeom prst="rect">
            <a:avLst/>
          </a:prstGeom>
          <a:noFill/>
        </p:spPr>
        <p:txBody>
          <a:bodyPr wrap="square">
            <a:spAutoFit/>
          </a:bodyPr>
          <a:lstStyle/>
          <a:p>
            <a:pPr marL="742950" indent="-742950">
              <a:buAutoNum type="alphaUcPeriod"/>
              <a:defRPr/>
            </a:pPr>
            <a:r>
              <a:rPr lang="en-US" sz="3600" b="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pic>
        <p:nvPicPr>
          <p:cNvPr id="3" name="Picture 2">
            <a:extLst>
              <a:ext uri="{FF2B5EF4-FFF2-40B4-BE49-F238E27FC236}">
                <a16:creationId xmlns:a16="http://schemas.microsoft.com/office/drawing/2014/main" id="{C90FA445-8CB2-0629-DD42-A2B312FCF488}"/>
              </a:ext>
            </a:extLst>
          </p:cNvPr>
          <p:cNvPicPr>
            <a:picLocks noChangeAspect="1"/>
          </p:cNvPicPr>
          <p:nvPr/>
        </p:nvPicPr>
        <p:blipFill>
          <a:blip r:embed="rId3"/>
          <a:stretch>
            <a:fillRect/>
          </a:stretch>
        </p:blipFill>
        <p:spPr>
          <a:xfrm>
            <a:off x="3733800" y="2292931"/>
            <a:ext cx="8229600" cy="4384146"/>
          </a:xfrm>
          <a:prstGeom prst="rect">
            <a:avLst/>
          </a:prstGeom>
        </p:spPr>
      </p:pic>
    </p:spTree>
    <p:extLst>
      <p:ext uri="{BB962C8B-B14F-4D97-AF65-F5344CB8AC3E}">
        <p14:creationId xmlns:p14="http://schemas.microsoft.com/office/powerpoint/2010/main" val="2900577590"/>
      </p:ext>
    </p:extLst>
  </p:cSld>
  <p:clrMapOvr>
    <a:masterClrMapping/>
  </p:clrMapOvr>
  <p:transition advClick="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4A21520-7F82-42AA-BC4D-B490D9F4E26B}"/>
              </a:ext>
            </a:extLst>
          </p:cNvPr>
          <p:cNvSpPr/>
          <p:nvPr/>
        </p:nvSpPr>
        <p:spPr>
          <a:xfrm>
            <a:off x="-50800" y="2151337"/>
            <a:ext cx="12014200" cy="646331"/>
          </a:xfrm>
          <a:prstGeom prst="rect">
            <a:avLst/>
          </a:prstGeom>
          <a:noFill/>
        </p:spPr>
        <p:txBody>
          <a:bodyPr wrap="square">
            <a:spAutoFit/>
          </a:bodyPr>
          <a:lstStyle/>
          <a:p>
            <a:pPr>
              <a:defRPr/>
            </a:pPr>
            <a:r>
              <a:rPr lang="en-US" sz="3600" b="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 Khởi động</a:t>
            </a:r>
            <a:endPar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73AD455-D63D-8143-B2DA-971399FE418A}"/>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err="1">
                <a:solidFill>
                  <a:srgbClr val="00B050"/>
                </a:solidFill>
                <a:latin typeface="Times New Roman" panose="02020603050405020304" pitchFamily="18" charset="0"/>
                <a:cs typeface="Times New Roman" panose="02020603050405020304" pitchFamily="18" charset="0"/>
              </a:rPr>
              <a:t>Bài</a:t>
            </a:r>
            <a:r>
              <a:rPr lang="vi-VN" altLang="en-US" sz="3600" b="1" u="sng">
                <a:solidFill>
                  <a:srgbClr val="00B050"/>
                </a:solidFill>
                <a:latin typeface="Times New Roman" panose="02020603050405020304" pitchFamily="18" charset="0"/>
                <a:cs typeface="Times New Roman" panose="02020603050405020304" pitchFamily="18" charset="0"/>
              </a:rPr>
              <a:t> </a:t>
            </a:r>
            <a:r>
              <a:rPr lang="en-US" altLang="en-US" sz="3600" b="1" u="sng">
                <a:solidFill>
                  <a:srgbClr val="00B050"/>
                </a:solidFill>
                <a:latin typeface="Times New Roman" panose="02020603050405020304" pitchFamily="18" charset="0"/>
                <a:cs typeface="Times New Roman" panose="02020603050405020304" pitchFamily="18" charset="0"/>
              </a:rPr>
              <a:t>6</a:t>
            </a:r>
            <a:r>
              <a:rPr lang="vi-VN" altLang="en-US" sz="3600" b="1">
                <a:solidFill>
                  <a:srgbClr val="00B050"/>
                </a:solidFill>
                <a:latin typeface="Times New Roman" panose="02020603050405020304" pitchFamily="18" charset="0"/>
                <a:cs typeface="Times New Roman" panose="02020603050405020304" pitchFamily="18" charset="0"/>
              </a:rPr>
              <a:t>:</a:t>
            </a:r>
            <a:r>
              <a:rPr lang="en-US" altLang="en-US" sz="3600" b="1">
                <a:solidFill>
                  <a:srgbClr val="00B050"/>
                </a:solidFill>
                <a:latin typeface="Times New Roman" panose="02020603050405020304" pitchFamily="18" charset="0"/>
                <a:cs typeface="Times New Roman" panose="02020603050405020304" pitchFamily="18" charset="0"/>
              </a:rPr>
              <a:t> Sử dụng phần mềm khi được phép</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9EF1F33-8439-AFEB-3426-ABD0A819E43F}"/>
              </a:ext>
            </a:extLst>
          </p:cNvPr>
          <p:cNvSpPr txBox="1"/>
          <p:nvPr/>
        </p:nvSpPr>
        <p:spPr>
          <a:xfrm>
            <a:off x="228600" y="2896080"/>
            <a:ext cx="24384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Luật chơi:</a:t>
            </a:r>
          </a:p>
        </p:txBody>
      </p:sp>
      <p:sp>
        <p:nvSpPr>
          <p:cNvPr id="9" name="TextBox 8">
            <a:extLst>
              <a:ext uri="{FF2B5EF4-FFF2-40B4-BE49-F238E27FC236}">
                <a16:creationId xmlns:a16="http://schemas.microsoft.com/office/drawing/2014/main" id="{ADEA1219-0DC1-87D3-C930-485493C26119}"/>
              </a:ext>
            </a:extLst>
          </p:cNvPr>
          <p:cNvSpPr txBox="1"/>
          <p:nvPr/>
        </p:nvSpPr>
        <p:spPr>
          <a:xfrm>
            <a:off x="228600" y="3429000"/>
            <a:ext cx="11938000" cy="1953868"/>
          </a:xfrm>
          <a:prstGeom prst="rect">
            <a:avLst/>
          </a:prstGeom>
          <a:noFill/>
        </p:spPr>
        <p:txBody>
          <a:bodyPr wrap="square" rtlCol="0">
            <a:spAutoFit/>
          </a:bodyPr>
          <a:lstStyle/>
          <a:p>
            <a:pPr marL="285750" indent="-285750">
              <a:lnSpc>
                <a:spcPct val="150000"/>
              </a:lnSpc>
              <a:buFontTx/>
              <a:buChar char="-"/>
            </a:pPr>
            <a:r>
              <a:rPr lang="en-US" sz="2800">
                <a:latin typeface="Times New Roman" panose="02020603050405020304" pitchFamily="18" charset="0"/>
                <a:cs typeface="Times New Roman" panose="02020603050405020304" pitchFamily="18" charset="0"/>
              </a:rPr>
              <a:t>Các em sẽ truyền đồ dung cho các bạn trên nền nhạc.</a:t>
            </a:r>
          </a:p>
          <a:p>
            <a:pPr marL="285750" indent="-285750">
              <a:lnSpc>
                <a:spcPct val="150000"/>
              </a:lnSpc>
              <a:buFontTx/>
              <a:buChar char="-"/>
            </a:pPr>
            <a:r>
              <a:rPr lang="en-US" sz="2800">
                <a:latin typeface="Times New Roman" panose="02020603050405020304" pitchFamily="18" charset="0"/>
                <a:cs typeface="Times New Roman" panose="02020603050405020304" pitchFamily="18" charset="0"/>
              </a:rPr>
              <a:t>Nhạc dừng ở đâu, tay bạn nào có đồ vật thì sẽ phải kể tên một phần mềm đã học hoặc mình biết.</a:t>
            </a:r>
          </a:p>
        </p:txBody>
      </p:sp>
    </p:spTree>
    <p:extLst>
      <p:ext uri="{BB962C8B-B14F-4D97-AF65-F5344CB8AC3E}">
        <p14:creationId xmlns:p14="http://schemas.microsoft.com/office/powerpoint/2010/main" val="191548674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1000"/>
                                        <p:tgtEl>
                                          <p:spTgt spid="9">
                                            <p:txEl>
                                              <p:pRg st="1" end="1"/>
                                            </p:txEl>
                                          </p:spTgt>
                                        </p:tgtEl>
                                      </p:cBhvr>
                                    </p:animEffect>
                                    <p:anim calcmode="lin" valueType="num">
                                      <p:cBhvr>
                                        <p:cTn id="2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32" y="1481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E891238-6435-48D1-B478-6DB71474D0F1}"/>
              </a:ext>
            </a:extLst>
          </p:cNvPr>
          <p:cNvPicPr>
            <a:picLocks noChangeAspect="1"/>
          </p:cNvPicPr>
          <p:nvPr/>
        </p:nvPicPr>
        <p:blipFill>
          <a:blip r:embed="rId6"/>
          <a:stretch>
            <a:fillRect/>
          </a:stretch>
        </p:blipFill>
        <p:spPr>
          <a:xfrm>
            <a:off x="228600" y="2797668"/>
            <a:ext cx="689218" cy="653278"/>
          </a:xfrm>
          <a:prstGeom prst="rect">
            <a:avLst/>
          </a:prstGeom>
        </p:spPr>
      </p:pic>
      <p:sp>
        <p:nvSpPr>
          <p:cNvPr id="2" name="Rectangle 1">
            <a:extLst>
              <a:ext uri="{FF2B5EF4-FFF2-40B4-BE49-F238E27FC236}">
                <a16:creationId xmlns:a16="http://schemas.microsoft.com/office/drawing/2014/main" id="{5F2F7F38-11AF-E076-ED12-4FE0C852C156}"/>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err="1">
                <a:solidFill>
                  <a:srgbClr val="00B050"/>
                </a:solidFill>
                <a:latin typeface="Times New Roman" panose="02020603050405020304" pitchFamily="18" charset="0"/>
                <a:cs typeface="Times New Roman" panose="02020603050405020304" pitchFamily="18" charset="0"/>
              </a:rPr>
              <a:t>Bài</a:t>
            </a:r>
            <a:r>
              <a:rPr lang="vi-VN" altLang="en-US" sz="3600" b="1" u="sng">
                <a:solidFill>
                  <a:srgbClr val="00B050"/>
                </a:solidFill>
                <a:latin typeface="Times New Roman" panose="02020603050405020304" pitchFamily="18" charset="0"/>
                <a:cs typeface="Times New Roman" panose="02020603050405020304" pitchFamily="18" charset="0"/>
              </a:rPr>
              <a:t> </a:t>
            </a:r>
            <a:r>
              <a:rPr lang="en-US" altLang="en-US" sz="3600" b="1" u="sng">
                <a:solidFill>
                  <a:srgbClr val="00B050"/>
                </a:solidFill>
                <a:latin typeface="Times New Roman" panose="02020603050405020304" pitchFamily="18" charset="0"/>
                <a:cs typeface="Times New Roman" panose="02020603050405020304" pitchFamily="18" charset="0"/>
              </a:rPr>
              <a:t>6</a:t>
            </a:r>
            <a:r>
              <a:rPr lang="vi-VN" altLang="en-US" sz="3600" b="1">
                <a:solidFill>
                  <a:srgbClr val="00B050"/>
                </a:solidFill>
                <a:latin typeface="Times New Roman" panose="02020603050405020304" pitchFamily="18" charset="0"/>
                <a:cs typeface="Times New Roman" panose="02020603050405020304" pitchFamily="18" charset="0"/>
              </a:rPr>
              <a:t>:</a:t>
            </a:r>
            <a:r>
              <a:rPr lang="en-US" altLang="en-US" sz="3600" b="1">
                <a:solidFill>
                  <a:srgbClr val="00B050"/>
                </a:solidFill>
                <a:latin typeface="Times New Roman" panose="02020603050405020304" pitchFamily="18" charset="0"/>
                <a:cs typeface="Times New Roman" panose="02020603050405020304" pitchFamily="18" charset="0"/>
              </a:rPr>
              <a:t> Sử dụng phần mềm khi được phép</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F952BC0-D72A-8775-A56D-8FC4310F14A3}"/>
              </a:ext>
            </a:extLst>
          </p:cNvPr>
          <p:cNvPicPr>
            <a:picLocks noChangeAspect="1"/>
          </p:cNvPicPr>
          <p:nvPr/>
        </p:nvPicPr>
        <p:blipFill>
          <a:blip r:embed="rId7"/>
          <a:stretch>
            <a:fillRect/>
          </a:stretch>
        </p:blipFill>
        <p:spPr>
          <a:xfrm>
            <a:off x="1524000" y="2179409"/>
            <a:ext cx="7010400" cy="4690623"/>
          </a:xfrm>
          <a:prstGeom prst="rect">
            <a:avLst/>
          </a:prstGeom>
        </p:spPr>
      </p:pic>
      <p:pic>
        <p:nvPicPr>
          <p:cNvPr id="9" name="ChuyenOLop-TuongVy_3c8us">
            <a:hlinkClick r:id="" action="ppaction://media"/>
            <a:extLst>
              <a:ext uri="{FF2B5EF4-FFF2-40B4-BE49-F238E27FC236}">
                <a16:creationId xmlns:a16="http://schemas.microsoft.com/office/drawing/2014/main" id="{25675BFB-EA50-D920-EEAE-6A04CE1169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1746" y="6221555"/>
            <a:ext cx="609600" cy="609600"/>
          </a:xfrm>
          <a:prstGeom prst="rect">
            <a:avLst/>
          </a:prstGeom>
        </p:spPr>
      </p:pic>
      <p:pic>
        <p:nvPicPr>
          <p:cNvPr id="1026" name="Picture 2" descr="HÌNH ĐỘNG VỀ ÂM NHẠC ( MUSIC animations) - Website Trương Thị Nguyệt">
            <a:extLst>
              <a:ext uri="{FF2B5EF4-FFF2-40B4-BE49-F238E27FC236}">
                <a16:creationId xmlns:a16="http://schemas.microsoft.com/office/drawing/2014/main" id="{EB5FB003-EB5A-65D4-3C23-AB9C82EBB7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11566" y="4966359"/>
            <a:ext cx="1857375"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90375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9"/>
                </p:tgtEl>
              </p:cMediaNode>
            </p:audio>
            <p:seq concurrent="1" nextAc="seek">
              <p:cTn id="9" restart="whenNotActive" fill="hold" evtFilter="cancelBubble" nodeType="interactiveSeq">
                <p:stCondLst>
                  <p:cond evt="onClick" delay="0">
                    <p:tgtEl>
                      <p:spTgt spid="1026"/>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05113" fill="hold"/>
                                        <p:tgtEl>
                                          <p:spTgt spid="9"/>
                                        </p:tgtEl>
                                      </p:cBhvr>
                                    </p:cmd>
                                  </p:childTnLst>
                                </p:cTn>
                              </p:par>
                            </p:childTnLst>
                          </p:cTn>
                        </p:par>
                      </p:childTnLst>
                    </p:cTn>
                  </p:par>
                </p:childTnLst>
              </p:cTn>
              <p:nextCondLst>
                <p:cond evt="onClick" delay="0">
                  <p:tgtEl>
                    <p:spTgt spid="102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79A19FF-6860-DE00-BA4A-B47084C6D17A}"/>
              </a:ext>
            </a:extLst>
          </p:cNvPr>
          <p:cNvSpPr/>
          <p:nvPr/>
        </p:nvSpPr>
        <p:spPr>
          <a:xfrm>
            <a:off x="1524000" y="1066546"/>
            <a:ext cx="10972800" cy="646331"/>
          </a:xfrm>
          <a:prstGeom prst="rect">
            <a:avLst/>
          </a:prstGeom>
          <a:noFill/>
        </p:spPr>
        <p:txBody>
          <a:bodyPr wrap="square">
            <a:spAutoFit/>
          </a:bodyPr>
          <a:lstStyle/>
          <a:p>
            <a:pPr algn="ctr">
              <a:spcBef>
                <a:spcPct val="0"/>
              </a:spcBef>
            </a:pPr>
            <a:r>
              <a:rPr lang="en-US" altLang="en-US" sz="3600" b="1" u="sng" err="1">
                <a:solidFill>
                  <a:srgbClr val="00B050"/>
                </a:solidFill>
                <a:latin typeface="Times New Roman" panose="02020603050405020304" pitchFamily="18" charset="0"/>
                <a:cs typeface="Times New Roman" panose="02020603050405020304" pitchFamily="18" charset="0"/>
              </a:rPr>
              <a:t>Bài</a:t>
            </a:r>
            <a:r>
              <a:rPr lang="vi-VN" altLang="en-US" sz="3600" b="1" u="sng">
                <a:solidFill>
                  <a:srgbClr val="00B050"/>
                </a:solidFill>
                <a:latin typeface="Times New Roman" panose="02020603050405020304" pitchFamily="18" charset="0"/>
                <a:cs typeface="Times New Roman" panose="02020603050405020304" pitchFamily="18" charset="0"/>
              </a:rPr>
              <a:t> </a:t>
            </a:r>
            <a:r>
              <a:rPr lang="en-US" altLang="en-US" sz="3600" b="1" u="sng">
                <a:solidFill>
                  <a:srgbClr val="00B050"/>
                </a:solidFill>
                <a:latin typeface="Times New Roman" panose="02020603050405020304" pitchFamily="18" charset="0"/>
                <a:cs typeface="Times New Roman" panose="02020603050405020304" pitchFamily="18" charset="0"/>
              </a:rPr>
              <a:t>6</a:t>
            </a:r>
            <a:r>
              <a:rPr lang="vi-VN" altLang="en-US" sz="3600" b="1">
                <a:solidFill>
                  <a:srgbClr val="00B050"/>
                </a:solidFill>
                <a:latin typeface="Times New Roman" panose="02020603050405020304" pitchFamily="18" charset="0"/>
                <a:cs typeface="Times New Roman" panose="02020603050405020304" pitchFamily="18" charset="0"/>
              </a:rPr>
              <a:t>:</a:t>
            </a:r>
            <a:r>
              <a:rPr lang="en-US" altLang="en-US" sz="3600" b="1">
                <a:solidFill>
                  <a:srgbClr val="00B050"/>
                </a:solidFill>
                <a:latin typeface="Times New Roman" panose="02020603050405020304" pitchFamily="18" charset="0"/>
                <a:cs typeface="Times New Roman" panose="02020603050405020304" pitchFamily="18" charset="0"/>
              </a:rPr>
              <a:t> Sử dụng phần mềm khi được phép(</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3D25550-88AA-B83F-060B-524BABDDDC73}"/>
              </a:ext>
            </a:extLst>
          </p:cNvPr>
          <p:cNvSpPr/>
          <p:nvPr/>
        </p:nvSpPr>
        <p:spPr>
          <a:xfrm>
            <a:off x="-50800" y="2151337"/>
            <a:ext cx="12014200" cy="646331"/>
          </a:xfrm>
          <a:prstGeom prst="rect">
            <a:avLst/>
          </a:prstGeom>
          <a:noFill/>
        </p:spPr>
        <p:txBody>
          <a:bodyPr wrap="square">
            <a:spAutoFit/>
          </a:bodyPr>
          <a:lstStyle/>
          <a:p>
            <a:pPr>
              <a:defRPr/>
            </a:pPr>
            <a:r>
              <a:rPr lang="en-US" sz="3600" b="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 Khởi động</a:t>
            </a:r>
            <a:endPar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9388DDF-3DAD-BCAA-D1D9-78E8E57DE50F}"/>
              </a:ext>
            </a:extLst>
          </p:cNvPr>
          <p:cNvSpPr txBox="1"/>
          <p:nvPr/>
        </p:nvSpPr>
        <p:spPr>
          <a:xfrm>
            <a:off x="228600" y="2797668"/>
            <a:ext cx="11049000" cy="2600199"/>
          </a:xfrm>
          <a:prstGeom prst="rect">
            <a:avLst/>
          </a:prstGeom>
          <a:noFill/>
        </p:spPr>
        <p:txBody>
          <a:bodyPr wrap="square" rtlCol="0">
            <a:spAutoFit/>
          </a:bodyPr>
          <a:lstStyle/>
          <a:p>
            <a:pPr>
              <a:lnSpc>
                <a:spcPct val="150000"/>
              </a:lnSpc>
            </a:pPr>
            <a:r>
              <a:rPr lang="en-US" sz="2800">
                <a:latin typeface="Times New Roman" panose="02020603050405020304" pitchFamily="18" charset="0"/>
                <a:cs typeface="Times New Roman" panose="02020603050405020304" pitchFamily="18" charset="0"/>
              </a:rPr>
              <a:t>Qua trò chơi trên. Các em hãy cho biết:</a:t>
            </a:r>
          </a:p>
          <a:p>
            <a:pPr indent="577850">
              <a:lnSpc>
                <a:spcPct val="150000"/>
              </a:lnSpc>
            </a:pPr>
            <a:r>
              <a:rPr lang="en-US" sz="2800" b="1">
                <a:solidFill>
                  <a:srgbClr val="FF0000"/>
                </a:solidFill>
                <a:latin typeface="Times New Roman" panose="02020603050405020304" pitchFamily="18" charset="0"/>
                <a:cs typeface="Times New Roman" panose="02020603050405020304" pitchFamily="18" charset="0"/>
              </a:rPr>
              <a:t>?1 </a:t>
            </a:r>
            <a:r>
              <a:rPr lang="en-US" sz="2800">
                <a:latin typeface="Times New Roman" panose="02020603050405020304" pitchFamily="18" charset="0"/>
                <a:cs typeface="Times New Roman" panose="02020603050405020304" pitchFamily="18" charset="0"/>
              </a:rPr>
              <a:t>Phần mềm có phải do con người làm ra không</a:t>
            </a:r>
          </a:p>
          <a:p>
            <a:pPr indent="577850">
              <a:lnSpc>
                <a:spcPct val="150000"/>
              </a:lnSpc>
            </a:pPr>
            <a:r>
              <a:rPr lang="en-US" sz="2800" b="1">
                <a:solidFill>
                  <a:srgbClr val="FF0000"/>
                </a:solidFill>
                <a:latin typeface="Times New Roman" panose="02020603050405020304" pitchFamily="18" charset="0"/>
                <a:cs typeface="Times New Roman" panose="02020603050405020304" pitchFamily="18" charset="0"/>
              </a:rPr>
              <a:t>?2 </a:t>
            </a:r>
            <a:r>
              <a:rPr lang="en-US" sz="2800">
                <a:latin typeface="Times New Roman" panose="02020603050405020304" pitchFamily="18" charset="0"/>
                <a:cs typeface="Times New Roman" panose="02020603050405020304" pitchFamily="18" charset="0"/>
              </a:rPr>
              <a:t>Nếu em là người làm ra phần mềm, em sẽ bán cho người cần dùng hay em cho họ dùng miễn phí.</a:t>
            </a:r>
          </a:p>
        </p:txBody>
      </p:sp>
    </p:spTree>
    <p:extLst>
      <p:ext uri="{BB962C8B-B14F-4D97-AF65-F5344CB8AC3E}">
        <p14:creationId xmlns:p14="http://schemas.microsoft.com/office/powerpoint/2010/main" val="251164635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385942E-4888-AC48-5EC1-7BAA93CF6D23}"/>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err="1">
                <a:solidFill>
                  <a:srgbClr val="00B050"/>
                </a:solidFill>
                <a:latin typeface="Times New Roman" panose="02020603050405020304" pitchFamily="18" charset="0"/>
                <a:cs typeface="Times New Roman" panose="02020603050405020304" pitchFamily="18" charset="0"/>
              </a:rPr>
              <a:t>Bài</a:t>
            </a:r>
            <a:r>
              <a:rPr lang="vi-VN" altLang="en-US" sz="3600" b="1" u="sng">
                <a:solidFill>
                  <a:srgbClr val="00B050"/>
                </a:solidFill>
                <a:latin typeface="Times New Roman" panose="02020603050405020304" pitchFamily="18" charset="0"/>
                <a:cs typeface="Times New Roman" panose="02020603050405020304" pitchFamily="18" charset="0"/>
              </a:rPr>
              <a:t> </a:t>
            </a:r>
            <a:r>
              <a:rPr lang="en-US" altLang="en-US" sz="3600" b="1" u="sng">
                <a:solidFill>
                  <a:srgbClr val="00B050"/>
                </a:solidFill>
                <a:latin typeface="Times New Roman" panose="02020603050405020304" pitchFamily="18" charset="0"/>
                <a:cs typeface="Times New Roman" panose="02020603050405020304" pitchFamily="18" charset="0"/>
              </a:rPr>
              <a:t>6</a:t>
            </a:r>
            <a:r>
              <a:rPr lang="vi-VN" altLang="en-US" sz="3600" b="1">
                <a:solidFill>
                  <a:srgbClr val="00B050"/>
                </a:solidFill>
                <a:latin typeface="Times New Roman" panose="02020603050405020304" pitchFamily="18" charset="0"/>
                <a:cs typeface="Times New Roman" panose="02020603050405020304" pitchFamily="18" charset="0"/>
              </a:rPr>
              <a:t>:</a:t>
            </a:r>
            <a:r>
              <a:rPr lang="en-US" altLang="en-US" sz="3600" b="1">
                <a:solidFill>
                  <a:srgbClr val="00B050"/>
                </a:solidFill>
                <a:latin typeface="Times New Roman" panose="02020603050405020304" pitchFamily="18" charset="0"/>
                <a:cs typeface="Times New Roman" panose="02020603050405020304" pitchFamily="18" charset="0"/>
              </a:rPr>
              <a:t> Sử dụng phần mềm khi được phép</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38B1C11-4737-71D5-7E4E-475FDC4459E9}"/>
              </a:ext>
            </a:extLst>
          </p:cNvPr>
          <p:cNvSpPr/>
          <p:nvPr/>
        </p:nvSpPr>
        <p:spPr>
          <a:xfrm>
            <a:off x="-50800" y="2151337"/>
            <a:ext cx="12014200" cy="646331"/>
          </a:xfrm>
          <a:prstGeom prst="rect">
            <a:avLst/>
          </a:prstGeom>
          <a:noFill/>
        </p:spPr>
        <p:txBody>
          <a:bodyPr wrap="square">
            <a:spAutoFit/>
          </a:bodyPr>
          <a:lstStyle/>
          <a:p>
            <a:pPr>
              <a:defRPr/>
            </a:pPr>
            <a:r>
              <a:rPr lang="en-US" sz="3600" b="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 Hình thành kiến thức</a:t>
            </a:r>
            <a:endPar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2E5893B-F888-20E6-64C1-DCB05C65E94D}"/>
              </a:ext>
            </a:extLst>
          </p:cNvPr>
          <p:cNvSpPr/>
          <p:nvPr/>
        </p:nvSpPr>
        <p:spPr>
          <a:xfrm>
            <a:off x="25400" y="2781626"/>
            <a:ext cx="12014200" cy="553998"/>
          </a:xfrm>
          <a:prstGeom prst="rect">
            <a:avLst/>
          </a:prstGeom>
          <a:noFill/>
        </p:spPr>
        <p:txBody>
          <a:bodyPr wrap="square">
            <a:spAutoFit/>
          </a:bodyPr>
          <a:lstStyle/>
          <a:p>
            <a:pPr>
              <a:defRPr/>
            </a:pPr>
            <a:r>
              <a:rPr lang="en-US" sz="3000" b="1">
                <a:ln w="0"/>
                <a:solidFill>
                  <a:srgbClr val="0000CC"/>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1. Phần mềm miễn phí và phần mềm không miễn phí</a:t>
            </a:r>
            <a:endParaRPr lang="en-US" sz="3000" b="1" dirty="0">
              <a:ln w="0"/>
              <a:solidFill>
                <a:srgbClr val="0000CC"/>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8AF065E-1A58-ADFB-A249-A40F3B06C834}"/>
              </a:ext>
            </a:extLst>
          </p:cNvPr>
          <p:cNvSpPr txBox="1"/>
          <p:nvPr/>
        </p:nvSpPr>
        <p:spPr>
          <a:xfrm>
            <a:off x="508000" y="3240584"/>
            <a:ext cx="11049000" cy="1307537"/>
          </a:xfrm>
          <a:prstGeom prst="rect">
            <a:avLst/>
          </a:prstGeom>
          <a:noFill/>
        </p:spPr>
        <p:txBody>
          <a:bodyPr wrap="square" rtlCol="0">
            <a:spAutoFit/>
          </a:bodyPr>
          <a:lstStyle/>
          <a:p>
            <a:pPr>
              <a:lnSpc>
                <a:spcPct val="150000"/>
              </a:lnSpc>
            </a:pPr>
            <a:r>
              <a:rPr lang="en-US" sz="2800">
                <a:latin typeface="Times New Roman" panose="02020603050405020304" pitchFamily="18" charset="0"/>
                <a:cs typeface="Times New Roman" panose="02020603050405020304" pitchFamily="18" charset="0"/>
              </a:rPr>
              <a:t>Từ các phần mềm chúng ta vừa kể ra ở trò chơi. Em hãy thảo luận nhóm 2 rồi điền vào bảng sau:</a:t>
            </a:r>
          </a:p>
        </p:txBody>
      </p:sp>
      <p:graphicFrame>
        <p:nvGraphicFramePr>
          <p:cNvPr id="10" name="Table 10">
            <a:extLst>
              <a:ext uri="{FF2B5EF4-FFF2-40B4-BE49-F238E27FC236}">
                <a16:creationId xmlns:a16="http://schemas.microsoft.com/office/drawing/2014/main" id="{71B7699B-D2A3-CD90-DD7C-3C6191971BB0}"/>
              </a:ext>
            </a:extLst>
          </p:cNvPr>
          <p:cNvGraphicFramePr>
            <a:graphicFrameLocks noGrp="1"/>
          </p:cNvGraphicFramePr>
          <p:nvPr>
            <p:extLst>
              <p:ext uri="{D42A27DB-BD31-4B8C-83A1-F6EECF244321}">
                <p14:modId xmlns:p14="http://schemas.microsoft.com/office/powerpoint/2010/main" val="1379186333"/>
              </p:ext>
            </p:extLst>
          </p:nvPr>
        </p:nvGraphicFramePr>
        <p:xfrm>
          <a:off x="1669367" y="4548120"/>
          <a:ext cx="8617633" cy="1852680"/>
        </p:xfrm>
        <a:graphic>
          <a:graphicData uri="http://schemas.openxmlformats.org/drawingml/2006/table">
            <a:tbl>
              <a:tblPr firstRow="1" bandRow="1">
                <a:tableStyleId>{21E4AEA4-8DFA-4A89-87EB-49C32662AFE0}</a:tableStyleId>
              </a:tblPr>
              <a:tblGrid>
                <a:gridCol w="4064000">
                  <a:extLst>
                    <a:ext uri="{9D8B030D-6E8A-4147-A177-3AD203B41FA5}">
                      <a16:colId xmlns:a16="http://schemas.microsoft.com/office/drawing/2014/main" val="3681194020"/>
                    </a:ext>
                  </a:extLst>
                </a:gridCol>
                <a:gridCol w="4553633">
                  <a:extLst>
                    <a:ext uri="{9D8B030D-6E8A-4147-A177-3AD203B41FA5}">
                      <a16:colId xmlns:a16="http://schemas.microsoft.com/office/drawing/2014/main" val="3530560419"/>
                    </a:ext>
                  </a:extLst>
                </a:gridCol>
              </a:tblGrid>
              <a:tr h="673368">
                <a:tc>
                  <a:txBody>
                    <a:bodyPr/>
                    <a:lstStyle/>
                    <a:p>
                      <a:pPr algn="ctr"/>
                      <a:r>
                        <a:rPr lang="en-US" sz="2800">
                          <a:solidFill>
                            <a:srgbClr val="FF0000"/>
                          </a:solidFill>
                          <a:latin typeface="Times New Roman" panose="02020603050405020304" pitchFamily="18" charset="0"/>
                          <a:cs typeface="Times New Roman" panose="02020603050405020304" pitchFamily="18" charset="0"/>
                        </a:rPr>
                        <a:t>Phần mềm miễn phí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FF0000"/>
                          </a:solidFill>
                          <a:latin typeface="Times New Roman" panose="02020603050405020304" pitchFamily="18" charset="0"/>
                          <a:cs typeface="Times New Roman" panose="02020603050405020304" pitchFamily="18" charset="0"/>
                        </a:rPr>
                        <a:t>Phần mềm không miễn phí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2012481"/>
                  </a:ext>
                </a:extLst>
              </a:tr>
              <a:tr h="1179312">
                <a:tc>
                  <a:txBody>
                    <a:bodyPr/>
                    <a:lstStyle/>
                    <a:p>
                      <a:endParaRPr lang="en-US">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689008"/>
                  </a:ext>
                </a:extLst>
              </a:tr>
            </a:tbl>
          </a:graphicData>
        </a:graphic>
      </p:graphicFrame>
    </p:spTree>
    <p:extLst>
      <p:ext uri="{BB962C8B-B14F-4D97-AF65-F5344CB8AC3E}">
        <p14:creationId xmlns:p14="http://schemas.microsoft.com/office/powerpoint/2010/main" val="336626308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11588</TotalTime>
  <Words>1147</Words>
  <Application>Microsoft Office PowerPoint</Application>
  <PresentationFormat>Widescreen</PresentationFormat>
  <Paragraphs>152</Paragraphs>
  <Slides>22</Slides>
  <Notes>6</Notes>
  <HiddenSlides>0</HiddenSlides>
  <MMClips>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Open Sans Extrabold</vt:lpstr>
      <vt:lpstr>等线</vt:lpstr>
      <vt:lpstr>Times New Roman</vt:lpstr>
      <vt:lpstr>Roboto</vt:lpstr>
      <vt:lpstr>Calibri</vt:lpstr>
      <vt:lpstr>iCiel Cadena</vt:lpstr>
      <vt:lpstr>Arial</vt:lpstr>
      <vt:lpstr>UTM Avo</vt:lpstr>
      <vt:lpstr>Calibri Light</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Administrator</cp:lastModifiedBy>
  <cp:revision>1257</cp:revision>
  <dcterms:created xsi:type="dcterms:W3CDTF">2021-09-19T04:33:01Z</dcterms:created>
  <dcterms:modified xsi:type="dcterms:W3CDTF">2023-06-10T05:14:59Z</dcterms:modified>
  <cp:category>9Slide.vn</cp:category>
</cp:coreProperties>
</file>