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21"/>
  </p:notesMasterIdLst>
  <p:sldIdLst>
    <p:sldId id="563" r:id="rId2"/>
    <p:sldId id="558" r:id="rId3"/>
    <p:sldId id="614" r:id="rId4"/>
    <p:sldId id="615" r:id="rId5"/>
    <p:sldId id="619" r:id="rId6"/>
    <p:sldId id="616" r:id="rId7"/>
    <p:sldId id="620" r:id="rId8"/>
    <p:sldId id="621" r:id="rId9"/>
    <p:sldId id="622" r:id="rId10"/>
    <p:sldId id="623" r:id="rId11"/>
    <p:sldId id="624" r:id="rId12"/>
    <p:sldId id="625" r:id="rId13"/>
    <p:sldId id="606" r:id="rId14"/>
    <p:sldId id="608" r:id="rId15"/>
    <p:sldId id="609" r:id="rId16"/>
    <p:sldId id="607" r:id="rId17"/>
    <p:sldId id="610" r:id="rId18"/>
    <p:sldId id="611" r:id="rId19"/>
    <p:sldId id="626"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Open Sans Extrabold" panose="020B0604020202020204" charset="0"/>
      <p:bold r:id="rId28"/>
      <p:boldItalic r:id="rId29"/>
    </p:embeddedFont>
    <p:embeddedFont>
      <p:font typeface="Roboto" panose="020B0604020202020204" charset="0"/>
      <p:regular r:id="rId30"/>
      <p:bold r:id="rId31"/>
      <p:italic r:id="rId32"/>
      <p:boldItalic r:id="rId33"/>
    </p:embeddedFont>
    <p:embeddedFont>
      <p:font typeface="Tahoma" panose="020B0604030504040204" pitchFamily="34" charset="0"/>
      <p:regular r:id="rId34"/>
      <p:bold r:id="rId35"/>
    </p:embeddedFont>
    <p:embeddedFont>
      <p:font typeface="Verdana" panose="020B0604030504040204" pitchFamily="34" charset="0"/>
      <p:regular r:id="rId36"/>
      <p:bold r:id="rId37"/>
      <p:italic r:id="rId38"/>
      <p:boldItalic r:id="rId39"/>
    </p:embeddedFont>
  </p:embeddedFontLst>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63B"/>
    <a:srgbClr val="0E6FB2"/>
    <a:srgbClr val="FBAB1B"/>
    <a:srgbClr val="312552"/>
    <a:srgbClr val="1D1D1D"/>
    <a:srgbClr val="F44646"/>
    <a:srgbClr val="4E4E4E"/>
    <a:srgbClr val="FFFFFF"/>
    <a:srgbClr val="312454"/>
    <a:srgbClr val="E2D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82055" autoAdjust="0"/>
  </p:normalViewPr>
  <p:slideViewPr>
    <p:cSldViewPr>
      <p:cViewPr varScale="1">
        <p:scale>
          <a:sx n="94" d="100"/>
          <a:sy n="94" d="100"/>
        </p:scale>
        <p:origin x="75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18B-41D9-9DC8-F2E426BCA87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18B-41D9-9DC8-F2E426BCA876}"/>
              </c:ext>
            </c:extLst>
          </c:dPt>
          <c:dPt>
            <c:idx val="2"/>
            <c:bubble3D val="0"/>
            <c:spPr>
              <a:solidFill>
                <a:schemeClr val="tx2">
                  <a:lumMod val="60000"/>
                  <a:lumOff val="4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18B-41D9-9DC8-F2E426BCA876}"/>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F18B-41D9-9DC8-F2E426BCA876}"/>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F18B-41D9-9DC8-F2E426BCA876}"/>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F18B-41D9-9DC8-F2E426BCA876}"/>
              </c:ext>
            </c:extLst>
          </c:dPt>
          <c:cat>
            <c:strRef>
              <c:f>Sheet1!$A$2:$A$7</c:f>
              <c:strCache>
                <c:ptCount val="4"/>
                <c:pt idx="0">
                  <c:v>1st Qtr</c:v>
                </c:pt>
                <c:pt idx="1">
                  <c:v>2nd Qtr</c:v>
                </c:pt>
                <c:pt idx="2">
                  <c:v>3rd Qtr</c:v>
                </c:pt>
                <c:pt idx="3">
                  <c:v>4th Qtr</c:v>
                </c:pt>
              </c:strCache>
            </c:strRef>
          </c:cat>
          <c:val>
            <c:numRef>
              <c:f>Sheet1!$B$2:$B$7</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C-F18B-41D9-9DC8-F2E426BCA87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6/10/2023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14</a:t>
            </a:fld>
            <a:endParaRPr lang="en-US"/>
          </a:p>
        </p:txBody>
      </p:sp>
    </p:spTree>
    <p:extLst>
      <p:ext uri="{BB962C8B-B14F-4D97-AF65-F5344CB8AC3E}">
        <p14:creationId xmlns:p14="http://schemas.microsoft.com/office/powerpoint/2010/main" val="1413490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4</a:t>
            </a:fld>
            <a:endParaRPr lang="en-US"/>
          </a:p>
        </p:txBody>
      </p:sp>
    </p:spTree>
    <p:extLst>
      <p:ext uri="{BB962C8B-B14F-4D97-AF65-F5344CB8AC3E}">
        <p14:creationId xmlns:p14="http://schemas.microsoft.com/office/powerpoint/2010/main" val="3292440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6</a:t>
            </a:fld>
            <a:endParaRPr lang="en-US"/>
          </a:p>
        </p:txBody>
      </p:sp>
    </p:spTree>
    <p:extLst>
      <p:ext uri="{BB962C8B-B14F-4D97-AF65-F5344CB8AC3E}">
        <p14:creationId xmlns:p14="http://schemas.microsoft.com/office/powerpoint/2010/main" val="2612646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7</a:t>
            </a:fld>
            <a:endParaRPr lang="en-US"/>
          </a:p>
        </p:txBody>
      </p:sp>
    </p:spTree>
    <p:extLst>
      <p:ext uri="{BB962C8B-B14F-4D97-AF65-F5344CB8AC3E}">
        <p14:creationId xmlns:p14="http://schemas.microsoft.com/office/powerpoint/2010/main" val="3167880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8</a:t>
            </a:fld>
            <a:endParaRPr lang="en-US"/>
          </a:p>
        </p:txBody>
      </p:sp>
    </p:spTree>
    <p:extLst>
      <p:ext uri="{BB962C8B-B14F-4D97-AF65-F5344CB8AC3E}">
        <p14:creationId xmlns:p14="http://schemas.microsoft.com/office/powerpoint/2010/main" val="3976044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9</a:t>
            </a:fld>
            <a:endParaRPr lang="en-US"/>
          </a:p>
        </p:txBody>
      </p:sp>
    </p:spTree>
    <p:extLst>
      <p:ext uri="{BB962C8B-B14F-4D97-AF65-F5344CB8AC3E}">
        <p14:creationId xmlns:p14="http://schemas.microsoft.com/office/powerpoint/2010/main" val="1775047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10</a:t>
            </a:fld>
            <a:endParaRPr lang="en-US"/>
          </a:p>
        </p:txBody>
      </p:sp>
    </p:spTree>
    <p:extLst>
      <p:ext uri="{BB962C8B-B14F-4D97-AF65-F5344CB8AC3E}">
        <p14:creationId xmlns:p14="http://schemas.microsoft.com/office/powerpoint/2010/main" val="1775684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11</a:t>
            </a:fld>
            <a:endParaRPr lang="en-US"/>
          </a:p>
        </p:txBody>
      </p:sp>
    </p:spTree>
    <p:extLst>
      <p:ext uri="{BB962C8B-B14F-4D97-AF65-F5344CB8AC3E}">
        <p14:creationId xmlns:p14="http://schemas.microsoft.com/office/powerpoint/2010/main" val="13005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12</a:t>
            </a:fld>
            <a:endParaRPr lang="en-US"/>
          </a:p>
        </p:txBody>
      </p:sp>
    </p:spTree>
    <p:extLst>
      <p:ext uri="{BB962C8B-B14F-4D97-AF65-F5344CB8AC3E}">
        <p14:creationId xmlns:p14="http://schemas.microsoft.com/office/powerpoint/2010/main" val="1727878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chart" Target="../charts/chart1.xml"/><Relationship Id="rId7" Type="http://schemas.openxmlformats.org/officeDocument/2006/relationships/slide" Target="slide4.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xml"/><Relationship Id="rId11" Type="http://schemas.openxmlformats.org/officeDocument/2006/relationships/image" Target="../media/image34.sv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notesSlide" Target="../notesSlides/notesSlide10.xml"/><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slide" Target="slide1.xml"/><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slide" Target="slide1.xml"/><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slide" Target="slide1.xml"/><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slide" Target="slide1.xml"/><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6.jfif"/><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xml"/><Relationship Id="rId9" Type="http://schemas.openxmlformats.org/officeDocument/2006/relationships/image" Target="../media/image4.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2)</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24C22E5-A029-4DE0-84A6-EBB32E6DB8E5}"/>
              </a:ext>
            </a:extLst>
          </p:cNvPr>
          <p:cNvSpPr/>
          <p:nvPr/>
        </p:nvSpPr>
        <p:spPr>
          <a:xfrm>
            <a:off x="360419" y="2100639"/>
            <a:ext cx="10167881" cy="547714"/>
          </a:xfrm>
          <a:prstGeom prst="rect">
            <a:avLst/>
          </a:prstGeom>
        </p:spPr>
        <p:txBody>
          <a:bodyPr wrap="square">
            <a:spAutoFit/>
          </a:bodyPr>
          <a:lstStyle/>
          <a:p>
            <a:pPr defTabSz="342900">
              <a:lnSpc>
                <a:spcPct val="150000"/>
              </a:lnSpc>
            </a:pPr>
            <a:r>
              <a:rPr lang="en-US" sz="2200" b="1" dirty="0">
                <a:latin typeface="UTM Avo" panose="02040603050506020204" pitchFamily="18" charset="0"/>
                <a:cs typeface="Times New Roman" panose="02020603050405020304" pitchFamily="18" charset="0"/>
              </a:rPr>
              <a:t>2. </a:t>
            </a:r>
            <a:r>
              <a:rPr lang="vi-VN" sz="2200" dirty="0">
                <a:latin typeface="UTM Avo" panose="02040603050506020204" pitchFamily="18" charset="0"/>
                <a:cs typeface="Times New Roman" panose="02020603050405020304" pitchFamily="18" charset="0"/>
              </a:rPr>
              <a:t>Em hãy ghép mỗi hình ảnh cắt từ trang web với loại thông tin cho phù hợp.</a:t>
            </a:r>
          </a:p>
        </p:txBody>
      </p:sp>
      <p:pic>
        <p:nvPicPr>
          <p:cNvPr id="9" name="Picture 8" descr="A picture containing text, vector graphics, businesscard&#10;&#10;Description automatically generated">
            <a:extLst>
              <a:ext uri="{FF2B5EF4-FFF2-40B4-BE49-F238E27FC236}">
                <a16:creationId xmlns:a16="http://schemas.microsoft.com/office/drawing/2014/main" id="{2E5BA1BA-B986-4DDC-A893-091DB06BE3B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14562" y="5190889"/>
            <a:ext cx="1843272" cy="1843272"/>
          </a:xfrm>
          <a:prstGeom prst="rect">
            <a:avLst/>
          </a:prstGeom>
        </p:spPr>
      </p:pic>
      <p:sp>
        <p:nvSpPr>
          <p:cNvPr id="10" name="Rectangle 9">
            <a:extLst>
              <a:ext uri="{FF2B5EF4-FFF2-40B4-BE49-F238E27FC236}">
                <a16:creationId xmlns:a16="http://schemas.microsoft.com/office/drawing/2014/main" id="{44C262A0-1AAE-462E-9DE4-C55919800489}"/>
              </a:ext>
            </a:extLst>
          </p:cNvPr>
          <p:cNvSpPr/>
          <p:nvPr/>
        </p:nvSpPr>
        <p:spPr>
          <a:xfrm>
            <a:off x="9753600" y="3193101"/>
            <a:ext cx="977659" cy="2071208"/>
          </a:xfrm>
          <a:prstGeom prst="rect">
            <a:avLst/>
          </a:prstGeom>
        </p:spPr>
        <p:txBody>
          <a:bodyPr wrap="square">
            <a:spAutoFit/>
          </a:bodyPr>
          <a:lstStyle/>
          <a:p>
            <a:pPr defTabSz="342900">
              <a:lnSpc>
                <a:spcPct val="150000"/>
              </a:lnSpc>
            </a:pPr>
            <a:r>
              <a:rPr lang="en-US" sz="2200" dirty="0">
                <a:solidFill>
                  <a:schemeClr val="accent4">
                    <a:lumMod val="75000"/>
                  </a:schemeClr>
                </a:solidFill>
                <a:latin typeface="UTM Avo" panose="02040603050506020204" pitchFamily="18" charset="0"/>
                <a:cs typeface="Times New Roman" panose="02020603050405020304" pitchFamily="18" charset="0"/>
              </a:rPr>
              <a:t>1 – C </a:t>
            </a:r>
          </a:p>
          <a:p>
            <a:pPr defTabSz="342900">
              <a:lnSpc>
                <a:spcPct val="150000"/>
              </a:lnSpc>
            </a:pPr>
            <a:r>
              <a:rPr lang="en-US" sz="2200" dirty="0">
                <a:solidFill>
                  <a:schemeClr val="accent4">
                    <a:lumMod val="75000"/>
                  </a:schemeClr>
                </a:solidFill>
                <a:latin typeface="UTM Avo" panose="02040603050506020204" pitchFamily="18" charset="0"/>
                <a:cs typeface="Times New Roman" panose="02020603050405020304" pitchFamily="18" charset="0"/>
              </a:rPr>
              <a:t>2 – D </a:t>
            </a:r>
          </a:p>
          <a:p>
            <a:pPr defTabSz="342900">
              <a:lnSpc>
                <a:spcPct val="150000"/>
              </a:lnSpc>
            </a:pPr>
            <a:r>
              <a:rPr lang="en-US" sz="2200" dirty="0">
                <a:solidFill>
                  <a:schemeClr val="accent4">
                    <a:lumMod val="75000"/>
                  </a:schemeClr>
                </a:solidFill>
                <a:latin typeface="UTM Avo" panose="02040603050506020204" pitchFamily="18" charset="0"/>
                <a:cs typeface="Times New Roman" panose="02020603050405020304" pitchFamily="18" charset="0"/>
              </a:rPr>
              <a:t>3 – B </a:t>
            </a:r>
          </a:p>
          <a:p>
            <a:pPr defTabSz="342900">
              <a:lnSpc>
                <a:spcPct val="150000"/>
              </a:lnSpc>
            </a:pPr>
            <a:r>
              <a:rPr lang="en-US" sz="2200" dirty="0">
                <a:solidFill>
                  <a:schemeClr val="accent4">
                    <a:lumMod val="75000"/>
                  </a:schemeClr>
                </a:solidFill>
                <a:latin typeface="UTM Avo" panose="02040603050506020204" pitchFamily="18" charset="0"/>
                <a:cs typeface="Times New Roman" panose="02020603050405020304" pitchFamily="18" charset="0"/>
              </a:rPr>
              <a:t>4 – A </a:t>
            </a:r>
            <a:endParaRPr lang="vi-VN" sz="2200" dirty="0">
              <a:solidFill>
                <a:schemeClr val="accent4">
                  <a:lumMod val="75000"/>
                </a:schemeClr>
              </a:solidFill>
              <a:latin typeface="UTM Avo" panose="02040603050506020204" pitchFamily="18" charset="0"/>
              <a:cs typeface="Times New Roman" panose="02020603050405020304" pitchFamily="18" charset="0"/>
            </a:endParaRPr>
          </a:p>
        </p:txBody>
      </p:sp>
      <p:pic>
        <p:nvPicPr>
          <p:cNvPr id="11" name="Picture 10" descr="Graphical user interface, application&#10;&#10;Description automatically generated">
            <a:extLst>
              <a:ext uri="{FF2B5EF4-FFF2-40B4-BE49-F238E27FC236}">
                <a16:creationId xmlns:a16="http://schemas.microsoft.com/office/drawing/2014/main" id="{BA6377DB-E969-430B-8E70-471246184B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800" y="2647314"/>
            <a:ext cx="6718945" cy="4060980"/>
          </a:xfrm>
          <a:prstGeom prst="rect">
            <a:avLst/>
          </a:prstGeom>
        </p:spPr>
      </p:pic>
    </p:spTree>
    <p:extLst>
      <p:ext uri="{BB962C8B-B14F-4D97-AF65-F5344CB8AC3E}">
        <p14:creationId xmlns:p14="http://schemas.microsoft.com/office/powerpoint/2010/main" val="39395644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2)</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descr="A picture containing text, vector graphics, businesscard&#10;&#10;Description automatically generated">
            <a:extLst>
              <a:ext uri="{FF2B5EF4-FFF2-40B4-BE49-F238E27FC236}">
                <a16:creationId xmlns:a16="http://schemas.microsoft.com/office/drawing/2014/main" id="{538CAC8B-4059-4E50-B566-02048FF25B5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sp>
        <p:nvSpPr>
          <p:cNvPr id="9" name="Rectangle 8">
            <a:extLst>
              <a:ext uri="{FF2B5EF4-FFF2-40B4-BE49-F238E27FC236}">
                <a16:creationId xmlns:a16="http://schemas.microsoft.com/office/drawing/2014/main" id="{EB584E96-FD75-4739-AED1-F20201E9181B}"/>
              </a:ext>
            </a:extLst>
          </p:cNvPr>
          <p:cNvSpPr/>
          <p:nvPr/>
        </p:nvSpPr>
        <p:spPr>
          <a:xfrm>
            <a:off x="342900" y="2717643"/>
            <a:ext cx="11734800" cy="589072"/>
          </a:xfrm>
          <a:prstGeom prst="rect">
            <a:avLst/>
          </a:prstGeom>
        </p:spPr>
        <p:txBody>
          <a:bodyPr wrap="square">
            <a:spAutoFit/>
          </a:bodyPr>
          <a:lstStyle/>
          <a:p>
            <a:pPr defTabSz="342900">
              <a:lnSpc>
                <a:spcPct val="150000"/>
              </a:lnSpc>
            </a:pPr>
            <a:r>
              <a:rPr lang="en-US" sz="2400" b="1" dirty="0">
                <a:latin typeface="UTM Avo" panose="02040603050506020204" pitchFamily="18" charset="0"/>
                <a:cs typeface="Times New Roman" panose="02020603050405020304" pitchFamily="18" charset="0"/>
              </a:rPr>
              <a:t>3. </a:t>
            </a:r>
            <a:r>
              <a:rPr lang="en-US" sz="2400" dirty="0" err="1">
                <a:latin typeface="UTM Avo" panose="02040603050506020204" pitchFamily="18" charset="0"/>
                <a:cs typeface="Times New Roman" panose="02020603050405020304" pitchFamily="18" charset="0"/>
              </a:rPr>
              <a:t>Em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hãy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kể</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các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tác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hại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khi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cố</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tình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xem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trên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trang</a:t>
            </a:r>
            <a:r>
              <a:rPr lang="en-US" sz="2400" dirty="0">
                <a:latin typeface="UTM Avo" panose="02040603050506020204" pitchFamily="18" charset="0"/>
                <a:cs typeface="Times New Roman" panose="02020603050405020304" pitchFamily="18" charset="0"/>
              </a:rPr>
              <a:t> web </a:t>
            </a:r>
            <a:r>
              <a:rPr lang="en-US" sz="2400" dirty="0" err="1">
                <a:latin typeface="UTM Avo" panose="02040603050506020204" pitchFamily="18" charset="0"/>
                <a:cs typeface="Times New Roman" panose="02020603050405020304" pitchFamily="18" charset="0"/>
              </a:rPr>
              <a:t>không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phù</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hợp</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với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lứa</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tuổi</a:t>
            </a:r>
            <a:r>
              <a:rPr lang="en-US" sz="2400" dirty="0">
                <a:latin typeface="UTM Avo" panose="02040603050506020204" pitchFamily="18" charset="0"/>
                <a:cs typeface="Times New Roman" panose="02020603050405020304" pitchFamily="18" charset="0"/>
              </a:rPr>
              <a:t>.</a:t>
            </a:r>
            <a:endParaRPr lang="vi-VN" sz="24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728982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2)</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1558D530-A0E8-4EF7-AFFB-735B1A20E430}"/>
              </a:ext>
            </a:extLst>
          </p:cNvPr>
          <p:cNvGrpSpPr/>
          <p:nvPr/>
        </p:nvGrpSpPr>
        <p:grpSpPr>
          <a:xfrm>
            <a:off x="152400" y="2247798"/>
            <a:ext cx="3761537" cy="1181202"/>
            <a:chOff x="371924" y="384240"/>
            <a:chExt cx="3761537" cy="1181202"/>
          </a:xfrm>
        </p:grpSpPr>
        <p:pic>
          <p:nvPicPr>
            <p:cNvPr id="9" name="Picture 8">
              <a:extLst>
                <a:ext uri="{FF2B5EF4-FFF2-40B4-BE49-F238E27FC236}">
                  <a16:creationId xmlns:a16="http://schemas.microsoft.com/office/drawing/2014/main" id="{8A7BDC64-E81B-4F0F-A491-63B2F0869CC8}"/>
                </a:ext>
              </a:extLst>
            </p:cNvPr>
            <p:cNvPicPr>
              <a:picLocks noChangeAspect="1"/>
            </p:cNvPicPr>
            <p:nvPr/>
          </p:nvPicPr>
          <p:blipFill>
            <a:blip r:embed="rId4"/>
            <a:stretch>
              <a:fillRect/>
            </a:stretch>
          </p:blipFill>
          <p:spPr>
            <a:xfrm>
              <a:off x="371924" y="384240"/>
              <a:ext cx="1280271" cy="1181202"/>
            </a:xfrm>
            <a:prstGeom prst="rect">
              <a:avLst/>
            </a:prstGeom>
          </p:spPr>
        </p:pic>
        <p:sp>
          <p:nvSpPr>
            <p:cNvPr id="10" name="Rectangle 9">
              <a:extLst>
                <a:ext uri="{FF2B5EF4-FFF2-40B4-BE49-F238E27FC236}">
                  <a16:creationId xmlns:a16="http://schemas.microsoft.com/office/drawing/2014/main" id="{346A62A1-1FF3-4B08-B3B3-BB63B618D32D}"/>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F62CE1A4-D6C6-4CD1-A8A7-7BDEBCB326BA}"/>
              </a:ext>
            </a:extLst>
          </p:cNvPr>
          <p:cNvSpPr/>
          <p:nvPr/>
        </p:nvSpPr>
        <p:spPr>
          <a:xfrm>
            <a:off x="1432671" y="3288617"/>
            <a:ext cx="9751340" cy="589072"/>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Tại sao em cần sự đồng hành của người lớn khi truy cập Internet? </a:t>
            </a:r>
          </a:p>
        </p:txBody>
      </p:sp>
      <p:pic>
        <p:nvPicPr>
          <p:cNvPr id="12" name="Picture 11" descr="A picture containing toy&#10;&#10;Description automatically generated">
            <a:extLst>
              <a:ext uri="{FF2B5EF4-FFF2-40B4-BE49-F238E27FC236}">
                <a16:creationId xmlns:a16="http://schemas.microsoft.com/office/drawing/2014/main" id="{C771FD42-02FC-48F0-85F6-183E28D59E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8991600" y="4177432"/>
            <a:ext cx="2975264" cy="2975264"/>
          </a:xfrm>
          <a:prstGeom prst="rect">
            <a:avLst/>
          </a:prstGeom>
        </p:spPr>
      </p:pic>
    </p:spTree>
    <p:extLst>
      <p:ext uri="{BB962C8B-B14F-4D97-AF65-F5344CB8AC3E}">
        <p14:creationId xmlns:p14="http://schemas.microsoft.com/office/powerpoint/2010/main" val="201120409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EEBADB9-B909-D456-854D-593C64FEF00B}"/>
              </a:ext>
            </a:extLst>
          </p:cNvPr>
          <p:cNvGrpSpPr/>
          <p:nvPr/>
        </p:nvGrpSpPr>
        <p:grpSpPr>
          <a:xfrm>
            <a:off x="1056084" y="4610876"/>
            <a:ext cx="5544457" cy="2761344"/>
            <a:chOff x="1109021" y="4688114"/>
            <a:chExt cx="5544457" cy="2761344"/>
          </a:xfrm>
        </p:grpSpPr>
        <p:sp>
          <p:nvSpPr>
            <p:cNvPr id="3" name="Trapezoid 2">
              <a:extLst>
                <a:ext uri="{FF2B5EF4-FFF2-40B4-BE49-F238E27FC236}">
                  <a16:creationId xmlns:a16="http://schemas.microsoft.com/office/drawing/2014/main" id="{ADF491B5-7856-ADD5-DFC6-8661A8FFB0F7}"/>
                </a:ext>
              </a:extLst>
            </p:cNvPr>
            <p:cNvSpPr/>
            <p:nvPr/>
          </p:nvSpPr>
          <p:spPr>
            <a:xfrm>
              <a:off x="1109021" y="4688114"/>
              <a:ext cx="5544457" cy="2169886"/>
            </a:xfrm>
            <a:prstGeom prst="trapezoid">
              <a:avLst>
                <a:gd name="adj" fmla="val 53763"/>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9ACA802-89DB-9B6F-769C-AA57249BA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503" y="5279572"/>
              <a:ext cx="3853717" cy="2169886"/>
            </a:xfrm>
            <a:prstGeom prst="rect">
              <a:avLst/>
            </a:prstGeom>
          </p:spPr>
        </p:pic>
      </p:grpSp>
      <p:grpSp>
        <p:nvGrpSpPr>
          <p:cNvPr id="9" name="Group 8">
            <a:extLst>
              <a:ext uri="{FF2B5EF4-FFF2-40B4-BE49-F238E27FC236}">
                <a16:creationId xmlns:a16="http://schemas.microsoft.com/office/drawing/2014/main" id="{FBA5D96C-56D6-023C-9354-126E197DCD03}"/>
              </a:ext>
            </a:extLst>
          </p:cNvPr>
          <p:cNvGrpSpPr/>
          <p:nvPr/>
        </p:nvGrpSpPr>
        <p:grpSpPr>
          <a:xfrm>
            <a:off x="207817" y="784087"/>
            <a:ext cx="7416771" cy="4944514"/>
            <a:chOff x="207817" y="784087"/>
            <a:chExt cx="7416771" cy="4944514"/>
          </a:xfrm>
        </p:grpSpPr>
        <p:graphicFrame>
          <p:nvGraphicFramePr>
            <p:cNvPr id="10" name="Chart 9">
              <a:extLst>
                <a:ext uri="{FF2B5EF4-FFF2-40B4-BE49-F238E27FC236}">
                  <a16:creationId xmlns:a16="http://schemas.microsoft.com/office/drawing/2014/main" id="{7B460457-ED32-AE62-8C77-E76438DCCE53}"/>
                </a:ext>
              </a:extLst>
            </p:cNvPr>
            <p:cNvGraphicFramePr/>
            <p:nvPr/>
          </p:nvGraphicFramePr>
          <p:xfrm>
            <a:off x="207817" y="784087"/>
            <a:ext cx="7416771" cy="494451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DEC2C21-F10D-2DE7-AF0B-4A16437BE5AB}"/>
                </a:ext>
              </a:extLst>
            </p:cNvPr>
            <p:cNvSpPr txBox="1"/>
            <p:nvPr/>
          </p:nvSpPr>
          <p:spPr>
            <a:xfrm rot="1619223">
              <a:off x="4299112" y="1309765"/>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30CBBE90-87E4-6F7E-1614-644A4141BA18}"/>
                </a:ext>
              </a:extLst>
            </p:cNvPr>
            <p:cNvSpPr txBox="1"/>
            <p:nvPr/>
          </p:nvSpPr>
          <p:spPr>
            <a:xfrm rot="4961869">
              <a:off x="5128657" y="2581120"/>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B9C9D7B5-0E5C-6A76-468B-8FB8E81E5D8C}"/>
                </a:ext>
              </a:extLst>
            </p:cNvPr>
            <p:cNvSpPr txBox="1"/>
            <p:nvPr/>
          </p:nvSpPr>
          <p:spPr>
            <a:xfrm rot="8910271">
              <a:off x="4299111" y="3879225"/>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3</a:t>
              </a:r>
            </a:p>
          </p:txBody>
        </p:sp>
        <p:sp>
          <p:nvSpPr>
            <p:cNvPr id="14" name="TextBox 13">
              <a:extLst>
                <a:ext uri="{FF2B5EF4-FFF2-40B4-BE49-F238E27FC236}">
                  <a16:creationId xmlns:a16="http://schemas.microsoft.com/office/drawing/2014/main" id="{10E54EF5-7D11-F3DA-4A59-2DA1B585D2FC}"/>
                </a:ext>
              </a:extLst>
            </p:cNvPr>
            <p:cNvSpPr txBox="1"/>
            <p:nvPr/>
          </p:nvSpPr>
          <p:spPr>
            <a:xfrm rot="12305886">
              <a:off x="2937826" y="3916144"/>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4</a:t>
              </a:r>
            </a:p>
          </p:txBody>
        </p:sp>
        <p:sp>
          <p:nvSpPr>
            <p:cNvPr id="15" name="TextBox 14">
              <a:extLst>
                <a:ext uri="{FF2B5EF4-FFF2-40B4-BE49-F238E27FC236}">
                  <a16:creationId xmlns:a16="http://schemas.microsoft.com/office/drawing/2014/main" id="{A19F146E-B052-27AA-DDEF-2E713F09F42A}"/>
                </a:ext>
              </a:extLst>
            </p:cNvPr>
            <p:cNvSpPr txBox="1"/>
            <p:nvPr/>
          </p:nvSpPr>
          <p:spPr>
            <a:xfrm rot="15893575">
              <a:off x="2202807" y="2776247"/>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5</a:t>
              </a:r>
            </a:p>
          </p:txBody>
        </p:sp>
        <p:sp>
          <p:nvSpPr>
            <p:cNvPr id="16" name="TextBox 15">
              <a:extLst>
                <a:ext uri="{FF2B5EF4-FFF2-40B4-BE49-F238E27FC236}">
                  <a16:creationId xmlns:a16="http://schemas.microsoft.com/office/drawing/2014/main" id="{380D29E8-37C1-9814-B114-53FF16CFCB8B}"/>
                </a:ext>
              </a:extLst>
            </p:cNvPr>
            <p:cNvSpPr txBox="1"/>
            <p:nvPr/>
          </p:nvSpPr>
          <p:spPr>
            <a:xfrm rot="19198815">
              <a:off x="2928998" y="1574965"/>
              <a:ext cx="576075" cy="1107996"/>
            </a:xfrm>
            <a:prstGeom prst="rect">
              <a:avLst/>
            </a:prstGeom>
            <a:noFill/>
          </p:spPr>
          <p:txBody>
            <a:bodyPr wrap="square" rtlCol="0">
              <a:spAutoFit/>
            </a:bodyPr>
            <a:lstStyle/>
            <a:p>
              <a:r>
                <a:rPr lang="en-US" sz="6600" b="1" dirty="0">
                  <a:solidFill>
                    <a:schemeClr val="bg1"/>
                  </a:solidFill>
                  <a:latin typeface="Arial" panose="020B0604020202020204" pitchFamily="34" charset="0"/>
                  <a:cs typeface="Arial" panose="020B0604020202020204" pitchFamily="34" charset="0"/>
                </a:rPr>
                <a:t>6</a:t>
              </a:r>
            </a:p>
          </p:txBody>
        </p:sp>
      </p:grpSp>
      <p:sp>
        <p:nvSpPr>
          <p:cNvPr id="17" name="Oval 16">
            <a:extLst>
              <a:ext uri="{FF2B5EF4-FFF2-40B4-BE49-F238E27FC236}">
                <a16:creationId xmlns:a16="http://schemas.microsoft.com/office/drawing/2014/main" id="{CECA3247-AF24-12EC-B520-2930E78721C1}"/>
              </a:ext>
            </a:extLst>
          </p:cNvPr>
          <p:cNvSpPr/>
          <p:nvPr/>
        </p:nvSpPr>
        <p:spPr>
          <a:xfrm>
            <a:off x="2104511" y="4987507"/>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6B952E02-FDF2-69D2-B3A7-F6A53683171E}"/>
              </a:ext>
            </a:extLst>
          </p:cNvPr>
          <p:cNvSpPr/>
          <p:nvPr/>
        </p:nvSpPr>
        <p:spPr>
          <a:xfrm rot="1923558">
            <a:off x="2560909" y="5330031"/>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EE70E064-65E7-1214-CA5F-E9A7EE693140}"/>
              </a:ext>
            </a:extLst>
          </p:cNvPr>
          <p:cNvSpPr/>
          <p:nvPr/>
        </p:nvSpPr>
        <p:spPr>
          <a:xfrm>
            <a:off x="4360008" y="5591441"/>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D3809F83-DF3E-A96A-F5B5-ED94A6B7CC72}"/>
              </a:ext>
            </a:extLst>
          </p:cNvPr>
          <p:cNvSpPr/>
          <p:nvPr/>
        </p:nvSpPr>
        <p:spPr>
          <a:xfrm>
            <a:off x="4959289" y="5398611"/>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DA4E6F6-646D-E82D-2C8B-5F81122AD1F4}"/>
              </a:ext>
            </a:extLst>
          </p:cNvPr>
          <p:cNvSpPr/>
          <p:nvPr/>
        </p:nvSpPr>
        <p:spPr>
          <a:xfrm>
            <a:off x="5506136" y="5085295"/>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BE024ECD-A33A-0F47-B61C-A694C5E0FBA7}"/>
              </a:ext>
            </a:extLst>
          </p:cNvPr>
          <p:cNvSpPr/>
          <p:nvPr/>
        </p:nvSpPr>
        <p:spPr>
          <a:xfrm>
            <a:off x="3803298" y="5666582"/>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5E66455F-DC1B-8230-93A1-C93AD95EDC15}"/>
              </a:ext>
            </a:extLst>
          </p:cNvPr>
          <p:cNvSpPr/>
          <p:nvPr/>
        </p:nvSpPr>
        <p:spPr>
          <a:xfrm>
            <a:off x="3157283" y="5563410"/>
            <a:ext cx="137160" cy="137160"/>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cô giáo">
            <a:extLst>
              <a:ext uri="{FF2B5EF4-FFF2-40B4-BE49-F238E27FC236}">
                <a16:creationId xmlns:a16="http://schemas.microsoft.com/office/drawing/2014/main" id="{A162DDBB-6006-1835-3EBB-25D3A3CE3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sp>
        <p:nvSpPr>
          <p:cNvPr id="25" name="TextBox 24">
            <a:extLst>
              <a:ext uri="{FF2B5EF4-FFF2-40B4-BE49-F238E27FC236}">
                <a16:creationId xmlns:a16="http://schemas.microsoft.com/office/drawing/2014/main" id="{83D8DB2D-C83C-4F5D-EAD0-E686DCB8D0ED}"/>
              </a:ext>
            </a:extLst>
          </p:cNvPr>
          <p:cNvSpPr txBox="1"/>
          <p:nvPr/>
        </p:nvSpPr>
        <p:spPr>
          <a:xfrm>
            <a:off x="6048242" y="364486"/>
            <a:ext cx="5036406" cy="2123658"/>
          </a:xfrm>
          <a:prstGeom prst="rect">
            <a:avLst/>
          </a:prstGeom>
          <a:noFill/>
        </p:spPr>
        <p:txBody>
          <a:bodyPr wrap="square" rtlCol="0">
            <a:spAutoFit/>
          </a:bodyPr>
          <a:lstStyle/>
          <a:p>
            <a:pPr algn="ctr"/>
            <a:r>
              <a:rPr lang="en-US" sz="6600" dirty="0" err="1">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Vòng</a:t>
            </a:r>
            <a:r>
              <a:rPr lang="en-US" sz="6600"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 quay may </a:t>
            </a:r>
            <a:r>
              <a:rPr lang="en-US" sz="6600" dirty="0" err="1">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mắn</a:t>
            </a:r>
            <a:endParaRPr lang="en-US" sz="6600"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6" name="Rectangle: Rounded Corners 25">
            <a:extLst>
              <a:ext uri="{FF2B5EF4-FFF2-40B4-BE49-F238E27FC236}">
                <a16:creationId xmlns:a16="http://schemas.microsoft.com/office/drawing/2014/main" id="{B4D39E79-3018-022B-DF31-DAE66EFAC94B}"/>
              </a:ext>
            </a:extLst>
          </p:cNvPr>
          <p:cNvSpPr/>
          <p:nvPr/>
        </p:nvSpPr>
        <p:spPr>
          <a:xfrm>
            <a:off x="6537033" y="2602492"/>
            <a:ext cx="4111869" cy="2960918"/>
          </a:xfrm>
          <a:prstGeom prst="roundRect">
            <a:avLst>
              <a:gd name="adj" fmla="val 11099"/>
            </a:avLst>
          </a:prstGeom>
          <a:solidFill>
            <a:schemeClr val="bg1"/>
          </a:solidFill>
          <a:ln>
            <a:noFill/>
          </a:ln>
          <a:effectLst>
            <a:glow rad="1397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1">
            <a:extLst>
              <a:ext uri="{FF2B5EF4-FFF2-40B4-BE49-F238E27FC236}">
                <a16:creationId xmlns:a16="http://schemas.microsoft.com/office/drawing/2014/main" id="{D3484A4D-5236-E565-50B9-45B029E3B983}"/>
              </a:ext>
            </a:extLst>
          </p:cNvPr>
          <p:cNvSpPr/>
          <p:nvPr/>
        </p:nvSpPr>
        <p:spPr>
          <a:xfrm>
            <a:off x="6919854"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
            <a:extLst>
              <a:ext uri="{FF2B5EF4-FFF2-40B4-BE49-F238E27FC236}">
                <a16:creationId xmlns:a16="http://schemas.microsoft.com/office/drawing/2014/main" id="{5832E9EB-F046-6F55-9A4D-C3BAE685BE80}"/>
              </a:ext>
            </a:extLst>
          </p:cNvPr>
          <p:cNvSpPr/>
          <p:nvPr/>
        </p:nvSpPr>
        <p:spPr>
          <a:xfrm>
            <a:off x="7498357"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3">
            <a:extLst>
              <a:ext uri="{FF2B5EF4-FFF2-40B4-BE49-F238E27FC236}">
                <a16:creationId xmlns:a16="http://schemas.microsoft.com/office/drawing/2014/main" id="{1280F50D-300C-EC8B-3D7B-86064B91ED7A}"/>
              </a:ext>
            </a:extLst>
          </p:cNvPr>
          <p:cNvSpPr/>
          <p:nvPr/>
        </p:nvSpPr>
        <p:spPr>
          <a:xfrm>
            <a:off x="8076860"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4">
            <a:extLst>
              <a:ext uri="{FF2B5EF4-FFF2-40B4-BE49-F238E27FC236}">
                <a16:creationId xmlns:a16="http://schemas.microsoft.com/office/drawing/2014/main" id="{1E42D93E-2A18-9107-0D3A-13785C196369}"/>
              </a:ext>
            </a:extLst>
          </p:cNvPr>
          <p:cNvSpPr/>
          <p:nvPr/>
        </p:nvSpPr>
        <p:spPr>
          <a:xfrm>
            <a:off x="8655363"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5">
            <a:extLst>
              <a:ext uri="{FF2B5EF4-FFF2-40B4-BE49-F238E27FC236}">
                <a16:creationId xmlns:a16="http://schemas.microsoft.com/office/drawing/2014/main" id="{81CCC666-1EE3-334B-6A32-103C26AE8DB7}"/>
              </a:ext>
            </a:extLst>
          </p:cNvPr>
          <p:cNvSpPr/>
          <p:nvPr/>
        </p:nvSpPr>
        <p:spPr>
          <a:xfrm>
            <a:off x="9233866"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6">
            <a:extLst>
              <a:ext uri="{FF2B5EF4-FFF2-40B4-BE49-F238E27FC236}">
                <a16:creationId xmlns:a16="http://schemas.microsoft.com/office/drawing/2014/main" id="{DCF0C181-81A3-8DE5-1E17-7E50201B4A19}"/>
              </a:ext>
            </a:extLst>
          </p:cNvPr>
          <p:cNvSpPr/>
          <p:nvPr/>
        </p:nvSpPr>
        <p:spPr>
          <a:xfrm>
            <a:off x="9812369" y="2797203"/>
            <a:ext cx="329348" cy="325480"/>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Nhóm 01">
            <a:extLst>
              <a:ext uri="{FF2B5EF4-FFF2-40B4-BE49-F238E27FC236}">
                <a16:creationId xmlns:a16="http://schemas.microsoft.com/office/drawing/2014/main" id="{CC9A96CD-ECFE-5B68-6800-96F4153F4634}"/>
              </a:ext>
            </a:extLst>
          </p:cNvPr>
          <p:cNvGrpSpPr/>
          <p:nvPr/>
        </p:nvGrpSpPr>
        <p:grpSpPr>
          <a:xfrm>
            <a:off x="6814620" y="3368929"/>
            <a:ext cx="931747" cy="707955"/>
            <a:chOff x="9797143" y="3175240"/>
            <a:chExt cx="950026" cy="730422"/>
          </a:xfrm>
        </p:grpSpPr>
        <p:sp>
          <p:nvSpPr>
            <p:cNvPr id="34" name="Rectangle: Folded Corner 33">
              <a:hlinkClick r:id="rId5" action="ppaction://hlinksldjump"/>
              <a:extLst>
                <a:ext uri="{FF2B5EF4-FFF2-40B4-BE49-F238E27FC236}">
                  <a16:creationId xmlns:a16="http://schemas.microsoft.com/office/drawing/2014/main" id="{E27E80EA-FA72-0609-38EE-6F3313541446}"/>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6A41EF5-1BF3-8474-89A9-E9D01A949690}"/>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số 1">
            <a:hlinkClick r:id="rId5" action="ppaction://hlinksldjump"/>
            <a:extLst>
              <a:ext uri="{FF2B5EF4-FFF2-40B4-BE49-F238E27FC236}">
                <a16:creationId xmlns:a16="http://schemas.microsoft.com/office/drawing/2014/main" id="{C39E2840-3C6C-C087-3D62-3014ECF9B1DB}"/>
              </a:ext>
            </a:extLst>
          </p:cNvPr>
          <p:cNvSpPr txBox="1"/>
          <p:nvPr/>
        </p:nvSpPr>
        <p:spPr>
          <a:xfrm>
            <a:off x="7054553" y="3479736"/>
            <a:ext cx="700630" cy="523220"/>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01</a:t>
            </a:r>
          </a:p>
        </p:txBody>
      </p:sp>
      <p:grpSp>
        <p:nvGrpSpPr>
          <p:cNvPr id="37" name="Group 36">
            <a:extLst>
              <a:ext uri="{FF2B5EF4-FFF2-40B4-BE49-F238E27FC236}">
                <a16:creationId xmlns:a16="http://schemas.microsoft.com/office/drawing/2014/main" id="{801A11E2-F19C-3992-CEAA-BBA6D72E6E71}"/>
              </a:ext>
            </a:extLst>
          </p:cNvPr>
          <p:cNvGrpSpPr/>
          <p:nvPr/>
        </p:nvGrpSpPr>
        <p:grpSpPr>
          <a:xfrm>
            <a:off x="8111985" y="3373820"/>
            <a:ext cx="931747" cy="707955"/>
            <a:chOff x="9797143" y="3175240"/>
            <a:chExt cx="950026" cy="730422"/>
          </a:xfrm>
        </p:grpSpPr>
        <p:sp>
          <p:nvSpPr>
            <p:cNvPr id="38" name="Rectangle: Folded Corner 37">
              <a:hlinkClick r:id="rId6" action="ppaction://hlinksldjump"/>
              <a:extLst>
                <a:ext uri="{FF2B5EF4-FFF2-40B4-BE49-F238E27FC236}">
                  <a16:creationId xmlns:a16="http://schemas.microsoft.com/office/drawing/2014/main" id="{ACDA5463-DAF7-7B5C-7A4F-E72D358DF6E4}"/>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E94CCCD-C90E-446A-74BE-B842BD37C68B}"/>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ố 2">
            <a:hlinkClick r:id="rId6" action="ppaction://hlinksldjump"/>
            <a:extLst>
              <a:ext uri="{FF2B5EF4-FFF2-40B4-BE49-F238E27FC236}">
                <a16:creationId xmlns:a16="http://schemas.microsoft.com/office/drawing/2014/main" id="{D3AE5E24-6DA5-92CA-7BDD-9E5608B531F7}"/>
              </a:ext>
            </a:extLst>
          </p:cNvPr>
          <p:cNvSpPr txBox="1"/>
          <p:nvPr/>
        </p:nvSpPr>
        <p:spPr>
          <a:xfrm>
            <a:off x="8347291" y="3489255"/>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02</a:t>
            </a:r>
          </a:p>
        </p:txBody>
      </p:sp>
      <p:grpSp>
        <p:nvGrpSpPr>
          <p:cNvPr id="41" name="Group 40">
            <a:extLst>
              <a:ext uri="{FF2B5EF4-FFF2-40B4-BE49-F238E27FC236}">
                <a16:creationId xmlns:a16="http://schemas.microsoft.com/office/drawing/2014/main" id="{019E00EC-4630-9935-3F3C-C10C213A6F45}"/>
              </a:ext>
            </a:extLst>
          </p:cNvPr>
          <p:cNvGrpSpPr/>
          <p:nvPr/>
        </p:nvGrpSpPr>
        <p:grpSpPr>
          <a:xfrm>
            <a:off x="9409344" y="3378705"/>
            <a:ext cx="931747" cy="707955"/>
            <a:chOff x="9797143" y="3175240"/>
            <a:chExt cx="950026" cy="730422"/>
          </a:xfrm>
        </p:grpSpPr>
        <p:sp>
          <p:nvSpPr>
            <p:cNvPr id="42" name="Rectangle: Folded Corner 41">
              <a:hlinkClick r:id="rId7" action="ppaction://hlinksldjump"/>
              <a:extLst>
                <a:ext uri="{FF2B5EF4-FFF2-40B4-BE49-F238E27FC236}">
                  <a16:creationId xmlns:a16="http://schemas.microsoft.com/office/drawing/2014/main" id="{732105F6-36DF-8AF5-7799-4E2C6650A7D6}"/>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7FCD4F1-7753-C268-CEF5-EAA75682A7B0}"/>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số 3">
            <a:hlinkClick r:id="rId7" action="ppaction://hlinksldjump"/>
            <a:extLst>
              <a:ext uri="{FF2B5EF4-FFF2-40B4-BE49-F238E27FC236}">
                <a16:creationId xmlns:a16="http://schemas.microsoft.com/office/drawing/2014/main" id="{0350E13D-CE11-5A46-D1AA-A38AB53556BC}"/>
              </a:ext>
            </a:extLst>
          </p:cNvPr>
          <p:cNvSpPr txBox="1"/>
          <p:nvPr/>
        </p:nvSpPr>
        <p:spPr>
          <a:xfrm>
            <a:off x="9605178" y="3500099"/>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03</a:t>
            </a:r>
          </a:p>
        </p:txBody>
      </p:sp>
      <p:grpSp>
        <p:nvGrpSpPr>
          <p:cNvPr id="45" name="Group 44">
            <a:extLst>
              <a:ext uri="{FF2B5EF4-FFF2-40B4-BE49-F238E27FC236}">
                <a16:creationId xmlns:a16="http://schemas.microsoft.com/office/drawing/2014/main" id="{D40CA9F5-DE16-4F51-4229-106132F71276}"/>
              </a:ext>
            </a:extLst>
          </p:cNvPr>
          <p:cNvGrpSpPr/>
          <p:nvPr/>
        </p:nvGrpSpPr>
        <p:grpSpPr>
          <a:xfrm>
            <a:off x="6844982" y="4437260"/>
            <a:ext cx="931747" cy="707955"/>
            <a:chOff x="9797143" y="3175240"/>
            <a:chExt cx="950026" cy="730422"/>
          </a:xfrm>
        </p:grpSpPr>
        <p:sp>
          <p:nvSpPr>
            <p:cNvPr id="46" name="Rectangle: Folded Corner 45">
              <a:hlinkClick r:id="" action="ppaction://noaction"/>
              <a:extLst>
                <a:ext uri="{FF2B5EF4-FFF2-40B4-BE49-F238E27FC236}">
                  <a16:creationId xmlns:a16="http://schemas.microsoft.com/office/drawing/2014/main" id="{E90F0182-2266-A065-B092-EC720C53AFCF}"/>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9D50C01-5025-4AD4-7321-968D3549488E}"/>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số 4">
            <a:hlinkClick r:id="" action="ppaction://noaction"/>
            <a:extLst>
              <a:ext uri="{FF2B5EF4-FFF2-40B4-BE49-F238E27FC236}">
                <a16:creationId xmlns:a16="http://schemas.microsoft.com/office/drawing/2014/main" id="{DE14E79C-ACF9-EE5B-29B9-F035F71F0FA6}"/>
              </a:ext>
            </a:extLst>
          </p:cNvPr>
          <p:cNvSpPr txBox="1"/>
          <p:nvPr/>
        </p:nvSpPr>
        <p:spPr>
          <a:xfrm>
            <a:off x="7033988" y="4524408"/>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04</a:t>
            </a:r>
          </a:p>
        </p:txBody>
      </p:sp>
      <p:grpSp>
        <p:nvGrpSpPr>
          <p:cNvPr id="49" name="Group 48">
            <a:extLst>
              <a:ext uri="{FF2B5EF4-FFF2-40B4-BE49-F238E27FC236}">
                <a16:creationId xmlns:a16="http://schemas.microsoft.com/office/drawing/2014/main" id="{FC18094C-0EEB-11A7-4559-5CDDFC1C2498}"/>
              </a:ext>
            </a:extLst>
          </p:cNvPr>
          <p:cNvGrpSpPr/>
          <p:nvPr/>
        </p:nvGrpSpPr>
        <p:grpSpPr>
          <a:xfrm>
            <a:off x="8100235" y="4442148"/>
            <a:ext cx="931747" cy="707955"/>
            <a:chOff x="9797143" y="3175240"/>
            <a:chExt cx="950026" cy="730422"/>
          </a:xfrm>
        </p:grpSpPr>
        <p:sp>
          <p:nvSpPr>
            <p:cNvPr id="50" name="Rectangle: Folded Corner 49">
              <a:hlinkClick r:id="" action="ppaction://noaction"/>
              <a:extLst>
                <a:ext uri="{FF2B5EF4-FFF2-40B4-BE49-F238E27FC236}">
                  <a16:creationId xmlns:a16="http://schemas.microsoft.com/office/drawing/2014/main" id="{083F77B3-DA05-4393-3805-88647C38899F}"/>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66587C2-7E16-34EC-CD9F-FB43C2333EA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số 5">
            <a:hlinkClick r:id="" action="ppaction://noaction"/>
            <a:extLst>
              <a:ext uri="{FF2B5EF4-FFF2-40B4-BE49-F238E27FC236}">
                <a16:creationId xmlns:a16="http://schemas.microsoft.com/office/drawing/2014/main" id="{90DFBB01-DB73-C984-CCDD-59F8A39887C2}"/>
              </a:ext>
            </a:extLst>
          </p:cNvPr>
          <p:cNvSpPr txBox="1"/>
          <p:nvPr/>
        </p:nvSpPr>
        <p:spPr>
          <a:xfrm>
            <a:off x="8331352" y="4565994"/>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05</a:t>
            </a:r>
          </a:p>
        </p:txBody>
      </p:sp>
      <p:grpSp>
        <p:nvGrpSpPr>
          <p:cNvPr id="53" name="Group 52">
            <a:extLst>
              <a:ext uri="{FF2B5EF4-FFF2-40B4-BE49-F238E27FC236}">
                <a16:creationId xmlns:a16="http://schemas.microsoft.com/office/drawing/2014/main" id="{2F4132A7-6B3C-D0DA-9F64-299BCD85A1C0}"/>
              </a:ext>
            </a:extLst>
          </p:cNvPr>
          <p:cNvGrpSpPr/>
          <p:nvPr/>
        </p:nvGrpSpPr>
        <p:grpSpPr>
          <a:xfrm>
            <a:off x="9397597" y="4447036"/>
            <a:ext cx="931747" cy="707955"/>
            <a:chOff x="9797143" y="3175240"/>
            <a:chExt cx="950026" cy="730422"/>
          </a:xfrm>
        </p:grpSpPr>
        <p:sp>
          <p:nvSpPr>
            <p:cNvPr id="54" name="Rectangle: Folded Corner 53">
              <a:hlinkClick r:id="" action="ppaction://noaction"/>
              <a:extLst>
                <a:ext uri="{FF2B5EF4-FFF2-40B4-BE49-F238E27FC236}">
                  <a16:creationId xmlns:a16="http://schemas.microsoft.com/office/drawing/2014/main" id="{0C5790B3-977F-2CAE-8109-5E37E2624552}"/>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BE3E74A-718A-0966-51F2-06C641C92EEF}"/>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số 6">
            <a:hlinkClick r:id="" action="ppaction://noaction"/>
            <a:extLst>
              <a:ext uri="{FF2B5EF4-FFF2-40B4-BE49-F238E27FC236}">
                <a16:creationId xmlns:a16="http://schemas.microsoft.com/office/drawing/2014/main" id="{947C6D08-2AA8-9FF8-792B-2687E63938CB}"/>
              </a:ext>
            </a:extLst>
          </p:cNvPr>
          <p:cNvSpPr txBox="1"/>
          <p:nvPr/>
        </p:nvSpPr>
        <p:spPr>
          <a:xfrm>
            <a:off x="9616306" y="4558594"/>
            <a:ext cx="700630" cy="507126"/>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06</a:t>
            </a:r>
          </a:p>
        </p:txBody>
      </p:sp>
      <p:sp>
        <p:nvSpPr>
          <p:cNvPr id="57" name="QUAY">
            <a:extLst>
              <a:ext uri="{FF2B5EF4-FFF2-40B4-BE49-F238E27FC236}">
                <a16:creationId xmlns:a16="http://schemas.microsoft.com/office/drawing/2014/main" id="{ECED3CCC-13E1-A597-DE6D-ACF69AC5A71D}"/>
              </a:ext>
            </a:extLst>
          </p:cNvPr>
          <p:cNvSpPr/>
          <p:nvPr/>
        </p:nvSpPr>
        <p:spPr>
          <a:xfrm>
            <a:off x="0" y="2991827"/>
            <a:ext cx="1534120" cy="64225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cs typeface="Tahoma" panose="020B0604030504040204" pitchFamily="34" charset="0"/>
              </a:rPr>
              <a:t>QUAY</a:t>
            </a:r>
          </a:p>
        </p:txBody>
      </p:sp>
      <p:pic>
        <p:nvPicPr>
          <p:cNvPr id="58" name="Picture 2" descr="Thực Vật, Hoa, Nhà Máy, Tăng">
            <a:extLst>
              <a:ext uri="{FF2B5EF4-FFF2-40B4-BE49-F238E27FC236}">
                <a16:creationId xmlns:a16="http://schemas.microsoft.com/office/drawing/2014/main" id="{2D3B11A6-3DEA-1353-D0F7-20D4785F7E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5588" y="2748977"/>
            <a:ext cx="2158582" cy="2718214"/>
          </a:xfrm>
          <a:prstGeom prst="rect">
            <a:avLst/>
          </a:prstGeom>
          <a:noFill/>
          <a:extLst>
            <a:ext uri="{909E8E84-426E-40DD-AFC4-6F175D3DCCD1}">
              <a14:hiddenFill xmlns:a14="http://schemas.microsoft.com/office/drawing/2010/main">
                <a:solidFill>
                  <a:srgbClr val="FFFFFF"/>
                </a:solidFill>
              </a14:hiddenFill>
            </a:ext>
          </a:extLst>
        </p:spPr>
      </p:pic>
      <p:sp>
        <p:nvSpPr>
          <p:cNvPr id="59" name="Oval 58">
            <a:extLst>
              <a:ext uri="{FF2B5EF4-FFF2-40B4-BE49-F238E27FC236}">
                <a16:creationId xmlns:a16="http://schemas.microsoft.com/office/drawing/2014/main" id="{BB5C95BB-73BC-2A96-8CC8-ABF980548E59}"/>
              </a:ext>
            </a:extLst>
          </p:cNvPr>
          <p:cNvSpPr/>
          <p:nvPr/>
        </p:nvSpPr>
        <p:spPr>
          <a:xfrm>
            <a:off x="3649856" y="3021986"/>
            <a:ext cx="491368" cy="491368"/>
          </a:xfrm>
          <a:prstGeom prst="ellipse">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97727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17"/>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18"/>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19"/>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0"/>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1"/>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3"/>
                                        </p:tgtEl>
                                        <p:attrNameLst>
                                          <p:attrName>style.visibility</p:attrName>
                                        </p:attrNameLst>
                                      </p:cBhvr>
                                      <p:tavLst>
                                        <p:tav tm="0">
                                          <p:val>
                                            <p:strVal val="hidden"/>
                                          </p:val>
                                        </p:tav>
                                        <p:tav tm="50000">
                                          <p:val>
                                            <p:strVal val="visible"/>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1000"/>
                                        <p:tgtEl>
                                          <p:spTgt spid="32"/>
                                        </p:tgtEl>
                                      </p:cBhvr>
                                    </p:animEffect>
                                    <p:anim calcmode="lin" valueType="num">
                                      <p:cBhvr>
                                        <p:cTn id="52" dur="1000" fill="hold"/>
                                        <p:tgtEl>
                                          <p:spTgt spid="32"/>
                                        </p:tgtEl>
                                        <p:attrNameLst>
                                          <p:attrName>ppt_x</p:attrName>
                                        </p:attrNameLst>
                                      </p:cBhvr>
                                      <p:tavLst>
                                        <p:tav tm="0">
                                          <p:val>
                                            <p:strVal val="#ppt_x"/>
                                          </p:val>
                                        </p:tav>
                                        <p:tav tm="100000">
                                          <p:val>
                                            <p:strVal val="#ppt_x"/>
                                          </p:val>
                                        </p:tav>
                                      </p:tavLst>
                                    </p:anim>
                                    <p:anim calcmode="lin" valueType="num">
                                      <p:cBhvr>
                                        <p:cTn id="53" dur="1000" fill="hold"/>
                                        <p:tgtEl>
                                          <p:spTgt spid="3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1000"/>
                                        <p:tgtEl>
                                          <p:spTgt spid="36"/>
                                        </p:tgtEl>
                                      </p:cBhvr>
                                    </p:animEffect>
                                    <p:anim calcmode="lin" valueType="num">
                                      <p:cBhvr>
                                        <p:cTn id="62" dur="1000" fill="hold"/>
                                        <p:tgtEl>
                                          <p:spTgt spid="36"/>
                                        </p:tgtEl>
                                        <p:attrNameLst>
                                          <p:attrName>ppt_x</p:attrName>
                                        </p:attrNameLst>
                                      </p:cBhvr>
                                      <p:tavLst>
                                        <p:tav tm="0">
                                          <p:val>
                                            <p:strVal val="#ppt_x"/>
                                          </p:val>
                                        </p:tav>
                                        <p:tav tm="100000">
                                          <p:val>
                                            <p:strVal val="#ppt_x"/>
                                          </p:val>
                                        </p:tav>
                                      </p:tavLst>
                                    </p:anim>
                                    <p:anim calcmode="lin" valueType="num">
                                      <p:cBhvr>
                                        <p:cTn id="63" dur="1000" fill="hold"/>
                                        <p:tgtEl>
                                          <p:spTgt spid="36"/>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anim calcmode="lin" valueType="num">
                                      <p:cBhvr>
                                        <p:cTn id="72" dur="1000" fill="hold"/>
                                        <p:tgtEl>
                                          <p:spTgt spid="40"/>
                                        </p:tgtEl>
                                        <p:attrNameLst>
                                          <p:attrName>ppt_x</p:attrName>
                                        </p:attrNameLst>
                                      </p:cBhvr>
                                      <p:tavLst>
                                        <p:tav tm="0">
                                          <p:val>
                                            <p:strVal val="#ppt_x"/>
                                          </p:val>
                                        </p:tav>
                                        <p:tav tm="100000">
                                          <p:val>
                                            <p:strVal val="#ppt_x"/>
                                          </p:val>
                                        </p:tav>
                                      </p:tavLst>
                                    </p:anim>
                                    <p:anim calcmode="lin" valueType="num">
                                      <p:cBhvr>
                                        <p:cTn id="73" dur="1000" fill="hold"/>
                                        <p:tgtEl>
                                          <p:spTgt spid="40"/>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1000"/>
                                        <p:tgtEl>
                                          <p:spTgt spid="41"/>
                                        </p:tgtEl>
                                      </p:cBhvr>
                                    </p:animEffect>
                                    <p:anim calcmode="lin" valueType="num">
                                      <p:cBhvr>
                                        <p:cTn id="77" dur="1000" fill="hold"/>
                                        <p:tgtEl>
                                          <p:spTgt spid="41"/>
                                        </p:tgtEl>
                                        <p:attrNameLst>
                                          <p:attrName>ppt_x</p:attrName>
                                        </p:attrNameLst>
                                      </p:cBhvr>
                                      <p:tavLst>
                                        <p:tav tm="0">
                                          <p:val>
                                            <p:strVal val="#ppt_x"/>
                                          </p:val>
                                        </p:tav>
                                        <p:tav tm="100000">
                                          <p:val>
                                            <p:strVal val="#ppt_x"/>
                                          </p:val>
                                        </p:tav>
                                      </p:tavLst>
                                    </p:anim>
                                    <p:anim calcmode="lin" valueType="num">
                                      <p:cBhvr>
                                        <p:cTn id="78" dur="1000" fill="hold"/>
                                        <p:tgtEl>
                                          <p:spTgt spid="41"/>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1000"/>
                                        <p:tgtEl>
                                          <p:spTgt spid="44"/>
                                        </p:tgtEl>
                                      </p:cBhvr>
                                    </p:animEffect>
                                    <p:anim calcmode="lin" valueType="num">
                                      <p:cBhvr>
                                        <p:cTn id="82" dur="1000" fill="hold"/>
                                        <p:tgtEl>
                                          <p:spTgt spid="44"/>
                                        </p:tgtEl>
                                        <p:attrNameLst>
                                          <p:attrName>ppt_x</p:attrName>
                                        </p:attrNameLst>
                                      </p:cBhvr>
                                      <p:tavLst>
                                        <p:tav tm="0">
                                          <p:val>
                                            <p:strVal val="#ppt_x"/>
                                          </p:val>
                                        </p:tav>
                                        <p:tav tm="100000">
                                          <p:val>
                                            <p:strVal val="#ppt_x"/>
                                          </p:val>
                                        </p:tav>
                                      </p:tavLst>
                                    </p:anim>
                                    <p:anim calcmode="lin" valueType="num">
                                      <p:cBhvr>
                                        <p:cTn id="83" dur="1000" fill="hold"/>
                                        <p:tgtEl>
                                          <p:spTgt spid="44"/>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1000"/>
                                        <p:tgtEl>
                                          <p:spTgt spid="48"/>
                                        </p:tgtEl>
                                      </p:cBhvr>
                                    </p:animEffect>
                                    <p:anim calcmode="lin" valueType="num">
                                      <p:cBhvr>
                                        <p:cTn id="92" dur="1000" fill="hold"/>
                                        <p:tgtEl>
                                          <p:spTgt spid="48"/>
                                        </p:tgtEl>
                                        <p:attrNameLst>
                                          <p:attrName>ppt_x</p:attrName>
                                        </p:attrNameLst>
                                      </p:cBhvr>
                                      <p:tavLst>
                                        <p:tav tm="0">
                                          <p:val>
                                            <p:strVal val="#ppt_x"/>
                                          </p:val>
                                        </p:tav>
                                        <p:tav tm="100000">
                                          <p:val>
                                            <p:strVal val="#ppt_x"/>
                                          </p:val>
                                        </p:tav>
                                      </p:tavLst>
                                    </p:anim>
                                    <p:anim calcmode="lin" valueType="num">
                                      <p:cBhvr>
                                        <p:cTn id="93" dur="1000" fill="hold"/>
                                        <p:tgtEl>
                                          <p:spTgt spid="48"/>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fade">
                                      <p:cBhvr>
                                        <p:cTn id="96" dur="1000"/>
                                        <p:tgtEl>
                                          <p:spTgt spid="49"/>
                                        </p:tgtEl>
                                      </p:cBhvr>
                                    </p:animEffect>
                                    <p:anim calcmode="lin" valueType="num">
                                      <p:cBhvr>
                                        <p:cTn id="97" dur="1000" fill="hold"/>
                                        <p:tgtEl>
                                          <p:spTgt spid="49"/>
                                        </p:tgtEl>
                                        <p:attrNameLst>
                                          <p:attrName>ppt_x</p:attrName>
                                        </p:attrNameLst>
                                      </p:cBhvr>
                                      <p:tavLst>
                                        <p:tav tm="0">
                                          <p:val>
                                            <p:strVal val="#ppt_x"/>
                                          </p:val>
                                        </p:tav>
                                        <p:tav tm="100000">
                                          <p:val>
                                            <p:strVal val="#ppt_x"/>
                                          </p:val>
                                        </p:tav>
                                      </p:tavLst>
                                    </p:anim>
                                    <p:anim calcmode="lin" valueType="num">
                                      <p:cBhvr>
                                        <p:cTn id="98" dur="1000" fill="hold"/>
                                        <p:tgtEl>
                                          <p:spTgt spid="49"/>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animEffect transition="in" filter="fade">
                                      <p:cBhvr>
                                        <p:cTn id="101" dur="1000"/>
                                        <p:tgtEl>
                                          <p:spTgt spid="52"/>
                                        </p:tgtEl>
                                      </p:cBhvr>
                                    </p:animEffect>
                                    <p:anim calcmode="lin" valueType="num">
                                      <p:cBhvr>
                                        <p:cTn id="102" dur="1000" fill="hold"/>
                                        <p:tgtEl>
                                          <p:spTgt spid="52"/>
                                        </p:tgtEl>
                                        <p:attrNameLst>
                                          <p:attrName>ppt_x</p:attrName>
                                        </p:attrNameLst>
                                      </p:cBhvr>
                                      <p:tavLst>
                                        <p:tav tm="0">
                                          <p:val>
                                            <p:strVal val="#ppt_x"/>
                                          </p:val>
                                        </p:tav>
                                        <p:tav tm="100000">
                                          <p:val>
                                            <p:strVal val="#ppt_x"/>
                                          </p:val>
                                        </p:tav>
                                      </p:tavLst>
                                    </p:anim>
                                    <p:anim calcmode="lin" valueType="num">
                                      <p:cBhvr>
                                        <p:cTn id="103" dur="1000" fill="hold"/>
                                        <p:tgtEl>
                                          <p:spTgt spid="52"/>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53"/>
                                        </p:tgtEl>
                                        <p:attrNameLst>
                                          <p:attrName>style.visibility</p:attrName>
                                        </p:attrNameLst>
                                      </p:cBhvr>
                                      <p:to>
                                        <p:strVal val="visible"/>
                                      </p:to>
                                    </p:set>
                                    <p:animEffect transition="in" filter="fade">
                                      <p:cBhvr>
                                        <p:cTn id="106" dur="1000"/>
                                        <p:tgtEl>
                                          <p:spTgt spid="53"/>
                                        </p:tgtEl>
                                      </p:cBhvr>
                                    </p:animEffect>
                                    <p:anim calcmode="lin" valueType="num">
                                      <p:cBhvr>
                                        <p:cTn id="107" dur="1000" fill="hold"/>
                                        <p:tgtEl>
                                          <p:spTgt spid="53"/>
                                        </p:tgtEl>
                                        <p:attrNameLst>
                                          <p:attrName>ppt_x</p:attrName>
                                        </p:attrNameLst>
                                      </p:cBhvr>
                                      <p:tavLst>
                                        <p:tav tm="0">
                                          <p:val>
                                            <p:strVal val="#ppt_x"/>
                                          </p:val>
                                        </p:tav>
                                        <p:tav tm="100000">
                                          <p:val>
                                            <p:strVal val="#ppt_x"/>
                                          </p:val>
                                        </p:tav>
                                      </p:tavLst>
                                    </p:anim>
                                    <p:anim calcmode="lin" valueType="num">
                                      <p:cBhvr>
                                        <p:cTn id="108" dur="1000" fill="hold"/>
                                        <p:tgtEl>
                                          <p:spTgt spid="5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Effect transition="in" filter="fade">
                                      <p:cBhvr>
                                        <p:cTn id="111" dur="1000"/>
                                        <p:tgtEl>
                                          <p:spTgt spid="56"/>
                                        </p:tgtEl>
                                      </p:cBhvr>
                                    </p:animEffect>
                                    <p:anim calcmode="lin" valueType="num">
                                      <p:cBhvr>
                                        <p:cTn id="112" dur="1000" fill="hold"/>
                                        <p:tgtEl>
                                          <p:spTgt spid="56"/>
                                        </p:tgtEl>
                                        <p:attrNameLst>
                                          <p:attrName>ppt_x</p:attrName>
                                        </p:attrNameLst>
                                      </p:cBhvr>
                                      <p:tavLst>
                                        <p:tav tm="0">
                                          <p:val>
                                            <p:strVal val="#ppt_x"/>
                                          </p:val>
                                        </p:tav>
                                        <p:tav tm="100000">
                                          <p:val>
                                            <p:strVal val="#ppt_x"/>
                                          </p:val>
                                        </p:tav>
                                      </p:tavLst>
                                    </p:anim>
                                    <p:anim calcmode="lin" valueType="num">
                                      <p:cBhvr>
                                        <p:cTn id="1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4" restart="whenNotActive" fill="hold" evtFilter="cancelBubble" nodeType="interactiveSeq">
                <p:stCondLst>
                  <p:cond evt="onClick" delay="0">
                    <p:tgtEl>
                      <p:spTgt spid="57"/>
                    </p:tgtEl>
                  </p:cond>
                </p:stCondLst>
                <p:endSync evt="end" delay="0">
                  <p:rtn val="all"/>
                </p:endSync>
                <p:childTnLst>
                  <p:par>
                    <p:cTn id="115" fill="hold">
                      <p:stCondLst>
                        <p:cond delay="0"/>
                      </p:stCondLst>
                      <p:childTnLst>
                        <p:par>
                          <p:cTn id="116" fill="hold">
                            <p:stCondLst>
                              <p:cond delay="0"/>
                            </p:stCondLst>
                            <p:childTnLst>
                              <p:par>
                                <p:cTn id="117" presetID="8" presetClass="emph" presetSubtype="0" repeatCount="indefinite" fill="hold" nodeType="clickEffect">
                                  <p:stCondLst>
                                    <p:cond delay="0"/>
                                  </p:stCondLst>
                                  <p:childTnLst>
                                    <p:animRot by="21600000">
                                      <p:cBhvr>
                                        <p:cTn id="118" dur="250" fill="hold"/>
                                        <p:tgtEl>
                                          <p:spTgt spid="9"/>
                                        </p:tgtEl>
                                        <p:attrNameLst>
                                          <p:attrName>r</p:attrName>
                                        </p:attrNameLst>
                                      </p:cBhvr>
                                    </p:animRo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23" restart="whenNotActive" fill="hold" evtFilter="cancelBubble" nodeType="interactiveSeq">
                <p:stCondLst>
                  <p:cond evt="onClick" delay="0">
                    <p:tgtEl>
                      <p:spTgt spid="36"/>
                    </p:tgtEl>
                  </p:cond>
                </p:stCondLst>
                <p:endSync evt="end" delay="0">
                  <p:rtn val="all"/>
                </p:endSync>
                <p:childTnLst>
                  <p:par>
                    <p:cTn id="124" fill="hold">
                      <p:stCondLst>
                        <p:cond delay="0"/>
                      </p:stCondLst>
                      <p:childTnLst>
                        <p:par>
                          <p:cTn id="125" fill="hold">
                            <p:stCondLst>
                              <p:cond delay="0"/>
                            </p:stCondLst>
                            <p:childTnLst>
                              <p:par>
                                <p:cTn id="126" presetID="22" presetClass="exit" presetSubtype="4" fill="hold" nodeType="clickEffect">
                                  <p:stCondLst>
                                    <p:cond delay="0"/>
                                  </p:stCondLst>
                                  <p:childTnLst>
                                    <p:animEffect transition="out" filter="wipe(down)">
                                      <p:cBhvr>
                                        <p:cTn id="127" dur="500"/>
                                        <p:tgtEl>
                                          <p:spTgt spid="33"/>
                                        </p:tgtEl>
                                      </p:cBhvr>
                                    </p:animEffect>
                                    <p:set>
                                      <p:cBhvr>
                                        <p:cTn id="128" dur="1" fill="hold">
                                          <p:stCondLst>
                                            <p:cond delay="499"/>
                                          </p:stCondLst>
                                        </p:cTn>
                                        <p:tgtEl>
                                          <p:spTgt spid="33"/>
                                        </p:tgtEl>
                                        <p:attrNameLst>
                                          <p:attrName>style.visibility</p:attrName>
                                        </p:attrNameLst>
                                      </p:cBhvr>
                                      <p:to>
                                        <p:strVal val="hidden"/>
                                      </p:to>
                                    </p:set>
                                  </p:childTnLst>
                                </p:cTn>
                              </p:par>
                              <p:par>
                                <p:cTn id="129" presetID="22" presetClass="exit" presetSubtype="4" fill="hold" grpId="1" nodeType="withEffect">
                                  <p:stCondLst>
                                    <p:cond delay="0"/>
                                  </p:stCondLst>
                                  <p:childTnLst>
                                    <p:animEffect transition="out" filter="wipe(down)">
                                      <p:cBhvr>
                                        <p:cTn id="130" dur="500"/>
                                        <p:tgtEl>
                                          <p:spTgt spid="36"/>
                                        </p:tgtEl>
                                      </p:cBhvr>
                                    </p:animEffect>
                                    <p:set>
                                      <p:cBhvr>
                                        <p:cTn id="13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32" restart="whenNotActive" fill="hold" evtFilter="cancelBubble" nodeType="interactiveSeq">
                <p:stCondLst>
                  <p:cond evt="onClick" delay="0">
                    <p:tgtEl>
                      <p:spTgt spid="40"/>
                    </p:tgtEl>
                  </p:cond>
                </p:stCondLst>
                <p:endSync evt="end" delay="0">
                  <p:rtn val="all"/>
                </p:endSync>
                <p:childTnLst>
                  <p:par>
                    <p:cTn id="133" fill="hold">
                      <p:stCondLst>
                        <p:cond delay="0"/>
                      </p:stCondLst>
                      <p:childTnLst>
                        <p:par>
                          <p:cTn id="134" fill="hold">
                            <p:stCondLst>
                              <p:cond delay="0"/>
                            </p:stCondLst>
                            <p:childTnLst>
                              <p:par>
                                <p:cTn id="135" presetID="22" presetClass="exit" presetSubtype="4" fill="hold" nodeType="clickEffect">
                                  <p:stCondLst>
                                    <p:cond delay="0"/>
                                  </p:stCondLst>
                                  <p:childTnLst>
                                    <p:animEffect transition="out" filter="wipe(down)">
                                      <p:cBhvr>
                                        <p:cTn id="136" dur="500"/>
                                        <p:tgtEl>
                                          <p:spTgt spid="37"/>
                                        </p:tgtEl>
                                      </p:cBhvr>
                                    </p:animEffect>
                                    <p:set>
                                      <p:cBhvr>
                                        <p:cTn id="137" dur="1" fill="hold">
                                          <p:stCondLst>
                                            <p:cond delay="499"/>
                                          </p:stCondLst>
                                        </p:cTn>
                                        <p:tgtEl>
                                          <p:spTgt spid="37"/>
                                        </p:tgtEl>
                                        <p:attrNameLst>
                                          <p:attrName>style.visibility</p:attrName>
                                        </p:attrNameLst>
                                      </p:cBhvr>
                                      <p:to>
                                        <p:strVal val="hidden"/>
                                      </p:to>
                                    </p:set>
                                  </p:childTnLst>
                                </p:cTn>
                              </p:par>
                              <p:par>
                                <p:cTn id="138" presetID="22" presetClass="exit" presetSubtype="4" fill="hold" grpId="1" nodeType="withEffect">
                                  <p:stCondLst>
                                    <p:cond delay="0"/>
                                  </p:stCondLst>
                                  <p:childTnLst>
                                    <p:animEffect transition="out" filter="wipe(down)">
                                      <p:cBhvr>
                                        <p:cTn id="139" dur="500"/>
                                        <p:tgtEl>
                                          <p:spTgt spid="40"/>
                                        </p:tgtEl>
                                      </p:cBhvr>
                                    </p:animEffect>
                                    <p:set>
                                      <p:cBhvr>
                                        <p:cTn id="14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1" restart="whenNotActive" fill="hold" evtFilter="cancelBubble" nodeType="interactiveSeq">
                <p:stCondLst>
                  <p:cond evt="onClick" delay="0">
                    <p:tgtEl>
                      <p:spTgt spid="44"/>
                    </p:tgtEl>
                  </p:cond>
                </p:stCondLst>
                <p:endSync evt="end" delay="0">
                  <p:rtn val="all"/>
                </p:endSync>
                <p:childTnLst>
                  <p:par>
                    <p:cTn id="142" fill="hold">
                      <p:stCondLst>
                        <p:cond delay="0"/>
                      </p:stCondLst>
                      <p:childTnLst>
                        <p:par>
                          <p:cTn id="143" fill="hold">
                            <p:stCondLst>
                              <p:cond delay="0"/>
                            </p:stCondLst>
                            <p:childTnLst>
                              <p:par>
                                <p:cTn id="144" presetID="22" presetClass="exit" presetSubtype="4" fill="hold" nodeType="clickEffect">
                                  <p:stCondLst>
                                    <p:cond delay="0"/>
                                  </p:stCondLst>
                                  <p:childTnLst>
                                    <p:animEffect transition="out" filter="wipe(down)">
                                      <p:cBhvr>
                                        <p:cTn id="145" dur="500"/>
                                        <p:tgtEl>
                                          <p:spTgt spid="41"/>
                                        </p:tgtEl>
                                      </p:cBhvr>
                                    </p:animEffect>
                                    <p:set>
                                      <p:cBhvr>
                                        <p:cTn id="146" dur="1" fill="hold">
                                          <p:stCondLst>
                                            <p:cond delay="499"/>
                                          </p:stCondLst>
                                        </p:cTn>
                                        <p:tgtEl>
                                          <p:spTgt spid="41"/>
                                        </p:tgtEl>
                                        <p:attrNameLst>
                                          <p:attrName>style.visibility</p:attrName>
                                        </p:attrNameLst>
                                      </p:cBhvr>
                                      <p:to>
                                        <p:strVal val="hidden"/>
                                      </p:to>
                                    </p:set>
                                  </p:childTnLst>
                                </p:cTn>
                              </p:par>
                              <p:par>
                                <p:cTn id="147" presetID="22" presetClass="exit" presetSubtype="4" fill="hold" grpId="1" nodeType="withEffect">
                                  <p:stCondLst>
                                    <p:cond delay="0"/>
                                  </p:stCondLst>
                                  <p:childTnLst>
                                    <p:animEffect transition="out" filter="wipe(down)">
                                      <p:cBhvr>
                                        <p:cTn id="148" dur="500"/>
                                        <p:tgtEl>
                                          <p:spTgt spid="44"/>
                                        </p:tgtEl>
                                      </p:cBhvr>
                                    </p:animEffect>
                                    <p:set>
                                      <p:cBhvr>
                                        <p:cTn id="149"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0" restart="whenNotActive" fill="hold" evtFilter="cancelBubble" nodeType="interactiveSeq">
                <p:stCondLst>
                  <p:cond evt="onClick" delay="0">
                    <p:tgtEl>
                      <p:spTgt spid="56"/>
                    </p:tgtEl>
                  </p:cond>
                </p:stCondLst>
                <p:endSync evt="end" delay="0">
                  <p:rtn val="all"/>
                </p:endSync>
                <p:childTnLst>
                  <p:par>
                    <p:cTn id="151" fill="hold">
                      <p:stCondLst>
                        <p:cond delay="0"/>
                      </p:stCondLst>
                      <p:childTnLst>
                        <p:par>
                          <p:cTn id="152" fill="hold">
                            <p:stCondLst>
                              <p:cond delay="0"/>
                            </p:stCondLst>
                            <p:childTnLst>
                              <p:par>
                                <p:cTn id="153" presetID="22" presetClass="exit" presetSubtype="4" fill="hold" nodeType="clickEffect">
                                  <p:stCondLst>
                                    <p:cond delay="0"/>
                                  </p:stCondLst>
                                  <p:childTnLst>
                                    <p:animEffect transition="out" filter="wipe(down)">
                                      <p:cBhvr>
                                        <p:cTn id="154" dur="500"/>
                                        <p:tgtEl>
                                          <p:spTgt spid="53"/>
                                        </p:tgtEl>
                                      </p:cBhvr>
                                    </p:animEffect>
                                    <p:set>
                                      <p:cBhvr>
                                        <p:cTn id="155" dur="1" fill="hold">
                                          <p:stCondLst>
                                            <p:cond delay="499"/>
                                          </p:stCondLst>
                                        </p:cTn>
                                        <p:tgtEl>
                                          <p:spTgt spid="53"/>
                                        </p:tgtEl>
                                        <p:attrNameLst>
                                          <p:attrName>style.visibility</p:attrName>
                                        </p:attrNameLst>
                                      </p:cBhvr>
                                      <p:to>
                                        <p:strVal val="hidden"/>
                                      </p:to>
                                    </p:set>
                                  </p:childTnLst>
                                </p:cTn>
                              </p:par>
                              <p:par>
                                <p:cTn id="156" presetID="22" presetClass="exit" presetSubtype="4" fill="hold" grpId="1" nodeType="withEffect">
                                  <p:stCondLst>
                                    <p:cond delay="0"/>
                                  </p:stCondLst>
                                  <p:childTnLst>
                                    <p:animEffect transition="out" filter="wipe(down)">
                                      <p:cBhvr>
                                        <p:cTn id="157" dur="500"/>
                                        <p:tgtEl>
                                          <p:spTgt spid="56"/>
                                        </p:tgtEl>
                                      </p:cBhvr>
                                    </p:animEffect>
                                    <p:set>
                                      <p:cBhvr>
                                        <p:cTn id="158"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59" restart="whenNotActive" fill="hold" evtFilter="cancelBubble" nodeType="interactiveSeq">
                <p:stCondLst>
                  <p:cond evt="onClick" delay="0">
                    <p:tgtEl>
                      <p:spTgt spid="52"/>
                    </p:tgtEl>
                  </p:cond>
                </p:stCondLst>
                <p:endSync evt="end" delay="0">
                  <p:rtn val="all"/>
                </p:endSync>
                <p:childTnLst>
                  <p:par>
                    <p:cTn id="160" fill="hold">
                      <p:stCondLst>
                        <p:cond delay="0"/>
                      </p:stCondLst>
                      <p:childTnLst>
                        <p:par>
                          <p:cTn id="161" fill="hold">
                            <p:stCondLst>
                              <p:cond delay="0"/>
                            </p:stCondLst>
                            <p:childTnLst>
                              <p:par>
                                <p:cTn id="162" presetID="22" presetClass="exit" presetSubtype="4" fill="hold" nodeType="withEffect">
                                  <p:stCondLst>
                                    <p:cond delay="0"/>
                                  </p:stCondLst>
                                  <p:childTnLst>
                                    <p:animEffect transition="out" filter="wipe(down)">
                                      <p:cBhvr>
                                        <p:cTn id="163" dur="500"/>
                                        <p:tgtEl>
                                          <p:spTgt spid="49"/>
                                        </p:tgtEl>
                                      </p:cBhvr>
                                    </p:animEffect>
                                    <p:set>
                                      <p:cBhvr>
                                        <p:cTn id="164" dur="1" fill="hold">
                                          <p:stCondLst>
                                            <p:cond delay="499"/>
                                          </p:stCondLst>
                                        </p:cTn>
                                        <p:tgtEl>
                                          <p:spTgt spid="49"/>
                                        </p:tgtEl>
                                        <p:attrNameLst>
                                          <p:attrName>style.visibility</p:attrName>
                                        </p:attrNameLst>
                                      </p:cBhvr>
                                      <p:to>
                                        <p:strVal val="hidden"/>
                                      </p:to>
                                    </p:set>
                                  </p:childTnLst>
                                </p:cTn>
                              </p:par>
                              <p:par>
                                <p:cTn id="165" presetID="22" presetClass="exit" presetSubtype="4" fill="hold" grpId="1" nodeType="withEffect">
                                  <p:stCondLst>
                                    <p:cond delay="0"/>
                                  </p:stCondLst>
                                  <p:childTnLst>
                                    <p:animEffect transition="out" filter="wipe(down)">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8" restart="whenNotActive" fill="hold" evtFilter="cancelBubble" nodeType="interactiveSeq">
                <p:stCondLst>
                  <p:cond evt="onClick" delay="0">
                    <p:tgtEl>
                      <p:spTgt spid="48"/>
                    </p:tgtEl>
                  </p:cond>
                </p:stCondLst>
                <p:endSync evt="end" delay="0">
                  <p:rtn val="all"/>
                </p:endSync>
                <p:childTnLst>
                  <p:par>
                    <p:cTn id="169" fill="hold">
                      <p:stCondLst>
                        <p:cond delay="0"/>
                      </p:stCondLst>
                      <p:childTnLst>
                        <p:par>
                          <p:cTn id="170" fill="hold">
                            <p:stCondLst>
                              <p:cond delay="0"/>
                            </p:stCondLst>
                            <p:childTnLst>
                              <p:par>
                                <p:cTn id="171" presetID="22" presetClass="exit" presetSubtype="4" fill="hold" nodeType="clickEffect">
                                  <p:stCondLst>
                                    <p:cond delay="0"/>
                                  </p:stCondLst>
                                  <p:childTnLst>
                                    <p:animEffect transition="out" filter="wipe(down)">
                                      <p:cBhvr>
                                        <p:cTn id="172" dur="500"/>
                                        <p:tgtEl>
                                          <p:spTgt spid="45"/>
                                        </p:tgtEl>
                                      </p:cBhvr>
                                    </p:animEffect>
                                    <p:set>
                                      <p:cBhvr>
                                        <p:cTn id="173" dur="1" fill="hold">
                                          <p:stCondLst>
                                            <p:cond delay="499"/>
                                          </p:stCondLst>
                                        </p:cTn>
                                        <p:tgtEl>
                                          <p:spTgt spid="45"/>
                                        </p:tgtEl>
                                        <p:attrNameLst>
                                          <p:attrName>style.visibility</p:attrName>
                                        </p:attrNameLst>
                                      </p:cBhvr>
                                      <p:to>
                                        <p:strVal val="hidden"/>
                                      </p:to>
                                    </p:set>
                                  </p:childTnLst>
                                </p:cTn>
                              </p:par>
                              <p:par>
                                <p:cTn id="174" presetID="22" presetClass="exit" presetSubtype="4" fill="hold" grpId="1" nodeType="withEffect">
                                  <p:stCondLst>
                                    <p:cond delay="0"/>
                                  </p:stCondLst>
                                  <p:childTnLst>
                                    <p:animEffect transition="out" filter="wipe(down)">
                                      <p:cBhvr>
                                        <p:cTn id="175" dur="500"/>
                                        <p:tgtEl>
                                          <p:spTgt spid="48"/>
                                        </p:tgtEl>
                                      </p:cBhvr>
                                    </p:animEffect>
                                    <p:set>
                                      <p:cBhvr>
                                        <p:cTn id="176"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77" restart="whenNotActive" fill="hold" evtFilter="cancelBubble" nodeType="interactiveSeq">
                <p:stCondLst>
                  <p:cond evt="onClick" delay="0">
                    <p:tgtEl>
                      <p:spTgt spid="24"/>
                    </p:tgtEl>
                  </p:cond>
                </p:stCondLst>
                <p:endSync evt="end" delay="0">
                  <p:rtn val="all"/>
                </p:endSync>
                <p:childTnLst>
                  <p:par>
                    <p:cTn id="178" fill="hold">
                      <p:stCondLst>
                        <p:cond delay="0"/>
                      </p:stCondLst>
                      <p:childTnLst>
                        <p:par>
                          <p:cTn id="179" fill="hold">
                            <p:stCondLst>
                              <p:cond delay="0"/>
                            </p:stCondLst>
                            <p:childTnLst>
                              <p:par>
                                <p:cTn id="180" presetID="45" presetClass="entr" presetSubtype="0" repeatCount="indefinite" fill="hold" nodeType="clickEffect">
                                  <p:stCondLst>
                                    <p:cond delay="0"/>
                                  </p:stCondLst>
                                  <p:childTnLst>
                                    <p:set>
                                      <p:cBhvr>
                                        <p:cTn id="181" dur="1" fill="hold">
                                          <p:stCondLst>
                                            <p:cond delay="0"/>
                                          </p:stCondLst>
                                        </p:cTn>
                                        <p:tgtEl>
                                          <p:spTgt spid="58"/>
                                        </p:tgtEl>
                                        <p:attrNameLst>
                                          <p:attrName>style.visibility</p:attrName>
                                        </p:attrNameLst>
                                      </p:cBhvr>
                                      <p:to>
                                        <p:strVal val="visible"/>
                                      </p:to>
                                    </p:set>
                                    <p:animEffect transition="in" filter="fade">
                                      <p:cBhvr>
                                        <p:cTn id="182" dur="2000"/>
                                        <p:tgtEl>
                                          <p:spTgt spid="58"/>
                                        </p:tgtEl>
                                      </p:cBhvr>
                                    </p:animEffect>
                                    <p:anim calcmode="lin" valueType="num">
                                      <p:cBhvr>
                                        <p:cTn id="183" dur="2000" fill="hold"/>
                                        <p:tgtEl>
                                          <p:spTgt spid="58"/>
                                        </p:tgtEl>
                                        <p:attrNameLst>
                                          <p:attrName>ppt_w</p:attrName>
                                        </p:attrNameLst>
                                      </p:cBhvr>
                                      <p:tavLst>
                                        <p:tav tm="0" fmla="#ppt_w*sin(2.5*pi*$)">
                                          <p:val>
                                            <p:fltVal val="0"/>
                                          </p:val>
                                        </p:tav>
                                        <p:tav tm="100000">
                                          <p:val>
                                            <p:fltVal val="1"/>
                                          </p:val>
                                        </p:tav>
                                      </p:tavLst>
                                    </p:anim>
                                    <p:anim calcmode="lin" valueType="num">
                                      <p:cBhvr>
                                        <p:cTn id="184" dur="20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4"/>
                  </p:tgtEl>
                </p:cond>
              </p:nextCondLst>
            </p:seq>
          </p:childTnLst>
        </p:cTn>
      </p:par>
    </p:tnLst>
    <p:bldLst>
      <p:bldP spid="17" grpId="0" animBg="1"/>
      <p:bldP spid="18" grpId="0" animBg="1"/>
      <p:bldP spid="19" grpId="0" animBg="1"/>
      <p:bldP spid="20" grpId="0" animBg="1"/>
      <p:bldP spid="21" grpId="0" animBg="1"/>
      <p:bldP spid="22" grpId="0" animBg="1"/>
      <p:bldP spid="23" grpId="0" animBg="1"/>
      <p:bldP spid="26" grpId="0" animBg="1"/>
      <p:bldP spid="27" grpId="0" animBg="1"/>
      <p:bldP spid="28" grpId="0" animBg="1"/>
      <p:bldP spid="29" grpId="0" animBg="1"/>
      <p:bldP spid="30" grpId="0" animBg="1"/>
      <p:bldP spid="31" grpId="0" animBg="1"/>
      <p:bldP spid="32" grpId="0" animBg="1"/>
      <p:bldP spid="36" grpId="0"/>
      <p:bldP spid="36" grpId="1"/>
      <p:bldP spid="40" grpId="0"/>
      <p:bldP spid="40" grpId="1"/>
      <p:bldP spid="44" grpId="0"/>
      <p:bldP spid="44" grpId="1"/>
      <p:bldP spid="48" grpId="0"/>
      <p:bldP spid="48" grpId="1"/>
      <p:bldP spid="52" grpId="0"/>
      <p:bldP spid="52" grpId="1"/>
      <p:bldP spid="56" grpId="0"/>
      <p:bldP spid="5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83AD24-5D84-80AB-F81F-D15F3D7D92CE}"/>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77B55A76-7CD9-285B-E3A8-166BFD426400}"/>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66926F12-71DC-5D35-CCD4-9424F189B24A}"/>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02552FF-55FF-6438-9145-489BA1EEF1B9}"/>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6B31F4D-6353-50BA-E56A-A85B04505B75}"/>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01</a:t>
              </a:r>
            </a:p>
          </p:txBody>
        </p:sp>
      </p:grpSp>
      <p:grpSp>
        <p:nvGrpSpPr>
          <p:cNvPr id="11" name="Group 10">
            <a:extLst>
              <a:ext uri="{FF2B5EF4-FFF2-40B4-BE49-F238E27FC236}">
                <a16:creationId xmlns:a16="http://schemas.microsoft.com/office/drawing/2014/main" id="{06033BA1-9C55-5DF9-65AF-5C21A8AB17E9}"/>
              </a:ext>
            </a:extLst>
          </p:cNvPr>
          <p:cNvGrpSpPr/>
          <p:nvPr/>
        </p:nvGrpSpPr>
        <p:grpSpPr>
          <a:xfrm>
            <a:off x="1342650" y="1514590"/>
            <a:ext cx="9506700" cy="3928267"/>
            <a:chOff x="7489506" y="3541206"/>
            <a:chExt cx="789704" cy="782211"/>
          </a:xfrm>
        </p:grpSpPr>
        <p:grpSp>
          <p:nvGrpSpPr>
            <p:cNvPr id="12" name="Group 11">
              <a:extLst>
                <a:ext uri="{FF2B5EF4-FFF2-40B4-BE49-F238E27FC236}">
                  <a16:creationId xmlns:a16="http://schemas.microsoft.com/office/drawing/2014/main" id="{9F6B8EBC-556B-2F00-2270-05EEFB8DBA8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1CFB1663-3C98-A565-A386-11E55F74A4AD}"/>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F450061-0420-CAA7-2A2B-E6D04E79DEB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CCAF0FC4-536D-6979-E71D-28066030572C}"/>
                </a:ext>
              </a:extLst>
            </p:cNvPr>
            <p:cNvSpPr txBox="1"/>
            <p:nvPr/>
          </p:nvSpPr>
          <p:spPr>
            <a:xfrm>
              <a:off x="7548184" y="3706709"/>
              <a:ext cx="714375" cy="177728"/>
            </a:xfrm>
            <a:prstGeom prst="rect">
              <a:avLst/>
            </a:prstGeom>
            <a:solidFill>
              <a:srgbClr val="75DAD4"/>
            </a:solidFill>
          </p:spPr>
          <p:txBody>
            <a:bodyPr wrap="square" rtlCol="0">
              <a:spAutoFit/>
            </a:bodyPr>
            <a:lstStyle/>
            <a:p>
              <a:r>
                <a:rPr lang="en-US" sz="2800" b="1" dirty="0" err="1">
                  <a:latin typeface="Roboto" panose="02000000000000000000" pitchFamily="2" charset="0"/>
                  <a:ea typeface="Roboto" panose="02000000000000000000" pitchFamily="2" charset="0"/>
                </a:rPr>
                <a:t>Câu</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hỏi</a:t>
              </a:r>
              <a:r>
                <a:rPr lang="en-US" sz="2800" b="1" dirty="0">
                  <a:latin typeface="Roboto" panose="02000000000000000000" pitchFamily="2" charset="0"/>
                  <a:ea typeface="Roboto" panose="02000000000000000000" pitchFamily="2" charset="0"/>
                </a:rPr>
                <a:t>: </a:t>
              </a:r>
              <a:r>
                <a:rPr lang="en-US" sz="2400" b="1" dirty="0" err="1">
                  <a:solidFill>
                    <a:schemeClr val="accent6">
                      <a:lumMod val="50000"/>
                    </a:schemeClr>
                  </a:solidFill>
                </a:rPr>
                <a:t>Nếu</a:t>
              </a:r>
              <a:r>
                <a:rPr lang="en-US" sz="2400" b="1" dirty="0">
                  <a:solidFill>
                    <a:schemeClr val="accent6">
                      <a:lumMod val="50000"/>
                    </a:schemeClr>
                  </a:solidFill>
                </a:rPr>
                <a:t> </a:t>
              </a:r>
              <a:r>
                <a:rPr lang="en-US" sz="2400" b="1" dirty="0" err="1">
                  <a:solidFill>
                    <a:schemeClr val="accent6">
                      <a:lumMod val="50000"/>
                    </a:schemeClr>
                  </a:solidFill>
                </a:rPr>
                <a:t>cố</a:t>
              </a:r>
              <a:r>
                <a:rPr lang="en-US" sz="2400" b="1" dirty="0">
                  <a:solidFill>
                    <a:schemeClr val="accent6">
                      <a:lumMod val="50000"/>
                    </a:schemeClr>
                  </a:solidFill>
                </a:rPr>
                <a:t> </a:t>
              </a:r>
              <a:r>
                <a:rPr lang="en-US" sz="2400" b="1" dirty="0" err="1">
                  <a:solidFill>
                    <a:schemeClr val="accent6">
                      <a:lumMod val="50000"/>
                    </a:schemeClr>
                  </a:solidFill>
                </a:rPr>
                <a:t>tình</a:t>
              </a:r>
              <a:r>
                <a:rPr lang="en-US" sz="2400" b="1" dirty="0">
                  <a:solidFill>
                    <a:schemeClr val="accent6">
                      <a:lumMod val="50000"/>
                    </a:schemeClr>
                  </a:solidFill>
                </a:rPr>
                <a:t> </a:t>
              </a:r>
              <a:r>
                <a:rPr lang="en-US" sz="2400" b="1" dirty="0" err="1">
                  <a:solidFill>
                    <a:schemeClr val="accent6">
                      <a:lumMod val="50000"/>
                    </a:schemeClr>
                  </a:solidFill>
                </a:rPr>
                <a:t>truy</a:t>
              </a:r>
              <a:r>
                <a:rPr lang="en-US" sz="2400" b="1" dirty="0">
                  <a:solidFill>
                    <a:schemeClr val="accent6">
                      <a:lumMod val="50000"/>
                    </a:schemeClr>
                  </a:solidFill>
                </a:rPr>
                <a:t> </a:t>
              </a:r>
              <a:r>
                <a:rPr lang="en-US" sz="2400" b="1" dirty="0" err="1">
                  <a:solidFill>
                    <a:schemeClr val="accent6">
                      <a:lumMod val="50000"/>
                    </a:schemeClr>
                  </a:solidFill>
                </a:rPr>
                <a:t>cập</a:t>
              </a:r>
              <a:r>
                <a:rPr lang="en-US" sz="2400" b="1" dirty="0">
                  <a:solidFill>
                    <a:schemeClr val="accent6">
                      <a:lumMod val="50000"/>
                    </a:schemeClr>
                  </a:solidFill>
                </a:rPr>
                <a:t> </a:t>
              </a:r>
              <a:r>
                <a:rPr lang="en-US" sz="2400" b="1" dirty="0" err="1">
                  <a:solidFill>
                    <a:schemeClr val="accent6">
                      <a:lumMod val="50000"/>
                    </a:schemeClr>
                  </a:solidFill>
                </a:rPr>
                <a:t>vào</a:t>
              </a:r>
              <a:r>
                <a:rPr lang="en-US" sz="2400" b="1" dirty="0">
                  <a:solidFill>
                    <a:schemeClr val="accent6">
                      <a:lumMod val="50000"/>
                    </a:schemeClr>
                  </a:solidFill>
                </a:rPr>
                <a:t> </a:t>
              </a:r>
              <a:r>
                <a:rPr lang="en-US" sz="2400" b="1" dirty="0" err="1">
                  <a:solidFill>
                    <a:schemeClr val="accent6">
                      <a:lumMod val="50000"/>
                    </a:schemeClr>
                  </a:solidFill>
                </a:rPr>
                <a:t>trang</a:t>
              </a:r>
              <a:r>
                <a:rPr lang="en-US" sz="2400" b="1" dirty="0">
                  <a:solidFill>
                    <a:schemeClr val="accent6">
                      <a:lumMod val="50000"/>
                    </a:schemeClr>
                  </a:solidFill>
                </a:rPr>
                <a:t> web </a:t>
              </a:r>
              <a:r>
                <a:rPr lang="en-US" sz="2400" b="1" dirty="0" err="1">
                  <a:solidFill>
                    <a:schemeClr val="accent6">
                      <a:lumMod val="50000"/>
                    </a:schemeClr>
                  </a:solidFill>
                </a:rPr>
                <a:t>không</a:t>
              </a:r>
              <a:r>
                <a:rPr lang="en-US" sz="2400" b="1" dirty="0">
                  <a:solidFill>
                    <a:schemeClr val="accent6">
                      <a:lumMod val="50000"/>
                    </a:schemeClr>
                  </a:solidFill>
                </a:rPr>
                <a:t> </a:t>
              </a:r>
              <a:r>
                <a:rPr lang="en-US" sz="2400" b="1" dirty="0" err="1">
                  <a:solidFill>
                    <a:schemeClr val="accent6">
                      <a:lumMod val="50000"/>
                    </a:schemeClr>
                  </a:solidFill>
                </a:rPr>
                <a:t>phù</a:t>
              </a:r>
              <a:r>
                <a:rPr lang="en-US" sz="2400" b="1" dirty="0">
                  <a:solidFill>
                    <a:schemeClr val="accent6">
                      <a:lumMod val="50000"/>
                    </a:schemeClr>
                  </a:solidFill>
                </a:rPr>
                <a:t> </a:t>
              </a:r>
              <a:r>
                <a:rPr lang="en-US" sz="2400" b="1" dirty="0" err="1">
                  <a:solidFill>
                    <a:schemeClr val="accent6">
                      <a:lumMod val="50000"/>
                    </a:schemeClr>
                  </a:solidFill>
                </a:rPr>
                <a:t>hợp</a:t>
              </a:r>
              <a:r>
                <a:rPr lang="en-US" sz="2400" b="1" dirty="0">
                  <a:solidFill>
                    <a:schemeClr val="accent6">
                      <a:lumMod val="50000"/>
                    </a:schemeClr>
                  </a:solidFill>
                </a:rPr>
                <a:t> </a:t>
              </a:r>
              <a:r>
                <a:rPr lang="en-US" sz="2400" b="1" dirty="0" err="1">
                  <a:solidFill>
                    <a:schemeClr val="accent6">
                      <a:lumMod val="50000"/>
                    </a:schemeClr>
                  </a:solidFill>
                </a:rPr>
                <a:t>và</a:t>
              </a:r>
              <a:r>
                <a:rPr lang="en-US" sz="2400" b="1" dirty="0">
                  <a:solidFill>
                    <a:schemeClr val="accent6">
                      <a:lumMod val="50000"/>
                    </a:schemeClr>
                  </a:solidFill>
                </a:rPr>
                <a:t> </a:t>
              </a:r>
              <a:r>
                <a:rPr lang="en-US" sz="2400" b="1" dirty="0" err="1">
                  <a:solidFill>
                    <a:schemeClr val="accent6">
                      <a:lumMod val="50000"/>
                    </a:schemeClr>
                  </a:solidFill>
                </a:rPr>
                <a:t>không</a:t>
              </a:r>
              <a:r>
                <a:rPr lang="en-US" sz="2400" b="1" dirty="0">
                  <a:solidFill>
                    <a:schemeClr val="accent6">
                      <a:lumMod val="50000"/>
                    </a:schemeClr>
                  </a:solidFill>
                </a:rPr>
                <a:t> </a:t>
              </a:r>
              <a:r>
                <a:rPr lang="en-US" sz="2400" b="1" dirty="0" err="1">
                  <a:solidFill>
                    <a:schemeClr val="accent6">
                      <a:lumMod val="50000"/>
                    </a:schemeClr>
                  </a:solidFill>
                </a:rPr>
                <a:t>nên</a:t>
              </a:r>
              <a:r>
                <a:rPr lang="en-US" sz="2400" b="1" dirty="0">
                  <a:solidFill>
                    <a:schemeClr val="accent6">
                      <a:lumMod val="50000"/>
                    </a:schemeClr>
                  </a:solidFill>
                </a:rPr>
                <a:t> </a:t>
              </a:r>
              <a:r>
                <a:rPr lang="en-US" sz="2400" b="1" dirty="0" err="1">
                  <a:solidFill>
                    <a:schemeClr val="accent6">
                      <a:lumMod val="50000"/>
                    </a:schemeClr>
                  </a:solidFill>
                </a:rPr>
                <a:t>xem</a:t>
              </a:r>
              <a:r>
                <a:rPr lang="en-US" sz="2400" b="1" dirty="0">
                  <a:solidFill>
                    <a:schemeClr val="accent6">
                      <a:lumMod val="50000"/>
                    </a:schemeClr>
                  </a:solidFill>
                </a:rPr>
                <a:t>, </a:t>
              </a:r>
              <a:r>
                <a:rPr lang="en-US" sz="2400" b="1" dirty="0" err="1">
                  <a:solidFill>
                    <a:schemeClr val="accent6">
                      <a:lumMod val="50000"/>
                    </a:schemeClr>
                  </a:solidFill>
                </a:rPr>
                <a:t>em</a:t>
              </a:r>
              <a:r>
                <a:rPr lang="en-US" sz="2400" b="1" dirty="0">
                  <a:solidFill>
                    <a:schemeClr val="accent6">
                      <a:lumMod val="50000"/>
                    </a:schemeClr>
                  </a:solidFill>
                </a:rPr>
                <a:t> </a:t>
              </a:r>
              <a:r>
                <a:rPr lang="en-US" sz="2400" b="1" dirty="0" err="1">
                  <a:solidFill>
                    <a:schemeClr val="accent6">
                      <a:lumMod val="50000"/>
                    </a:schemeClr>
                  </a:solidFill>
                </a:rPr>
                <a:t>có</a:t>
              </a:r>
              <a:r>
                <a:rPr lang="en-US" sz="2400" b="1" dirty="0">
                  <a:solidFill>
                    <a:schemeClr val="accent6">
                      <a:lumMod val="50000"/>
                    </a:schemeClr>
                  </a:solidFill>
                </a:rPr>
                <a:t> </a:t>
              </a:r>
              <a:r>
                <a:rPr lang="en-US" sz="2400" b="1" dirty="0" err="1">
                  <a:solidFill>
                    <a:schemeClr val="accent6">
                      <a:lumMod val="50000"/>
                    </a:schemeClr>
                  </a:solidFill>
                </a:rPr>
                <a:t>thể</a:t>
              </a:r>
              <a:r>
                <a:rPr lang="en-US" sz="2400" b="1" dirty="0">
                  <a:solidFill>
                    <a:schemeClr val="accent6">
                      <a:lumMod val="50000"/>
                    </a:schemeClr>
                  </a:solidFill>
                </a:rPr>
                <a:t> </a:t>
              </a:r>
              <a:r>
                <a:rPr lang="en-US" sz="2400" b="1" dirty="0" err="1">
                  <a:solidFill>
                    <a:schemeClr val="accent6">
                      <a:lumMod val="50000"/>
                    </a:schemeClr>
                  </a:solidFill>
                </a:rPr>
                <a:t>gặp</a:t>
              </a:r>
              <a:r>
                <a:rPr lang="en-US" sz="2400" b="1" dirty="0">
                  <a:solidFill>
                    <a:schemeClr val="accent6">
                      <a:lumMod val="50000"/>
                    </a:schemeClr>
                  </a:solidFill>
                </a:rPr>
                <a:t> </a:t>
              </a:r>
              <a:r>
                <a:rPr lang="en-US" sz="2400" b="1" dirty="0" err="1">
                  <a:solidFill>
                    <a:schemeClr val="accent6">
                      <a:lumMod val="50000"/>
                    </a:schemeClr>
                  </a:solidFill>
                </a:rPr>
                <a:t>những</a:t>
              </a:r>
              <a:r>
                <a:rPr lang="en-US" sz="2400" b="1" dirty="0">
                  <a:solidFill>
                    <a:schemeClr val="accent6">
                      <a:lumMod val="50000"/>
                    </a:schemeClr>
                  </a:solidFill>
                </a:rPr>
                <a:t> </a:t>
              </a:r>
              <a:r>
                <a:rPr lang="en-US" sz="2400" b="1" dirty="0" err="1">
                  <a:solidFill>
                    <a:schemeClr val="accent6">
                      <a:lumMod val="50000"/>
                    </a:schemeClr>
                  </a:solidFill>
                </a:rPr>
                <a:t>tác</a:t>
              </a:r>
              <a:r>
                <a:rPr lang="en-US" sz="2400" b="1" dirty="0">
                  <a:solidFill>
                    <a:schemeClr val="accent6">
                      <a:lumMod val="50000"/>
                    </a:schemeClr>
                  </a:solidFill>
                </a:rPr>
                <a:t> </a:t>
              </a:r>
              <a:r>
                <a:rPr lang="en-US" sz="2400" b="1" dirty="0" err="1">
                  <a:solidFill>
                    <a:schemeClr val="accent6">
                      <a:lumMod val="50000"/>
                    </a:schemeClr>
                  </a:solidFill>
                </a:rPr>
                <a:t>hại</a:t>
              </a:r>
              <a:r>
                <a:rPr lang="en-US" sz="2400" b="1" dirty="0">
                  <a:solidFill>
                    <a:schemeClr val="accent6">
                      <a:lumMod val="50000"/>
                    </a:schemeClr>
                  </a:solidFill>
                </a:rPr>
                <a:t> </a:t>
              </a:r>
              <a:r>
                <a:rPr lang="en-US" sz="2400" b="1" dirty="0" err="1">
                  <a:solidFill>
                    <a:schemeClr val="accent6">
                      <a:lumMod val="50000"/>
                    </a:schemeClr>
                  </a:solidFill>
                </a:rPr>
                <a:t>gì</a:t>
              </a:r>
              <a:r>
                <a:rPr lang="en-US" sz="2400" b="1" dirty="0">
                  <a:solidFill>
                    <a:schemeClr val="accent6">
                      <a:lumMod val="50000"/>
                    </a:schemeClr>
                  </a:solidFill>
                </a:rPr>
                <a:t>?</a:t>
              </a:r>
              <a:endParaRPr lang="en-US" sz="2800" b="1" dirty="0">
                <a:solidFill>
                  <a:schemeClr val="accent6">
                    <a:lumMod val="50000"/>
                  </a:schemeClr>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9C20E3AB-D048-E351-9C71-19A8B5A6C638}"/>
                </a:ext>
              </a:extLst>
            </p:cNvPr>
            <p:cNvSpPr txBox="1"/>
            <p:nvPr/>
          </p:nvSpPr>
          <p:spPr>
            <a:xfrm>
              <a:off x="7576095" y="3924092"/>
              <a:ext cx="307841" cy="165471"/>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latin typeface="Roboto" panose="02000000000000000000" pitchFamily="2" charset="0"/>
                  <a:ea typeface="Roboto" panose="02000000000000000000" pitchFamily="2" charset="0"/>
                </a:rPr>
                <a:t>A.</a:t>
              </a:r>
              <a:r>
                <a:rPr lang="vi-VN" sz="2800" b="1" dirty="0">
                  <a:latin typeface="Roboto" panose="02000000000000000000" pitchFamily="2" charset="0"/>
                  <a:ea typeface="Roboto" panose="02000000000000000000" pitchFamily="2" charset="0"/>
                </a:rPr>
                <a:t> </a:t>
              </a:r>
              <a:r>
                <a:rPr lang="en-US" sz="2000" dirty="0" err="1"/>
                <a:t>Em</a:t>
              </a:r>
              <a:r>
                <a:rPr lang="en-US" sz="2000" dirty="0"/>
                <a:t> </a:t>
              </a:r>
              <a:r>
                <a:rPr lang="en-US" sz="2000" dirty="0" err="1"/>
                <a:t>có</a:t>
              </a:r>
              <a:r>
                <a:rPr lang="en-US" sz="2000" dirty="0"/>
                <a:t> </a:t>
              </a:r>
              <a:r>
                <a:rPr lang="en-US" sz="2000" dirty="0" err="1"/>
                <a:t>thể</a:t>
              </a:r>
              <a:r>
                <a:rPr lang="en-US" sz="2000" dirty="0"/>
                <a:t> </a:t>
              </a:r>
              <a:r>
                <a:rPr lang="en-US" sz="2000" dirty="0" err="1"/>
                <a:t>bị</a:t>
              </a:r>
              <a:r>
                <a:rPr lang="en-US" sz="2000" dirty="0"/>
                <a:t> </a:t>
              </a:r>
              <a:r>
                <a:rPr lang="en-US" sz="2000" dirty="0" err="1"/>
                <a:t>dụ</a:t>
              </a:r>
              <a:r>
                <a:rPr lang="en-US" sz="2000" dirty="0"/>
                <a:t> </a:t>
              </a:r>
              <a:r>
                <a:rPr lang="en-US" sz="2000" dirty="0" err="1"/>
                <a:t>dỗ</a:t>
              </a:r>
              <a:r>
                <a:rPr lang="en-US" sz="2000" dirty="0"/>
                <a:t>, </a:t>
              </a:r>
              <a:r>
                <a:rPr lang="en-US" sz="2000" dirty="0" err="1"/>
                <a:t>hướng</a:t>
              </a:r>
              <a:r>
                <a:rPr lang="en-US" sz="2000" dirty="0"/>
                <a:t> </a:t>
              </a:r>
              <a:r>
                <a:rPr lang="en-US" sz="2000" dirty="0" err="1"/>
                <a:t>dẫn</a:t>
              </a:r>
              <a:r>
                <a:rPr lang="en-US" sz="2000" dirty="0"/>
                <a:t> </a:t>
              </a:r>
              <a:r>
                <a:rPr lang="en-US" sz="2000" dirty="0" err="1"/>
                <a:t>làm</a:t>
              </a:r>
              <a:r>
                <a:rPr lang="en-US" sz="2000" dirty="0"/>
                <a:t> </a:t>
              </a:r>
              <a:r>
                <a:rPr lang="en-US" sz="2000" dirty="0" err="1"/>
                <a:t>theo</a:t>
              </a:r>
              <a:r>
                <a:rPr lang="en-US" sz="2000" dirty="0"/>
                <a:t> </a:t>
              </a:r>
              <a:r>
                <a:rPr lang="en-US" sz="2000" dirty="0" err="1"/>
                <a:t>những</a:t>
              </a:r>
              <a:r>
                <a:rPr lang="en-US" sz="2000" dirty="0"/>
                <a:t> </a:t>
              </a:r>
              <a:r>
                <a:rPr lang="en-US" sz="2000" dirty="0" err="1"/>
                <a:t>việc</a:t>
              </a:r>
              <a:r>
                <a:rPr lang="en-US" sz="2000" dirty="0"/>
                <a:t> </a:t>
              </a:r>
              <a:r>
                <a:rPr lang="en-US" sz="2000" dirty="0" err="1"/>
                <a:t>không</a:t>
              </a:r>
              <a:r>
                <a:rPr lang="en-US" sz="2000" dirty="0"/>
                <a:t> </a:t>
              </a:r>
              <a:r>
                <a:rPr lang="en-US" sz="2000" dirty="0" err="1"/>
                <a:t>đúng</a:t>
              </a:r>
              <a:endParaRPr lang="en-US" sz="2000" b="1" dirty="0">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BB27A4F0-200C-91BF-06AD-E8F23E1A654A}"/>
                </a:ext>
              </a:extLst>
            </p:cNvPr>
            <p:cNvSpPr txBox="1"/>
            <p:nvPr/>
          </p:nvSpPr>
          <p:spPr>
            <a:xfrm>
              <a:off x="7935719" y="3927168"/>
              <a:ext cx="293682"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latin typeface="Roboto" panose="02000000000000000000" pitchFamily="2" charset="0"/>
                </a:rPr>
                <a:t>B.</a:t>
              </a:r>
              <a:r>
                <a:rPr lang="en-US" sz="2800" b="1" dirty="0">
                  <a:latin typeface="Roboto" panose="02000000000000000000" pitchFamily="2" charset="0"/>
                  <a:ea typeface="Roboto" panose="02000000000000000000" pitchFamily="2" charset="0"/>
                </a:rPr>
                <a:t> </a:t>
              </a:r>
              <a:r>
                <a:rPr lang="en-US" dirty="0" err="1"/>
                <a:t>Máy</a:t>
              </a:r>
              <a:r>
                <a:rPr lang="en-US" dirty="0"/>
                <a:t> </a:t>
              </a:r>
              <a:r>
                <a:rPr lang="en-US" dirty="0" err="1"/>
                <a:t>tính</a:t>
              </a:r>
              <a:r>
                <a:rPr lang="en-US" dirty="0"/>
                <a:t> </a:t>
              </a:r>
              <a:r>
                <a:rPr lang="en-US" dirty="0" err="1"/>
                <a:t>của</a:t>
              </a:r>
              <a:r>
                <a:rPr lang="en-US" dirty="0"/>
                <a:t> </a:t>
              </a:r>
              <a:r>
                <a:rPr lang="en-US" dirty="0" err="1"/>
                <a:t>em</a:t>
              </a:r>
              <a:r>
                <a:rPr lang="en-US" dirty="0"/>
                <a:t> </a:t>
              </a:r>
              <a:r>
                <a:rPr lang="en-US" dirty="0" err="1"/>
                <a:t>có</a:t>
              </a:r>
              <a:r>
                <a:rPr lang="en-US" dirty="0"/>
                <a:t> </a:t>
              </a:r>
              <a:r>
                <a:rPr lang="en-US" dirty="0" err="1"/>
                <a:t>thể</a:t>
              </a:r>
              <a:r>
                <a:rPr lang="en-US" dirty="0"/>
                <a:t> </a:t>
              </a:r>
              <a:r>
                <a:rPr lang="en-US" dirty="0" err="1"/>
                <a:t>bị</a:t>
              </a:r>
              <a:r>
                <a:rPr lang="en-US" dirty="0"/>
                <a:t> </a:t>
              </a:r>
              <a:r>
                <a:rPr lang="en-US" dirty="0" err="1"/>
                <a:t>hỏng</a:t>
              </a:r>
              <a:endParaRPr lang="en-US" sz="2800" b="1"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90F1FC7F-70E5-6F9B-CB08-AE9D50DD0604}"/>
                </a:ext>
              </a:extLst>
            </p:cNvPr>
            <p:cNvSpPr txBox="1"/>
            <p:nvPr/>
          </p:nvSpPr>
          <p:spPr>
            <a:xfrm>
              <a:off x="7576095" y="4139497"/>
              <a:ext cx="307841"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latin typeface="Roboto" panose="02000000000000000000" pitchFamily="2" charset="0"/>
                </a:rPr>
                <a:t>C.</a:t>
              </a:r>
              <a:r>
                <a:rPr lang="en-US" sz="2800" b="1" dirty="0">
                  <a:latin typeface="Roboto" panose="02000000000000000000" pitchFamily="2" charset="0"/>
                  <a:ea typeface="Roboto" panose="02000000000000000000" pitchFamily="2" charset="0"/>
                </a:rPr>
                <a:t> </a:t>
              </a:r>
              <a:r>
                <a:rPr lang="en-US" sz="2000" dirty="0" err="1"/>
                <a:t>Em</a:t>
              </a:r>
              <a:r>
                <a:rPr lang="en-US" sz="2000" dirty="0"/>
                <a:t> </a:t>
              </a:r>
              <a:r>
                <a:rPr lang="en-US" sz="2000" dirty="0" err="1"/>
                <a:t>không</a:t>
              </a:r>
              <a:r>
                <a:rPr lang="en-US" sz="2000" dirty="0"/>
                <a:t> </a:t>
              </a:r>
              <a:r>
                <a:rPr lang="en-US" sz="2000" dirty="0" err="1"/>
                <a:t>mở</a:t>
              </a:r>
              <a:r>
                <a:rPr lang="en-US" sz="2000" dirty="0"/>
                <a:t> đ</a:t>
              </a:r>
              <a:r>
                <a:rPr lang="vi-VN" sz="2000" dirty="0"/>
                <a:t>ư</a:t>
              </a:r>
              <a:r>
                <a:rPr lang="en-US" sz="2000" dirty="0" err="1"/>
                <a:t>ợc</a:t>
              </a:r>
              <a:r>
                <a:rPr lang="en-US" sz="2000" dirty="0"/>
                <a:t> </a:t>
              </a:r>
              <a:r>
                <a:rPr lang="en-US" sz="2000" dirty="0" err="1"/>
                <a:t>tài</a:t>
              </a:r>
              <a:r>
                <a:rPr lang="en-US" sz="2000" dirty="0"/>
                <a:t> </a:t>
              </a:r>
              <a:r>
                <a:rPr lang="en-US" sz="2000" dirty="0" err="1"/>
                <a:t>liệu</a:t>
              </a:r>
              <a:endParaRPr lang="en-US" sz="2000" dirty="0"/>
            </a:p>
          </p:txBody>
        </p:sp>
        <p:sp>
          <p:nvSpPr>
            <p:cNvPr id="17" name="TextBox 16">
              <a:extLst>
                <a:ext uri="{FF2B5EF4-FFF2-40B4-BE49-F238E27FC236}">
                  <a16:creationId xmlns:a16="http://schemas.microsoft.com/office/drawing/2014/main" id="{BE9932AE-399F-ACB9-3A72-12634498629F}"/>
                </a:ext>
              </a:extLst>
            </p:cNvPr>
            <p:cNvSpPr txBox="1"/>
            <p:nvPr/>
          </p:nvSpPr>
          <p:spPr>
            <a:xfrm>
              <a:off x="7935719" y="4139497"/>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latin typeface="Roboto" panose="02000000000000000000" pitchFamily="2" charset="0"/>
                </a:rPr>
                <a:t>D.</a:t>
              </a:r>
              <a:r>
                <a:rPr lang="vi-VN" sz="2800" b="1" dirty="0">
                  <a:latin typeface="Roboto" panose="02000000000000000000" pitchFamily="2" charset="0"/>
                  <a:ea typeface="Roboto" panose="02000000000000000000" pitchFamily="2" charset="0"/>
                </a:rPr>
                <a:t> </a:t>
              </a:r>
              <a:r>
                <a:rPr lang="en-US" dirty="0"/>
                <a:t> </a:t>
              </a:r>
              <a:r>
                <a:rPr lang="en-US" dirty="0" err="1"/>
                <a:t>Em</a:t>
              </a:r>
              <a:r>
                <a:rPr lang="en-US" dirty="0"/>
                <a:t> </a:t>
              </a:r>
              <a:r>
                <a:rPr lang="en-US" dirty="0" err="1"/>
                <a:t>bị</a:t>
              </a:r>
              <a:r>
                <a:rPr lang="en-US" dirty="0"/>
                <a:t> </a:t>
              </a:r>
              <a:r>
                <a:rPr lang="en-US" dirty="0" err="1"/>
                <a:t>điểm</a:t>
              </a:r>
              <a:r>
                <a:rPr lang="en-US" dirty="0"/>
                <a:t> </a:t>
              </a:r>
              <a:r>
                <a:rPr lang="en-US" dirty="0" err="1"/>
                <a:t>kém</a:t>
              </a:r>
              <a:endParaRPr lang="en-US" sz="2800" b="1" dirty="0">
                <a:latin typeface="Roboto" panose="02000000000000000000" pitchFamily="2" charset="0"/>
                <a:ea typeface="Roboto" panose="02000000000000000000" pitchFamily="2" charset="0"/>
              </a:endParaRPr>
            </a:p>
          </p:txBody>
        </p:sp>
      </p:grpSp>
      <p:pic>
        <p:nvPicPr>
          <p:cNvPr id="20" name="Picture 19">
            <a:extLst>
              <a:ext uri="{FF2B5EF4-FFF2-40B4-BE49-F238E27FC236}">
                <a16:creationId xmlns:a16="http://schemas.microsoft.com/office/drawing/2014/main" id="{3CEFC14D-6777-9D0E-A640-BBB2EF28F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Nhà 1" descr="Home">
            <a:hlinkClick r:id="rId6" action="ppaction://hlinksldjump"/>
            <a:extLst>
              <a:ext uri="{FF2B5EF4-FFF2-40B4-BE49-F238E27FC236}">
                <a16:creationId xmlns:a16="http://schemas.microsoft.com/office/drawing/2014/main" id="{3E677FD0-1F03-3473-1F9A-89BCA2EC25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02CD4CCD-5BEC-69AD-9B39-F984DE7E3207}"/>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a16="http://schemas.microsoft.com/office/drawing/2014/main" id="{3593D8E9-AC5B-C4D3-FEC8-83EEBA46961E}"/>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A</a:t>
              </a:r>
            </a:p>
          </p:txBody>
        </p:sp>
        <p:sp>
          <p:nvSpPr>
            <p:cNvPr id="24" name="Rectangle 23">
              <a:extLst>
                <a:ext uri="{FF2B5EF4-FFF2-40B4-BE49-F238E27FC236}">
                  <a16:creationId xmlns:a16="http://schemas.microsoft.com/office/drawing/2014/main" id="{5A41FAB4-2C58-AB25-999D-F1029DBC0847}"/>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6FF41CA2-2BA6-D678-7411-A690B12F16E7}"/>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766AE103-80DB-9630-5E1C-67EEE784408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73E08FED-6053-6E23-6E84-D6B44BCAA9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8942606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558AAA-846D-AAF6-39F9-9C9B32878720}"/>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8C8A80A8-EC5A-2846-5F8D-549BC5A74FE0}"/>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B9B854CA-CB1B-B5DB-7C3D-DF46A04572B2}"/>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3A5A54A-93FB-D808-2CB8-6B0626A58975}"/>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162EBA5-29A8-778F-3F6E-B87596939ECA}"/>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02</a:t>
              </a:r>
            </a:p>
          </p:txBody>
        </p:sp>
      </p:grpSp>
      <p:grpSp>
        <p:nvGrpSpPr>
          <p:cNvPr id="11" name="Group 10">
            <a:extLst>
              <a:ext uri="{FF2B5EF4-FFF2-40B4-BE49-F238E27FC236}">
                <a16:creationId xmlns:a16="http://schemas.microsoft.com/office/drawing/2014/main" id="{756040E0-EE06-5009-67EC-3204E7B7D3DC}"/>
              </a:ext>
            </a:extLst>
          </p:cNvPr>
          <p:cNvGrpSpPr/>
          <p:nvPr/>
        </p:nvGrpSpPr>
        <p:grpSpPr>
          <a:xfrm>
            <a:off x="886292" y="1675952"/>
            <a:ext cx="9506700" cy="3928267"/>
            <a:chOff x="7489506" y="3541206"/>
            <a:chExt cx="789704" cy="782211"/>
          </a:xfrm>
        </p:grpSpPr>
        <p:grpSp>
          <p:nvGrpSpPr>
            <p:cNvPr id="12" name="Group 11">
              <a:extLst>
                <a:ext uri="{FF2B5EF4-FFF2-40B4-BE49-F238E27FC236}">
                  <a16:creationId xmlns:a16="http://schemas.microsoft.com/office/drawing/2014/main" id="{D971F57A-DDC8-7B31-C833-5C0EAD480A37}"/>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A3C554C6-B9AA-1655-C351-D30401F74328}"/>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1A85B22-BBA4-5488-1228-410EB6FC1423}"/>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CE636FAE-FFFB-5577-398A-7971D3E4AB6C}"/>
                </a:ext>
              </a:extLst>
            </p:cNvPr>
            <p:cNvSpPr txBox="1"/>
            <p:nvPr/>
          </p:nvSpPr>
          <p:spPr>
            <a:xfrm>
              <a:off x="7548184" y="3695393"/>
              <a:ext cx="714375" cy="104185"/>
            </a:xfrm>
            <a:prstGeom prst="rect">
              <a:avLst/>
            </a:prstGeom>
            <a:solidFill>
              <a:srgbClr val="75DAD4"/>
            </a:solidFill>
          </p:spPr>
          <p:txBody>
            <a:bodyPr wrap="square" rtlCol="0">
              <a:spAutoFit/>
            </a:bodyPr>
            <a:lstStyle/>
            <a:p>
              <a:r>
                <a:rPr lang="en-US" sz="2800" b="1" dirty="0" err="1">
                  <a:latin typeface="Roboto" panose="02000000000000000000" pitchFamily="2" charset="0"/>
                  <a:ea typeface="Roboto" panose="02000000000000000000" pitchFamily="2" charset="0"/>
                </a:rPr>
                <a:t>Câu</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hỏi</a:t>
              </a:r>
              <a:r>
                <a:rPr lang="en-US" sz="2800" b="1" dirty="0">
                  <a:latin typeface="Roboto" panose="02000000000000000000" pitchFamily="2" charset="0"/>
                  <a:ea typeface="Roboto" panose="02000000000000000000" pitchFamily="2" charset="0"/>
                </a:rPr>
                <a:t>: </a:t>
              </a:r>
              <a:r>
                <a:rPr lang="vi-VN" dirty="0"/>
                <a:t>Em không thể thực hiện được việc nào trên Internet?</a:t>
              </a:r>
              <a:endParaRPr lang="en-US" sz="2800" b="1"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4CFC79A9-86F1-1D90-F706-B607BCBC8666}"/>
                </a:ext>
              </a:extLst>
            </p:cNvPr>
            <p:cNvSpPr txBox="1"/>
            <p:nvPr/>
          </p:nvSpPr>
          <p:spPr>
            <a:xfrm>
              <a:off x="7587903" y="3963936"/>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A.</a:t>
              </a:r>
              <a:r>
                <a:rPr lang="vi-VN" sz="2800" b="1" dirty="0">
                  <a:latin typeface="Roboto" panose="02000000000000000000" pitchFamily="2" charset="0"/>
                  <a:ea typeface="Roboto" panose="02000000000000000000" pitchFamily="2" charset="0"/>
                </a:rPr>
                <a:t> </a:t>
              </a:r>
              <a:r>
                <a:rPr lang="en-US" sz="2800" dirty="0" err="1"/>
                <a:t>Tra</a:t>
              </a:r>
              <a:r>
                <a:rPr lang="en-US" sz="2800" dirty="0"/>
                <a:t> </a:t>
              </a:r>
              <a:r>
                <a:rPr lang="en-US" sz="2800" dirty="0" err="1"/>
                <a:t>tìm</a:t>
              </a:r>
              <a:r>
                <a:rPr lang="en-US" sz="2800" dirty="0"/>
                <a:t> </a:t>
              </a:r>
              <a:r>
                <a:rPr lang="en-US" sz="2800" dirty="0" err="1"/>
                <a:t>tài</a:t>
              </a:r>
              <a:r>
                <a:rPr lang="en-US" sz="2800" dirty="0"/>
                <a:t> </a:t>
              </a:r>
              <a:r>
                <a:rPr lang="en-US" sz="2800" dirty="0" err="1"/>
                <a:t>liệu</a:t>
              </a:r>
              <a:endParaRPr lang="en-US" sz="2800" b="1" dirty="0">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42A94535-E093-151F-9EC5-08DE8EBBB3D9}"/>
                </a:ext>
              </a:extLst>
            </p:cNvPr>
            <p:cNvSpPr txBox="1"/>
            <p:nvPr/>
          </p:nvSpPr>
          <p:spPr>
            <a:xfrm>
              <a:off x="7946977" y="3963936"/>
              <a:ext cx="264349" cy="1899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B. </a:t>
              </a:r>
              <a:r>
                <a:rPr lang="en-US" sz="2800" dirty="0"/>
                <a:t>Nghe </a:t>
              </a:r>
              <a:r>
                <a:rPr lang="en-US" sz="2800" dirty="0" err="1"/>
                <a:t>nhạc</a:t>
              </a:r>
              <a:r>
                <a:rPr lang="en-US" dirty="0"/>
                <a:t> </a:t>
              </a:r>
            </a:p>
            <a:p>
              <a:endParaRPr lang="en-US" sz="2800" b="1"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57D21231-BB2A-5CF4-7C16-04D4A18B5B29}"/>
                </a:ext>
              </a:extLst>
            </p:cNvPr>
            <p:cNvSpPr txBox="1"/>
            <p:nvPr/>
          </p:nvSpPr>
          <p:spPr>
            <a:xfrm>
              <a:off x="7582100" y="4169318"/>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C. </a:t>
              </a:r>
              <a:r>
                <a:rPr lang="vi-VN" sz="2800" b="1" dirty="0">
                  <a:latin typeface="Roboto" panose="02000000000000000000" pitchFamily="2" charset="0"/>
                  <a:ea typeface="Roboto" panose="02000000000000000000" pitchFamily="2" charset="0"/>
                </a:rPr>
                <a:t> </a:t>
              </a:r>
              <a:r>
                <a:rPr lang="en-US" sz="2800" dirty="0" err="1"/>
                <a:t>Xem</a:t>
              </a:r>
              <a:r>
                <a:rPr lang="en-US" sz="2800" dirty="0"/>
                <a:t> </a:t>
              </a:r>
              <a:r>
                <a:rPr lang="en-US" sz="2800" dirty="0" err="1"/>
                <a:t>phim</a:t>
              </a:r>
              <a:endParaRPr lang="en-US" sz="2800" dirty="0"/>
            </a:p>
          </p:txBody>
        </p:sp>
        <p:sp>
          <p:nvSpPr>
            <p:cNvPr id="17" name="TextBox 16">
              <a:extLst>
                <a:ext uri="{FF2B5EF4-FFF2-40B4-BE49-F238E27FC236}">
                  <a16:creationId xmlns:a16="http://schemas.microsoft.com/office/drawing/2014/main" id="{B01E6D62-B8E9-77AE-4F99-3A967ECB07C6}"/>
                </a:ext>
              </a:extLst>
            </p:cNvPr>
            <p:cNvSpPr txBox="1"/>
            <p:nvPr/>
          </p:nvSpPr>
          <p:spPr>
            <a:xfrm>
              <a:off x="7946977" y="4153453"/>
              <a:ext cx="264349" cy="104185"/>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a:latin typeface="Roboto" panose="02000000000000000000" pitchFamily="2" charset="0"/>
                  <a:ea typeface="Roboto" panose="02000000000000000000" pitchFamily="2" charset="0"/>
                </a:rPr>
                <a:t>D. </a:t>
              </a:r>
              <a:r>
                <a:rPr lang="vi-VN" sz="2800" dirty="0"/>
                <a:t>N</a:t>
              </a:r>
              <a:r>
                <a:rPr lang="en-US" sz="2800" dirty="0" err="1"/>
                <a:t>ấu</a:t>
              </a:r>
              <a:r>
                <a:rPr lang="en-US" sz="2800" dirty="0"/>
                <a:t> </a:t>
              </a:r>
              <a:r>
                <a:rPr lang="en-US" sz="2800" dirty="0" err="1"/>
                <a:t>cơm</a:t>
              </a:r>
              <a:endParaRPr lang="en-US" sz="2800" dirty="0"/>
            </a:p>
          </p:txBody>
        </p:sp>
      </p:grpSp>
      <p:pic>
        <p:nvPicPr>
          <p:cNvPr id="20" name="Picture 19">
            <a:extLst>
              <a:ext uri="{FF2B5EF4-FFF2-40B4-BE49-F238E27FC236}">
                <a16:creationId xmlns:a16="http://schemas.microsoft.com/office/drawing/2014/main" id="{22771702-9475-0307-B035-63E941597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Nhà 2" descr="Home">
            <a:hlinkClick r:id="rId5" action="ppaction://hlinksldjump"/>
            <a:extLst>
              <a:ext uri="{FF2B5EF4-FFF2-40B4-BE49-F238E27FC236}">
                <a16:creationId xmlns:a16="http://schemas.microsoft.com/office/drawing/2014/main" id="{3FAE0D87-7D2B-9389-D025-698526AF47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F252C0EA-5B9D-5849-16E1-5D64760200E7}"/>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a16="http://schemas.microsoft.com/office/drawing/2014/main" id="{8788C182-0DCF-5DE2-944C-FD08C6B528B1}"/>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D</a:t>
              </a:r>
            </a:p>
          </p:txBody>
        </p:sp>
        <p:sp>
          <p:nvSpPr>
            <p:cNvPr id="24" name="Rectangle 23">
              <a:extLst>
                <a:ext uri="{FF2B5EF4-FFF2-40B4-BE49-F238E27FC236}">
                  <a16:creationId xmlns:a16="http://schemas.microsoft.com/office/drawing/2014/main" id="{BE4AD082-7E16-3C05-D5F8-030873578006}"/>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E8E8D194-78C9-5AD6-9B87-410BD3A7761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04EFFE6F-A373-351C-99AA-FA449548FF7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53E8808B-60FE-FA88-AD67-640363781D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16122843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ADB027-55A3-E6A4-7EC9-3B4EDD846C3D}"/>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DBF8BB8-00F3-7C9F-82D6-9F7B42D7D117}"/>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03</a:t>
              </a:r>
            </a:p>
          </p:txBody>
        </p:sp>
      </p:grpSp>
      <p:grpSp>
        <p:nvGrpSpPr>
          <p:cNvPr id="11" name="Group 10">
            <a:extLst>
              <a:ext uri="{FF2B5EF4-FFF2-40B4-BE49-F238E27FC236}">
                <a16:creationId xmlns:a16="http://schemas.microsoft.com/office/drawing/2014/main" id="{B34487AE-16F6-9F2B-D8DD-6D32352D70F7}"/>
              </a:ext>
            </a:extLst>
          </p:cNvPr>
          <p:cNvGrpSpPr/>
          <p:nvPr/>
        </p:nvGrpSpPr>
        <p:grpSpPr>
          <a:xfrm>
            <a:off x="1342650" y="1514590"/>
            <a:ext cx="9506700" cy="3928267"/>
            <a:chOff x="7489506" y="3541206"/>
            <a:chExt cx="789704" cy="782211"/>
          </a:xfrm>
        </p:grpSpPr>
        <p:grpSp>
          <p:nvGrpSpPr>
            <p:cNvPr id="12" name="Group 11">
              <a:extLst>
                <a:ext uri="{FF2B5EF4-FFF2-40B4-BE49-F238E27FC236}">
                  <a16:creationId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03B8250-E8CC-77FE-C893-51A6EFC9ADB0}"/>
                </a:ext>
              </a:extLst>
            </p:cNvPr>
            <p:cNvSpPr txBox="1"/>
            <p:nvPr/>
          </p:nvSpPr>
          <p:spPr>
            <a:xfrm>
              <a:off x="7548184" y="3695393"/>
              <a:ext cx="714375" cy="104185"/>
            </a:xfrm>
            <a:prstGeom prst="rect">
              <a:avLst/>
            </a:prstGeom>
            <a:solidFill>
              <a:srgbClr val="75DAD4"/>
            </a:solidFill>
          </p:spPr>
          <p:txBody>
            <a:bodyPr wrap="square" rtlCol="0">
              <a:spAutoFit/>
            </a:bodyPr>
            <a:lstStyle/>
            <a:p>
              <a:r>
                <a:rPr lang="en-US" sz="2800" b="1" dirty="0" err="1">
                  <a:latin typeface="Roboto" panose="02000000000000000000" pitchFamily="2" charset="0"/>
                  <a:ea typeface="Roboto" panose="02000000000000000000" pitchFamily="2" charset="0"/>
                </a:rPr>
                <a:t>Câu</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hỏi</a:t>
              </a:r>
              <a:r>
                <a:rPr lang="en-US" sz="2800" b="1" dirty="0">
                  <a:latin typeface="Roboto" panose="02000000000000000000" pitchFamily="2" charset="0"/>
                  <a:ea typeface="Roboto" panose="02000000000000000000" pitchFamily="2" charset="0"/>
                </a:rPr>
                <a:t>: </a:t>
              </a:r>
              <a:r>
                <a:rPr lang="vi-VN" sz="2400" b="1" dirty="0"/>
                <a:t>Cần lưu ý gì khi tra cứu thông tin trên Internet</a:t>
              </a:r>
              <a:r>
                <a:rPr lang="en-US" sz="2400" b="1" dirty="0"/>
                <a:t> ?</a:t>
              </a:r>
              <a:endParaRPr lang="en-US" sz="2800" b="1"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4D2F1ED1-7A74-2BCD-1BA6-3B15E72CCD67}"/>
                </a:ext>
              </a:extLst>
            </p:cNvPr>
            <p:cNvSpPr txBox="1"/>
            <p:nvPr/>
          </p:nvSpPr>
          <p:spPr>
            <a:xfrm>
              <a:off x="7569135" y="3857105"/>
              <a:ext cx="264349" cy="171600"/>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latin typeface="Roboto" panose="02000000000000000000" pitchFamily="2" charset="0"/>
                </a:rPr>
                <a:t>A.</a:t>
              </a:r>
              <a:r>
                <a:rPr lang="en-US" sz="2800" b="1" dirty="0">
                  <a:latin typeface="Roboto" panose="02000000000000000000" pitchFamily="2" charset="0"/>
                  <a:ea typeface="Roboto" panose="02000000000000000000" pitchFamily="2" charset="0"/>
                </a:rPr>
                <a:t> </a:t>
              </a:r>
              <a:r>
                <a:rPr lang="en-US" sz="2000" dirty="0"/>
                <a:t>Tin </a:t>
              </a:r>
              <a:r>
                <a:rPr lang="en-US" sz="2000" dirty="0" err="1"/>
                <a:t>hoàn</a:t>
              </a:r>
              <a:r>
                <a:rPr lang="en-US" sz="2000" dirty="0"/>
                <a:t> </a:t>
              </a:r>
              <a:r>
                <a:rPr lang="en-US" sz="2000" dirty="0" err="1"/>
                <a:t>toàn</a:t>
              </a:r>
              <a:r>
                <a:rPr lang="en-US" sz="2000" dirty="0"/>
                <a:t> </a:t>
              </a:r>
              <a:r>
                <a:rPr lang="en-US" sz="2000" dirty="0" err="1"/>
                <a:t>các</a:t>
              </a:r>
              <a:r>
                <a:rPr lang="en-US" sz="2000" dirty="0"/>
                <a:t> </a:t>
              </a:r>
              <a:r>
                <a:rPr lang="en-US" sz="2000" dirty="0" err="1"/>
                <a:t>thông</a:t>
              </a:r>
              <a:r>
                <a:rPr lang="en-US" sz="2000" dirty="0"/>
                <a:t> tin </a:t>
              </a:r>
              <a:r>
                <a:rPr lang="en-US" sz="2000" dirty="0" err="1"/>
                <a:t>trên</a:t>
              </a:r>
              <a:r>
                <a:rPr lang="en-US" sz="2000" dirty="0"/>
                <a:t> Internet</a:t>
              </a:r>
            </a:p>
          </p:txBody>
        </p:sp>
        <p:sp>
          <p:nvSpPr>
            <p:cNvPr id="15" name="TextBox 14">
              <a:extLst>
                <a:ext uri="{FF2B5EF4-FFF2-40B4-BE49-F238E27FC236}">
                  <a16:creationId xmlns:a16="http://schemas.microsoft.com/office/drawing/2014/main" id="{1518D7B5-4746-9B98-CB96-EA90D5ED9D2B}"/>
                </a:ext>
              </a:extLst>
            </p:cNvPr>
            <p:cNvSpPr txBox="1"/>
            <p:nvPr/>
          </p:nvSpPr>
          <p:spPr>
            <a:xfrm>
              <a:off x="7869008" y="3863295"/>
              <a:ext cx="287531" cy="165471"/>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latin typeface="Roboto" panose="02000000000000000000" pitchFamily="2" charset="0"/>
                </a:rPr>
                <a:t>B.</a:t>
              </a:r>
              <a:r>
                <a:rPr lang="en-US" sz="2800" b="1" dirty="0">
                  <a:latin typeface="Roboto" panose="02000000000000000000" pitchFamily="2" charset="0"/>
                  <a:ea typeface="Roboto" panose="02000000000000000000" pitchFamily="2" charset="0"/>
                </a:rPr>
                <a:t> </a:t>
              </a:r>
              <a:r>
                <a:rPr lang="en-US" sz="2000" dirty="0"/>
                <a:t>Tin </a:t>
              </a:r>
              <a:r>
                <a:rPr lang="en-US" sz="2000" dirty="0" err="1"/>
                <a:t>vào</a:t>
              </a:r>
              <a:r>
                <a:rPr lang="en-US" sz="2000" dirty="0"/>
                <a:t> </a:t>
              </a:r>
              <a:r>
                <a:rPr lang="en-US" sz="2000" dirty="0" err="1"/>
                <a:t>các</a:t>
              </a:r>
              <a:r>
                <a:rPr lang="en-US" sz="2000" dirty="0"/>
                <a:t> </a:t>
              </a:r>
              <a:r>
                <a:rPr lang="en-US" sz="2000" dirty="0" err="1"/>
                <a:t>thông</a:t>
              </a:r>
              <a:r>
                <a:rPr lang="en-US" sz="2000" dirty="0"/>
                <a:t> tin </a:t>
              </a:r>
              <a:r>
                <a:rPr lang="en-US" sz="2000" dirty="0" err="1"/>
                <a:t>lừa</a:t>
              </a:r>
              <a:r>
                <a:rPr lang="en-US" sz="2000" dirty="0"/>
                <a:t> </a:t>
              </a:r>
              <a:r>
                <a:rPr lang="en-US" sz="2000" dirty="0" err="1"/>
                <a:t>đảo</a:t>
              </a:r>
              <a:endParaRPr lang="en-US" sz="2000" dirty="0"/>
            </a:p>
          </p:txBody>
        </p:sp>
        <p:sp>
          <p:nvSpPr>
            <p:cNvPr id="16" name="TextBox 15">
              <a:extLst>
                <a:ext uri="{FF2B5EF4-FFF2-40B4-BE49-F238E27FC236}">
                  <a16:creationId xmlns:a16="http://schemas.microsoft.com/office/drawing/2014/main" id="{E75F8643-1F35-5529-8158-F14DCFA8871C}"/>
                </a:ext>
              </a:extLst>
            </p:cNvPr>
            <p:cNvSpPr txBox="1"/>
            <p:nvPr/>
          </p:nvSpPr>
          <p:spPr>
            <a:xfrm>
              <a:off x="7569135" y="4046622"/>
              <a:ext cx="264349" cy="140957"/>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latin typeface="Roboto" panose="02000000000000000000" pitchFamily="2" charset="0"/>
                </a:rPr>
                <a:t>C.</a:t>
              </a:r>
              <a:r>
                <a:rPr lang="vi-VN" dirty="0"/>
                <a:t> </a:t>
              </a:r>
              <a:r>
                <a:rPr lang="vi-VN" sz="2000" dirty="0"/>
                <a:t>Sợ hãi trước các thông tin xấu</a:t>
              </a:r>
              <a:endParaRPr lang="en-US" sz="2000" dirty="0"/>
            </a:p>
          </p:txBody>
        </p:sp>
        <p:sp>
          <p:nvSpPr>
            <p:cNvPr id="17" name="TextBox 16">
              <a:extLst>
                <a:ext uri="{FF2B5EF4-FFF2-40B4-BE49-F238E27FC236}">
                  <a16:creationId xmlns:a16="http://schemas.microsoft.com/office/drawing/2014/main" id="{4384CD88-A9EB-C059-5E83-7D5226001A93}"/>
                </a:ext>
              </a:extLst>
            </p:cNvPr>
            <p:cNvSpPr txBox="1"/>
            <p:nvPr/>
          </p:nvSpPr>
          <p:spPr>
            <a:xfrm>
              <a:off x="7873158" y="4046413"/>
              <a:ext cx="305487" cy="226757"/>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latin typeface="Roboto" panose="02000000000000000000" pitchFamily="2" charset="0"/>
                </a:rPr>
                <a:t>D.</a:t>
              </a:r>
              <a:r>
                <a:rPr lang="vi-VN" sz="2800" b="1" dirty="0">
                  <a:latin typeface="Roboto" panose="02000000000000000000" pitchFamily="2" charset="0"/>
                  <a:ea typeface="Roboto" panose="02000000000000000000" pitchFamily="2" charset="0"/>
                </a:rPr>
                <a:t> </a:t>
              </a:r>
              <a:r>
                <a:rPr lang="vi-VN" sz="2000" dirty="0"/>
                <a:t>Cần có sự cho phép và hướng của bố mẹ hoặc người lớn khi sử dụng Internet</a:t>
              </a:r>
              <a:endParaRPr lang="en-US" sz="2800" b="1" dirty="0">
                <a:latin typeface="Roboto" panose="02000000000000000000" pitchFamily="2" charset="0"/>
                <a:ea typeface="Roboto" panose="02000000000000000000" pitchFamily="2" charset="0"/>
              </a:endParaRPr>
            </a:p>
          </p:txBody>
        </p:sp>
      </p:grpSp>
      <p:pic>
        <p:nvPicPr>
          <p:cNvPr id="20" name="Picture 19">
            <a:extLst>
              <a:ext uri="{FF2B5EF4-FFF2-40B4-BE49-F238E27FC236}">
                <a16:creationId xmlns:a16="http://schemas.microsoft.com/office/drawing/2014/main" id="{492B08B2-2EFB-6EB3-D901-FBE0A4852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Graphic 20" descr="Home">
            <a:hlinkClick r:id="rId5" action="ppaction://hlinksldjump"/>
            <a:extLst>
              <a:ext uri="{FF2B5EF4-FFF2-40B4-BE49-F238E27FC236}">
                <a16:creationId xmlns:a16="http://schemas.microsoft.com/office/drawing/2014/main" id="{DFE4CEEB-3F18-31C3-D131-D113B66473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75ADE317-4022-7B93-71E4-C85C872DB29D}"/>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a16="http://schemas.microsoft.com/office/drawing/2014/main" id="{303D3FE5-00CB-4846-6A6C-DA31268142DF}"/>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D</a:t>
              </a:r>
            </a:p>
          </p:txBody>
        </p:sp>
        <p:sp>
          <p:nvSpPr>
            <p:cNvPr id="24" name="Rectangle 23">
              <a:extLst>
                <a:ext uri="{FF2B5EF4-FFF2-40B4-BE49-F238E27FC236}">
                  <a16:creationId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208BB81-D8D3-1EED-1035-A330E4120A4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19DF733F-ADDB-DD9A-B495-EE1CCE49911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C8091C30-27A8-A42B-C7C9-CA0646D1BA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6390230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ADB027-55A3-E6A4-7EC9-3B4EDD846C3D}"/>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DBF8BB8-00F3-7C9F-82D6-9F7B42D7D117}"/>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04</a:t>
              </a:r>
            </a:p>
          </p:txBody>
        </p:sp>
      </p:grpSp>
      <p:grpSp>
        <p:nvGrpSpPr>
          <p:cNvPr id="11" name="Group 10">
            <a:extLst>
              <a:ext uri="{FF2B5EF4-FFF2-40B4-BE49-F238E27FC236}">
                <a16:creationId xmlns:a16="http://schemas.microsoft.com/office/drawing/2014/main" id="{B34487AE-16F6-9F2B-D8DD-6D32352D70F7}"/>
              </a:ext>
            </a:extLst>
          </p:cNvPr>
          <p:cNvGrpSpPr/>
          <p:nvPr/>
        </p:nvGrpSpPr>
        <p:grpSpPr>
          <a:xfrm>
            <a:off x="1342650" y="1514590"/>
            <a:ext cx="9506700" cy="3928267"/>
            <a:chOff x="7489506" y="3541206"/>
            <a:chExt cx="789704" cy="782211"/>
          </a:xfrm>
        </p:grpSpPr>
        <p:grpSp>
          <p:nvGrpSpPr>
            <p:cNvPr id="12" name="Group 11">
              <a:extLst>
                <a:ext uri="{FF2B5EF4-FFF2-40B4-BE49-F238E27FC236}">
                  <a16:creationId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03B8250-E8CC-77FE-C893-51A6EFC9ADB0}"/>
                </a:ext>
              </a:extLst>
            </p:cNvPr>
            <p:cNvSpPr txBox="1"/>
            <p:nvPr/>
          </p:nvSpPr>
          <p:spPr>
            <a:xfrm>
              <a:off x="7548184" y="3695393"/>
              <a:ext cx="714375" cy="189985"/>
            </a:xfrm>
            <a:prstGeom prst="rect">
              <a:avLst/>
            </a:prstGeom>
            <a:solidFill>
              <a:srgbClr val="75DAD4"/>
            </a:solidFill>
          </p:spPr>
          <p:txBody>
            <a:bodyPr wrap="square" rtlCol="0">
              <a:spAutoFit/>
            </a:bodyPr>
            <a:lstStyle/>
            <a:p>
              <a:r>
                <a:rPr lang="en-US" sz="2800" b="1" dirty="0" err="1">
                  <a:latin typeface="Roboto" panose="02000000000000000000" pitchFamily="2" charset="0"/>
                  <a:ea typeface="Roboto" panose="02000000000000000000" pitchFamily="2" charset="0"/>
                </a:rPr>
                <a:t>Câu</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hỏi</a:t>
              </a:r>
              <a:r>
                <a:rPr lang="en-US" sz="2800" b="1" dirty="0">
                  <a:latin typeface="Roboto" panose="02000000000000000000" pitchFamily="2" charset="0"/>
                  <a:ea typeface="Roboto" panose="02000000000000000000" pitchFamily="2" charset="0"/>
                </a:rPr>
                <a:t>: </a:t>
              </a:r>
              <a:r>
                <a:rPr lang="en-US" sz="2800" dirty="0" err="1"/>
                <a:t>Vì</a:t>
              </a:r>
              <a:r>
                <a:rPr lang="en-US" sz="2800" dirty="0"/>
                <a:t> </a:t>
              </a:r>
              <a:r>
                <a:rPr lang="en-US" sz="2800" dirty="0" err="1"/>
                <a:t>sao</a:t>
              </a:r>
              <a:r>
                <a:rPr lang="en-US" sz="2800" dirty="0"/>
                <a:t> </a:t>
              </a:r>
              <a:r>
                <a:rPr lang="en-US" sz="2800" dirty="0" err="1"/>
                <a:t>em</a:t>
              </a:r>
              <a:r>
                <a:rPr lang="en-US" sz="2800" dirty="0"/>
                <a:t> </a:t>
              </a:r>
              <a:r>
                <a:rPr lang="en-US" sz="2800" dirty="0" err="1"/>
                <a:t>phải</a:t>
              </a:r>
              <a:r>
                <a:rPr lang="en-US" sz="2800" dirty="0"/>
                <a:t> </a:t>
              </a:r>
              <a:r>
                <a:rPr lang="en-US" sz="2800" dirty="0" err="1"/>
                <a:t>nhờ</a:t>
              </a:r>
              <a:r>
                <a:rPr lang="en-US" sz="2800" dirty="0"/>
                <a:t> </a:t>
              </a:r>
              <a:r>
                <a:rPr lang="en-US" sz="2800" dirty="0" err="1"/>
                <a:t>mẹ</a:t>
              </a:r>
              <a:r>
                <a:rPr lang="en-US" sz="2800" dirty="0"/>
                <a:t> </a:t>
              </a:r>
              <a:r>
                <a:rPr lang="en-US" sz="2800" dirty="0" err="1"/>
                <a:t>giúp</a:t>
              </a:r>
              <a:r>
                <a:rPr lang="en-US" sz="2800" dirty="0"/>
                <a:t> </a:t>
              </a:r>
              <a:r>
                <a:rPr lang="en-US" sz="2800" dirty="0" err="1"/>
                <a:t>đỡ</a:t>
              </a:r>
              <a:r>
                <a:rPr lang="en-US" sz="2800" dirty="0"/>
                <a:t> </a:t>
              </a:r>
              <a:r>
                <a:rPr lang="en-US" sz="2800" dirty="0" err="1"/>
                <a:t>khi</a:t>
              </a:r>
              <a:r>
                <a:rPr lang="en-US" sz="2800" dirty="0"/>
                <a:t> </a:t>
              </a:r>
              <a:r>
                <a:rPr lang="en-US" sz="2800" dirty="0" err="1"/>
                <a:t>sử</a:t>
              </a:r>
              <a:r>
                <a:rPr lang="en-US" sz="2800" dirty="0"/>
                <a:t> </a:t>
              </a:r>
              <a:r>
                <a:rPr lang="en-US" sz="2800" dirty="0" err="1"/>
                <a:t>dụng</a:t>
              </a:r>
              <a:r>
                <a:rPr lang="en-US" sz="2800" dirty="0"/>
                <a:t> Internet ?</a:t>
              </a:r>
              <a:endParaRPr lang="en-US" sz="2800"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4D2F1ED1-7A74-2BCD-1BA6-3B15E72CCD67}"/>
                </a:ext>
              </a:extLst>
            </p:cNvPr>
            <p:cNvSpPr txBox="1"/>
            <p:nvPr/>
          </p:nvSpPr>
          <p:spPr>
            <a:xfrm>
              <a:off x="7587903" y="3963936"/>
              <a:ext cx="300717" cy="1593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latin typeface="Roboto" panose="02000000000000000000" pitchFamily="2" charset="0"/>
                </a:rPr>
                <a:t>A.</a:t>
              </a:r>
              <a:r>
                <a:rPr lang="en-US" sz="2800" b="1" dirty="0">
                  <a:latin typeface="Roboto" panose="02000000000000000000" pitchFamily="2" charset="0"/>
                  <a:ea typeface="Roboto" panose="02000000000000000000" pitchFamily="2" charset="0"/>
                </a:rPr>
                <a:t> </a:t>
              </a:r>
              <a:r>
                <a:rPr lang="en-US" dirty="0" err="1">
                  <a:latin typeface="Arial" panose="020B0604020202020204" pitchFamily="34" charset="0"/>
                  <a:cs typeface="Arial" panose="020B0604020202020204" pitchFamily="34" charset="0"/>
                </a:rPr>
                <a:t>Vì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1518D7B5-4746-9B98-CB96-EA90D5ED9D2B}"/>
                </a:ext>
              </a:extLst>
            </p:cNvPr>
            <p:cNvSpPr txBox="1"/>
            <p:nvPr/>
          </p:nvSpPr>
          <p:spPr>
            <a:xfrm>
              <a:off x="7946977" y="3963936"/>
              <a:ext cx="264349" cy="104186"/>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latin typeface="Roboto" panose="02000000000000000000" pitchFamily="2" charset="0"/>
                </a:rPr>
                <a:t>B.</a:t>
              </a:r>
              <a:r>
                <a:rPr lang="en-US" sz="2800" b="1" dirty="0">
                  <a:latin typeface="Roboto" panose="02000000000000000000" pitchFamily="2" charset="0"/>
                  <a:ea typeface="Roboto" panose="02000000000000000000" pitchFamily="2" charset="0"/>
                </a:rPr>
                <a:t> </a:t>
              </a:r>
              <a:r>
                <a:rPr lang="en-US" dirty="0" err="1">
                  <a:latin typeface="Arial" panose="020B0604020202020204" pitchFamily="34" charset="0"/>
                  <a:cs typeface="Arial" panose="020B0604020202020204" pitchFamily="34" charset="0"/>
                </a:rPr>
                <a:t>Vì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mẹ</a:t>
              </a:r>
              <a:r>
                <a:rPr lang="en-US" dirty="0">
                  <a:latin typeface="Arial" panose="020B0604020202020204" pitchFamily="34" charset="0"/>
                  <a:cs typeface="Arial" panose="020B0604020202020204" pitchFamily="34" charset="0"/>
                </a:rPr>
                <a:t> Minh </a:t>
              </a:r>
              <a:r>
                <a:rPr lang="en-US" dirty="0" err="1">
                  <a:latin typeface="Arial" panose="020B0604020202020204" pitchFamily="34" charset="0"/>
                  <a:cs typeface="Arial" panose="020B0604020202020204" pitchFamily="34" charset="0"/>
                </a:rPr>
                <a:t>muốn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giúp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em</a:t>
              </a: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75F8643-1F35-5529-8158-F14DCFA8871C}"/>
                </a:ext>
              </a:extLst>
            </p:cNvPr>
            <p:cNvSpPr txBox="1"/>
            <p:nvPr/>
          </p:nvSpPr>
          <p:spPr>
            <a:xfrm>
              <a:off x="7587903" y="4153453"/>
              <a:ext cx="296455" cy="13482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latin typeface="Roboto" panose="02000000000000000000" pitchFamily="2" charset="0"/>
                </a:rPr>
                <a:t>C.</a:t>
              </a:r>
              <a:r>
                <a:rPr lang="en-US" b="1" dirty="0"/>
                <a:t> </a:t>
              </a:r>
              <a:r>
                <a:rPr lang="en-US" dirty="0" err="1">
                  <a:latin typeface="Arial" panose="020B0604020202020204" pitchFamily="34" charset="0"/>
                  <a:cs typeface="Arial" panose="020B0604020202020204" pitchFamily="34" charset="0"/>
                </a:rPr>
                <a:t>Vì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nhờ</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tìm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tin </a:t>
              </a:r>
              <a:r>
                <a:rPr lang="en-US" dirty="0" err="1">
                  <a:latin typeface="Arial" panose="020B0604020202020204" pitchFamily="34" charset="0"/>
                  <a:cs typeface="Arial" panose="020B0604020202020204" pitchFamily="34" charset="0"/>
                </a:rPr>
                <a:t>phù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endParaRPr lang="en-US" sz="1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384CD88-A9EB-C059-5E83-7D5226001A93}"/>
                </a:ext>
              </a:extLst>
            </p:cNvPr>
            <p:cNvSpPr txBox="1"/>
            <p:nvPr/>
          </p:nvSpPr>
          <p:spPr>
            <a:xfrm>
              <a:off x="7946977" y="4148805"/>
              <a:ext cx="264349" cy="159343"/>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latin typeface="Roboto" panose="02000000000000000000" pitchFamily="2" charset="0"/>
                </a:rPr>
                <a:t>D.</a:t>
              </a:r>
              <a:r>
                <a:rPr lang="vi-VN" sz="2800" b="1" dirty="0">
                  <a:latin typeface="Roboto" panose="02000000000000000000" pitchFamily="2" charset="0"/>
                  <a:ea typeface="Roboto" panose="02000000000000000000" pitchFamily="2" charset="0"/>
                </a:rPr>
                <a:t> </a:t>
              </a:r>
              <a:r>
                <a:rPr lang="en-US" dirty="0" err="1">
                  <a:latin typeface="Arial" panose="020B0604020202020204" pitchFamily="34" charset="0"/>
                  <a:ea typeface="Roboto" panose="02000000000000000000" pitchFamily="2" charset="0"/>
                  <a:cs typeface="Arial" panose="020B0604020202020204" pitchFamily="34" charset="0"/>
                </a:rPr>
                <a:t>Vì</a:t>
              </a:r>
              <a:r>
                <a:rPr lang="en-US" dirty="0">
                  <a:latin typeface="Arial" panose="020B0604020202020204" pitchFamily="34" charset="0"/>
                  <a:ea typeface="Roboto" panose="02000000000000000000" pitchFamily="2" charset="0"/>
                  <a:cs typeface="Arial" panose="020B0604020202020204" pitchFamily="34" charset="0"/>
                </a:rPr>
                <a:t> </a:t>
              </a:r>
              <a:r>
                <a:rPr lang="en-US" dirty="0" err="1">
                  <a:latin typeface="Arial" panose="020B0604020202020204" pitchFamily="34" charset="0"/>
                  <a:ea typeface="Roboto" panose="02000000000000000000" pitchFamily="2" charset="0"/>
                  <a:cs typeface="Arial" panose="020B0604020202020204" pitchFamily="34" charset="0"/>
                </a:rPr>
                <a:t>e</a:t>
              </a:r>
              <a:r>
                <a:rPr lang="en-US" dirty="0" err="1">
                  <a:latin typeface="Arial" panose="020B0604020202020204" pitchFamily="34" charset="0"/>
                  <a:cs typeface="Arial" panose="020B0604020202020204" pitchFamily="34" charset="0"/>
                </a:rPr>
                <a:t>m</a:t>
              </a:r>
              <a:r>
                <a:rPr lang="vi-VN" dirty="0">
                  <a:latin typeface="Arial" panose="020B0604020202020204" pitchFamily="34" charset="0"/>
                  <a:cs typeface="Arial" panose="020B0604020202020204" pitchFamily="34" charset="0"/>
                </a:rPr>
                <a:t> thích được mẹ hướng dẫn</a:t>
              </a:r>
              <a:endParaRPr lang="en-US" sz="1600" dirty="0">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492B08B2-2EFB-6EB3-D901-FBE0A4852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Graphic 20" descr="Home">
            <a:hlinkClick r:id="rId5" action="ppaction://hlinksldjump"/>
            <a:extLst>
              <a:ext uri="{FF2B5EF4-FFF2-40B4-BE49-F238E27FC236}">
                <a16:creationId xmlns:a16="http://schemas.microsoft.com/office/drawing/2014/main" id="{DFE4CEEB-3F18-31C3-D131-D113B66473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75ADE317-4022-7B93-71E4-C85C872DB29D}"/>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a16="http://schemas.microsoft.com/office/drawing/2014/main" id="{303D3FE5-00CB-4846-6A6C-DA31268142DF}"/>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C</a:t>
              </a:r>
            </a:p>
          </p:txBody>
        </p:sp>
        <p:sp>
          <p:nvSpPr>
            <p:cNvPr id="24" name="Rectangle 23">
              <a:extLst>
                <a:ext uri="{FF2B5EF4-FFF2-40B4-BE49-F238E27FC236}">
                  <a16:creationId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208BB81-D8D3-1EED-1035-A330E4120A4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19DF733F-ADDB-DD9A-B495-EE1CCE49911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C8091C30-27A8-A42B-C7C9-CA0646D1BA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31444228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ADB027-55A3-E6A4-7EC9-3B4EDD846C3D}"/>
              </a:ext>
            </a:extLst>
          </p:cNvPr>
          <p:cNvGrpSpPr/>
          <p:nvPr/>
        </p:nvGrpSpPr>
        <p:grpSpPr>
          <a:xfrm>
            <a:off x="5630126" y="417910"/>
            <a:ext cx="931747" cy="707955"/>
            <a:chOff x="7329184" y="3580591"/>
            <a:chExt cx="950026" cy="730422"/>
          </a:xfrm>
        </p:grpSpPr>
        <p:grpSp>
          <p:nvGrpSpPr>
            <p:cNvPr id="3" name="Group 2">
              <a:extLst>
                <a:ext uri="{FF2B5EF4-FFF2-40B4-BE49-F238E27FC236}">
                  <a16:creationId xmlns:a16="http://schemas.microsoft.com/office/drawing/2014/main" id="{E6498E0E-3256-4B37-B05F-2E80936C73E5}"/>
                </a:ext>
              </a:extLst>
            </p:cNvPr>
            <p:cNvGrpSpPr/>
            <p:nvPr/>
          </p:nvGrpSpPr>
          <p:grpSpPr>
            <a:xfrm>
              <a:off x="7329184" y="3580591"/>
              <a:ext cx="950026" cy="730422"/>
              <a:chOff x="9797143" y="3175240"/>
              <a:chExt cx="950026" cy="730422"/>
            </a:xfrm>
          </p:grpSpPr>
          <p:sp>
            <p:nvSpPr>
              <p:cNvPr id="9" name="Rectangle: Folded Corner 8">
                <a:extLst>
                  <a:ext uri="{FF2B5EF4-FFF2-40B4-BE49-F238E27FC236}">
                    <a16:creationId xmlns:a16="http://schemas.microsoft.com/office/drawing/2014/main" id="{27FD81D0-E6E8-0706-7FB2-FF19E44FAB37}"/>
                  </a:ext>
                </a:extLst>
              </p:cNvPr>
              <p:cNvSpPr/>
              <p:nvPr/>
            </p:nvSpPr>
            <p:spPr>
              <a:xfrm>
                <a:off x="9985168" y="3199080"/>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27BEC2-54A7-7EFB-46CA-E7DE892AF0FD}"/>
                  </a:ext>
                </a:extLst>
              </p:cNvPr>
              <p:cNvSpPr/>
              <p:nvPr/>
            </p:nvSpPr>
            <p:spPr>
              <a:xfrm rot="19275679">
                <a:off x="9797143" y="3175240"/>
                <a:ext cx="537028"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DBF8BB8-00F3-7C9F-82D6-9F7B42D7D117}"/>
                </a:ext>
              </a:extLst>
            </p:cNvPr>
            <p:cNvSpPr txBox="1"/>
            <p:nvPr/>
          </p:nvSpPr>
          <p:spPr>
            <a:xfrm>
              <a:off x="7564835" y="3696112"/>
              <a:ext cx="714375" cy="539824"/>
            </a:xfrm>
            <a:prstGeom prst="rect">
              <a:avLst/>
            </a:prstGeom>
            <a:noFill/>
          </p:spPr>
          <p:txBody>
            <a:bodyPr wrap="square" rtlCol="0">
              <a:spAutoFit/>
            </a:bodyPr>
            <a:lstStyle/>
            <a:p>
              <a:pPr algn="ctr"/>
              <a:r>
                <a:rPr lang="en-US" sz="2800" b="1" dirty="0">
                  <a:latin typeface="Roboto" panose="02000000000000000000" pitchFamily="2" charset="0"/>
                  <a:ea typeface="Roboto" panose="02000000000000000000" pitchFamily="2" charset="0"/>
                </a:rPr>
                <a:t>05</a:t>
              </a:r>
            </a:p>
          </p:txBody>
        </p:sp>
      </p:grpSp>
      <p:grpSp>
        <p:nvGrpSpPr>
          <p:cNvPr id="11" name="Group 10">
            <a:extLst>
              <a:ext uri="{FF2B5EF4-FFF2-40B4-BE49-F238E27FC236}">
                <a16:creationId xmlns:a16="http://schemas.microsoft.com/office/drawing/2014/main" id="{B34487AE-16F6-9F2B-D8DD-6D32352D70F7}"/>
              </a:ext>
            </a:extLst>
          </p:cNvPr>
          <p:cNvGrpSpPr/>
          <p:nvPr/>
        </p:nvGrpSpPr>
        <p:grpSpPr>
          <a:xfrm>
            <a:off x="1342650" y="1514586"/>
            <a:ext cx="9506700" cy="3928266"/>
            <a:chOff x="7489506" y="3541206"/>
            <a:chExt cx="789704" cy="782211"/>
          </a:xfrm>
        </p:grpSpPr>
        <p:grpSp>
          <p:nvGrpSpPr>
            <p:cNvPr id="12" name="Group 11">
              <a:extLst>
                <a:ext uri="{FF2B5EF4-FFF2-40B4-BE49-F238E27FC236}">
                  <a16:creationId xmlns:a16="http://schemas.microsoft.com/office/drawing/2014/main" id="{3799A3EC-5C11-88F9-FFE3-DEE54257AF96}"/>
                </a:ext>
              </a:extLst>
            </p:cNvPr>
            <p:cNvGrpSpPr/>
            <p:nvPr/>
          </p:nvGrpSpPr>
          <p:grpSpPr>
            <a:xfrm>
              <a:off x="7489506" y="3541206"/>
              <a:ext cx="789704" cy="782211"/>
              <a:chOff x="9957465" y="3135855"/>
              <a:chExt cx="789704" cy="782211"/>
            </a:xfrm>
          </p:grpSpPr>
          <p:sp>
            <p:nvSpPr>
              <p:cNvPr id="18" name="Rectangle: Folded Corner 17">
                <a:extLst>
                  <a:ext uri="{FF2B5EF4-FFF2-40B4-BE49-F238E27FC236}">
                    <a16:creationId xmlns:a16="http://schemas.microsoft.com/office/drawing/2014/main" id="{BA12F96E-A96C-AF33-F460-53CF9B360F4A}"/>
                  </a:ext>
                </a:extLst>
              </p:cNvPr>
              <p:cNvSpPr/>
              <p:nvPr/>
            </p:nvSpPr>
            <p:spPr>
              <a:xfrm>
                <a:off x="9985168" y="3211484"/>
                <a:ext cx="762001" cy="706582"/>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ECD596-605C-C149-03F7-A3698822006F}"/>
                  </a:ext>
                </a:extLst>
              </p:cNvPr>
              <p:cNvSpPr/>
              <p:nvPr/>
            </p:nvSpPr>
            <p:spPr>
              <a:xfrm rot="19275679">
                <a:off x="9957465" y="3135855"/>
                <a:ext cx="80623" cy="159657"/>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03B8250-E8CC-77FE-C893-51A6EFC9ADB0}"/>
                </a:ext>
              </a:extLst>
            </p:cNvPr>
            <p:cNvSpPr txBox="1"/>
            <p:nvPr/>
          </p:nvSpPr>
          <p:spPr>
            <a:xfrm>
              <a:off x="7548184" y="3695393"/>
              <a:ext cx="714375" cy="104185"/>
            </a:xfrm>
            <a:prstGeom prst="rect">
              <a:avLst/>
            </a:prstGeom>
            <a:solidFill>
              <a:srgbClr val="75DAD4"/>
            </a:solidFill>
          </p:spPr>
          <p:txBody>
            <a:bodyPr wrap="square" rtlCol="0">
              <a:spAutoFit/>
            </a:bodyPr>
            <a:lstStyle/>
            <a:p>
              <a:r>
                <a:rPr lang="en-US" sz="2800" b="1" dirty="0" err="1">
                  <a:latin typeface="Roboto" panose="02000000000000000000" pitchFamily="2" charset="0"/>
                  <a:ea typeface="Roboto" panose="02000000000000000000" pitchFamily="2" charset="0"/>
                </a:rPr>
                <a:t>Câu</a:t>
              </a:r>
              <a:r>
                <a:rPr lang="en-US" sz="2800" b="1" dirty="0">
                  <a:latin typeface="Roboto" panose="02000000000000000000" pitchFamily="2" charset="0"/>
                  <a:ea typeface="Roboto" panose="02000000000000000000" pitchFamily="2" charset="0"/>
                </a:rPr>
                <a:t> </a:t>
              </a:r>
              <a:r>
                <a:rPr lang="en-US" sz="2800" b="1" dirty="0" err="1">
                  <a:latin typeface="Roboto" panose="02000000000000000000" pitchFamily="2" charset="0"/>
                  <a:ea typeface="Roboto" panose="02000000000000000000" pitchFamily="2" charset="0"/>
                </a:rPr>
                <a:t>hỏi</a:t>
              </a:r>
              <a:r>
                <a:rPr lang="en-US" sz="2800" b="1" dirty="0">
                  <a:latin typeface="Roboto" panose="02000000000000000000" pitchFamily="2" charset="0"/>
                  <a:ea typeface="Roboto" panose="02000000000000000000" pitchFamily="2" charset="0"/>
                </a:rPr>
                <a:t>: </a:t>
              </a:r>
              <a:r>
                <a:rPr lang="en-US" sz="2800" b="1" dirty="0" err="1"/>
                <a:t>Đâu</a:t>
              </a:r>
              <a:r>
                <a:rPr lang="en-US" sz="2800" b="1" dirty="0"/>
                <a:t> </a:t>
              </a:r>
              <a:r>
                <a:rPr lang="en-US" sz="2800" b="1" dirty="0" err="1"/>
                <a:t>là</a:t>
              </a:r>
              <a:r>
                <a:rPr lang="en-US" sz="2800" b="1" dirty="0"/>
                <a:t> </a:t>
              </a:r>
              <a:r>
                <a:rPr lang="en-US" sz="2800" b="1" dirty="0" err="1"/>
                <a:t>đặc</a:t>
              </a:r>
              <a:r>
                <a:rPr lang="en-US" sz="2800" b="1" dirty="0"/>
                <a:t> </a:t>
              </a:r>
              <a:r>
                <a:rPr lang="en-US" sz="2800" b="1" dirty="0" err="1"/>
                <a:t>điểm</a:t>
              </a:r>
              <a:r>
                <a:rPr lang="en-US" sz="2800" b="1" dirty="0"/>
                <a:t> </a:t>
              </a:r>
              <a:r>
                <a:rPr lang="en-US" sz="2800" b="1" dirty="0" err="1"/>
                <a:t>của</a:t>
              </a:r>
              <a:r>
                <a:rPr lang="en-US" sz="2800" b="1" dirty="0"/>
                <a:t> Internet?</a:t>
              </a:r>
              <a:endParaRPr lang="en-US" sz="2800" b="1" dirty="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4D2F1ED1-7A74-2BCD-1BA6-3B15E72CCD67}"/>
                </a:ext>
              </a:extLst>
            </p:cNvPr>
            <p:cNvSpPr txBox="1"/>
            <p:nvPr/>
          </p:nvSpPr>
          <p:spPr>
            <a:xfrm>
              <a:off x="7587903" y="3963936"/>
              <a:ext cx="300717" cy="104186"/>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latin typeface="Roboto" panose="02000000000000000000" pitchFamily="2" charset="0"/>
                </a:rPr>
                <a:t>A.</a:t>
              </a:r>
              <a:r>
                <a:rPr lang="en-US" sz="2800" b="1" dirty="0">
                  <a:latin typeface="Roboto" panose="02000000000000000000" pitchFamily="2" charset="0"/>
                  <a:ea typeface="Roboto" panose="02000000000000000000" pitchFamily="2" charset="0"/>
                </a:rPr>
                <a:t> </a:t>
              </a:r>
              <a:r>
                <a:rPr lang="en-US" dirty="0" err="1">
                  <a:latin typeface="Arial" panose="020B0604020202020204" pitchFamily="34" charset="0"/>
                  <a:cs typeface="Arial" panose="020B0604020202020204" pitchFamily="34" charset="0"/>
                </a:rPr>
                <a:t>Đáng</a:t>
              </a:r>
              <a:r>
                <a:rPr lang="en-US" dirty="0">
                  <a:latin typeface="Arial" panose="020B0604020202020204" pitchFamily="34" charset="0"/>
                  <a:cs typeface="Arial" panose="020B0604020202020204" pitchFamily="34" charset="0"/>
                </a:rPr>
                <a:t> tin </a:t>
              </a:r>
              <a:r>
                <a:rPr lang="en-US" dirty="0" err="1">
                  <a:latin typeface="Arial" panose="020B0604020202020204" pitchFamily="34" charset="0"/>
                  <a:cs typeface="Arial" panose="020B0604020202020204" pitchFamily="34" charset="0"/>
                </a:rPr>
                <a:t>cậy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luôn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xác</a:t>
              </a: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518D7B5-4746-9B98-CB96-EA90D5ED9D2B}"/>
                </a:ext>
              </a:extLst>
            </p:cNvPr>
            <p:cNvSpPr txBox="1"/>
            <p:nvPr/>
          </p:nvSpPr>
          <p:spPr>
            <a:xfrm>
              <a:off x="7934996" y="3963936"/>
              <a:ext cx="300717" cy="79671"/>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latin typeface="Roboto" panose="02000000000000000000" pitchFamily="2" charset="0"/>
                </a:rPr>
                <a:t>B. </a:t>
              </a:r>
              <a:r>
                <a:rPr lang="en-US" dirty="0" err="1">
                  <a:latin typeface="Arial" panose="020B0604020202020204" pitchFamily="34" charset="0"/>
                  <a:cs typeface="Arial" panose="020B0604020202020204" pitchFamily="34" charset="0"/>
                </a:rPr>
                <a:t>Chỉ</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những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tin </a:t>
              </a:r>
              <a:r>
                <a:rPr lang="en-US" dirty="0" err="1">
                  <a:latin typeface="Arial" panose="020B0604020202020204" pitchFamily="34" charset="0"/>
                  <a:cs typeface="Arial" panose="020B0604020202020204" pitchFamily="34" charset="0"/>
                </a:rPr>
                <a:t>bổ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ích</a:t>
              </a:r>
              <a:endParaRPr lang="en-US"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75F8643-1F35-5529-8158-F14DCFA8871C}"/>
                </a:ext>
              </a:extLst>
            </p:cNvPr>
            <p:cNvSpPr txBox="1"/>
            <p:nvPr/>
          </p:nvSpPr>
          <p:spPr>
            <a:xfrm>
              <a:off x="7587903" y="4153453"/>
              <a:ext cx="296455" cy="79671"/>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latin typeface="Roboto" panose="02000000000000000000" pitchFamily="2" charset="0"/>
                </a:rPr>
                <a:t>C.</a:t>
              </a:r>
              <a:r>
                <a:rPr lang="en-US" b="1" dirty="0"/>
                <a:t> </a:t>
              </a:r>
              <a:r>
                <a:rPr lang="en-US" dirty="0" err="1">
                  <a:latin typeface="Arial" panose="020B0604020202020204" pitchFamily="34" charset="0"/>
                  <a:cs typeface="Arial" panose="020B0604020202020204" pitchFamily="34" charset="0"/>
                </a:rPr>
                <a:t>Đa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phú</a:t>
              </a: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384CD88-A9EB-C059-5E83-7D5226001A93}"/>
                </a:ext>
              </a:extLst>
            </p:cNvPr>
            <p:cNvSpPr txBox="1"/>
            <p:nvPr/>
          </p:nvSpPr>
          <p:spPr>
            <a:xfrm>
              <a:off x="7934996" y="4153453"/>
              <a:ext cx="276330" cy="104186"/>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latin typeface="Roboto" panose="02000000000000000000" pitchFamily="2" charset="0"/>
                </a:rPr>
                <a:t>D.</a:t>
              </a:r>
              <a:r>
                <a:rPr lang="vi-VN" sz="2800" b="1" dirty="0">
                  <a:latin typeface="Roboto" panose="02000000000000000000" pitchFamily="2" charset="0"/>
                  <a:ea typeface="Roboto" panose="02000000000000000000" pitchFamily="2"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tin </a:t>
              </a:r>
              <a:r>
                <a:rPr lang="en-US" dirty="0" err="1">
                  <a:latin typeface="Arial" panose="020B0604020202020204" pitchFamily="34" charset="0"/>
                  <a:cs typeface="Arial" panose="020B0604020202020204" pitchFamily="34" charset="0"/>
                </a:rPr>
                <a:t>sai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lệch</a:t>
              </a:r>
              <a:endParaRPr lang="en-US" dirty="0">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492B08B2-2EFB-6EB3-D901-FBE0A4852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8902" y="4369857"/>
            <a:ext cx="1551826" cy="2533594"/>
          </a:xfrm>
          <a:prstGeom prst="rect">
            <a:avLst/>
          </a:prstGeom>
        </p:spPr>
      </p:pic>
      <p:pic>
        <p:nvPicPr>
          <p:cNvPr id="21" name="Graphic 20" descr="Home">
            <a:hlinkClick r:id="rId5" action="ppaction://hlinksldjump"/>
            <a:extLst>
              <a:ext uri="{FF2B5EF4-FFF2-40B4-BE49-F238E27FC236}">
                <a16:creationId xmlns:a16="http://schemas.microsoft.com/office/drawing/2014/main" id="{DFE4CEEB-3F18-31C3-D131-D113B66473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0743" y="5943600"/>
            <a:ext cx="914400" cy="914400"/>
          </a:xfrm>
          <a:prstGeom prst="rect">
            <a:avLst/>
          </a:prstGeom>
        </p:spPr>
      </p:pic>
      <p:grpSp>
        <p:nvGrpSpPr>
          <p:cNvPr id="22" name="Group 21">
            <a:extLst>
              <a:ext uri="{FF2B5EF4-FFF2-40B4-BE49-F238E27FC236}">
                <a16:creationId xmlns:a16="http://schemas.microsoft.com/office/drawing/2014/main" id="{75ADE317-4022-7B93-71E4-C85C872DB29D}"/>
              </a:ext>
            </a:extLst>
          </p:cNvPr>
          <p:cNvGrpSpPr/>
          <p:nvPr/>
        </p:nvGrpSpPr>
        <p:grpSpPr>
          <a:xfrm>
            <a:off x="4630626" y="5511366"/>
            <a:ext cx="3309499" cy="756516"/>
            <a:chOff x="4630626" y="5511366"/>
            <a:chExt cx="3309499" cy="756516"/>
          </a:xfrm>
        </p:grpSpPr>
        <p:sp>
          <p:nvSpPr>
            <p:cNvPr id="23" name="TextBox 22">
              <a:extLst>
                <a:ext uri="{FF2B5EF4-FFF2-40B4-BE49-F238E27FC236}">
                  <a16:creationId xmlns:a16="http://schemas.microsoft.com/office/drawing/2014/main" id="{303D3FE5-00CB-4846-6A6C-DA31268142DF}"/>
                </a:ext>
              </a:extLst>
            </p:cNvPr>
            <p:cNvSpPr txBox="1"/>
            <p:nvPr/>
          </p:nvSpPr>
          <p:spPr>
            <a:xfrm>
              <a:off x="4757810" y="5744664"/>
              <a:ext cx="3182315" cy="523218"/>
            </a:xfrm>
            <a:prstGeom prst="rect">
              <a:avLst/>
            </a:prstGeom>
            <a:solidFill>
              <a:srgbClr val="75DAD4"/>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dirty="0">
                  <a:latin typeface="Roboto" panose="02000000000000000000" pitchFamily="2" charset="0"/>
                  <a:ea typeface="Roboto" panose="02000000000000000000" pitchFamily="2" charset="0"/>
                </a:rPr>
                <a:t>C</a:t>
              </a:r>
            </a:p>
          </p:txBody>
        </p:sp>
        <p:sp>
          <p:nvSpPr>
            <p:cNvPr id="24" name="Rectangle 23">
              <a:extLst>
                <a:ext uri="{FF2B5EF4-FFF2-40B4-BE49-F238E27FC236}">
                  <a16:creationId xmlns:a16="http://schemas.microsoft.com/office/drawing/2014/main" id="{6A50DB7C-C4DB-FFF8-57DD-1DA5ACB1BFB0}"/>
                </a:ext>
              </a:extLst>
            </p:cNvPr>
            <p:cNvSpPr/>
            <p:nvPr/>
          </p:nvSpPr>
          <p:spPr>
            <a:xfrm rot="18710722">
              <a:off x="4397783" y="5744209"/>
              <a:ext cx="720055" cy="254370"/>
            </a:xfrm>
            <a:prstGeom prst="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208BB81-D8D3-1EED-1035-A330E4120A44}"/>
              </a:ext>
            </a:extLst>
          </p:cNvPr>
          <p:cNvGrpSpPr/>
          <p:nvPr/>
        </p:nvGrpSpPr>
        <p:grpSpPr>
          <a:xfrm>
            <a:off x="9134528" y="224918"/>
            <a:ext cx="1448665" cy="1380582"/>
            <a:chOff x="9134528" y="224918"/>
            <a:chExt cx="1448665" cy="1380582"/>
          </a:xfrm>
        </p:grpSpPr>
        <p:pic>
          <p:nvPicPr>
            <p:cNvPr id="26" name="Screen Recording 1">
              <a:hlinkClick r:id="" action="ppaction://media"/>
              <a:extLst>
                <a:ext uri="{FF2B5EF4-FFF2-40B4-BE49-F238E27FC236}">
                  <a16:creationId xmlns:a16="http://schemas.microsoft.com/office/drawing/2014/main" id="{19DF733F-ADDB-DD9A-B495-EE1CCE49911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Graphic 26" descr="Stopwatch">
              <a:extLst>
                <a:ext uri="{FF2B5EF4-FFF2-40B4-BE49-F238E27FC236}">
                  <a16:creationId xmlns:a16="http://schemas.microsoft.com/office/drawing/2014/main" id="{C8091C30-27A8-A42B-C7C9-CA0646D1BA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124824956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6429-C8E2-4161-A43E-500BBFE3BC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8D940-D58A-469F-BF51-DF3128A4E1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6390353-9D3F-4771-86A4-BEC2D4B9D6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6639793"/>
      </p:ext>
    </p:extLst>
  </p:cSld>
  <p:clrMapOvr>
    <a:masterClrMapping/>
  </p:clrMapOvr>
  <p:transition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C0A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2023</a:t>
            </a:r>
            <a:endPar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MÁY</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TÍNH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914400" y="4006572"/>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3</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Thông</a:t>
            </a:r>
            <a:r>
              <a:rPr lang="en-US" altLang="en-US" sz="4000" b="1" dirty="0">
                <a:solidFill>
                  <a:srgbClr val="00B050"/>
                </a:solidFill>
                <a:latin typeface="Times New Roman" panose="02020603050405020304" pitchFamily="18" charset="0"/>
                <a:cs typeface="Times New Roman" panose="02020603050405020304" pitchFamily="18" charset="0"/>
              </a:rPr>
              <a:t> tin </a:t>
            </a:r>
            <a:r>
              <a:rPr lang="en-US" altLang="en-US" sz="4000" b="1" dirty="0" err="1">
                <a:solidFill>
                  <a:srgbClr val="00B050"/>
                </a:solidFill>
                <a:latin typeface="Times New Roman" panose="02020603050405020304" pitchFamily="18" charset="0"/>
                <a:cs typeface="Times New Roman" panose="02020603050405020304" pitchFamily="18" charset="0"/>
              </a:rPr>
              <a:t>trên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trang</a:t>
            </a:r>
            <a:r>
              <a:rPr lang="en-US" altLang="en-US" sz="4000" b="1" dirty="0">
                <a:solidFill>
                  <a:srgbClr val="00B050"/>
                </a:solidFill>
                <a:latin typeface="Times New Roman" panose="02020603050405020304" pitchFamily="18" charset="0"/>
                <a:cs typeface="Times New Roman" panose="02020603050405020304" pitchFamily="18" charset="0"/>
              </a:rPr>
              <a:t> Web (</a:t>
            </a:r>
            <a:r>
              <a:rPr lang="en-US" altLang="en-US" sz="4000" b="1" dirty="0" err="1">
                <a:solidFill>
                  <a:srgbClr val="00B050"/>
                </a:solidFill>
                <a:latin typeface="Times New Roman" panose="02020603050405020304" pitchFamily="18" charset="0"/>
                <a:cs typeface="Times New Roman" panose="02020603050405020304" pitchFamily="18" charset="0"/>
              </a:rPr>
              <a:t>tiết</a:t>
            </a:r>
            <a:r>
              <a:rPr lang="en-US" altLang="en-US" sz="4000" b="1" dirty="0">
                <a:solidFill>
                  <a:srgbClr val="00B050"/>
                </a:solidFill>
                <a:latin typeface="Times New Roman" panose="02020603050405020304" pitchFamily="18" charset="0"/>
                <a:cs typeface="Times New Roman" panose="02020603050405020304" pitchFamily="18" charset="0"/>
              </a:rPr>
              <a:t> 2)</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908147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a:solidFill>
                  <a:srgbClr val="00B050"/>
                </a:solidFill>
                <a:latin typeface="Times New Roman" panose="02020603050405020304" pitchFamily="18" charset="0"/>
                <a:cs typeface="Times New Roman" panose="02020603050405020304" pitchFamily="18" charset="0"/>
              </a:rPr>
              <a:t>3</a:t>
            </a:r>
            <a:r>
              <a:rPr lang="vi-VN"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Thông</a:t>
            </a:r>
            <a:r>
              <a:rPr lang="en-US" altLang="en-US" sz="3200" b="1" dirty="0">
                <a:solidFill>
                  <a:srgbClr val="00B050"/>
                </a:solidFill>
                <a:latin typeface="Times New Roman" panose="02020603050405020304" pitchFamily="18" charset="0"/>
                <a:cs typeface="Times New Roman" panose="02020603050405020304" pitchFamily="18" charset="0"/>
              </a:rPr>
              <a:t> tin </a:t>
            </a:r>
            <a:r>
              <a:rPr lang="en-US" altLang="en-US" sz="3200" b="1" dirty="0" err="1">
                <a:solidFill>
                  <a:srgbClr val="00B050"/>
                </a:solidFill>
                <a:latin typeface="Times New Roman" panose="02020603050405020304" pitchFamily="18" charset="0"/>
                <a:cs typeface="Times New Roman" panose="02020603050405020304" pitchFamily="18" charset="0"/>
              </a:rPr>
              <a:t>trên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trang</a:t>
            </a:r>
            <a:r>
              <a:rPr lang="en-US" altLang="en-US" sz="3200" b="1" dirty="0">
                <a:solidFill>
                  <a:srgbClr val="00B050"/>
                </a:solidFill>
                <a:latin typeface="Times New Roman" panose="02020603050405020304" pitchFamily="18" charset="0"/>
                <a:cs typeface="Times New Roman" panose="02020603050405020304" pitchFamily="18" charset="0"/>
              </a:rPr>
              <a:t> Web (</a:t>
            </a:r>
            <a:r>
              <a:rPr lang="en-US" altLang="en-US" sz="3200" b="1" dirty="0" err="1">
                <a:solidFill>
                  <a:srgbClr val="00B050"/>
                </a:solidFill>
                <a:latin typeface="Times New Roman" panose="02020603050405020304" pitchFamily="18" charset="0"/>
                <a:cs typeface="Times New Roman" panose="02020603050405020304" pitchFamily="18" charset="0"/>
              </a:rPr>
              <a:t>tiết</a:t>
            </a:r>
            <a:r>
              <a:rPr lang="en-US" altLang="en-US" sz="3200" b="1" dirty="0">
                <a:solidFill>
                  <a:srgbClr val="00B050"/>
                </a:solidFill>
                <a:latin typeface="Times New Roman" panose="02020603050405020304" pitchFamily="18" charset="0"/>
                <a:cs typeface="Times New Roman" panose="02020603050405020304" pitchFamily="18" charset="0"/>
              </a:rPr>
              <a:t> 2)</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819400" y="2833983"/>
            <a:ext cx="9220199" cy="1190033"/>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594346" y="4814610"/>
            <a:ext cx="8999747" cy="1399211"/>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0E02EAF4-D75A-44CB-80C9-EE82037943CF}"/>
              </a:ext>
            </a:extLst>
          </p:cNvPr>
          <p:cNvSpPr/>
          <p:nvPr/>
        </p:nvSpPr>
        <p:spPr>
          <a:xfrm>
            <a:off x="3981235" y="3084339"/>
            <a:ext cx="7995168" cy="830997"/>
          </a:xfrm>
          <a:prstGeom prst="rect">
            <a:avLst/>
          </a:prstGeom>
        </p:spPr>
        <p:txBody>
          <a:bodyPr wrap="square">
            <a:spAutoFit/>
          </a:bodyPr>
          <a:lstStyle/>
          <a:p>
            <a:r>
              <a:rPr lang="en-US" sz="2400" dirty="0">
                <a:solidFill>
                  <a:srgbClr val="403F41"/>
                </a:solidFill>
                <a:latin typeface="MyriadPro-Regular"/>
              </a:rPr>
              <a:t>- </a:t>
            </a:r>
            <a:r>
              <a:rPr lang="vi-VN" sz="2400" dirty="0">
                <a:solidFill>
                  <a:srgbClr val="403F41"/>
                </a:solidFill>
                <a:latin typeface="MyriadPro-Regular"/>
              </a:rPr>
              <a:t>Nhận biết và phân biệt được các loại thông tin chính trên trang</a:t>
            </a:r>
            <a:r>
              <a:rPr lang="en-US" sz="2400" dirty="0">
                <a:solidFill>
                  <a:srgbClr val="403F41"/>
                </a:solidFill>
                <a:latin typeface="MyriadPro-Regular"/>
              </a:rPr>
              <a:t> W</a:t>
            </a:r>
            <a:r>
              <a:rPr lang="vi-VN" sz="2400" dirty="0">
                <a:solidFill>
                  <a:srgbClr val="403F41"/>
                </a:solidFill>
                <a:latin typeface="MyriadPro-Regular"/>
              </a:rPr>
              <a:t>eb: văn bản, hình ảnh, âm thanh và siêu liên kết.</a:t>
            </a:r>
            <a:endParaRPr lang="en-US" sz="2400" dirty="0"/>
          </a:p>
        </p:txBody>
      </p:sp>
      <p:sp>
        <p:nvSpPr>
          <p:cNvPr id="3" name="Rectangle 2">
            <a:extLst>
              <a:ext uri="{FF2B5EF4-FFF2-40B4-BE49-F238E27FC236}">
                <a16:creationId xmlns:a16="http://schemas.microsoft.com/office/drawing/2014/main" id="{0035FE7D-D32F-49CD-BA6A-2306525C2D4B}"/>
              </a:ext>
            </a:extLst>
          </p:cNvPr>
          <p:cNvSpPr/>
          <p:nvPr/>
        </p:nvSpPr>
        <p:spPr>
          <a:xfrm>
            <a:off x="4267588" y="4832411"/>
            <a:ext cx="7253461" cy="1200329"/>
          </a:xfrm>
          <a:prstGeom prst="rect">
            <a:avLst/>
          </a:prstGeom>
        </p:spPr>
        <p:txBody>
          <a:bodyPr wrap="square">
            <a:spAutoFit/>
          </a:bodyPr>
          <a:lstStyle/>
          <a:p>
            <a:r>
              <a:rPr lang="en-US" sz="2400" dirty="0">
                <a:solidFill>
                  <a:srgbClr val="403F41"/>
                </a:solidFill>
                <a:latin typeface="MyriadPro-Regular"/>
              </a:rPr>
              <a:t>- </a:t>
            </a:r>
            <a:r>
              <a:rPr lang="vi-VN" sz="2400" dirty="0">
                <a:solidFill>
                  <a:srgbClr val="403F41"/>
                </a:solidFill>
                <a:latin typeface="MyriadPro-Regular"/>
              </a:rPr>
              <a:t>Giải thích được sơ lược tác hại khi trẻ em cố tình truy cập vào những</a:t>
            </a:r>
            <a:r>
              <a:rPr lang="en-US" sz="2400" dirty="0">
                <a:solidFill>
                  <a:srgbClr val="403F41"/>
                </a:solidFill>
                <a:latin typeface="MyriadPro-Regular"/>
              </a:rPr>
              <a:t> </a:t>
            </a:r>
            <a:r>
              <a:rPr lang="vi-VN" sz="2400" dirty="0">
                <a:solidFill>
                  <a:srgbClr val="403F41"/>
                </a:solidFill>
                <a:latin typeface="MyriadPro-Regular"/>
              </a:rPr>
              <a:t>trang web không phù hợp lứa tuổi và không nên xem.</a:t>
            </a:r>
            <a:r>
              <a:rPr lang="vi-VN" sz="2400" dirty="0"/>
              <a:t> </a:t>
            </a:r>
            <a:endParaRPr lang="en-US" sz="2400" dirty="0"/>
          </a:p>
        </p:txBody>
      </p:sp>
      <p:sp>
        <p:nvSpPr>
          <p:cNvPr id="4" name="Rectangle 3">
            <a:extLst>
              <a:ext uri="{FF2B5EF4-FFF2-40B4-BE49-F238E27FC236}">
                <a16:creationId xmlns:a16="http://schemas.microsoft.com/office/drawing/2014/main" id="{6AF95CAA-FC29-4DCB-8385-D38AF586342F}"/>
              </a:ext>
            </a:extLst>
          </p:cNvPr>
          <p:cNvSpPr/>
          <p:nvPr/>
        </p:nvSpPr>
        <p:spPr>
          <a:xfrm>
            <a:off x="5449425" y="2267395"/>
            <a:ext cx="6096000" cy="461665"/>
          </a:xfrm>
          <a:prstGeom prst="rect">
            <a:avLst/>
          </a:prstGeom>
        </p:spPr>
        <p:txBody>
          <a:bodyPr>
            <a:spAutoFit/>
          </a:bodyPr>
          <a:lstStyle/>
          <a:p>
            <a:r>
              <a:rPr lang="en-US" sz="2400" b="1" dirty="0">
                <a:solidFill>
                  <a:srgbClr val="FF0000"/>
                </a:solidFill>
                <a:latin typeface="MyriadPro-Semibold"/>
              </a:rPr>
              <a:t>Sau </a:t>
            </a:r>
            <a:r>
              <a:rPr lang="en-US" sz="2400" b="1" dirty="0" err="1">
                <a:solidFill>
                  <a:srgbClr val="FF0000"/>
                </a:solidFill>
                <a:latin typeface="MyriadPro-Semibold"/>
              </a:rPr>
              <a:t>bài</a:t>
            </a:r>
            <a:r>
              <a:rPr lang="en-US" sz="2400" b="1" dirty="0">
                <a:solidFill>
                  <a:srgbClr val="FF0000"/>
                </a:solidFill>
                <a:latin typeface="MyriadPro-Semibold"/>
              </a:rPr>
              <a:t> </a:t>
            </a:r>
            <a:r>
              <a:rPr lang="en-US" sz="2400" b="1" dirty="0" err="1">
                <a:solidFill>
                  <a:srgbClr val="FF0000"/>
                </a:solidFill>
                <a:latin typeface="MyriadPro-Semibold"/>
              </a:rPr>
              <a:t>này</a:t>
            </a:r>
            <a:r>
              <a:rPr lang="en-US" sz="2400" b="1" dirty="0">
                <a:solidFill>
                  <a:srgbClr val="FF0000"/>
                </a:solidFill>
                <a:latin typeface="MyriadPro-Semibold"/>
              </a:rPr>
              <a:t> </a:t>
            </a:r>
            <a:r>
              <a:rPr lang="en-US" sz="2400" b="1" dirty="0" err="1">
                <a:solidFill>
                  <a:srgbClr val="FF0000"/>
                </a:solidFill>
                <a:latin typeface="MyriadPro-Semibold"/>
              </a:rPr>
              <a:t>em</a:t>
            </a:r>
            <a:r>
              <a:rPr lang="en-US" sz="2400" b="1" dirty="0">
                <a:solidFill>
                  <a:srgbClr val="FF0000"/>
                </a:solidFill>
                <a:latin typeface="MyriadPro-Semibold"/>
              </a:rPr>
              <a:t> </a:t>
            </a:r>
            <a:r>
              <a:rPr lang="en-US" sz="2400" b="1" dirty="0" err="1">
                <a:solidFill>
                  <a:srgbClr val="FF0000"/>
                </a:solidFill>
                <a:latin typeface="MyriadPro-Semibold"/>
              </a:rPr>
              <a:t>sẽ</a:t>
            </a:r>
            <a:r>
              <a:rPr lang="en-US" sz="2400" b="1" dirty="0">
                <a:solidFill>
                  <a:srgbClr val="FF0000"/>
                </a:solidFill>
                <a:latin typeface="MyriadPro-Semibold"/>
              </a:rPr>
              <a:t>:</a:t>
            </a:r>
            <a:endParaRPr lang="en-US" sz="2400" b="1" dirty="0">
              <a:solidFill>
                <a:srgbClr val="FF0000"/>
              </a:solidFill>
            </a:endParaRPr>
          </a:p>
        </p:txBody>
      </p:sp>
    </p:spTree>
    <p:extLst>
      <p:ext uri="{BB962C8B-B14F-4D97-AF65-F5344CB8AC3E}">
        <p14:creationId xmlns:p14="http://schemas.microsoft.com/office/powerpoint/2010/main" val="187242163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6" presetClass="entr" presetSubtype="16"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circle(in)">
                                      <p:cBhvr>
                                        <p:cTn id="13" dur="2000"/>
                                        <p:tgtEl>
                                          <p:spTgt spid="8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barn(inVertical)">
                                      <p:cBhvr>
                                        <p:cTn id="18" dur="500"/>
                                        <p:tgtEl>
                                          <p:spTgt spid="6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additive="base">
                                        <p:cTn id="26" dur="500" fill="hold"/>
                                        <p:tgtEl>
                                          <p:spTgt spid="63"/>
                                        </p:tgtEl>
                                        <p:attrNameLst>
                                          <p:attrName>ppt_x</p:attrName>
                                        </p:attrNameLst>
                                      </p:cBhvr>
                                      <p:tavLst>
                                        <p:tav tm="0">
                                          <p:val>
                                            <p:strVal val="#ppt_x"/>
                                          </p:val>
                                        </p:tav>
                                        <p:tav tm="100000">
                                          <p:val>
                                            <p:strVal val="#ppt_x"/>
                                          </p:val>
                                        </p:tav>
                                      </p:tavLst>
                                    </p:anim>
                                    <p:anim calcmode="lin" valueType="num">
                                      <p:cBhvr additive="base">
                                        <p:cTn id="27" dur="500" fill="hold"/>
                                        <p:tgtEl>
                                          <p:spTgt spid="6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2)</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3110354-ADA4-4BB5-A75A-0F3DEE6669E6}"/>
              </a:ext>
            </a:extLst>
          </p:cNvPr>
          <p:cNvSpPr/>
          <p:nvPr/>
        </p:nvSpPr>
        <p:spPr>
          <a:xfrm>
            <a:off x="25400" y="2100639"/>
            <a:ext cx="9281551" cy="684803"/>
          </a:xfrm>
          <a:prstGeom prst="rect">
            <a:avLst/>
          </a:prstGeom>
        </p:spPr>
        <p:txBody>
          <a:bodyPr wrap="square">
            <a:spAutoFit/>
          </a:bodyPr>
          <a:lstStyle/>
          <a:p>
            <a:pPr defTabSz="342900">
              <a:lnSpc>
                <a:spcPct val="150000"/>
              </a:lnSpc>
            </a:pPr>
            <a:r>
              <a:rPr lang="en-US" sz="2800" b="1" dirty="0">
                <a:solidFill>
                  <a:srgbClr val="F03C69"/>
                </a:solidFill>
                <a:latin typeface="SVN-SAF" panose="02040603050506020204" pitchFamily="18" charset="0"/>
                <a:cs typeface="Times New Roman" panose="02020603050405020304" pitchFamily="18" charset="0"/>
              </a:rPr>
              <a:t>2. </a:t>
            </a:r>
            <a:r>
              <a:rPr lang="en-US" sz="2800" b="1" dirty="0" err="1">
                <a:solidFill>
                  <a:srgbClr val="F03C69"/>
                </a:solidFill>
                <a:latin typeface="SVN-SAF" panose="02040603050506020204" pitchFamily="18" charset="0"/>
                <a:cs typeface="Times New Roman" panose="02020603050405020304" pitchFamily="18" charset="0"/>
              </a:rPr>
              <a:t>Tác</a:t>
            </a:r>
            <a:r>
              <a:rPr lang="en-US" sz="2800" b="1" dirty="0">
                <a:solidFill>
                  <a:srgbClr val="F03C69"/>
                </a:solidFill>
                <a:latin typeface="SVN-SAF" panose="02040603050506020204" pitchFamily="18" charset="0"/>
                <a:cs typeface="Times New Roman" panose="02020603050405020304" pitchFamily="18" charset="0"/>
              </a:rPr>
              <a:t> </a:t>
            </a:r>
            <a:r>
              <a:rPr lang="en-US" sz="2800" b="1" dirty="0" err="1">
                <a:solidFill>
                  <a:srgbClr val="F03C69"/>
                </a:solidFill>
                <a:latin typeface="SVN-SAF" panose="02040603050506020204" pitchFamily="18" charset="0"/>
                <a:cs typeface="Times New Roman" panose="02020603050405020304" pitchFamily="18" charset="0"/>
              </a:rPr>
              <a:t>hại</a:t>
            </a:r>
            <a:r>
              <a:rPr lang="en-US" sz="2800" b="1" dirty="0">
                <a:solidFill>
                  <a:srgbClr val="F03C69"/>
                </a:solidFill>
                <a:latin typeface="SVN-SAF" panose="02040603050506020204" pitchFamily="18" charset="0"/>
                <a:cs typeface="Times New Roman" panose="02020603050405020304" pitchFamily="18" charset="0"/>
              </a:rPr>
              <a:t> </a:t>
            </a:r>
            <a:r>
              <a:rPr lang="en-US" sz="2800" b="1" dirty="0" err="1">
                <a:solidFill>
                  <a:srgbClr val="F03C69"/>
                </a:solidFill>
                <a:latin typeface="SVN-SAF" panose="02040603050506020204" pitchFamily="18" charset="0"/>
                <a:cs typeface="Times New Roman" panose="02020603050405020304" pitchFamily="18" charset="0"/>
              </a:rPr>
              <a:t>khi</a:t>
            </a:r>
            <a:r>
              <a:rPr lang="en-US" sz="2800" b="1" dirty="0">
                <a:solidFill>
                  <a:srgbClr val="F03C69"/>
                </a:solidFill>
                <a:latin typeface="SVN-SAF" panose="02040603050506020204" pitchFamily="18" charset="0"/>
                <a:cs typeface="Times New Roman" panose="02020603050405020304" pitchFamily="18" charset="0"/>
              </a:rPr>
              <a:t> TRUY CẬP VÀO TRANG WEB </a:t>
            </a:r>
            <a:r>
              <a:rPr lang="en-US" sz="2800" b="1" dirty="0" err="1">
                <a:solidFill>
                  <a:srgbClr val="F03C69"/>
                </a:solidFill>
                <a:latin typeface="SVN-SAF" panose="02040603050506020204" pitchFamily="18" charset="0"/>
                <a:cs typeface="Times New Roman" panose="02020603050405020304" pitchFamily="18" charset="0"/>
              </a:rPr>
              <a:t>Không</a:t>
            </a:r>
            <a:r>
              <a:rPr lang="en-US" sz="2800" b="1" dirty="0">
                <a:solidFill>
                  <a:srgbClr val="F03C69"/>
                </a:solidFill>
                <a:latin typeface="SVN-SAF" panose="02040603050506020204" pitchFamily="18" charset="0"/>
                <a:cs typeface="Times New Roman" panose="02020603050405020304" pitchFamily="18" charset="0"/>
              </a:rPr>
              <a:t> </a:t>
            </a:r>
            <a:r>
              <a:rPr lang="en-US" sz="2800" b="1" dirty="0" err="1">
                <a:solidFill>
                  <a:srgbClr val="F03C69"/>
                </a:solidFill>
                <a:latin typeface="SVN-SAF" panose="02040603050506020204" pitchFamily="18" charset="0"/>
                <a:cs typeface="Times New Roman" panose="02020603050405020304" pitchFamily="18" charset="0"/>
              </a:rPr>
              <a:t>phù</a:t>
            </a:r>
            <a:r>
              <a:rPr lang="en-US" sz="2800" b="1" dirty="0">
                <a:solidFill>
                  <a:srgbClr val="F03C69"/>
                </a:solidFill>
                <a:latin typeface="SVN-SAF" panose="02040603050506020204" pitchFamily="18" charset="0"/>
                <a:cs typeface="Times New Roman" panose="02020603050405020304" pitchFamily="18" charset="0"/>
              </a:rPr>
              <a:t> </a:t>
            </a:r>
            <a:r>
              <a:rPr lang="en-US" sz="2800" b="1" dirty="0" err="1">
                <a:solidFill>
                  <a:srgbClr val="F03C69"/>
                </a:solidFill>
                <a:latin typeface="SVN-SAF" panose="02040603050506020204" pitchFamily="18" charset="0"/>
                <a:cs typeface="Times New Roman" panose="02020603050405020304" pitchFamily="18" charset="0"/>
              </a:rPr>
              <a:t>hợp</a:t>
            </a:r>
            <a:endParaRPr lang="vi-VN" sz="2800" b="1" dirty="0">
              <a:solidFill>
                <a:srgbClr val="F03C69"/>
              </a:solidFill>
              <a:cs typeface="Times New Roman" panose="02020603050405020304" pitchFamily="18" charset="0"/>
            </a:endParaRPr>
          </a:p>
        </p:txBody>
      </p:sp>
      <p:sp>
        <p:nvSpPr>
          <p:cNvPr id="9" name="Rectangle 8">
            <a:extLst>
              <a:ext uri="{FF2B5EF4-FFF2-40B4-BE49-F238E27FC236}">
                <a16:creationId xmlns:a16="http://schemas.microsoft.com/office/drawing/2014/main" id="{96A096DB-1FDC-4B41-92F0-B6247855544C}"/>
              </a:ext>
            </a:extLst>
          </p:cNvPr>
          <p:cNvSpPr/>
          <p:nvPr/>
        </p:nvSpPr>
        <p:spPr>
          <a:xfrm>
            <a:off x="3097112" y="2921769"/>
            <a:ext cx="8041932" cy="671851"/>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An gặp rắc rối gì ?</a:t>
            </a:r>
          </a:p>
        </p:txBody>
      </p:sp>
      <p:sp>
        <p:nvSpPr>
          <p:cNvPr id="10" name="Rectangle 9">
            <a:extLst>
              <a:ext uri="{FF2B5EF4-FFF2-40B4-BE49-F238E27FC236}">
                <a16:creationId xmlns:a16="http://schemas.microsoft.com/office/drawing/2014/main" id="{CD961567-0F53-435D-8EEA-C2FEDD95B8D9}"/>
              </a:ext>
            </a:extLst>
          </p:cNvPr>
          <p:cNvSpPr/>
          <p:nvPr/>
        </p:nvSpPr>
        <p:spPr>
          <a:xfrm>
            <a:off x="391758" y="3732364"/>
            <a:ext cx="3912311" cy="2352952"/>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Trong khi truy cập Internet, bạn An vô tình vào một trang web trò chuyện không phù hợp. Em hãy quan sát Hình 8 và cho biết bạn An đã gặp rắc rối gì?</a:t>
            </a:r>
          </a:p>
        </p:txBody>
      </p:sp>
      <p:grpSp>
        <p:nvGrpSpPr>
          <p:cNvPr id="11" name="Group 10">
            <a:extLst>
              <a:ext uri="{FF2B5EF4-FFF2-40B4-BE49-F238E27FC236}">
                <a16:creationId xmlns:a16="http://schemas.microsoft.com/office/drawing/2014/main" id="{0AB215C1-B758-49C2-A555-EFA11ABB79A3}"/>
              </a:ext>
            </a:extLst>
          </p:cNvPr>
          <p:cNvGrpSpPr/>
          <p:nvPr/>
        </p:nvGrpSpPr>
        <p:grpSpPr>
          <a:xfrm>
            <a:off x="184118" y="2716823"/>
            <a:ext cx="2898644" cy="880803"/>
            <a:chOff x="522612" y="900102"/>
            <a:chExt cx="2898644" cy="880803"/>
          </a:xfrm>
        </p:grpSpPr>
        <p:grpSp>
          <p:nvGrpSpPr>
            <p:cNvPr id="12" name="Group 11">
              <a:extLst>
                <a:ext uri="{FF2B5EF4-FFF2-40B4-BE49-F238E27FC236}">
                  <a16:creationId xmlns:a16="http://schemas.microsoft.com/office/drawing/2014/main" id="{9608A61E-841E-46EB-A71D-D8D72753C398}"/>
                </a:ext>
              </a:extLst>
            </p:cNvPr>
            <p:cNvGrpSpPr/>
            <p:nvPr/>
          </p:nvGrpSpPr>
          <p:grpSpPr>
            <a:xfrm>
              <a:off x="522612" y="1095583"/>
              <a:ext cx="2354327" cy="661656"/>
              <a:chOff x="5906375" y="1404722"/>
              <a:chExt cx="2354327" cy="661656"/>
            </a:xfrm>
          </p:grpSpPr>
          <p:sp>
            <p:nvSpPr>
              <p:cNvPr id="17" name="Rectangle: Top Corners Rounded 16">
                <a:extLst>
                  <a:ext uri="{FF2B5EF4-FFF2-40B4-BE49-F238E27FC236}">
                    <a16:creationId xmlns:a16="http://schemas.microsoft.com/office/drawing/2014/main" id="{015BDCF1-5DA6-42C0-A131-98BA66B524E7}"/>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8" name="Rectangle 17">
                <a:extLst>
                  <a:ext uri="{FF2B5EF4-FFF2-40B4-BE49-F238E27FC236}">
                    <a16:creationId xmlns:a16="http://schemas.microsoft.com/office/drawing/2014/main" id="{9C9502F5-6619-4FC5-8130-B2F6DC3CFC12}"/>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E396E1C7-C6DF-4EA8-BCE7-D2959F2DE348}"/>
                </a:ext>
              </a:extLst>
            </p:cNvPr>
            <p:cNvGrpSpPr/>
            <p:nvPr/>
          </p:nvGrpSpPr>
          <p:grpSpPr>
            <a:xfrm rot="20419193">
              <a:off x="2468303" y="900102"/>
              <a:ext cx="952953" cy="880803"/>
              <a:chOff x="8974078" y="279854"/>
              <a:chExt cx="3397172" cy="3224225"/>
            </a:xfrm>
          </p:grpSpPr>
          <p:pic>
            <p:nvPicPr>
              <p:cNvPr id="15" name="Picture 5">
                <a:extLst>
                  <a:ext uri="{FF2B5EF4-FFF2-40B4-BE49-F238E27FC236}">
                    <a16:creationId xmlns:a16="http://schemas.microsoft.com/office/drawing/2014/main" id="{DAFF494F-BF79-44BF-A311-8FDC58BC66A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4078" y="279854"/>
                <a:ext cx="3397172" cy="3224225"/>
              </a:xfrm>
              <a:prstGeom prst="rect">
                <a:avLst/>
              </a:prstGeom>
            </p:spPr>
          </p:pic>
          <p:pic>
            <p:nvPicPr>
              <p:cNvPr id="16" name="Picture 6">
                <a:extLst>
                  <a:ext uri="{FF2B5EF4-FFF2-40B4-BE49-F238E27FC236}">
                    <a16:creationId xmlns:a16="http://schemas.microsoft.com/office/drawing/2014/main" id="{D6380D2D-0054-4CB4-90E7-84117884EC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02151" y="542910"/>
                <a:ext cx="2916628" cy="2768146"/>
              </a:xfrm>
              <a:prstGeom prst="rect">
                <a:avLst/>
              </a:prstGeom>
            </p:spPr>
          </p:pic>
        </p:grpSp>
        <p:sp>
          <p:nvSpPr>
            <p:cNvPr id="14" name="Rectangle 13">
              <a:extLst>
                <a:ext uri="{FF2B5EF4-FFF2-40B4-BE49-F238E27FC236}">
                  <a16:creationId xmlns:a16="http://schemas.microsoft.com/office/drawing/2014/main" id="{9BE257AE-178E-47CA-9ADD-7168E9A5F85F}"/>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pic>
        <p:nvPicPr>
          <p:cNvPr id="19" name="Picture 18" descr="Text&#10;&#10;Description automatically generated with low confidence">
            <a:extLst>
              <a:ext uri="{FF2B5EF4-FFF2-40B4-BE49-F238E27FC236}">
                <a16:creationId xmlns:a16="http://schemas.microsoft.com/office/drawing/2014/main" id="{0DA880E6-D482-46FE-B30C-1E64D6E828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8796" y="2937396"/>
            <a:ext cx="4434268" cy="3666403"/>
          </a:xfrm>
          <a:prstGeom prst="rect">
            <a:avLst/>
          </a:prstGeom>
        </p:spPr>
      </p:pic>
      <p:sp>
        <p:nvSpPr>
          <p:cNvPr id="2" name="Rectangle 1">
            <a:extLst>
              <a:ext uri="{FF2B5EF4-FFF2-40B4-BE49-F238E27FC236}">
                <a16:creationId xmlns:a16="http://schemas.microsoft.com/office/drawing/2014/main" id="{8D440B14-625B-45BE-9008-5450B6146EA8}"/>
              </a:ext>
            </a:extLst>
          </p:cNvPr>
          <p:cNvSpPr/>
          <p:nvPr/>
        </p:nvSpPr>
        <p:spPr>
          <a:xfrm>
            <a:off x="2429659" y="5935513"/>
            <a:ext cx="4114800" cy="691151"/>
          </a:xfrm>
          <a:prstGeom prst="rect">
            <a:avLst/>
          </a:prstGeom>
        </p:spPr>
        <p:txBody>
          <a:bodyPr wrap="square">
            <a:spAutoFit/>
          </a:bodyPr>
          <a:lstStyle/>
          <a:p>
            <a:pPr algn="ctr">
              <a:lnSpc>
                <a:spcPts val="2400"/>
              </a:lnSpc>
              <a:spcAft>
                <a:spcPts val="0"/>
              </a:spcAft>
            </a:pP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An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gặp</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rắc</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rối</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bị</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mọi</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người</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phê</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phán</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chỉ</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trích</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về</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ngoại</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hình</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tính</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cách</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a:t>
            </a:r>
            <a:endPar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478336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2)</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AAF3954-1222-4474-B84E-F9C13A31B4D2}"/>
              </a:ext>
            </a:extLst>
          </p:cNvPr>
          <p:cNvPicPr>
            <a:picLocks noChangeAspect="1"/>
          </p:cNvPicPr>
          <p:nvPr/>
        </p:nvPicPr>
        <p:blipFill>
          <a:blip r:embed="rId4"/>
          <a:stretch>
            <a:fillRect/>
          </a:stretch>
        </p:blipFill>
        <p:spPr>
          <a:xfrm>
            <a:off x="98983" y="2254279"/>
            <a:ext cx="891617" cy="830652"/>
          </a:xfrm>
          <a:prstGeom prst="rect">
            <a:avLst/>
          </a:prstGeom>
        </p:spPr>
      </p:pic>
      <p:sp>
        <p:nvSpPr>
          <p:cNvPr id="19" name="Rectangle 18">
            <a:extLst>
              <a:ext uri="{FF2B5EF4-FFF2-40B4-BE49-F238E27FC236}">
                <a16:creationId xmlns:a16="http://schemas.microsoft.com/office/drawing/2014/main" id="{2C60AB43-5B20-4F56-8BE4-98A4B2DFD915}"/>
              </a:ext>
            </a:extLst>
          </p:cNvPr>
          <p:cNvSpPr/>
          <p:nvPr/>
        </p:nvSpPr>
        <p:spPr>
          <a:xfrm>
            <a:off x="990599" y="2365847"/>
            <a:ext cx="10972799" cy="1015663"/>
          </a:xfrm>
          <a:prstGeom prst="rect">
            <a:avLst/>
          </a:prstGeom>
        </p:spPr>
        <p:txBody>
          <a:bodyPr wrap="square">
            <a:spAutoFit/>
          </a:bodyPr>
          <a:lstStyle/>
          <a:p>
            <a:pPr algn="just" defTabSz="342900">
              <a:lnSpc>
                <a:spcPts val="2400"/>
              </a:lnSpc>
            </a:pPr>
            <a:r>
              <a:rPr lang="vi-VN" sz="2000" dirty="0">
                <a:latin typeface="UTM Avo" panose="02040603050506020204" pitchFamily="18" charset="0"/>
                <a:cs typeface="Times New Roman" panose="02020603050405020304" pitchFamily="18" charset="0"/>
              </a:rPr>
              <a:t>Em đã biết trên Internet không phải thông tin nào cũng phù hợp với các em, có những thông tin em chưa thể hiểu hết, có những thông tin độc hại như trò chơi bạo lực, phim ảnh có nội dung xấu,... Em không nên xem các thông tin đó, nếu cố tình xem em có thể gặp một số tác hại sau:</a:t>
            </a:r>
          </a:p>
        </p:txBody>
      </p:sp>
      <p:sp>
        <p:nvSpPr>
          <p:cNvPr id="20" name="Rectangle 19">
            <a:extLst>
              <a:ext uri="{FF2B5EF4-FFF2-40B4-BE49-F238E27FC236}">
                <a16:creationId xmlns:a16="http://schemas.microsoft.com/office/drawing/2014/main" id="{86CAB075-AA91-4951-B516-952FC476E100}"/>
              </a:ext>
            </a:extLst>
          </p:cNvPr>
          <p:cNvSpPr/>
          <p:nvPr/>
        </p:nvSpPr>
        <p:spPr>
          <a:xfrm>
            <a:off x="1093215" y="3363885"/>
            <a:ext cx="6553556" cy="929100"/>
          </a:xfrm>
          <a:prstGeom prst="rect">
            <a:avLst/>
          </a:prstGeom>
        </p:spPr>
        <p:txBody>
          <a:bodyPr wrap="square">
            <a:spAutoFit/>
          </a:bodyPr>
          <a:lstStyle/>
          <a:p>
            <a:pPr algn="just" defTabSz="342900">
              <a:lnSpc>
                <a:spcPts val="2160"/>
              </a:lnSpc>
            </a:pPr>
            <a:r>
              <a:rPr lang="vi-VN" dirty="0">
                <a:solidFill>
                  <a:schemeClr val="accent6">
                    <a:lumMod val="50000"/>
                  </a:schemeClr>
                </a:solidFill>
                <a:latin typeface="UTM Avo" panose="02040603050506020204" pitchFamily="18" charset="0"/>
                <a:cs typeface="Times New Roman" panose="02020603050405020304" pitchFamily="18" charset="0"/>
              </a:rPr>
              <a:t>− Có những suy nghĩ tiêu cực và lệch lạc: Xem  thông  tin  không  phù  hợp  với  lứa  tuổi khiến các em không hiểu hết hoặc hiểu một cách lệch lạc ảnh hưởng đến suy nghĩ và nhận thức của các em.</a:t>
            </a:r>
          </a:p>
        </p:txBody>
      </p:sp>
      <p:sp>
        <p:nvSpPr>
          <p:cNvPr id="21" name="Rectangle 20">
            <a:extLst>
              <a:ext uri="{FF2B5EF4-FFF2-40B4-BE49-F238E27FC236}">
                <a16:creationId xmlns:a16="http://schemas.microsoft.com/office/drawing/2014/main" id="{E2DCA082-80DB-4825-A6BE-2A2F06D814C8}"/>
              </a:ext>
            </a:extLst>
          </p:cNvPr>
          <p:cNvSpPr/>
          <p:nvPr/>
        </p:nvSpPr>
        <p:spPr>
          <a:xfrm>
            <a:off x="1001840" y="4402636"/>
            <a:ext cx="6553556" cy="929100"/>
          </a:xfrm>
          <a:prstGeom prst="rect">
            <a:avLst/>
          </a:prstGeom>
        </p:spPr>
        <p:txBody>
          <a:bodyPr wrap="square">
            <a:spAutoFit/>
          </a:bodyPr>
          <a:lstStyle/>
          <a:p>
            <a:pPr algn="just" defTabSz="342900">
              <a:lnSpc>
                <a:spcPts val="2160"/>
              </a:lnSpc>
            </a:pPr>
            <a:r>
              <a:rPr lang="vi-VN" dirty="0">
                <a:solidFill>
                  <a:schemeClr val="accent6">
                    <a:lumMod val="50000"/>
                  </a:schemeClr>
                </a:solidFill>
                <a:latin typeface="UTM Avo" panose="02040603050506020204" pitchFamily="18" charset="0"/>
                <a:cs typeface="Times New Roman" panose="02020603050405020304" pitchFamily="18" charset="0"/>
              </a:rPr>
              <a:t>− Bị lừa đảo, dụ dỗ, bắt nạt: Kẻ xấu có thể gửi các tin nhắn mạo danh, nặc danh qua các trang web để đe doạ và làm tổn thương em hoặc dụ dỗ em làm điều xấu.</a:t>
            </a:r>
          </a:p>
        </p:txBody>
      </p:sp>
      <p:sp>
        <p:nvSpPr>
          <p:cNvPr id="22" name="Rectangle 21">
            <a:extLst>
              <a:ext uri="{FF2B5EF4-FFF2-40B4-BE49-F238E27FC236}">
                <a16:creationId xmlns:a16="http://schemas.microsoft.com/office/drawing/2014/main" id="{E9468A4E-95F6-4E88-BAC6-B097DB85FD84}"/>
              </a:ext>
            </a:extLst>
          </p:cNvPr>
          <p:cNvSpPr/>
          <p:nvPr/>
        </p:nvSpPr>
        <p:spPr>
          <a:xfrm>
            <a:off x="990599" y="5450778"/>
            <a:ext cx="6553556" cy="929100"/>
          </a:xfrm>
          <a:prstGeom prst="rect">
            <a:avLst/>
          </a:prstGeom>
        </p:spPr>
        <p:txBody>
          <a:bodyPr wrap="square">
            <a:spAutoFit/>
          </a:bodyPr>
          <a:lstStyle/>
          <a:p>
            <a:pPr algn="just" defTabSz="342900">
              <a:lnSpc>
                <a:spcPts val="2160"/>
              </a:lnSpc>
            </a:pPr>
            <a:r>
              <a:rPr lang="vi-VN" dirty="0">
                <a:solidFill>
                  <a:schemeClr val="accent6">
                    <a:lumMod val="50000"/>
                  </a:schemeClr>
                </a:solidFill>
                <a:latin typeface="UTM Avo" panose="02040603050506020204" pitchFamily="18" charset="0"/>
                <a:cs typeface="Times New Roman" panose="02020603050405020304" pitchFamily="18" charset="0"/>
              </a:rPr>
              <a:t>− Lãng phí thời gian: Cố tình truy cập vào những trang web không phù hợp lứa tuổi và không nên xem, em bị mất đi thời gian quý báu cho học tập và những hoạt động bổ ích khác.</a:t>
            </a:r>
          </a:p>
        </p:txBody>
      </p:sp>
      <p:pic>
        <p:nvPicPr>
          <p:cNvPr id="23" name="Picture 22" descr="A picture containing text&#10;&#10;Description automatically generated">
            <a:extLst>
              <a:ext uri="{FF2B5EF4-FFF2-40B4-BE49-F238E27FC236}">
                <a16:creationId xmlns:a16="http://schemas.microsoft.com/office/drawing/2014/main" id="{774E4123-C55A-4853-9BC0-F4CCD30A5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4746" y="3336175"/>
            <a:ext cx="2812159" cy="3195506"/>
          </a:xfrm>
          <a:prstGeom prst="rect">
            <a:avLst/>
          </a:prstGeom>
        </p:spPr>
      </p:pic>
    </p:spTree>
    <p:extLst>
      <p:ext uri="{BB962C8B-B14F-4D97-AF65-F5344CB8AC3E}">
        <p14:creationId xmlns:p14="http://schemas.microsoft.com/office/powerpoint/2010/main" val="337976336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 calcmode="lin" valueType="num">
                                      <p:cBhvr additive="base">
                                        <p:cTn id="2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2)</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27D6C1A6-6730-472B-A58A-68C0AFFF65C3}"/>
              </a:ext>
            </a:extLst>
          </p:cNvPr>
          <p:cNvGrpSpPr/>
          <p:nvPr/>
        </p:nvGrpSpPr>
        <p:grpSpPr>
          <a:xfrm>
            <a:off x="609600" y="2286000"/>
            <a:ext cx="9552989" cy="2431008"/>
            <a:chOff x="1329714" y="458216"/>
            <a:chExt cx="9552989" cy="2317292"/>
          </a:xfrm>
        </p:grpSpPr>
        <p:grpSp>
          <p:nvGrpSpPr>
            <p:cNvPr id="10" name="Group 9">
              <a:extLst>
                <a:ext uri="{FF2B5EF4-FFF2-40B4-BE49-F238E27FC236}">
                  <a16:creationId xmlns:a16="http://schemas.microsoft.com/office/drawing/2014/main" id="{58B3A8A8-BC4C-479F-B879-CB3FDBF8DE38}"/>
                </a:ext>
              </a:extLst>
            </p:cNvPr>
            <p:cNvGrpSpPr/>
            <p:nvPr/>
          </p:nvGrpSpPr>
          <p:grpSpPr>
            <a:xfrm>
              <a:off x="1329714" y="458216"/>
              <a:ext cx="9552989" cy="2317292"/>
              <a:chOff x="1329714" y="458216"/>
              <a:chExt cx="9552989" cy="2317292"/>
            </a:xfrm>
          </p:grpSpPr>
          <p:grpSp>
            <p:nvGrpSpPr>
              <p:cNvPr id="12" name="Group 11">
                <a:extLst>
                  <a:ext uri="{FF2B5EF4-FFF2-40B4-BE49-F238E27FC236}">
                    <a16:creationId xmlns:a16="http://schemas.microsoft.com/office/drawing/2014/main" id="{5145A1B3-AECB-4237-992A-256AE2CFC91F}"/>
                  </a:ext>
                </a:extLst>
              </p:cNvPr>
              <p:cNvGrpSpPr/>
              <p:nvPr/>
            </p:nvGrpSpPr>
            <p:grpSpPr>
              <a:xfrm>
                <a:off x="1925021" y="911578"/>
                <a:ext cx="8957682" cy="1863930"/>
                <a:chOff x="2572721" y="934090"/>
                <a:chExt cx="8058721" cy="2749809"/>
              </a:xfrm>
            </p:grpSpPr>
            <p:sp>
              <p:nvSpPr>
                <p:cNvPr id="14" name="Rectangle: Rounded Corners 13">
                  <a:extLst>
                    <a:ext uri="{FF2B5EF4-FFF2-40B4-BE49-F238E27FC236}">
                      <a16:creationId xmlns:a16="http://schemas.microsoft.com/office/drawing/2014/main" id="{8597065E-AE78-4AB2-9D07-F80A450352EB}"/>
                    </a:ext>
                  </a:extLst>
                </p:cNvPr>
                <p:cNvSpPr/>
                <p:nvPr/>
              </p:nvSpPr>
              <p:spPr>
                <a:xfrm>
                  <a:off x="2659224" y="1054359"/>
                  <a:ext cx="7972218" cy="2629540"/>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4AF0533-0A51-48D0-8F34-1B1EB2F58B17}"/>
                    </a:ext>
                  </a:extLst>
                </p:cNvPr>
                <p:cNvSpPr/>
                <p:nvPr/>
              </p:nvSpPr>
              <p:spPr>
                <a:xfrm>
                  <a:off x="2572721" y="934090"/>
                  <a:ext cx="7959013" cy="2749809"/>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FC38DCAA-D3EF-438C-B9B6-27495E9C87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1" name="Rectangle 10">
              <a:extLst>
                <a:ext uri="{FF2B5EF4-FFF2-40B4-BE49-F238E27FC236}">
                  <a16:creationId xmlns:a16="http://schemas.microsoft.com/office/drawing/2014/main" id="{FEEFC782-B0DF-4CA2-A274-43914609CF3D}"/>
                </a:ext>
              </a:extLst>
            </p:cNvPr>
            <p:cNvSpPr/>
            <p:nvPr/>
          </p:nvSpPr>
          <p:spPr>
            <a:xfrm>
              <a:off x="1987775" y="1078440"/>
              <a:ext cx="8832174" cy="1697068"/>
            </a:xfrm>
            <a:prstGeom prst="rect">
              <a:avLst/>
            </a:prstGeom>
          </p:spPr>
          <p:txBody>
            <a:bodyPr wrap="square">
              <a:spAutoFit/>
            </a:bodyPr>
            <a:lstStyle/>
            <a:p>
              <a:pPr lvl="1" defTabSz="342900">
                <a:lnSpc>
                  <a:spcPct val="150000"/>
                </a:lnSpc>
              </a:pPr>
              <a:r>
                <a:rPr lang="vi-VN" sz="2400" b="1">
                  <a:solidFill>
                    <a:srgbClr val="F03C69"/>
                  </a:solidFill>
                  <a:latin typeface="UTM Avo" panose="02040603050506020204" pitchFamily="18" charset="0"/>
                  <a:cs typeface="Times New Roman" panose="02020603050405020304" pitchFamily="18" charset="0"/>
                </a:rPr>
                <a:t>Em không nên xem các trang web không phù hợp lứa tuổi vì có nguy cơ suy nghĩ lệch lạc, bị lừa đảo, dụ dỗ, bắt nạt và lãng phí thời gian.</a:t>
              </a:r>
            </a:p>
          </p:txBody>
        </p:sp>
      </p:grpSp>
    </p:spTree>
    <p:extLst>
      <p:ext uri="{BB962C8B-B14F-4D97-AF65-F5344CB8AC3E}">
        <p14:creationId xmlns:p14="http://schemas.microsoft.com/office/powerpoint/2010/main" val="284791379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2)</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A4247C0-5D6D-4DDD-BC85-350269BBDC77}"/>
              </a:ext>
            </a:extLst>
          </p:cNvPr>
          <p:cNvSpPr/>
          <p:nvPr/>
        </p:nvSpPr>
        <p:spPr>
          <a:xfrm>
            <a:off x="1322542" y="2598003"/>
            <a:ext cx="9205758" cy="830997"/>
          </a:xfrm>
          <a:prstGeom prst="rect">
            <a:avLst/>
          </a:prstGeom>
        </p:spPr>
        <p:txBody>
          <a:bodyPr wrap="square">
            <a:spAutoFit/>
          </a:bodyPr>
          <a:lstStyle/>
          <a:p>
            <a:pPr defTabSz="342900"/>
            <a:r>
              <a:rPr lang="en-US" sz="2400">
                <a:latin typeface="UTM Avo" panose="02040603050506020204" pitchFamily="18" charset="0"/>
                <a:cs typeface="Times New Roman" panose="02020603050405020304" pitchFamily="18" charset="0"/>
              </a:rPr>
              <a:t> Nếu cố tình truy cập vào trang web không phù hợp và không nên xem, em có thể gặp những tác hại gì?</a:t>
            </a:r>
            <a:endParaRPr lang="vi-VN" sz="2400">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67573A6-3BF8-4D53-B4FC-24C7FE750AD4}"/>
              </a:ext>
            </a:extLst>
          </p:cNvPr>
          <p:cNvPicPr>
            <a:picLocks noChangeAspect="1"/>
          </p:cNvPicPr>
          <p:nvPr/>
        </p:nvPicPr>
        <p:blipFill>
          <a:blip r:embed="rId5"/>
          <a:stretch>
            <a:fillRect/>
          </a:stretch>
        </p:blipFill>
        <p:spPr>
          <a:xfrm>
            <a:off x="379924" y="2391791"/>
            <a:ext cx="983065" cy="967824"/>
          </a:xfrm>
          <a:prstGeom prst="rect">
            <a:avLst/>
          </a:prstGeom>
        </p:spPr>
      </p:pic>
      <p:sp>
        <p:nvSpPr>
          <p:cNvPr id="10" name="Rectangle 9">
            <a:extLst>
              <a:ext uri="{FF2B5EF4-FFF2-40B4-BE49-F238E27FC236}">
                <a16:creationId xmlns:a16="http://schemas.microsoft.com/office/drawing/2014/main" id="{570AA1E4-5507-4B90-B923-BC85C4BA8606}"/>
              </a:ext>
            </a:extLst>
          </p:cNvPr>
          <p:cNvSpPr/>
          <p:nvPr/>
        </p:nvSpPr>
        <p:spPr>
          <a:xfrm>
            <a:off x="1343324" y="3559951"/>
            <a:ext cx="7310526" cy="369332"/>
          </a:xfrm>
          <a:prstGeom prst="rect">
            <a:avLst/>
          </a:prstGeom>
        </p:spPr>
        <p:txBody>
          <a:bodyPr wrap="square">
            <a:spAutoFit/>
          </a:bodyPr>
          <a:lstStyle/>
          <a:p>
            <a:pPr defTabSz="342900"/>
            <a:r>
              <a:rPr lang="en-US" b="1">
                <a:solidFill>
                  <a:srgbClr val="7FC354"/>
                </a:solidFill>
                <a:latin typeface="UTM Avo" panose="02040603050506020204" pitchFamily="18" charset="0"/>
                <a:cs typeface="Times New Roman" panose="02020603050405020304" pitchFamily="18" charset="0"/>
              </a:rPr>
              <a:t>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Em có thể bị dụ dỗ, hướng dẫn làm theo những việc không đúng.</a:t>
            </a:r>
          </a:p>
        </p:txBody>
      </p:sp>
      <p:sp>
        <p:nvSpPr>
          <p:cNvPr id="11" name="Rectangle 10">
            <a:extLst>
              <a:ext uri="{FF2B5EF4-FFF2-40B4-BE49-F238E27FC236}">
                <a16:creationId xmlns:a16="http://schemas.microsoft.com/office/drawing/2014/main" id="{2FB19849-B2D8-4414-94E1-6F9D48C914B6}"/>
              </a:ext>
            </a:extLst>
          </p:cNvPr>
          <p:cNvSpPr/>
          <p:nvPr/>
        </p:nvSpPr>
        <p:spPr>
          <a:xfrm>
            <a:off x="1343324" y="4182823"/>
            <a:ext cx="7310526" cy="369332"/>
          </a:xfrm>
          <a:prstGeom prst="rect">
            <a:avLst/>
          </a:prstGeom>
        </p:spPr>
        <p:txBody>
          <a:bodyPr wrap="square">
            <a:spAutoFit/>
          </a:bodyPr>
          <a:lstStyle/>
          <a:p>
            <a:pPr defTabSz="342900"/>
            <a:r>
              <a:rPr lang="en-US" b="1">
                <a:solidFill>
                  <a:srgbClr val="7FC354"/>
                </a:solidFill>
                <a:latin typeface="UTM Avo" panose="02040603050506020204" pitchFamily="18" charset="0"/>
                <a:cs typeface="Times New Roman" panose="02020603050405020304" pitchFamily="18" charset="0"/>
              </a:rPr>
              <a:t>B. </a:t>
            </a:r>
            <a:r>
              <a:rPr lang="en-US">
                <a:latin typeface="UTM Avo" panose="02040603050506020204" pitchFamily="18" charset="0"/>
                <a:cs typeface="Times New Roman" panose="02020603050405020304" pitchFamily="18" charset="0"/>
              </a:rPr>
              <a:t>Máy tính của em có thể bị hỏng.</a:t>
            </a:r>
            <a:endParaRPr lang="vi-VN">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757A08C-120F-4E45-89CD-7C9E972CAB0D}"/>
              </a:ext>
            </a:extLst>
          </p:cNvPr>
          <p:cNvSpPr/>
          <p:nvPr/>
        </p:nvSpPr>
        <p:spPr>
          <a:xfrm>
            <a:off x="1343324" y="4802602"/>
            <a:ext cx="7310526" cy="369332"/>
          </a:xfrm>
          <a:prstGeom prst="rect">
            <a:avLst/>
          </a:prstGeom>
        </p:spPr>
        <p:txBody>
          <a:bodyPr wrap="square">
            <a:spAutoFit/>
          </a:bodyPr>
          <a:lstStyle/>
          <a:p>
            <a:pPr defTabSz="342900"/>
            <a:r>
              <a:rPr lang="en-US" b="1">
                <a:solidFill>
                  <a:srgbClr val="7FC354"/>
                </a:solidFill>
                <a:latin typeface="UTM Avo" panose="02040603050506020204" pitchFamily="18" charset="0"/>
                <a:cs typeface="Times New Roman" panose="02020603050405020304" pitchFamily="18" charset="0"/>
              </a:rPr>
              <a:t>C. </a:t>
            </a:r>
            <a:r>
              <a:rPr lang="en-US">
                <a:latin typeface="UTM Avo" panose="02040603050506020204" pitchFamily="18" charset="0"/>
                <a:cs typeface="Times New Roman" panose="02020603050405020304" pitchFamily="18" charset="0"/>
              </a:rPr>
              <a:t>Em có thể bị bắt nạt, đe doạ trên mạng.</a:t>
            </a:r>
            <a:endParaRPr lang="vi-VN">
              <a:latin typeface="UTM Avo" panose="020406030505060202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3B11014A-B5F7-4068-A606-32646B84340C}"/>
              </a:ext>
            </a:extLst>
          </p:cNvPr>
          <p:cNvSpPr/>
          <p:nvPr/>
        </p:nvSpPr>
        <p:spPr>
          <a:xfrm>
            <a:off x="1219909" y="3559951"/>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C276DC-381E-45AC-A307-00F5B3EF0ADF}"/>
              </a:ext>
            </a:extLst>
          </p:cNvPr>
          <p:cNvSpPr/>
          <p:nvPr/>
        </p:nvSpPr>
        <p:spPr>
          <a:xfrm>
            <a:off x="1362989" y="5420948"/>
            <a:ext cx="7310526" cy="369332"/>
          </a:xfrm>
          <a:prstGeom prst="rect">
            <a:avLst/>
          </a:prstGeom>
        </p:spPr>
        <p:txBody>
          <a:bodyPr wrap="square">
            <a:spAutoFit/>
          </a:bodyPr>
          <a:lstStyle/>
          <a:p>
            <a:pPr defTabSz="342900"/>
            <a:r>
              <a:rPr lang="en-US" b="1">
                <a:solidFill>
                  <a:srgbClr val="7FC354"/>
                </a:solidFill>
                <a:latin typeface="UTM Avo" panose="02040603050506020204" pitchFamily="18" charset="0"/>
                <a:cs typeface="Times New Roman" panose="02020603050405020304" pitchFamily="18" charset="0"/>
              </a:rPr>
              <a:t>D. </a:t>
            </a:r>
            <a:r>
              <a:rPr lang="en-US">
                <a:latin typeface="UTM Avo" panose="02040603050506020204" pitchFamily="18" charset="0"/>
                <a:cs typeface="Times New Roman" panose="02020603050405020304" pitchFamily="18" charset="0"/>
              </a:rPr>
              <a:t>Em bị lãng phí thời gian</a:t>
            </a:r>
            <a:endParaRPr lang="vi-VN">
              <a:latin typeface="UTM Avo" panose="020406030505060202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9D9925E2-0D1D-489E-9B8E-8E84962DC4C6}"/>
              </a:ext>
            </a:extLst>
          </p:cNvPr>
          <p:cNvSpPr/>
          <p:nvPr/>
        </p:nvSpPr>
        <p:spPr>
          <a:xfrm>
            <a:off x="1219909" y="417785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12F589B-5851-45F8-89BB-E730C8B4AA04}"/>
              </a:ext>
            </a:extLst>
          </p:cNvPr>
          <p:cNvSpPr/>
          <p:nvPr/>
        </p:nvSpPr>
        <p:spPr>
          <a:xfrm>
            <a:off x="1212892" y="476546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A5CC371-0B2A-46BF-9258-3CED16BE104E}"/>
              </a:ext>
            </a:extLst>
          </p:cNvPr>
          <p:cNvSpPr/>
          <p:nvPr/>
        </p:nvSpPr>
        <p:spPr>
          <a:xfrm>
            <a:off x="1229719" y="542094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00449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animBg="1"/>
      <p:bldP spid="14" grpId="0"/>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2)</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51FC23B0-7368-4288-908C-30FC9C1EB190}"/>
              </a:ext>
            </a:extLst>
          </p:cNvPr>
          <p:cNvGrpSpPr/>
          <p:nvPr/>
        </p:nvGrpSpPr>
        <p:grpSpPr>
          <a:xfrm>
            <a:off x="123477" y="2277089"/>
            <a:ext cx="3075737" cy="735791"/>
            <a:chOff x="371924" y="467376"/>
            <a:chExt cx="3761537" cy="1014929"/>
          </a:xfrm>
        </p:grpSpPr>
        <p:pic>
          <p:nvPicPr>
            <p:cNvPr id="19" name="Picture 18">
              <a:extLst>
                <a:ext uri="{FF2B5EF4-FFF2-40B4-BE49-F238E27FC236}">
                  <a16:creationId xmlns:a16="http://schemas.microsoft.com/office/drawing/2014/main" id="{56889512-3366-4B4E-945A-449C3120AB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20" name="Rectangle 19">
              <a:extLst>
                <a:ext uri="{FF2B5EF4-FFF2-40B4-BE49-F238E27FC236}">
                  <a16:creationId xmlns:a16="http://schemas.microsoft.com/office/drawing/2014/main" id="{A73F4172-7A44-48AC-9E87-554F14CBB1E3}"/>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E6551B8C-94DE-4481-870C-7648E1105B7C}"/>
              </a:ext>
            </a:extLst>
          </p:cNvPr>
          <p:cNvSpPr/>
          <p:nvPr/>
        </p:nvSpPr>
        <p:spPr>
          <a:xfrm>
            <a:off x="3000704" y="2459463"/>
            <a:ext cx="8962696" cy="967957"/>
          </a:xfrm>
          <a:prstGeom prst="rect">
            <a:avLst/>
          </a:prstGeom>
        </p:spPr>
        <p:txBody>
          <a:bodyPr wrap="square">
            <a:spAutoFit/>
          </a:bodyPr>
          <a:lstStyle/>
          <a:p>
            <a:pPr defTabSz="342900">
              <a:lnSpc>
                <a:spcPct val="150000"/>
              </a:lnSpc>
            </a:pPr>
            <a:r>
              <a:rPr lang="en-US" sz="2000" b="1" dirty="0">
                <a:latin typeface="UTM Avo" panose="02040603050506020204" pitchFamily="18" charset="0"/>
                <a:cs typeface="Times New Roman" panose="02020603050405020304" pitchFamily="18" charset="0"/>
              </a:rPr>
              <a:t>1. </a:t>
            </a:r>
            <a:r>
              <a:rPr lang="vi-VN" sz="2000" dirty="0">
                <a:latin typeface="UTM Avo" panose="02040603050506020204" pitchFamily="18" charset="0"/>
                <a:cs typeface="Times New Roman" panose="02020603050405020304" pitchFamily="18" charset="0"/>
              </a:rPr>
              <a:t>Sau đây là hình ảnh khi con trỏ chuột di chuyển đến một số vị trí trên trang web mà bạn An đang xem. Em hãy cho biết những vị trí nào có chứa siêu liên kết?</a:t>
            </a:r>
          </a:p>
        </p:txBody>
      </p:sp>
      <p:pic>
        <p:nvPicPr>
          <p:cNvPr id="22" name="Picture 21" descr="A picture containing text, vector graphics, businesscard&#10;&#10;Description automatically generated">
            <a:extLst>
              <a:ext uri="{FF2B5EF4-FFF2-40B4-BE49-F238E27FC236}">
                <a16:creationId xmlns:a16="http://schemas.microsoft.com/office/drawing/2014/main" id="{886BF7C7-F4B2-4BA3-809D-E7AB140D11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15240" y="5289969"/>
            <a:ext cx="1507208" cy="1507208"/>
          </a:xfrm>
          <a:prstGeom prst="rect">
            <a:avLst/>
          </a:prstGeom>
        </p:spPr>
      </p:pic>
      <p:sp>
        <p:nvSpPr>
          <p:cNvPr id="23" name="Rectangle 22">
            <a:extLst>
              <a:ext uri="{FF2B5EF4-FFF2-40B4-BE49-F238E27FC236}">
                <a16:creationId xmlns:a16="http://schemas.microsoft.com/office/drawing/2014/main" id="{27ABAEDF-06DA-4A26-80E3-F3ABEBCAADE8}"/>
              </a:ext>
            </a:extLst>
          </p:cNvPr>
          <p:cNvSpPr/>
          <p:nvPr/>
        </p:nvSpPr>
        <p:spPr>
          <a:xfrm>
            <a:off x="7574318" y="3548093"/>
            <a:ext cx="486096"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endParaRPr lang="vi-VN" sz="2400">
              <a:latin typeface="UTM Avo" panose="020406030505060202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773079D8-3718-4AC8-BF06-89189E999D2D}"/>
              </a:ext>
            </a:extLst>
          </p:cNvPr>
          <p:cNvSpPr/>
          <p:nvPr/>
        </p:nvSpPr>
        <p:spPr>
          <a:xfrm>
            <a:off x="2975304" y="4604122"/>
            <a:ext cx="599711"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C. </a:t>
            </a:r>
            <a:endParaRPr lang="vi-VN" sz="2400" dirty="0">
              <a:latin typeface="UTM Avo" panose="020406030505060202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49A78EC3-3C13-4DB0-9DDD-9C681991DD50}"/>
              </a:ext>
            </a:extLst>
          </p:cNvPr>
          <p:cNvSpPr/>
          <p:nvPr/>
        </p:nvSpPr>
        <p:spPr>
          <a:xfrm>
            <a:off x="3032916" y="3658361"/>
            <a:ext cx="362730" cy="3216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Rectangle 25">
            <a:extLst>
              <a:ext uri="{FF2B5EF4-FFF2-40B4-BE49-F238E27FC236}">
                <a16:creationId xmlns:a16="http://schemas.microsoft.com/office/drawing/2014/main" id="{4F9F8223-971F-47D4-B8F5-9EBF52128005}"/>
              </a:ext>
            </a:extLst>
          </p:cNvPr>
          <p:cNvSpPr/>
          <p:nvPr/>
        </p:nvSpPr>
        <p:spPr>
          <a:xfrm>
            <a:off x="7574318" y="4591658"/>
            <a:ext cx="579661"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D. </a:t>
            </a:r>
            <a:endParaRPr lang="vi-VN" sz="2400" dirty="0">
              <a:latin typeface="UTM Avo" panose="0204060305050602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B55C3750-B4AB-43F2-A956-F051598498A4}"/>
              </a:ext>
            </a:extLst>
          </p:cNvPr>
          <p:cNvSpPr txBox="1"/>
          <p:nvPr/>
        </p:nvSpPr>
        <p:spPr>
          <a:xfrm>
            <a:off x="3000704" y="3446812"/>
            <a:ext cx="362731" cy="1018869"/>
          </a:xfrm>
          <a:prstGeom prst="rect">
            <a:avLst/>
          </a:prstGeom>
          <a:noFill/>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a:t>
            </a:r>
            <a:r>
              <a:rPr lang="en-US" b="1">
                <a:solidFill>
                  <a:srgbClr val="7FC354"/>
                </a:solidFill>
                <a:latin typeface="UTM Avo" panose="02040603050506020204" pitchFamily="18" charset="0"/>
                <a:cs typeface="Times New Roman" panose="02020603050405020304" pitchFamily="18" charset="0"/>
              </a:rPr>
              <a:t>.</a:t>
            </a:r>
            <a:r>
              <a:rPr lang="en-US" sz="1800" b="1">
                <a:solidFill>
                  <a:srgbClr val="7FC354"/>
                </a:solidFill>
                <a:latin typeface="UTM Avo" panose="02040603050506020204" pitchFamily="18" charset="0"/>
                <a:cs typeface="Times New Roman" panose="02020603050405020304" pitchFamily="18" charset="0"/>
              </a:rPr>
              <a:t> </a:t>
            </a:r>
            <a:endParaRPr lang="vi-VN" sz="1800">
              <a:latin typeface="UTM Avo" panose="020406030505060202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697E2C52-F851-4E19-A65F-EBDE375570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9961" y="3461275"/>
            <a:ext cx="2389722" cy="791480"/>
          </a:xfrm>
          <a:prstGeom prst="rect">
            <a:avLst/>
          </a:prstGeom>
        </p:spPr>
      </p:pic>
      <p:pic>
        <p:nvPicPr>
          <p:cNvPr id="29" name="Picture 28">
            <a:extLst>
              <a:ext uri="{FF2B5EF4-FFF2-40B4-BE49-F238E27FC236}">
                <a16:creationId xmlns:a16="http://schemas.microsoft.com/office/drawing/2014/main" id="{756C1EAF-2850-44AC-B538-C7F1EF36C4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2857" y="3548093"/>
            <a:ext cx="2196878" cy="759831"/>
          </a:xfrm>
          <a:prstGeom prst="rect">
            <a:avLst/>
          </a:prstGeom>
        </p:spPr>
      </p:pic>
      <p:pic>
        <p:nvPicPr>
          <p:cNvPr id="30" name="Picture 29" descr="A picture containing text, sign&#10;&#10;Description automatically generated">
            <a:extLst>
              <a:ext uri="{FF2B5EF4-FFF2-40B4-BE49-F238E27FC236}">
                <a16:creationId xmlns:a16="http://schemas.microsoft.com/office/drawing/2014/main" id="{A773E13D-E23D-4E68-A281-DEB90D3113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3063" y="4591658"/>
            <a:ext cx="2222937" cy="1122741"/>
          </a:xfrm>
          <a:prstGeom prst="rect">
            <a:avLst/>
          </a:prstGeom>
        </p:spPr>
      </p:pic>
      <p:pic>
        <p:nvPicPr>
          <p:cNvPr id="31" name="Picture 30" descr="A close-up of a sign&#10;&#10;Description automatically generated with low confidence">
            <a:extLst>
              <a:ext uri="{FF2B5EF4-FFF2-40B4-BE49-F238E27FC236}">
                <a16:creationId xmlns:a16="http://schemas.microsoft.com/office/drawing/2014/main" id="{11A9238B-9028-4E2F-8F3A-F5CCA3A26F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32128" y="4385880"/>
            <a:ext cx="2328543" cy="1507208"/>
          </a:xfrm>
          <a:prstGeom prst="rect">
            <a:avLst/>
          </a:prstGeom>
        </p:spPr>
      </p:pic>
    </p:spTree>
    <p:extLst>
      <p:ext uri="{BB962C8B-B14F-4D97-AF65-F5344CB8AC3E}">
        <p14:creationId xmlns:p14="http://schemas.microsoft.com/office/powerpoint/2010/main" val="38075723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animBg="1"/>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12553</TotalTime>
  <Words>1118</Words>
  <Application>Microsoft Office PowerPoint</Application>
  <PresentationFormat>Widescreen</PresentationFormat>
  <Paragraphs>131</Paragraphs>
  <Slides>19</Slides>
  <Notes>10</Notes>
  <HiddenSlides>0</HiddenSlides>
  <MMClips>6</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Roboto</vt:lpstr>
      <vt:lpstr>UTM Avo</vt:lpstr>
      <vt:lpstr>Open Sans Extrabold</vt:lpstr>
      <vt:lpstr>SVN-Androgyne</vt:lpstr>
      <vt:lpstr>Verdana</vt:lpstr>
      <vt:lpstr>Tahoma</vt:lpstr>
      <vt:lpstr>MyriadPro-Regular</vt:lpstr>
      <vt:lpstr>Calibri</vt:lpstr>
      <vt:lpstr>MyriadPro-Semibold</vt:lpstr>
      <vt:lpstr>SVN-SAF</vt:lpstr>
      <vt:lpstr>Calibri Light</vt:lpstr>
      <vt:lpstr>UTM HelvetIns</vt:lpstr>
      <vt:lpstr>UTM Bienvenue</vt:lpstr>
      <vt:lpstr>#9Slide02 Noi dung rat dai</vt:lpstr>
      <vt:lpstr>Times New Roman</vt:lpstr>
      <vt:lpstr>Arial</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Administrator</cp:lastModifiedBy>
  <cp:revision>1267</cp:revision>
  <dcterms:created xsi:type="dcterms:W3CDTF">2021-09-19T04:33:01Z</dcterms:created>
  <dcterms:modified xsi:type="dcterms:W3CDTF">2023-06-10T02:22:31Z</dcterms:modified>
  <cp:category>9Slide.vn</cp:category>
</cp:coreProperties>
</file>