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2" r:id="rId1"/>
    <p:sldMasterId id="2147483785" r:id="rId2"/>
  </p:sldMasterIdLst>
  <p:notesMasterIdLst>
    <p:notesMasterId r:id="rId30"/>
  </p:notesMasterIdLst>
  <p:sldIdLst>
    <p:sldId id="563" r:id="rId3"/>
    <p:sldId id="558" r:id="rId4"/>
    <p:sldId id="566" r:id="rId5"/>
    <p:sldId id="565" r:id="rId6"/>
    <p:sldId id="568" r:id="rId7"/>
    <p:sldId id="576" r:id="rId8"/>
    <p:sldId id="577" r:id="rId9"/>
    <p:sldId id="578" r:id="rId10"/>
    <p:sldId id="579" r:id="rId11"/>
    <p:sldId id="580" r:id="rId12"/>
    <p:sldId id="589" r:id="rId13"/>
    <p:sldId id="596" r:id="rId14"/>
    <p:sldId id="597" r:id="rId15"/>
    <p:sldId id="598" r:id="rId16"/>
    <p:sldId id="599" r:id="rId17"/>
    <p:sldId id="600" r:id="rId18"/>
    <p:sldId id="601" r:id="rId19"/>
    <p:sldId id="595" r:id="rId20"/>
    <p:sldId id="590" r:id="rId21"/>
    <p:sldId id="592" r:id="rId22"/>
    <p:sldId id="593" r:id="rId23"/>
    <p:sldId id="594" r:id="rId24"/>
    <p:sldId id="591" r:id="rId25"/>
    <p:sldId id="575" r:id="rId26"/>
    <p:sldId id="588" r:id="rId27"/>
    <p:sldId id="584" r:id="rId28"/>
    <p:sldId id="25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DFPOP1-W9" panose="020B0604020202020204" charset="0"/>
      <p:regular r:id="rId37"/>
    </p:embeddedFont>
    <p:embeddedFont>
      <p:font typeface="iCiel Cadena" panose="02000503000000020004" charset="0"/>
      <p:bold r:id="rId38"/>
    </p:embeddedFont>
    <p:embeddedFont>
      <p:font typeface="Open Sans" panose="020B0606030504020204"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552"/>
    <a:srgbClr val="1D1D1D"/>
    <a:srgbClr val="F44646"/>
    <a:srgbClr val="4E4E4E"/>
    <a:srgbClr val="FBAB1B"/>
    <a:srgbClr val="FEC63B"/>
    <a:srgbClr val="FFFFFF"/>
    <a:srgbClr val="312454"/>
    <a:srgbClr val="E2D8F7"/>
    <a:srgbClr val="0E6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055" autoAdjust="0"/>
  </p:normalViewPr>
  <p:slideViewPr>
    <p:cSldViewPr>
      <p:cViewPr varScale="1">
        <p:scale>
          <a:sx n="48" d="100"/>
          <a:sy n="48" d="100"/>
        </p:scale>
        <p:origin x="1328" y="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a:t>
            </a:r>
            <a:r>
              <a:rPr lang="en-US" dirty="0" err="1"/>
              <a:t>PHẦN</a:t>
            </a:r>
            <a:r>
              <a:rPr lang="en-US" dirty="0"/>
              <a:t> </a:t>
            </a:r>
            <a:r>
              <a:rPr lang="en-US" dirty="0" err="1"/>
              <a:t>ĐẤT</a:t>
            </a:r>
            <a:r>
              <a:rPr lang="en-US" dirty="0"/>
              <a: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25</a:t>
            </a:fld>
            <a:endParaRPr lang="en-US"/>
          </a:p>
        </p:txBody>
      </p:sp>
    </p:spTree>
    <p:extLst>
      <p:ext uri="{BB962C8B-B14F-4D97-AF65-F5344CB8AC3E}">
        <p14:creationId xmlns:p14="http://schemas.microsoft.com/office/powerpoint/2010/main" val="276740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34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905066932"/>
      </p:ext>
    </p:extLst>
  </p:cSld>
  <p:clrMapOvr>
    <a:masterClrMapping/>
  </p:clrMapOvr>
  <p:transition advClick="0" advTm="2627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945689668"/>
      </p:ext>
    </p:extLst>
  </p:cSld>
  <p:clrMapOvr>
    <a:masterClrMapping/>
  </p:clrMapOvr>
  <p:transition advClick="0" advTm="2627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36918789"/>
      </p:ext>
    </p:extLst>
  </p:cSld>
  <p:clrMapOvr>
    <a:masterClrMapping/>
  </p:clrMapOvr>
  <p:transition advClick="0" advTm="2627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04409646"/>
      </p:ext>
    </p:extLst>
  </p:cSld>
  <p:clrMapOvr>
    <a:masterClrMapping/>
  </p:clrMapOvr>
  <p:transition advClick="0" advTm="2627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advTm="2627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advTm="2627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advTm="2627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advTm="2627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advTm="2627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advTm="2627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advTm="2627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00287128"/>
      </p:ext>
    </p:extLst>
  </p:cSld>
  <p:clrMapOvr>
    <a:masterClrMapping/>
  </p:clrMapOvr>
  <p:transition advClick="0" advTm="2627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advTm="2627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advTm="2627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advTm="2627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8/12/2022</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advTm="2627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advTm="2627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55573479"/>
      </p:ext>
    </p:extLst>
  </p:cSld>
  <p:clrMapOvr>
    <a:masterClrMapping/>
  </p:clrMapOvr>
  <p:transition advClick="0" advTm="2627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0448583"/>
      </p:ext>
    </p:extLst>
  </p:cSld>
  <p:clrMapOvr>
    <a:masterClrMapping/>
  </p:clrMapOvr>
  <p:transition advClick="0" advTm="2627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044197355"/>
      </p:ext>
    </p:extLst>
  </p:cSld>
  <p:clrMapOvr>
    <a:masterClrMapping/>
  </p:clrMapOvr>
  <p:transition advClick="0" advTm="2627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413155923"/>
      </p:ext>
    </p:extLst>
  </p:cSld>
  <p:clrMapOvr>
    <a:masterClrMapping/>
  </p:clrMapOvr>
  <p:transition advClick="0" advTm="2627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Tree>
    <p:extLst>
      <p:ext uri="{BB962C8B-B14F-4D97-AF65-F5344CB8AC3E}">
        <p14:creationId xmlns:p14="http://schemas.microsoft.com/office/powerpoint/2010/main" val="296016585"/>
      </p:ext>
    </p:extLst>
  </p:cSld>
  <p:clrMapOvr>
    <a:masterClrMapping/>
  </p:clrMapOvr>
  <p:transition advClick="0" advTm="2627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178744779"/>
      </p:ext>
    </p:extLst>
  </p:cSld>
  <p:clrMapOvr>
    <a:masterClrMapping/>
  </p:clrMapOvr>
  <p:transition advClick="0" advTm="2627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641879221"/>
      </p:ext>
    </p:extLst>
  </p:cSld>
  <p:clrMapOvr>
    <a:masterClrMapping/>
  </p:clrMapOvr>
  <p:transition advClick="0" advTm="2627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456" name="9Slide.vn - 2019">
            <a:extLst>
              <a:ext uri="{FF2B5EF4-FFF2-40B4-BE49-F238E27FC236}">
                <a16:creationId xmlns:a16="http://schemas.microsoft.com/office/drawing/2014/main" id="{A5FF1AF3-48FD-4275-AC12-467B7A3572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2022/8/12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5635914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advClick="0" advTm="26270">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advTm="2627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jigzone.com/" TargetMode="External"/><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5.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3.xml"/><Relationship Id="rId9" Type="http://schemas.openxmlformats.org/officeDocument/2006/relationships/image" Target="../media/image13.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9.xml"/><Relationship Id="rId7" Type="http://schemas.openxmlformats.org/officeDocument/2006/relationships/image" Target="../media/image5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18" Type="http://schemas.openxmlformats.org/officeDocument/2006/relationships/image" Target="../media/image63.emf"/><Relationship Id="rId3" Type="http://schemas.microsoft.com/office/2007/relationships/media" Target="../media/media4.mp3"/><Relationship Id="rId21" Type="http://schemas.openxmlformats.org/officeDocument/2006/relationships/image" Target="../media/image51.png"/><Relationship Id="rId7" Type="http://schemas.openxmlformats.org/officeDocument/2006/relationships/audio" Target="../media/audio2.wav"/><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audio" Target="../media/media3.wav"/><Relationship Id="rId16" Type="http://schemas.openxmlformats.org/officeDocument/2006/relationships/image" Target="../media/image61.png"/><Relationship Id="rId20" Type="http://schemas.openxmlformats.org/officeDocument/2006/relationships/image" Target="../media/image65.png"/><Relationship Id="rId1" Type="http://schemas.microsoft.com/office/2007/relationships/media" Target="../media/media3.wav"/><Relationship Id="rId6" Type="http://schemas.openxmlformats.org/officeDocument/2006/relationships/notesSlide" Target="../notesSlides/notesSlide2.xml"/><Relationship Id="rId11" Type="http://schemas.openxmlformats.org/officeDocument/2006/relationships/image" Target="../media/image56.png"/><Relationship Id="rId5" Type="http://schemas.openxmlformats.org/officeDocument/2006/relationships/slideLayout" Target="../slideLayouts/slideLayout19.xml"/><Relationship Id="rId15"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55.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7.png"/><Relationship Id="rId18" Type="http://schemas.openxmlformats.org/officeDocument/2006/relationships/image" Target="../media/image65.png"/><Relationship Id="rId3" Type="http://schemas.microsoft.com/office/2007/relationships/media" Target="../media/media4.mp3"/><Relationship Id="rId7" Type="http://schemas.openxmlformats.org/officeDocument/2006/relationships/image" Target="../media/image54.png"/><Relationship Id="rId12" Type="http://schemas.openxmlformats.org/officeDocument/2006/relationships/image" Target="../media/image66.png"/><Relationship Id="rId17" Type="http://schemas.openxmlformats.org/officeDocument/2006/relationships/image" Target="../media/image62.png"/><Relationship Id="rId2" Type="http://schemas.openxmlformats.org/officeDocument/2006/relationships/audio" Target="../media/media3.wav"/><Relationship Id="rId16" Type="http://schemas.openxmlformats.org/officeDocument/2006/relationships/image" Target="../media/image64.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57.png"/><Relationship Id="rId5" Type="http://schemas.openxmlformats.org/officeDocument/2006/relationships/slideLayout" Target="../slideLayouts/slideLayout19.xml"/><Relationship Id="rId15" Type="http://schemas.openxmlformats.org/officeDocument/2006/relationships/image" Target="../media/image63.emf"/><Relationship Id="rId10" Type="http://schemas.openxmlformats.org/officeDocument/2006/relationships/image" Target="../media/image56.png"/><Relationship Id="rId19" Type="http://schemas.openxmlformats.org/officeDocument/2006/relationships/image" Target="../media/image51.png"/><Relationship Id="rId4" Type="http://schemas.openxmlformats.org/officeDocument/2006/relationships/audio" Target="../media/media4.mp3"/><Relationship Id="rId9" Type="http://schemas.openxmlformats.org/officeDocument/2006/relationships/image" Target="../media/image47.pn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3.png"/><Relationship Id="rId3" Type="http://schemas.openxmlformats.org/officeDocument/2006/relationships/notesSlide" Target="../notesSlides/notesSlide3.xml"/><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71.png"/><Relationship Id="rId5" Type="http://schemas.openxmlformats.org/officeDocument/2006/relationships/image" Target="../media/image1.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TP.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DĨ</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AN </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HÒA</a:t>
            </a:r>
            <a:r>
              <a:rPr lang="en-US" altLang="en-US" sz="2800" b="1" dirty="0">
                <a:latin typeface="Times New Roman" panose="02020603050405020304" pitchFamily="18" charset="0"/>
                <a:cs typeface="Times New Roman" panose="02020603050405020304" pitchFamily="18" charset="0"/>
              </a:rPr>
              <a:t> B</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Nguyễn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Thị</a:t>
            </a:r>
            <a:r>
              <a:rPr lang="en-US" altLang="en-US" sz="4000" b="1" i="1" dirty="0">
                <a:solidFill>
                  <a:srgbClr val="1D1D1D"/>
                </a:solidFill>
                <a:latin typeface="Times New Roman" panose="02020603050405020304" pitchFamily="18" charset="0"/>
                <a:cs typeface="Times New Roman" panose="02020603050405020304" pitchFamily="18" charset="0"/>
              </a:rPr>
              <a:t> Thanh An</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2022 - 2023</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6C347B0-2F1E-41CC-BF69-8B954B8BBA1F}"/>
              </a:ext>
            </a:extLst>
          </p:cNvPr>
          <p:cNvPicPr>
            <a:picLocks noChangeAspect="1"/>
          </p:cNvPicPr>
          <p:nvPr/>
        </p:nvPicPr>
        <p:blipFill rotWithShape="1">
          <a:blip r:embed="rId3"/>
          <a:srcRect b="10740"/>
          <a:stretch/>
        </p:blipFill>
        <p:spPr>
          <a:xfrm>
            <a:off x="2286000" y="3031682"/>
            <a:ext cx="6425213" cy="3047193"/>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0BF5B60B-2E5A-48C5-B72F-F2D54B8FA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 y="5503866"/>
            <a:ext cx="2066925" cy="1571625"/>
          </a:xfrm>
          <a:prstGeom prst="rect">
            <a:avLst/>
          </a:prstGeom>
        </p:spPr>
      </p:pic>
      <p:pic>
        <p:nvPicPr>
          <p:cNvPr id="11" name="Picture 10" descr="A picture containing toy, doll, clipart&#10;&#10;Description automatically generated">
            <a:extLst>
              <a:ext uri="{FF2B5EF4-FFF2-40B4-BE49-F238E27FC236}">
                <a16:creationId xmlns:a16="http://schemas.microsoft.com/office/drawing/2014/main" id="{1B05B6B5-73B4-4FF5-AD0D-0EA63D51B7E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333" y1="30735" x2="40426" y2="34559"/>
                        <a14:foregroundMark x1="40426" y1="34559" x2="49645" y2="33824"/>
                        <a14:foregroundMark x1="49645" y1="33824" x2="50887" y2="30882"/>
                        <a14:foregroundMark x1="39539" y1="86176" x2="39539" y2="86176"/>
                        <a14:foregroundMark x1="45745" y1="87353" x2="45745" y2="87353"/>
                        <a14:foregroundMark x1="46277" y1="84265" x2="46277" y2="84265"/>
                        <a14:foregroundMark x1="46631" y1="83676" x2="46631" y2="83676"/>
                        <a14:foregroundMark x1="40071" y1="82941" x2="40071" y2="82941"/>
                        <a14:foregroundMark x1="38830" y1="83235" x2="38830" y2="83235"/>
                        <a14:foregroundMark x1="44504" y1="84412" x2="44504" y2="84412"/>
                        <a14:foregroundMark x1="44858" y1="83382" x2="44858" y2="83382"/>
                      </a14:backgroundRemoval>
                    </a14:imgEffect>
                  </a14:imgLayer>
                </a14:imgProps>
              </a:ext>
              <a:ext uri="{28A0092B-C50C-407E-A947-70E740481C1C}">
                <a14:useLocalDpi xmlns:a14="http://schemas.microsoft.com/office/drawing/2010/main" val="0"/>
              </a:ext>
            </a:extLst>
          </a:blip>
          <a:stretch>
            <a:fillRect/>
          </a:stretch>
        </p:blipFill>
        <p:spPr>
          <a:xfrm flipH="1">
            <a:off x="9677400" y="4216609"/>
            <a:ext cx="2299866" cy="2800073"/>
          </a:xfrm>
          <a:prstGeom prst="rect">
            <a:avLst/>
          </a:prstGeom>
        </p:spPr>
      </p:pic>
      <p:sp>
        <p:nvSpPr>
          <p:cNvPr id="12" name="Rectangle 11">
            <a:extLst>
              <a:ext uri="{FF2B5EF4-FFF2-40B4-BE49-F238E27FC236}">
                <a16:creationId xmlns:a16="http://schemas.microsoft.com/office/drawing/2014/main" id="{14BF2FF3-F443-45AB-A62A-397A3CF7DC3D}"/>
              </a:ext>
            </a:extLst>
          </p:cNvPr>
          <p:cNvSpPr/>
          <p:nvPr/>
        </p:nvSpPr>
        <p:spPr>
          <a:xfrm>
            <a:off x="3924269" y="6101103"/>
            <a:ext cx="5104979" cy="533223"/>
          </a:xfrm>
          <a:prstGeom prst="rect">
            <a:avLst/>
          </a:prstGeom>
        </p:spPr>
        <p:txBody>
          <a:bodyPr wrap="square">
            <a:spAutoFit/>
          </a:bodyPr>
          <a:lstStyle/>
          <a:p>
            <a:pPr algn="ctr" defTabSz="342900">
              <a:lnSpc>
                <a:spcPct val="150000"/>
              </a:lnSpc>
            </a:pPr>
            <a:r>
              <a:rPr lang="en-US" sz="2200" b="1" dirty="0" err="1">
                <a:latin typeface="UTM Avo" panose="02040603050506020204" pitchFamily="18" charset="0"/>
                <a:cs typeface="Times New Roman" panose="02020603050405020304" pitchFamily="18" charset="0"/>
              </a:rPr>
              <a:t>Hình</a:t>
            </a:r>
            <a:r>
              <a:rPr lang="en-US" sz="2200" b="1" dirty="0">
                <a:latin typeface="UTM Avo" panose="02040603050506020204" pitchFamily="18" charset="0"/>
                <a:cs typeface="Times New Roman" panose="02020603050405020304" pitchFamily="18" charset="0"/>
              </a:rPr>
              <a:t> 79. </a:t>
            </a:r>
            <a:r>
              <a:rPr lang="en-US" sz="2200" dirty="0" err="1">
                <a:latin typeface="UTM Avo" panose="02040603050506020204" pitchFamily="18" charset="0"/>
                <a:cs typeface="Times New Roman" panose="02020603050405020304" pitchFamily="18" charset="0"/>
              </a:rPr>
              <a:t>Màn</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hình</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tổng</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kết</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điểm</a:t>
            </a:r>
            <a:endParaRPr lang="vi-VN" sz="22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DD7D73B-2609-4475-B33E-FB207B6E02CA}"/>
              </a:ext>
            </a:extLst>
          </p:cNvPr>
          <p:cNvSpPr/>
          <p:nvPr/>
        </p:nvSpPr>
        <p:spPr>
          <a:xfrm>
            <a:off x="968174" y="2054362"/>
            <a:ext cx="6041985" cy="48866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Tổng kết</a:t>
            </a: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4B24536-A93F-4BC0-9729-AF4F49B5F1C7}"/>
              </a:ext>
            </a:extLst>
          </p:cNvPr>
          <p:cNvSpPr/>
          <p:nvPr/>
        </p:nvSpPr>
        <p:spPr>
          <a:xfrm>
            <a:off x="968174" y="2543022"/>
            <a:ext cx="9641711"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Khi kết thúc 5 mức luyện tập, phần mềm sẽ đưa ra tổng điểm của em.</a:t>
            </a:r>
          </a:p>
        </p:txBody>
      </p:sp>
    </p:spTree>
    <p:extLst>
      <p:ext uri="{BB962C8B-B14F-4D97-AF65-F5344CB8AC3E}">
        <p14:creationId xmlns:p14="http://schemas.microsoft.com/office/powerpoint/2010/main" val="1094289660"/>
      </p:ext>
    </p:extLst>
  </p:cSld>
  <p:clrMapOvr>
    <a:masterClrMapping/>
  </p:clrMapOvr>
  <p:transition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930B782-FE7B-45AD-AA97-96F6CD2EE0FF}"/>
              </a:ext>
            </a:extLst>
          </p:cNvPr>
          <p:cNvSpPr/>
          <p:nvPr/>
        </p:nvSpPr>
        <p:spPr>
          <a:xfrm>
            <a:off x="487459" y="3170305"/>
            <a:ext cx="10794670" cy="1323439"/>
          </a:xfrm>
          <a:prstGeom prst="rect">
            <a:avLst/>
          </a:prstGeom>
        </p:spPr>
        <p:txBody>
          <a:bodyPr wrap="square">
            <a:spAutoFit/>
          </a:bodyPr>
          <a:lstStyle/>
          <a:p>
            <a:pPr algn="just" defTabSz="342900"/>
            <a:r>
              <a:rPr lang="vi-VN" sz="2000" dirty="0">
                <a:solidFill>
                  <a:srgbClr val="FF3399"/>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Tìm tập trình chiếu mà em đã hoàn thành ở bài 11. </a:t>
            </a:r>
            <a:endParaRPr lang="en-US" sz="2000" dirty="0">
              <a:latin typeface="UTM Avo" panose="02040603050506020204" pitchFamily="18" charset="0"/>
              <a:cs typeface="Times New Roman" panose="02020603050405020304" pitchFamily="18" charset="0"/>
            </a:endParaRPr>
          </a:p>
          <a:p>
            <a:pPr algn="just" defTabSz="342900"/>
            <a:r>
              <a:rPr lang="vi-VN" sz="2000" dirty="0">
                <a:solidFill>
                  <a:srgbClr val="FF3399"/>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Nháy đúp chuột vào tên tệp để mở bài trình chiếu đó.</a:t>
            </a:r>
            <a:endParaRPr lang="en-US" sz="2000" dirty="0">
              <a:latin typeface="UTM Avo" panose="02040603050506020204" pitchFamily="18" charset="0"/>
              <a:cs typeface="Times New Roman" panose="02020603050405020304" pitchFamily="18" charset="0"/>
            </a:endParaRPr>
          </a:p>
          <a:p>
            <a:pPr algn="just" defTabSz="342900"/>
            <a:r>
              <a:rPr lang="vi-VN" sz="2000" dirty="0">
                <a:solidFill>
                  <a:srgbClr val="FF3399"/>
                </a:solidFill>
                <a:latin typeface="UTM Avo" panose="02040603050506020204" pitchFamily="18" charset="0"/>
                <a:cs typeface="Times New Roman" panose="02020603050405020304" pitchFamily="18" charset="0"/>
              </a:rPr>
              <a:t>Bước </a:t>
            </a:r>
            <a:r>
              <a:rPr lang="en-US" sz="2000" dirty="0">
                <a:solidFill>
                  <a:srgbClr val="FF3399"/>
                </a:solidFill>
                <a:latin typeface="UTM Avo" panose="02040603050506020204" pitchFamily="18" charset="0"/>
                <a:cs typeface="Times New Roman" panose="02020603050405020304" pitchFamily="18" charset="0"/>
              </a:rPr>
              <a:t>3</a:t>
            </a:r>
            <a:r>
              <a:rPr lang="vi-VN" sz="2000" dirty="0">
                <a:solidFill>
                  <a:srgbClr val="FF3399"/>
                </a:solidFill>
                <a:latin typeface="UTM Avo" panose="02040603050506020204" pitchFamily="18" charset="0"/>
                <a:cs typeface="Times New Roman" panose="02020603050405020304" pitchFamily="18" charset="0"/>
              </a:rPr>
              <a:t>:</a:t>
            </a:r>
            <a:r>
              <a:rPr lang="vi-VN" sz="2000" dirty="0">
                <a:latin typeface="UTM Avo" panose="02040603050506020204" pitchFamily="18" charset="0"/>
                <a:cs typeface="Times New Roman" panose="02020603050405020304" pitchFamily="18" charset="0"/>
              </a:rPr>
              <a:t>  Đưa con trỏ chuột vào vùng soạn thảo, lăn nút cuộn tiến, lùi và theo dõi các thay đổi trên màn hình. </a:t>
            </a:r>
          </a:p>
        </p:txBody>
      </p:sp>
      <p:sp>
        <p:nvSpPr>
          <p:cNvPr id="10" name="Rectangle 9">
            <a:extLst>
              <a:ext uri="{FF2B5EF4-FFF2-40B4-BE49-F238E27FC236}">
                <a16:creationId xmlns:a16="http://schemas.microsoft.com/office/drawing/2014/main" id="{559C6AFC-3B14-4BBC-A6F1-AB870A3E40FA}"/>
              </a:ext>
            </a:extLst>
          </p:cNvPr>
          <p:cNvSpPr/>
          <p:nvPr/>
        </p:nvSpPr>
        <p:spPr>
          <a:xfrm>
            <a:off x="3175573" y="2256956"/>
            <a:ext cx="8280501" cy="553998"/>
          </a:xfrm>
          <a:prstGeom prst="rect">
            <a:avLst/>
          </a:prstGeom>
        </p:spPr>
        <p:txBody>
          <a:bodyPr wrap="square">
            <a:spAutoFit/>
          </a:bodyPr>
          <a:lstStyle/>
          <a:p>
            <a:pPr algn="just" defTabSz="342900">
              <a:lnSpc>
                <a:spcPct val="150000"/>
              </a:lnSpc>
            </a:pPr>
            <a:r>
              <a:rPr lang="en-US" sz="2000" dirty="0" err="1">
                <a:latin typeface="UTM Avo" panose="02040603050506020204" pitchFamily="18" charset="0"/>
                <a:cs typeface="Times New Roman" panose="02020603050405020304" pitchFamily="18" charset="0"/>
              </a:rPr>
              <a:t>Sử</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dụng nút cuộn chuột để chuyển giữa các trang chiếu của bài trình chiếu.</a:t>
            </a:r>
          </a:p>
        </p:txBody>
      </p:sp>
      <p:grpSp>
        <p:nvGrpSpPr>
          <p:cNvPr id="11" name="Group 10">
            <a:extLst>
              <a:ext uri="{FF2B5EF4-FFF2-40B4-BE49-F238E27FC236}">
                <a16:creationId xmlns:a16="http://schemas.microsoft.com/office/drawing/2014/main" id="{363716CA-1B0E-4B16-B5B7-81AE36E82D69}"/>
              </a:ext>
            </a:extLst>
          </p:cNvPr>
          <p:cNvGrpSpPr/>
          <p:nvPr/>
        </p:nvGrpSpPr>
        <p:grpSpPr>
          <a:xfrm>
            <a:off x="376034" y="2146541"/>
            <a:ext cx="2717933" cy="492699"/>
            <a:chOff x="581290" y="1091471"/>
            <a:chExt cx="1526272" cy="492699"/>
          </a:xfrm>
        </p:grpSpPr>
        <p:sp>
          <p:nvSpPr>
            <p:cNvPr id="12" name="Rectangle 11">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dirty="0">
                  <a:solidFill>
                    <a:schemeClr val="bg1"/>
                  </a:solidFill>
                  <a:latin typeface="UTM HelvetIns" panose="02040603050506020204" pitchFamily="18" charset="0"/>
                  <a:cs typeface="Times New Roman" panose="02020603050405020304" pitchFamily="18" charset="0"/>
                </a:rPr>
                <a:t>2</a:t>
              </a:r>
              <a:endParaRPr lang="vi-VN" sz="2000" dirty="0">
                <a:solidFill>
                  <a:schemeClr val="bg1"/>
                </a:solidFill>
                <a:latin typeface="SVN-SAF" panose="02040603050506020204" pitchFamily="18"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FE9FEF3F-9E04-44CD-86C8-B63C40C1D614}"/>
              </a:ext>
            </a:extLst>
          </p:cNvPr>
          <p:cNvSpPr/>
          <p:nvPr/>
        </p:nvSpPr>
        <p:spPr>
          <a:xfrm>
            <a:off x="353245" y="2616307"/>
            <a:ext cx="2111385" cy="553998"/>
          </a:xfrm>
          <a:prstGeom prst="rect">
            <a:avLst/>
          </a:prstGeom>
        </p:spPr>
        <p:txBody>
          <a:bodyPr wrap="square">
            <a:spAutoFit/>
          </a:bodyPr>
          <a:lstStyle/>
          <a:p>
            <a:pPr defTabSz="342900">
              <a:lnSpc>
                <a:spcPct val="150000"/>
              </a:lnSpc>
            </a:pPr>
            <a:r>
              <a:rPr lang="en-US" sz="2000" dirty="0">
                <a:solidFill>
                  <a:srgbClr val="3DC3EC"/>
                </a:solidFill>
                <a:latin typeface="UTM HelvetIns" panose="02040603050506020204" pitchFamily="18" charset="0"/>
                <a:cs typeface="Times New Roman" panose="02020603050405020304" pitchFamily="18" charset="0"/>
              </a:rPr>
              <a:t>H</a:t>
            </a:r>
            <a:r>
              <a:rPr lang="vi-VN" sz="2000" dirty="0">
                <a:solidFill>
                  <a:srgbClr val="3DC3EC"/>
                </a:solidFill>
                <a:latin typeface="UTM HelvetIns" panose="02040603050506020204" pitchFamily="18" charset="0"/>
                <a:cs typeface="Times New Roman" panose="02020603050405020304" pitchFamily="18" charset="0"/>
              </a:rPr>
              <a:t>ƯỚN</a:t>
            </a:r>
            <a:r>
              <a:rPr lang="en-US" sz="2000" dirty="0">
                <a:solidFill>
                  <a:srgbClr val="3DC3EC"/>
                </a:solidFill>
                <a:latin typeface="UTM HelvetIns" panose="02040603050506020204" pitchFamily="18" charset="0"/>
                <a:cs typeface="Times New Roman" panose="02020603050405020304" pitchFamily="18" charset="0"/>
              </a:rPr>
              <a:t>G DẪN</a:t>
            </a:r>
            <a:endParaRPr lang="vi-VN" sz="2000" dirty="0">
              <a:solidFill>
                <a:srgbClr val="3DC3EC"/>
              </a:solidFill>
              <a:latin typeface="SVN-SAF"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EB42471-C929-4D5D-BA52-95BAFBE63DF8}"/>
              </a:ext>
            </a:extLst>
          </p:cNvPr>
          <p:cNvSpPr/>
          <p:nvPr/>
        </p:nvSpPr>
        <p:spPr>
          <a:xfrm>
            <a:off x="487459" y="4493744"/>
            <a:ext cx="10968615" cy="488660"/>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Tự khám phá và ghép mỗi mục ở cột </a:t>
            </a:r>
            <a:r>
              <a:rPr lang="vi-VN" sz="2000" dirty="0">
                <a:solidFill>
                  <a:srgbClr val="0998D7"/>
                </a:solidFill>
                <a:latin typeface="UTM Avo" panose="02040603050506020204" pitchFamily="18" charset="0"/>
                <a:cs typeface="Times New Roman" panose="02020603050405020304" pitchFamily="18" charset="0"/>
              </a:rPr>
              <a:t>Thao tác </a:t>
            </a:r>
            <a:r>
              <a:rPr lang="vi-VN" sz="2000" dirty="0">
                <a:latin typeface="UTM Avo" panose="02040603050506020204" pitchFamily="18" charset="0"/>
                <a:cs typeface="Times New Roman" panose="02020603050405020304" pitchFamily="18" charset="0"/>
              </a:rPr>
              <a:t>với một mục thích hợp ở cột </a:t>
            </a:r>
            <a:r>
              <a:rPr lang="vi-VN" sz="2000" dirty="0">
                <a:solidFill>
                  <a:srgbClr val="0998D7"/>
                </a:solidFill>
                <a:latin typeface="UTM Avo" panose="02040603050506020204" pitchFamily="18" charset="0"/>
                <a:cs typeface="Times New Roman" panose="02020603050405020304" pitchFamily="18" charset="0"/>
              </a:rPr>
              <a:t>Tác dụng</a:t>
            </a:r>
            <a:r>
              <a:rPr lang="vi-VN" sz="2000" dirty="0">
                <a:latin typeface="UTM Avo" panose="02040603050506020204" pitchFamily="18" charset="0"/>
                <a:cs typeface="Times New Roman" panose="02020603050405020304" pitchFamily="18" charset="0"/>
              </a:rPr>
              <a:t>.</a:t>
            </a:r>
          </a:p>
        </p:txBody>
      </p:sp>
      <p:pic>
        <p:nvPicPr>
          <p:cNvPr id="17" name="Picture 16" descr="A picture containing text, indoor&#10;&#10;Description automatically generated">
            <a:extLst>
              <a:ext uri="{FF2B5EF4-FFF2-40B4-BE49-F238E27FC236}">
                <a16:creationId xmlns:a16="http://schemas.microsoft.com/office/drawing/2014/main" id="{3EC66E06-2E96-4B51-9C21-5AE88C02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2526" y="5616288"/>
            <a:ext cx="1639205" cy="1246400"/>
          </a:xfrm>
          <a:prstGeom prst="rect">
            <a:avLst/>
          </a:prstGeom>
        </p:spPr>
      </p:pic>
      <p:pic>
        <p:nvPicPr>
          <p:cNvPr id="18" name="Picture 17">
            <a:extLst>
              <a:ext uri="{FF2B5EF4-FFF2-40B4-BE49-F238E27FC236}">
                <a16:creationId xmlns:a16="http://schemas.microsoft.com/office/drawing/2014/main" id="{589FC528-2C3D-44B3-BF21-248172866C3F}"/>
              </a:ext>
            </a:extLst>
          </p:cNvPr>
          <p:cNvPicPr>
            <a:picLocks noChangeAspect="1"/>
          </p:cNvPicPr>
          <p:nvPr/>
        </p:nvPicPr>
        <p:blipFill>
          <a:blip r:embed="rId4"/>
          <a:stretch>
            <a:fillRect/>
          </a:stretch>
        </p:blipFill>
        <p:spPr>
          <a:xfrm>
            <a:off x="487459" y="5001454"/>
            <a:ext cx="7872142" cy="1623201"/>
          </a:xfrm>
          <a:prstGeom prst="rect">
            <a:avLst/>
          </a:prstGeom>
        </p:spPr>
      </p:pic>
      <p:sp>
        <p:nvSpPr>
          <p:cNvPr id="19" name="Rectangle 18">
            <a:extLst>
              <a:ext uri="{FF2B5EF4-FFF2-40B4-BE49-F238E27FC236}">
                <a16:creationId xmlns:a16="http://schemas.microsoft.com/office/drawing/2014/main" id="{6CC8C132-A87A-4CF1-999D-6C5D4122D4A6}"/>
              </a:ext>
            </a:extLst>
          </p:cNvPr>
          <p:cNvSpPr/>
          <p:nvPr/>
        </p:nvSpPr>
        <p:spPr>
          <a:xfrm>
            <a:off x="487459" y="7680685"/>
            <a:ext cx="10794670" cy="48866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Đóng phần mềm trình chiếu khi kết thúc luyện tập.</a:t>
            </a:r>
            <a:endParaRPr lang="en-US"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FB700B8-97A1-49C3-9FBE-BB6EE2EDD7F0}"/>
              </a:ext>
            </a:extLst>
          </p:cNvPr>
          <p:cNvSpPr/>
          <p:nvPr/>
        </p:nvSpPr>
        <p:spPr>
          <a:xfrm>
            <a:off x="8359601" y="5483371"/>
            <a:ext cx="1152305" cy="957185"/>
          </a:xfrm>
          <a:prstGeom prst="rect">
            <a:avLst/>
          </a:prstGeom>
        </p:spPr>
        <p:txBody>
          <a:bodyPr wrap="square">
            <a:spAutoFit/>
          </a:bodyPr>
          <a:lstStyle/>
          <a:p>
            <a:pPr algn="ctr" defTabSz="342900">
              <a:lnSpc>
                <a:spcPct val="150000"/>
              </a:lnSpc>
            </a:pPr>
            <a:r>
              <a:rPr lang="en-US" sz="2000" dirty="0">
                <a:solidFill>
                  <a:srgbClr val="0000FF"/>
                </a:solidFill>
                <a:latin typeface="UTM Avo" panose="02040603050506020204" pitchFamily="18" charset="0"/>
                <a:cs typeface="Times New Roman" panose="02020603050405020304" pitchFamily="18" charset="0"/>
              </a:rPr>
              <a:t>1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b</a:t>
            </a:r>
          </a:p>
          <a:p>
            <a:pPr algn="ctr" defTabSz="342900">
              <a:lnSpc>
                <a:spcPct val="150000"/>
              </a:lnSpc>
            </a:pPr>
            <a:r>
              <a:rPr lang="en-US" sz="2000" dirty="0">
                <a:solidFill>
                  <a:srgbClr val="0000FF"/>
                </a:solidFill>
                <a:latin typeface="UTM Avo" panose="02040603050506020204" pitchFamily="18" charset="0"/>
                <a:cs typeface="Times New Roman" panose="02020603050405020304" pitchFamily="18" charset="0"/>
              </a:rPr>
              <a:t>2 </a:t>
            </a:r>
            <a:r>
              <a:rPr lang="en-US" sz="2000" dirty="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dirty="0">
                <a:solidFill>
                  <a:srgbClr val="0000FF"/>
                </a:solidFill>
                <a:latin typeface="UTM Avo" panose="02040603050506020204" pitchFamily="18" charset="0"/>
                <a:cs typeface="Times New Roman" panose="02020603050405020304" pitchFamily="18" charset="0"/>
              </a:rPr>
              <a:t>a</a:t>
            </a:r>
          </a:p>
        </p:txBody>
      </p:sp>
    </p:spTree>
    <p:extLst>
      <p:ext uri="{BB962C8B-B14F-4D97-AF65-F5344CB8AC3E}">
        <p14:creationId xmlns:p14="http://schemas.microsoft.com/office/powerpoint/2010/main" val="2214431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38" dur="500"/>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43" dur="500"/>
                                        <p:tgtEl>
                                          <p:spTgt spid="2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60BEE735-CE58-4102-B051-8E89722AB9F6}"/>
              </a:ext>
            </a:extLst>
          </p:cNvPr>
          <p:cNvGrpSpPr/>
          <p:nvPr/>
        </p:nvGrpSpPr>
        <p:grpSpPr>
          <a:xfrm>
            <a:off x="0" y="2162402"/>
            <a:ext cx="3761537" cy="1014929"/>
            <a:chOff x="371924" y="467376"/>
            <a:chExt cx="3761537" cy="1014929"/>
          </a:xfrm>
        </p:grpSpPr>
        <p:pic>
          <p:nvPicPr>
            <p:cNvPr id="9" name="Picture 8">
              <a:extLst>
                <a:ext uri="{FF2B5EF4-FFF2-40B4-BE49-F238E27FC236}">
                  <a16:creationId xmlns:a16="http://schemas.microsoft.com/office/drawing/2014/main" id="{E9E35BFB-9160-475A-9A3C-F4BFA55FD3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0" name="Rectangle 9">
              <a:extLst>
                <a:ext uri="{FF2B5EF4-FFF2-40B4-BE49-F238E27FC236}">
                  <a16:creationId xmlns:a16="http://schemas.microsoft.com/office/drawing/2014/main" id="{DC92854C-9D59-4229-99FA-518A76AD336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E7C4189C-8D01-4510-8AA7-A9858504856D}"/>
              </a:ext>
            </a:extLst>
          </p:cNvPr>
          <p:cNvSpPr/>
          <p:nvPr/>
        </p:nvSpPr>
        <p:spPr>
          <a:xfrm>
            <a:off x="437651" y="3208679"/>
            <a:ext cx="10487626" cy="1477328"/>
          </a:xfrm>
          <a:prstGeom prst="rect">
            <a:avLst/>
          </a:prstGeom>
        </p:spPr>
        <p:txBody>
          <a:bodyPr wrap="square">
            <a:spAutoFit/>
          </a:bodyPr>
          <a:lstStyle/>
          <a:p>
            <a:pPr algn="just" defTabSz="342900">
              <a:lnSpc>
                <a:spcPct val="150000"/>
              </a:lnSpc>
            </a:pPr>
            <a:r>
              <a:rPr lang="en-US" sz="2000" b="1" dirty="0" err="1">
                <a:latin typeface="UTM Avo" panose="02040603050506020204" pitchFamily="18" charset="0"/>
                <a:cs typeface="Times New Roman" panose="02020603050405020304" pitchFamily="18" charset="0"/>
              </a:rPr>
              <a:t>Luyện</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tập</a:t>
            </a:r>
            <a:r>
              <a:rPr lang="en-US" sz="2000" b="1" dirty="0">
                <a:latin typeface="UTM Avo" panose="02040603050506020204" pitchFamily="18" charset="0"/>
                <a:cs typeface="Times New Roman" panose="02020603050405020304" pitchFamily="18" charset="0"/>
              </a:rPr>
              <a:t> 1. </a:t>
            </a:r>
            <a:r>
              <a:rPr lang="vi-VN" sz="2000" dirty="0">
                <a:latin typeface="UTM Avo" panose="02040603050506020204" pitchFamily="18" charset="0"/>
                <a:cs typeface="Times New Roman" panose="02020603050405020304" pitchFamily="18" charset="0"/>
              </a:rPr>
              <a:t>Tiếp tục thực hành các thao tác với chuột bằng phần mềm Basic Mouse</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Skills để ghi được số điểm cao nhất. Nếu em chưa thành thạo thao tác ở mức luyện tập nào đó, hãy nhấn phím N để chuyển tới luyện tập riêng với</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mức đó. </a:t>
            </a:r>
          </a:p>
        </p:txBody>
      </p:sp>
    </p:spTree>
    <p:extLst>
      <p:ext uri="{BB962C8B-B14F-4D97-AF65-F5344CB8AC3E}">
        <p14:creationId xmlns:p14="http://schemas.microsoft.com/office/powerpoint/2010/main" val="20415106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556035" y="2786739"/>
            <a:ext cx="9616254" cy="142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buFontTx/>
              <a:buChar char="•"/>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1: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Nháy</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đúp</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vào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biểu</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tượng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trên</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màn</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hình</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nền</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đê</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khởi</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động</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phần</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mềm</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luyện</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tập</a:t>
            </a:r>
            <a:r>
              <a:rPr lang="en-US" sz="2000" dirty="0">
                <a:solidFill>
                  <a:srgbClr val="000000"/>
                </a:solidFill>
                <a:latin typeface="UTM Avo"/>
                <a:ea typeface="Times New Roman" pitchFamily="18" charset="0"/>
                <a:cs typeface="Arial" pitchFamily="34" charset="0"/>
              </a:rPr>
              <a:t> </a:t>
            </a:r>
            <a:r>
              <a:rPr lang="en-US" sz="2000" dirty="0" err="1">
                <a:solidFill>
                  <a:srgbClr val="000000"/>
                </a:solidFill>
                <a:latin typeface="UTM Avo"/>
                <a:ea typeface="Times New Roman" pitchFamily="18" charset="0"/>
                <a:cs typeface="Arial" pitchFamily="34" charset="0"/>
              </a:rPr>
              <a:t>chuột</a:t>
            </a:r>
            <a:r>
              <a:rPr lang="en-US" sz="2000" dirty="0">
                <a:solidFill>
                  <a:srgbClr val="000000"/>
                </a:solidFill>
                <a:latin typeface="UTM Avo"/>
                <a:ea typeface="Times New Roman" pitchFamily="18" charset="0"/>
                <a:cs typeface="Arial" pitchFamily="34" charset="0"/>
              </a:rPr>
              <a:t> Basic Mouse Skill.</a:t>
            </a:r>
            <a:endParaRPr lang="en-US" sz="2000" dirty="0">
              <a:latin typeface="UTM Avo"/>
              <a:ea typeface="Times New Roman" pitchFamily="18" charset="0"/>
              <a:cs typeface="Arial" pitchFamily="34" charset="0"/>
            </a:endParaRPr>
          </a:p>
          <a:p>
            <a:pPr marL="0" marR="0" lvl="0" indent="0" algn="just" defTabSz="914400" rtl="0" eaLnBrk="1" fontAlgn="base" latinLnBrk="0" hangingPunct="1">
              <a:lnSpc>
                <a:spcPct val="150000"/>
              </a:lnSpc>
              <a:spcBef>
                <a:spcPct val="0"/>
              </a:spcBef>
              <a:spcAft>
                <a:spcPct val="0"/>
              </a:spcAft>
              <a:buClrTx/>
              <a:buSzTx/>
              <a:buFontTx/>
              <a:buChar char="•"/>
              <a:tabLst/>
            </a:pPr>
            <a:endParaRPr kumimoji="0" lang="en-US" sz="2000" b="0" i="0" u="none" strike="noStrike" cap="none" normalizeH="0" baseline="0" dirty="0">
              <a:ln>
                <a:noFill/>
              </a:ln>
              <a:solidFill>
                <a:schemeClr val="tx1"/>
              </a:solidFill>
              <a:effectLst/>
              <a:latin typeface="UTM Avo"/>
              <a:cs typeface="Arial" pitchFamily="34" charset="0"/>
            </a:endParaRPr>
          </a:p>
        </p:txBody>
      </p:sp>
      <p:pic>
        <p:nvPicPr>
          <p:cNvPr id="1028" name="Picture 32"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372" y="2786739"/>
            <a:ext cx="628650" cy="552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575085" y="4175505"/>
            <a:ext cx="92868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2: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Khi</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phần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mềm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ra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nhấn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phím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bất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ki</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trên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phím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hoặc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nháy</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đê</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bắt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đầu</a:t>
            </a:r>
            <a:endParaRPr kumimoji="0" lang="en-US" sz="2000" b="0" i="0" u="none" strike="noStrike" cap="none" normalizeH="0" baseline="0" dirty="0">
              <a:ln>
                <a:noFill/>
              </a:ln>
              <a:solidFill>
                <a:schemeClr val="tx1"/>
              </a:solidFill>
              <a:effectLst/>
              <a:latin typeface="UTM Avo"/>
              <a:cs typeface="Arial" pitchFamily="34" charset="0"/>
            </a:endParaRPr>
          </a:p>
        </p:txBody>
      </p:sp>
      <p:sp>
        <p:nvSpPr>
          <p:cNvPr id="10" name="TextBox 9"/>
          <p:cNvSpPr txBox="1"/>
          <p:nvPr/>
        </p:nvSpPr>
        <p:spPr>
          <a:xfrm>
            <a:off x="575085" y="2263519"/>
            <a:ext cx="1222386" cy="523220"/>
          </a:xfrm>
          <a:prstGeom prst="rect">
            <a:avLst/>
          </a:prstGeom>
          <a:noFill/>
        </p:spPr>
        <p:txBody>
          <a:bodyPr wrap="none" rtlCol="0">
            <a:spAutoFit/>
          </a:bodyPr>
          <a:lstStyle/>
          <a:p>
            <a:r>
              <a:rPr lang="en-US" sz="2800" b="1" dirty="0" err="1">
                <a:solidFill>
                  <a:srgbClr val="FF0000"/>
                </a:solidFill>
                <a:latin typeface="UTM Avo"/>
              </a:rPr>
              <a:t>Trả</a:t>
            </a:r>
            <a:r>
              <a:rPr lang="en-US" sz="2800" b="1" dirty="0">
                <a:solidFill>
                  <a:srgbClr val="FF0000"/>
                </a:solidFill>
                <a:latin typeface="UTM Avo"/>
              </a:rPr>
              <a:t> </a:t>
            </a:r>
            <a:r>
              <a:rPr lang="en-US" sz="2800" b="1" dirty="0" err="1">
                <a:solidFill>
                  <a:srgbClr val="FF0000"/>
                </a:solidFill>
                <a:latin typeface="UTM Avo"/>
              </a:rPr>
              <a:t>lời</a:t>
            </a:r>
            <a:endParaRPr lang="en-US" sz="2800" b="1" dirty="0">
              <a:solidFill>
                <a:srgbClr val="FF0000"/>
              </a:solidFill>
              <a:latin typeface="UTM Avo"/>
            </a:endParaRP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762000" y="2132647"/>
            <a:ext cx="100965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3: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Trên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sẽ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xuất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vuông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nhiệm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vụ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của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em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là di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chuyển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con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tro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vị trí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vuông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thực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với</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pic>
        <p:nvPicPr>
          <p:cNvPr id="2049" name="Picture 31"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75" y="3200400"/>
            <a:ext cx="4248150" cy="3152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57200" y="3609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3074" name="Picture 30"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3369780"/>
            <a:ext cx="40195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9" descr="Description: Tin học lớp 3 Bài 13: Luyện tập sử dụng chuột trang 59, 60, 61, 62 | Kết nối tri thức (ản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445980"/>
            <a:ext cx="3810000" cy="2876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2209800"/>
            <a:ext cx="47580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tập</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theo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5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1: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di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4"/>
          <p:cNvSpPr>
            <a:spLocks noChangeArrowheads="1"/>
          </p:cNvSpPr>
          <p:nvPr/>
        </p:nvSpPr>
        <p:spPr bwMode="auto">
          <a:xfrm>
            <a:off x="6296025" y="2675301"/>
            <a:ext cx="4210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2: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nháy</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5"/>
          <p:cNvSpPr>
            <a:spLocks noChangeArrowheads="1"/>
          </p:cNvSpPr>
          <p:nvPr/>
        </p:nvSpPr>
        <p:spPr bwMode="auto">
          <a:xfrm>
            <a:off x="457200" y="628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4099" name="Picture 28"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98179"/>
            <a:ext cx="3695700" cy="284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7" descr="Description: Tin học lớp 3 Bài 13: Luyện tập sử dụng chuột trang 59, 60, 61, 62 | Kết nối tri thức (ản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295" y="3391836"/>
            <a:ext cx="3713409" cy="2767011"/>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26" descr="Description: Tin học lớp 3 Bài 13: Luyện tập sử dụng chuột trang 59, 60, 61, 62 | Kết nối tri thức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654" y="3353736"/>
            <a:ext cx="3940846" cy="2868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75446" y="2585781"/>
            <a:ext cx="39243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3: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nháy</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đúp</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5"/>
          <p:cNvSpPr>
            <a:spLocks noChangeArrowheads="1"/>
          </p:cNvSpPr>
          <p:nvPr/>
        </p:nvSpPr>
        <p:spPr bwMode="auto">
          <a:xfrm>
            <a:off x="4239295" y="2565981"/>
            <a:ext cx="411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4: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nháy</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nút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phải</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8354095" y="2585780"/>
            <a:ext cx="36425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5: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tác</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kéo</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tha</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Open Sans" charset="0"/>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Open Sans" charset="0"/>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457200" y="1011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1746" y="2514600"/>
            <a:ext cx="10378254" cy="3785652"/>
          </a:xfrm>
          <a:prstGeom prst="rect">
            <a:avLst/>
          </a:prstGeom>
        </p:spPr>
        <p:txBody>
          <a:bodyPr wrap="square">
            <a:spAutoFit/>
          </a:bodyPr>
          <a:lstStyle/>
          <a:p>
            <a:pPr lvl="0">
              <a:lnSpc>
                <a:spcPct val="150000"/>
              </a:lnSpc>
            </a:pPr>
            <a:r>
              <a:rPr lang="en-US" sz="2000" dirty="0">
                <a:latin typeface="UTM Avo"/>
              </a:rPr>
              <a:t>- Ở </a:t>
            </a:r>
            <a:r>
              <a:rPr lang="en-US" sz="2000" dirty="0" err="1">
                <a:latin typeface="UTM Avo"/>
              </a:rPr>
              <a:t>các</a:t>
            </a:r>
            <a:r>
              <a:rPr lang="en-US" sz="2000" dirty="0">
                <a:latin typeface="UTM Avo"/>
              </a:rPr>
              <a:t> </a:t>
            </a:r>
            <a:r>
              <a:rPr lang="en-US" sz="2000" dirty="0" err="1">
                <a:latin typeface="UTM Avo"/>
              </a:rPr>
              <a:t>mức</a:t>
            </a:r>
            <a:r>
              <a:rPr lang="en-US" sz="2000" dirty="0">
                <a:latin typeface="UTM Avo"/>
              </a:rPr>
              <a:t> 1,2,3,4 </a:t>
            </a:r>
            <a:r>
              <a:rPr lang="en-US" sz="2000" dirty="0" err="1">
                <a:latin typeface="UTM Avo"/>
              </a:rPr>
              <a:t>trên</a:t>
            </a:r>
            <a:r>
              <a:rPr lang="en-US" sz="2000" dirty="0">
                <a:latin typeface="UTM Avo"/>
              </a:rPr>
              <a:t> </a:t>
            </a:r>
            <a:r>
              <a:rPr lang="en-US" sz="2000" dirty="0" err="1">
                <a:latin typeface="UTM Avo"/>
              </a:rPr>
              <a:t>màn</a:t>
            </a:r>
            <a:r>
              <a:rPr lang="en-US" sz="2000" dirty="0">
                <a:latin typeface="UTM Avo"/>
              </a:rPr>
              <a:t> </a:t>
            </a:r>
            <a:r>
              <a:rPr lang="en-US" sz="2000" dirty="0" err="1">
                <a:latin typeface="UTM Avo"/>
              </a:rPr>
              <a:t>hình</a:t>
            </a:r>
            <a:r>
              <a:rPr lang="en-US" sz="2000" dirty="0">
                <a:latin typeface="UTM Avo"/>
              </a:rPr>
              <a:t> sẽ </a:t>
            </a:r>
            <a:r>
              <a:rPr lang="en-US" sz="2000" dirty="0" err="1">
                <a:latin typeface="UTM Avo"/>
              </a:rPr>
              <a:t>xuất</a:t>
            </a:r>
            <a:r>
              <a:rPr lang="en-US" sz="2000" dirty="0">
                <a:latin typeface="UTM Avo"/>
              </a:rPr>
              <a:t> </a:t>
            </a:r>
            <a:r>
              <a:rPr lang="en-US" sz="2000" dirty="0" err="1">
                <a:latin typeface="UTM Avo"/>
              </a:rPr>
              <a:t>hiện</a:t>
            </a:r>
            <a:r>
              <a:rPr lang="en-US" sz="2000" dirty="0">
                <a:latin typeface="UTM Avo"/>
              </a:rPr>
              <a:t> </a:t>
            </a:r>
            <a:r>
              <a:rPr lang="en-US" sz="2000" dirty="0" err="1">
                <a:latin typeface="UTM Avo"/>
              </a:rPr>
              <a:t>một</a:t>
            </a:r>
            <a:r>
              <a:rPr lang="en-US" sz="2000" dirty="0">
                <a:latin typeface="UTM Avo"/>
              </a:rPr>
              <a:t> </a:t>
            </a:r>
            <a:r>
              <a:rPr lang="en-US" sz="2000" dirty="0" err="1">
                <a:latin typeface="UTM Avo"/>
              </a:rPr>
              <a:t>hình</a:t>
            </a:r>
            <a:r>
              <a:rPr lang="en-US" sz="2000" dirty="0">
                <a:latin typeface="UTM Avo"/>
              </a:rPr>
              <a:t> </a:t>
            </a:r>
            <a:r>
              <a:rPr lang="en-US" sz="2000" dirty="0" err="1">
                <a:latin typeface="UTM Avo"/>
              </a:rPr>
              <a:t>vuông</a:t>
            </a:r>
            <a:r>
              <a:rPr lang="en-US" sz="2000" dirty="0">
                <a:latin typeface="UTM Avo"/>
              </a:rPr>
              <a:t>, </a:t>
            </a:r>
            <a:r>
              <a:rPr lang="en-US" sz="2000" dirty="0" err="1">
                <a:latin typeface="UTM Avo"/>
              </a:rPr>
              <a:t>các</a:t>
            </a:r>
            <a:r>
              <a:rPr lang="en-US" sz="2000" dirty="0">
                <a:latin typeface="UTM Avo"/>
              </a:rPr>
              <a:t> </a:t>
            </a:r>
            <a:r>
              <a:rPr lang="en-US" sz="2000" dirty="0" err="1">
                <a:latin typeface="UTM Avo"/>
              </a:rPr>
              <a:t>hình</a:t>
            </a:r>
            <a:r>
              <a:rPr lang="en-US" sz="2000" dirty="0">
                <a:latin typeface="UTM Avo"/>
              </a:rPr>
              <a:t> </a:t>
            </a:r>
            <a:r>
              <a:rPr lang="en-US" sz="2000" dirty="0" err="1">
                <a:latin typeface="UTM Avo"/>
              </a:rPr>
              <a:t>vuông</a:t>
            </a:r>
            <a:r>
              <a:rPr lang="en-US" sz="2000" dirty="0">
                <a:latin typeface="UTM Avo"/>
              </a:rPr>
              <a:t> sẽ </a:t>
            </a:r>
            <a:r>
              <a:rPr lang="en-US" sz="2000" dirty="0" err="1">
                <a:latin typeface="UTM Avo"/>
              </a:rPr>
              <a:t>xuất</a:t>
            </a:r>
            <a:r>
              <a:rPr lang="en-US" sz="2000" dirty="0">
                <a:latin typeface="UTM Avo"/>
              </a:rPr>
              <a:t> </a:t>
            </a:r>
            <a:r>
              <a:rPr lang="en-US" sz="2000" dirty="0" err="1">
                <a:latin typeface="UTM Avo"/>
              </a:rPr>
              <a:t>hiện</a:t>
            </a:r>
            <a:r>
              <a:rPr lang="en-US" sz="2000" dirty="0">
                <a:latin typeface="UTM Avo"/>
              </a:rPr>
              <a:t> </a:t>
            </a:r>
            <a:r>
              <a:rPr lang="en-US" sz="2000" dirty="0" err="1">
                <a:latin typeface="UTM Avo"/>
              </a:rPr>
              <a:t>ngẫu</a:t>
            </a:r>
            <a:r>
              <a:rPr lang="en-US" sz="2000" dirty="0">
                <a:latin typeface="UTM Avo"/>
              </a:rPr>
              <a:t> </a:t>
            </a:r>
            <a:r>
              <a:rPr lang="en-US" sz="2000" dirty="0" err="1">
                <a:latin typeface="UTM Avo"/>
              </a:rPr>
              <a:t>nhiên</a:t>
            </a:r>
            <a:r>
              <a:rPr lang="en-US" sz="2000" dirty="0">
                <a:latin typeface="UTM Avo"/>
              </a:rPr>
              <a:t> </a:t>
            </a:r>
            <a:r>
              <a:rPr lang="en-US" sz="2000" dirty="0" err="1">
                <a:latin typeface="UTM Avo"/>
              </a:rPr>
              <a:t>trên</a:t>
            </a:r>
            <a:r>
              <a:rPr lang="en-US" sz="2000" dirty="0">
                <a:latin typeface="UTM Avo"/>
              </a:rPr>
              <a:t> </a:t>
            </a:r>
            <a:r>
              <a:rPr lang="en-US" sz="2000" dirty="0" err="1">
                <a:latin typeface="UTM Avo"/>
              </a:rPr>
              <a:t>màn</a:t>
            </a:r>
            <a:r>
              <a:rPr lang="en-US" sz="2000" dirty="0">
                <a:latin typeface="UTM Avo"/>
              </a:rPr>
              <a:t> </a:t>
            </a:r>
            <a:r>
              <a:rPr lang="en-US" sz="2000" dirty="0" err="1">
                <a:latin typeface="UTM Avo"/>
              </a:rPr>
              <a:t>hình</a:t>
            </a:r>
            <a:r>
              <a:rPr lang="en-US" sz="2000" dirty="0">
                <a:latin typeface="UTM Avo"/>
              </a:rPr>
              <a:t> </a:t>
            </a:r>
            <a:r>
              <a:rPr lang="en-US" sz="2000" dirty="0" err="1">
                <a:latin typeface="UTM Avo"/>
              </a:rPr>
              <a:t>với</a:t>
            </a:r>
            <a:r>
              <a:rPr lang="en-US" sz="2000" dirty="0">
                <a:latin typeface="UTM Avo"/>
              </a:rPr>
              <a:t> </a:t>
            </a:r>
            <a:r>
              <a:rPr lang="en-US" sz="2000" dirty="0" err="1">
                <a:latin typeface="UTM Avo"/>
              </a:rPr>
              <a:t>kích</a:t>
            </a:r>
            <a:r>
              <a:rPr lang="en-US" sz="2000" dirty="0">
                <a:latin typeface="UTM Avo"/>
              </a:rPr>
              <a:t> </a:t>
            </a:r>
            <a:r>
              <a:rPr lang="en-US" sz="2000" dirty="0" err="1">
                <a:latin typeface="UTM Avo"/>
              </a:rPr>
              <a:t>thước</a:t>
            </a:r>
            <a:r>
              <a:rPr lang="en-US" sz="2000" dirty="0">
                <a:latin typeface="UTM Avo"/>
              </a:rPr>
              <a:t> </a:t>
            </a:r>
            <a:r>
              <a:rPr lang="en-US" sz="2000" dirty="0" err="1">
                <a:latin typeface="UTM Avo"/>
              </a:rPr>
              <a:t>ngày</a:t>
            </a:r>
            <a:r>
              <a:rPr lang="en-US" sz="2000" dirty="0">
                <a:latin typeface="UTM Avo"/>
              </a:rPr>
              <a:t> </a:t>
            </a:r>
            <a:r>
              <a:rPr lang="en-US" sz="2000" dirty="0" err="1">
                <a:latin typeface="UTM Avo"/>
              </a:rPr>
              <a:t>càng</a:t>
            </a:r>
            <a:r>
              <a:rPr lang="en-US" sz="2000" dirty="0">
                <a:latin typeface="UTM Avo"/>
              </a:rPr>
              <a:t> </a:t>
            </a:r>
            <a:r>
              <a:rPr lang="en-US" sz="2000" dirty="0" err="1">
                <a:latin typeface="UTM Avo"/>
              </a:rPr>
              <a:t>nho</a:t>
            </a:r>
            <a:r>
              <a:rPr lang="en-US" sz="2000" dirty="0">
                <a:latin typeface="UTM Avo"/>
              </a:rPr>
              <a:t>̉. </a:t>
            </a:r>
            <a:r>
              <a:rPr lang="en-US" sz="2000" dirty="0" err="1">
                <a:latin typeface="UTM Avo"/>
              </a:rPr>
              <a:t>Kết</a:t>
            </a:r>
            <a:r>
              <a:rPr lang="en-US" sz="2000" dirty="0">
                <a:latin typeface="UTM Avo"/>
              </a:rPr>
              <a:t> </a:t>
            </a:r>
            <a:r>
              <a:rPr lang="en-US" sz="2000" dirty="0" err="1">
                <a:latin typeface="UTM Avo"/>
              </a:rPr>
              <a:t>thúc</a:t>
            </a:r>
            <a:r>
              <a:rPr lang="en-US" sz="2000" dirty="0">
                <a:latin typeface="UTM Avo"/>
              </a:rPr>
              <a:t> </a:t>
            </a:r>
            <a:r>
              <a:rPr lang="en-US" sz="2000" dirty="0" err="1">
                <a:latin typeface="UTM Avo"/>
              </a:rPr>
              <a:t>mỗi</a:t>
            </a:r>
            <a:r>
              <a:rPr lang="en-US" sz="2000" dirty="0">
                <a:latin typeface="UTM Avo"/>
              </a:rPr>
              <a:t> </a:t>
            </a:r>
            <a:r>
              <a:rPr lang="en-US" sz="2000" dirty="0" err="1">
                <a:latin typeface="UTM Avo"/>
              </a:rPr>
              <a:t>mức</a:t>
            </a:r>
            <a:r>
              <a:rPr lang="en-US" sz="2000" dirty="0">
                <a:latin typeface="UTM Avo"/>
              </a:rPr>
              <a:t> </a:t>
            </a:r>
            <a:r>
              <a:rPr lang="en-US" sz="2000" dirty="0" err="1">
                <a:latin typeface="UTM Avo"/>
              </a:rPr>
              <a:t>đô</a:t>
            </a:r>
            <a:r>
              <a:rPr lang="en-US" sz="2000" dirty="0">
                <a:latin typeface="UTM Avo"/>
              </a:rPr>
              <a:t>̣, </a:t>
            </a:r>
            <a:r>
              <a:rPr lang="en-US" sz="2000" dirty="0" err="1">
                <a:latin typeface="UTM Avo"/>
              </a:rPr>
              <a:t>em</a:t>
            </a:r>
            <a:r>
              <a:rPr lang="en-US" sz="2000" dirty="0">
                <a:latin typeface="UTM Avo"/>
              </a:rPr>
              <a:t> sẽ </a:t>
            </a:r>
            <a:r>
              <a:rPr lang="en-US" sz="2000" dirty="0" err="1">
                <a:latin typeface="UTM Avo"/>
              </a:rPr>
              <a:t>nhận</a:t>
            </a:r>
            <a:r>
              <a:rPr lang="en-US" sz="2000" dirty="0">
                <a:latin typeface="UTM Avo"/>
              </a:rPr>
              <a:t> </a:t>
            </a:r>
            <a:r>
              <a:rPr lang="en-US" sz="2000" dirty="0" err="1">
                <a:latin typeface="UTM Avo"/>
              </a:rPr>
              <a:t>được</a:t>
            </a:r>
            <a:r>
              <a:rPr lang="en-US" sz="2000" dirty="0">
                <a:latin typeface="UTM Avo"/>
              </a:rPr>
              <a:t> </a:t>
            </a:r>
            <a:r>
              <a:rPr lang="en-US" sz="2000" dirty="0" err="1">
                <a:latin typeface="UTM Avo"/>
              </a:rPr>
              <a:t>thông</a:t>
            </a:r>
            <a:r>
              <a:rPr lang="en-US" sz="2000" dirty="0">
                <a:latin typeface="UTM Avo"/>
              </a:rPr>
              <a:t> </a:t>
            </a:r>
            <a:r>
              <a:rPr lang="en-US" sz="2000" dirty="0" err="1">
                <a:latin typeface="UTM Avo"/>
              </a:rPr>
              <a:t>báo</a:t>
            </a:r>
            <a:r>
              <a:rPr lang="en-US" sz="2000" dirty="0">
                <a:latin typeface="UTM Avo"/>
              </a:rPr>
              <a:t>. </a:t>
            </a:r>
            <a:r>
              <a:rPr lang="en-US" sz="2000" dirty="0" err="1">
                <a:latin typeface="UTM Avo"/>
              </a:rPr>
              <a:t>Nhấn</a:t>
            </a:r>
            <a:r>
              <a:rPr lang="en-US" sz="2000" dirty="0">
                <a:latin typeface="UTM Avo"/>
              </a:rPr>
              <a:t> </a:t>
            </a:r>
            <a:r>
              <a:rPr lang="en-US" sz="2000" dirty="0" err="1">
                <a:latin typeface="UTM Avo"/>
              </a:rPr>
              <a:t>phím</a:t>
            </a:r>
            <a:r>
              <a:rPr lang="en-US" sz="2000" dirty="0">
                <a:latin typeface="UTM Avo"/>
              </a:rPr>
              <a:t> </a:t>
            </a:r>
            <a:r>
              <a:rPr lang="en-US" sz="2000" dirty="0" err="1">
                <a:latin typeface="UTM Avo"/>
              </a:rPr>
              <a:t>bất</a:t>
            </a:r>
            <a:r>
              <a:rPr lang="en-US" sz="2000" dirty="0">
                <a:latin typeface="UTM Avo"/>
              </a:rPr>
              <a:t> </a:t>
            </a:r>
            <a:r>
              <a:rPr lang="en-US" sz="2000" dirty="0" err="1">
                <a:latin typeface="UTM Avo"/>
              </a:rPr>
              <a:t>ki</a:t>
            </a:r>
            <a:r>
              <a:rPr lang="en-US" sz="2000" dirty="0">
                <a:latin typeface="UTM Avo"/>
              </a:rPr>
              <a:t>̀ </a:t>
            </a:r>
            <a:r>
              <a:rPr lang="en-US" sz="2000" dirty="0" err="1">
                <a:latin typeface="UTM Avo"/>
              </a:rPr>
              <a:t>đê</a:t>
            </a:r>
            <a:r>
              <a:rPr lang="en-US" sz="2000" dirty="0">
                <a:latin typeface="UTM Avo"/>
              </a:rPr>
              <a:t>̉ </a:t>
            </a:r>
            <a:r>
              <a:rPr lang="en-US" sz="2000" dirty="0" err="1">
                <a:latin typeface="UTM Avo"/>
              </a:rPr>
              <a:t>chuyển</a:t>
            </a:r>
            <a:r>
              <a:rPr lang="en-US" sz="2000" dirty="0">
                <a:latin typeface="UTM Avo"/>
              </a:rPr>
              <a:t> sang </a:t>
            </a:r>
            <a:r>
              <a:rPr lang="en-US" sz="2000" dirty="0" err="1">
                <a:latin typeface="UTM Avo"/>
              </a:rPr>
              <a:t>mức</a:t>
            </a:r>
            <a:r>
              <a:rPr lang="en-US" sz="2000" dirty="0">
                <a:latin typeface="UTM Avo"/>
              </a:rPr>
              <a:t> </a:t>
            </a:r>
            <a:r>
              <a:rPr lang="en-US" sz="2000" dirty="0" err="1">
                <a:latin typeface="UTM Avo"/>
              </a:rPr>
              <a:t>đô</a:t>
            </a:r>
            <a:r>
              <a:rPr lang="en-US" sz="2000" dirty="0">
                <a:latin typeface="UTM Avo"/>
              </a:rPr>
              <a:t>̣ </a:t>
            </a:r>
            <a:r>
              <a:rPr lang="en-US" sz="2000" dirty="0" err="1">
                <a:latin typeface="UTM Avo"/>
              </a:rPr>
              <a:t>tiếp</a:t>
            </a:r>
            <a:r>
              <a:rPr lang="en-US" sz="2000" dirty="0">
                <a:latin typeface="UTM Avo"/>
              </a:rPr>
              <a:t> </a:t>
            </a:r>
            <a:r>
              <a:rPr lang="en-US" sz="2000" dirty="0" err="1">
                <a:latin typeface="UTM Avo"/>
              </a:rPr>
              <a:t>theo.</a:t>
            </a:r>
            <a:endParaRPr lang="en-US" sz="2000" dirty="0">
              <a:latin typeface="UTM Avo"/>
            </a:endParaRPr>
          </a:p>
          <a:p>
            <a:pPr lvl="0">
              <a:lnSpc>
                <a:spcPct val="150000"/>
              </a:lnSpc>
            </a:pPr>
            <a:r>
              <a:rPr lang="en-US" sz="2000" dirty="0">
                <a:latin typeface="UTM Avo"/>
              </a:rPr>
              <a:t>- Ở </a:t>
            </a:r>
            <a:r>
              <a:rPr lang="en-US" sz="2000" dirty="0" err="1">
                <a:latin typeface="UTM Avo"/>
              </a:rPr>
              <a:t>mức</a:t>
            </a:r>
            <a:r>
              <a:rPr lang="en-US" sz="2000" dirty="0">
                <a:latin typeface="UTM Avo"/>
              </a:rPr>
              <a:t> </a:t>
            </a:r>
            <a:r>
              <a:rPr lang="en-US" sz="2000" dirty="0" err="1">
                <a:latin typeface="UTM Avo"/>
              </a:rPr>
              <a:t>đô</a:t>
            </a:r>
            <a:r>
              <a:rPr lang="en-US" sz="2000" dirty="0">
                <a:latin typeface="UTM Avo"/>
              </a:rPr>
              <a:t>̣ 5 </a:t>
            </a:r>
            <a:r>
              <a:rPr lang="en-US" sz="2000" dirty="0" err="1">
                <a:latin typeface="UTM Avo"/>
              </a:rPr>
              <a:t>trên</a:t>
            </a:r>
            <a:r>
              <a:rPr lang="en-US" sz="2000" dirty="0">
                <a:latin typeface="UTM Avo"/>
              </a:rPr>
              <a:t> </a:t>
            </a:r>
            <a:r>
              <a:rPr lang="en-US" sz="2000" dirty="0" err="1">
                <a:latin typeface="UTM Avo"/>
              </a:rPr>
              <a:t>màn</a:t>
            </a:r>
            <a:r>
              <a:rPr lang="en-US" sz="2000" dirty="0">
                <a:latin typeface="UTM Avo"/>
              </a:rPr>
              <a:t> </a:t>
            </a:r>
            <a:r>
              <a:rPr lang="en-US" sz="2000" dirty="0" err="1">
                <a:latin typeface="UTM Avo"/>
              </a:rPr>
              <a:t>hình</a:t>
            </a:r>
            <a:r>
              <a:rPr lang="en-US" sz="2000" dirty="0">
                <a:latin typeface="UTM Avo"/>
              </a:rPr>
              <a:t> sẽ có </a:t>
            </a:r>
            <a:r>
              <a:rPr lang="en-US" sz="2000" dirty="0" err="1">
                <a:latin typeface="UTM Avo"/>
              </a:rPr>
              <a:t>một</a:t>
            </a:r>
            <a:r>
              <a:rPr lang="en-US" sz="2000" dirty="0">
                <a:latin typeface="UTM Avo"/>
              </a:rPr>
              <a:t> </a:t>
            </a:r>
            <a:r>
              <a:rPr lang="en-US" sz="2000" dirty="0" err="1">
                <a:latin typeface="UTM Avo"/>
              </a:rPr>
              <a:t>cửa</a:t>
            </a:r>
            <a:r>
              <a:rPr lang="en-US" sz="2000" dirty="0">
                <a:latin typeface="UTM Avo"/>
              </a:rPr>
              <a:t> </a:t>
            </a:r>
            <a:r>
              <a:rPr lang="en-US" sz="2000" dirty="0" err="1">
                <a:latin typeface="UTM Avo"/>
              </a:rPr>
              <a:t>sô</a:t>
            </a:r>
            <a:r>
              <a:rPr lang="en-US" sz="2000" dirty="0">
                <a:latin typeface="UTM Avo"/>
              </a:rPr>
              <a:t>̉ </a:t>
            </a:r>
            <a:r>
              <a:rPr lang="en-US" sz="2000" dirty="0" err="1">
                <a:latin typeface="UTM Avo"/>
              </a:rPr>
              <a:t>nho</a:t>
            </a:r>
            <a:r>
              <a:rPr lang="en-US" sz="2000" dirty="0">
                <a:latin typeface="UTM Avo"/>
              </a:rPr>
              <a:t>̉ </a:t>
            </a:r>
            <a:r>
              <a:rPr lang="en-US" sz="2000" dirty="0" err="1">
                <a:latin typeface="UTM Avo"/>
              </a:rPr>
              <a:t>va</a:t>
            </a:r>
            <a:r>
              <a:rPr lang="en-US" sz="2000" dirty="0">
                <a:latin typeface="UTM Avo"/>
              </a:rPr>
              <a:t>̀ </a:t>
            </a:r>
            <a:r>
              <a:rPr lang="en-US" sz="2000" dirty="0" err="1">
                <a:latin typeface="UTM Avo"/>
              </a:rPr>
              <a:t>một</a:t>
            </a:r>
            <a:r>
              <a:rPr lang="en-US" sz="2000" dirty="0">
                <a:latin typeface="UTM Avo"/>
              </a:rPr>
              <a:t> </a:t>
            </a:r>
            <a:r>
              <a:rPr lang="en-US" sz="2000" dirty="0" err="1">
                <a:latin typeface="UTM Avo"/>
              </a:rPr>
              <a:t>biểu</a:t>
            </a:r>
            <a:r>
              <a:rPr lang="en-US" sz="2000" dirty="0">
                <a:latin typeface="UTM Avo"/>
              </a:rPr>
              <a:t> </a:t>
            </a:r>
            <a:r>
              <a:rPr lang="en-US" sz="2000" dirty="0" err="1">
                <a:latin typeface="UTM Avo"/>
              </a:rPr>
              <a:t>tượng</a:t>
            </a:r>
            <a:r>
              <a:rPr lang="en-US" sz="2000" dirty="0">
                <a:latin typeface="UTM Avo"/>
              </a:rPr>
              <a:t>. </a:t>
            </a:r>
            <a:r>
              <a:rPr lang="en-US" sz="2000" dirty="0" err="1">
                <a:latin typeface="UTM Avo"/>
              </a:rPr>
              <a:t>Nhiệm</a:t>
            </a:r>
            <a:r>
              <a:rPr lang="en-US" sz="2000" dirty="0">
                <a:latin typeface="UTM Avo"/>
              </a:rPr>
              <a:t> vụ </a:t>
            </a:r>
            <a:r>
              <a:rPr lang="en-US" sz="2000" dirty="0" err="1">
                <a:latin typeface="UTM Avo"/>
              </a:rPr>
              <a:t>của</a:t>
            </a:r>
            <a:r>
              <a:rPr lang="en-US" sz="2000" dirty="0">
                <a:latin typeface="UTM Avo"/>
              </a:rPr>
              <a:t> </a:t>
            </a:r>
            <a:r>
              <a:rPr lang="en-US" sz="2000" dirty="0" err="1">
                <a:latin typeface="UTM Avo"/>
              </a:rPr>
              <a:t>em</a:t>
            </a:r>
            <a:r>
              <a:rPr lang="en-US" sz="2000" dirty="0">
                <a:latin typeface="UTM Avo"/>
              </a:rPr>
              <a:t> là </a:t>
            </a:r>
            <a:r>
              <a:rPr lang="en-US" sz="2000" dirty="0" err="1">
                <a:latin typeface="UTM Avo"/>
              </a:rPr>
              <a:t>kéo</a:t>
            </a:r>
            <a:r>
              <a:rPr lang="en-US" sz="2000" dirty="0">
                <a:latin typeface="UTM Avo"/>
              </a:rPr>
              <a:t> </a:t>
            </a:r>
            <a:r>
              <a:rPr lang="en-US" sz="2000" dirty="0" err="1">
                <a:latin typeface="UTM Avo"/>
              </a:rPr>
              <a:t>tha</a:t>
            </a:r>
            <a:r>
              <a:rPr lang="en-US" sz="2000" dirty="0">
                <a:latin typeface="UTM Avo"/>
              </a:rPr>
              <a:t>̉ </a:t>
            </a:r>
            <a:r>
              <a:rPr lang="en-US" sz="2000" dirty="0" err="1">
                <a:latin typeface="UTM Avo"/>
              </a:rPr>
              <a:t>biểu</a:t>
            </a:r>
            <a:r>
              <a:rPr lang="en-US" sz="2000" dirty="0">
                <a:latin typeface="UTM Avo"/>
              </a:rPr>
              <a:t> </a:t>
            </a:r>
            <a:r>
              <a:rPr lang="en-US" sz="2000" dirty="0" err="1">
                <a:latin typeface="UTM Avo"/>
              </a:rPr>
              <a:t>tượng</a:t>
            </a:r>
            <a:r>
              <a:rPr lang="en-US" sz="2000" dirty="0">
                <a:latin typeface="UTM Avo"/>
              </a:rPr>
              <a:t> </a:t>
            </a:r>
            <a:r>
              <a:rPr lang="en-US" sz="2000" dirty="0" err="1">
                <a:latin typeface="UTM Avo"/>
              </a:rPr>
              <a:t>vào</a:t>
            </a:r>
            <a:r>
              <a:rPr lang="en-US" sz="2000" dirty="0">
                <a:latin typeface="UTM Avo"/>
              </a:rPr>
              <a:t> </a:t>
            </a:r>
            <a:r>
              <a:rPr lang="en-US" sz="2000" dirty="0" err="1">
                <a:latin typeface="UTM Avo"/>
              </a:rPr>
              <a:t>trong</a:t>
            </a:r>
            <a:r>
              <a:rPr lang="en-US" sz="2000" dirty="0">
                <a:latin typeface="UTM Avo"/>
              </a:rPr>
              <a:t> </a:t>
            </a:r>
            <a:r>
              <a:rPr lang="en-US" sz="2000" dirty="0" err="1">
                <a:latin typeface="UTM Avo"/>
              </a:rPr>
              <a:t>cửa</a:t>
            </a:r>
            <a:r>
              <a:rPr lang="en-US" sz="2000" dirty="0">
                <a:latin typeface="UTM Avo"/>
              </a:rPr>
              <a:t> </a:t>
            </a:r>
            <a:r>
              <a:rPr lang="en-US" sz="2000" dirty="0" err="1">
                <a:latin typeface="UTM Avo"/>
              </a:rPr>
              <a:t>sô</a:t>
            </a:r>
            <a:r>
              <a:rPr lang="en-US" sz="2000" dirty="0">
                <a:latin typeface="UTM Avo"/>
              </a:rPr>
              <a:t>̉ </a:t>
            </a:r>
            <a:r>
              <a:rPr lang="en-US" sz="2000" dirty="0" err="1">
                <a:latin typeface="UTM Avo"/>
              </a:rPr>
              <a:t>đo</a:t>
            </a:r>
            <a:r>
              <a:rPr lang="en-US" sz="2000" dirty="0">
                <a:latin typeface="UTM Avo"/>
              </a:rPr>
              <a:t>́.</a:t>
            </a:r>
          </a:p>
          <a:p>
            <a:pPr lvl="0">
              <a:lnSpc>
                <a:spcPct val="150000"/>
              </a:lnSpc>
            </a:pPr>
            <a:r>
              <a:rPr lang="en-US" sz="2000" dirty="0" err="1">
                <a:latin typeface="UTM Avo"/>
              </a:rPr>
              <a:t>Nhấn</a:t>
            </a:r>
            <a:r>
              <a:rPr lang="en-US" sz="2000" dirty="0">
                <a:latin typeface="UTM Avo"/>
              </a:rPr>
              <a:t> </a:t>
            </a:r>
            <a:r>
              <a:rPr lang="en-US" sz="2000" dirty="0" err="1">
                <a:latin typeface="UTM Avo"/>
              </a:rPr>
              <a:t>phím</a:t>
            </a:r>
            <a:r>
              <a:rPr lang="en-US" sz="2000" dirty="0">
                <a:latin typeface="UTM Avo"/>
              </a:rPr>
              <a:t> N </a:t>
            </a:r>
            <a:r>
              <a:rPr lang="en-US" sz="2000" dirty="0" err="1">
                <a:latin typeface="UTM Avo"/>
              </a:rPr>
              <a:t>đê</a:t>
            </a:r>
            <a:r>
              <a:rPr lang="en-US" sz="2000" dirty="0">
                <a:latin typeface="UTM Avo"/>
              </a:rPr>
              <a:t>̉ </a:t>
            </a:r>
            <a:r>
              <a:rPr lang="en-US" sz="2000" dirty="0" err="1">
                <a:latin typeface="UTM Avo"/>
              </a:rPr>
              <a:t>chuyển</a:t>
            </a:r>
            <a:r>
              <a:rPr lang="en-US" sz="2000" dirty="0">
                <a:latin typeface="UTM Avo"/>
              </a:rPr>
              <a:t> sang </a:t>
            </a:r>
            <a:r>
              <a:rPr lang="en-US" sz="2000" dirty="0" err="1">
                <a:latin typeface="UTM Avo"/>
              </a:rPr>
              <a:t>mức</a:t>
            </a:r>
            <a:r>
              <a:rPr lang="en-US" sz="2000" dirty="0">
                <a:latin typeface="UTM Avo"/>
              </a:rPr>
              <a:t> </a:t>
            </a:r>
            <a:r>
              <a:rPr lang="en-US" sz="2000" dirty="0" err="1">
                <a:latin typeface="UTM Avo"/>
              </a:rPr>
              <a:t>tiếp</a:t>
            </a:r>
            <a:r>
              <a:rPr lang="en-US" sz="2000" dirty="0">
                <a:latin typeface="UTM Avo"/>
              </a:rPr>
              <a:t> </a:t>
            </a:r>
            <a:r>
              <a:rPr lang="en-US" sz="2000" dirty="0" err="1">
                <a:latin typeface="UTM Avo"/>
              </a:rPr>
              <a:t>theo.</a:t>
            </a:r>
            <a:endParaRPr lang="en-US" sz="2000" dirty="0">
              <a:latin typeface="UTM Avo"/>
            </a:endParaRPr>
          </a:p>
          <a:p>
            <a:pPr lvl="0">
              <a:lnSpc>
                <a:spcPct val="150000"/>
              </a:lnSpc>
            </a:pPr>
            <a:r>
              <a:rPr lang="en-US" sz="2000" dirty="0" err="1">
                <a:latin typeface="UTM Avo"/>
              </a:rPr>
              <a:t>Nhấn</a:t>
            </a:r>
            <a:r>
              <a:rPr lang="en-US" sz="2000" dirty="0">
                <a:latin typeface="UTM Avo"/>
              </a:rPr>
              <a:t> </a:t>
            </a:r>
            <a:r>
              <a:rPr lang="en-US" sz="2000" dirty="0" err="1">
                <a:latin typeface="UTM Avo"/>
              </a:rPr>
              <a:t>phím</a:t>
            </a:r>
            <a:r>
              <a:rPr lang="en-US" sz="2000" dirty="0">
                <a:latin typeface="UTM Avo"/>
              </a:rPr>
              <a:t> F2 </a:t>
            </a:r>
            <a:r>
              <a:rPr lang="en-US" sz="2000" dirty="0" err="1">
                <a:latin typeface="UTM Avo"/>
              </a:rPr>
              <a:t>đê</a:t>
            </a:r>
            <a:r>
              <a:rPr lang="en-US" sz="2000" dirty="0">
                <a:latin typeface="UTM Avo"/>
              </a:rPr>
              <a:t>̉ </a:t>
            </a:r>
            <a:r>
              <a:rPr lang="en-US" sz="2000" dirty="0" err="1">
                <a:latin typeface="UTM Avo"/>
              </a:rPr>
              <a:t>luyện</a:t>
            </a:r>
            <a:r>
              <a:rPr lang="en-US" sz="2000" dirty="0">
                <a:latin typeface="UTM Avo"/>
              </a:rPr>
              <a:t> </a:t>
            </a:r>
            <a:r>
              <a:rPr lang="en-US" sz="2000" dirty="0" err="1">
                <a:latin typeface="UTM Avo"/>
              </a:rPr>
              <a:t>tập</a:t>
            </a:r>
            <a:r>
              <a:rPr lang="en-US" sz="2000" dirty="0">
                <a:latin typeface="UTM Avo"/>
              </a:rPr>
              <a:t> </a:t>
            </a:r>
            <a:r>
              <a:rPr lang="en-US" sz="2000" dirty="0" err="1">
                <a:latin typeface="UTM Avo"/>
              </a:rPr>
              <a:t>lại</a:t>
            </a:r>
            <a:r>
              <a:rPr lang="en-US" sz="2000" dirty="0">
                <a:latin typeface="UTM Avo"/>
              </a:rPr>
              <a:t> </a:t>
            </a:r>
            <a:r>
              <a:rPr lang="en-US" sz="2000" dirty="0" err="1">
                <a:latin typeface="UTM Avo"/>
              </a:rPr>
              <a:t>tư</a:t>
            </a:r>
            <a:r>
              <a:rPr lang="en-US" sz="2000" dirty="0">
                <a:latin typeface="UTM Avo"/>
              </a:rPr>
              <a:t>̀ </a:t>
            </a:r>
            <a:r>
              <a:rPr lang="en-US" sz="2000" dirty="0" err="1">
                <a:latin typeface="UTM Avo"/>
              </a:rPr>
              <a:t>đầu</a:t>
            </a:r>
            <a:r>
              <a:rPr lang="en-US" sz="2000" dirty="0">
                <a:latin typeface="UTM Avo"/>
              </a:rPr>
              <a:t>.</a:t>
            </a:r>
          </a:p>
          <a:p>
            <a:pPr lvl="0">
              <a:lnSpc>
                <a:spcPct val="150000"/>
              </a:lnSpc>
            </a:pPr>
            <a:r>
              <a:rPr lang="en-US" sz="2000" dirty="0" err="1">
                <a:latin typeface="UTM Avo"/>
              </a:rPr>
              <a:t>Nhấn</a:t>
            </a:r>
            <a:r>
              <a:rPr lang="en-US" sz="2000" dirty="0">
                <a:latin typeface="UTM Avo"/>
              </a:rPr>
              <a:t> </a:t>
            </a:r>
            <a:r>
              <a:rPr lang="en-US" sz="2000" dirty="0" err="1">
                <a:latin typeface="UTM Avo"/>
              </a:rPr>
              <a:t>phím</a:t>
            </a:r>
            <a:r>
              <a:rPr lang="en-US" sz="2000" dirty="0">
                <a:latin typeface="UTM Avo"/>
              </a:rPr>
              <a:t> Q </a:t>
            </a:r>
            <a:r>
              <a:rPr lang="en-US" sz="2000" dirty="0" err="1">
                <a:latin typeface="UTM Avo"/>
              </a:rPr>
              <a:t>đê</a:t>
            </a:r>
            <a:r>
              <a:rPr lang="en-US" sz="2000" dirty="0">
                <a:latin typeface="UTM Avo"/>
              </a:rPr>
              <a:t>̉ </a:t>
            </a:r>
            <a:r>
              <a:rPr lang="en-US" sz="2000" dirty="0" err="1">
                <a:latin typeface="UTM Avo"/>
              </a:rPr>
              <a:t>kết</a:t>
            </a:r>
            <a:r>
              <a:rPr lang="en-US" sz="2000" dirty="0">
                <a:latin typeface="UTM Avo"/>
              </a:rPr>
              <a:t> </a:t>
            </a:r>
            <a:r>
              <a:rPr lang="en-US" sz="2000" dirty="0" err="1">
                <a:latin typeface="UTM Avo"/>
              </a:rPr>
              <a:t>thúc</a:t>
            </a:r>
            <a:r>
              <a:rPr lang="en-US" sz="2000" dirty="0">
                <a:latin typeface="UTM Avo"/>
              </a:rPr>
              <a:t> </a:t>
            </a:r>
            <a:r>
              <a:rPr lang="en-US" sz="2000" dirty="0" err="1">
                <a:latin typeface="UTM Avo"/>
              </a:rPr>
              <a:t>luyện</a:t>
            </a:r>
            <a:r>
              <a:rPr lang="en-US" sz="2000" dirty="0">
                <a:latin typeface="UTM Avo"/>
              </a:rPr>
              <a:t> </a:t>
            </a:r>
            <a:r>
              <a:rPr lang="en-US" sz="2000" dirty="0" err="1">
                <a:latin typeface="UTM Avo"/>
              </a:rPr>
              <a:t>tập</a:t>
            </a:r>
            <a:r>
              <a:rPr lang="en-US" sz="2000" dirty="0">
                <a:latin typeface="UTM Avo"/>
              </a:rPr>
              <a:t>.</a:t>
            </a: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228600" y="2313058"/>
            <a:ext cx="90877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4: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Tổng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kết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Khi</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kết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thúc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mức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luyện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tập</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phần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mềm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sẽ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đưa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ra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tổng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điểm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của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em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pic>
        <p:nvPicPr>
          <p:cNvPr id="5121" name="Picture 25"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143250"/>
            <a:ext cx="5702211"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57200" y="318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41510638"/>
      </p:ext>
    </p:extLst>
  </p:cSld>
  <p:clrMapOvr>
    <a:masterClrMapping/>
  </p:clrMapOvr>
  <p:transition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1746" y="2376858"/>
            <a:ext cx="9997254" cy="960328"/>
          </a:xfrm>
          <a:prstGeom prst="rect">
            <a:avLst/>
          </a:prstGeom>
        </p:spPr>
        <p:txBody>
          <a:bodyPr wrap="square">
            <a:spAutoFit/>
          </a:bodyPr>
          <a:lstStyle/>
          <a:p>
            <a:pPr lvl="0">
              <a:lnSpc>
                <a:spcPct val="150000"/>
              </a:lnSpc>
            </a:pPr>
            <a:r>
              <a:rPr lang="en-US" sz="2000" b="1" dirty="0" err="1">
                <a:latin typeface="UTM Avo"/>
              </a:rPr>
              <a:t>Luyện</a:t>
            </a:r>
            <a:r>
              <a:rPr lang="en-US" sz="2000" b="1" dirty="0">
                <a:latin typeface="UTM Avo"/>
              </a:rPr>
              <a:t> </a:t>
            </a:r>
            <a:r>
              <a:rPr lang="en-US" sz="2000" b="1" dirty="0" err="1">
                <a:latin typeface="UTM Avo"/>
              </a:rPr>
              <a:t>tập</a:t>
            </a:r>
            <a:r>
              <a:rPr lang="en-US" sz="2000" b="1" dirty="0">
                <a:latin typeface="UTM Avo"/>
              </a:rPr>
              <a:t> 2: </a:t>
            </a:r>
            <a:r>
              <a:rPr lang="en-US" sz="2000" dirty="0" err="1">
                <a:latin typeface="UTM Avo"/>
              </a:rPr>
              <a:t>Em</a:t>
            </a:r>
            <a:r>
              <a:rPr lang="en-US" sz="2000" dirty="0">
                <a:latin typeface="UTM Avo"/>
              </a:rPr>
              <a:t> có </a:t>
            </a:r>
            <a:r>
              <a:rPr lang="en-US" sz="2000" dirty="0" err="1">
                <a:latin typeface="UTM Avo"/>
              </a:rPr>
              <a:t>thê</a:t>
            </a:r>
            <a:r>
              <a:rPr lang="en-US" sz="2000" dirty="0">
                <a:latin typeface="UTM Avo"/>
              </a:rPr>
              <a:t>̉ </a:t>
            </a:r>
            <a:r>
              <a:rPr lang="en-US" sz="2000" dirty="0" err="1">
                <a:latin typeface="UTM Avo"/>
              </a:rPr>
              <a:t>luyện</a:t>
            </a:r>
            <a:r>
              <a:rPr lang="en-US" sz="2000" dirty="0">
                <a:latin typeface="UTM Avo"/>
              </a:rPr>
              <a:t> </a:t>
            </a:r>
            <a:r>
              <a:rPr lang="en-US" sz="2000" dirty="0" err="1">
                <a:latin typeface="UTM Avo"/>
              </a:rPr>
              <a:t>tập</a:t>
            </a:r>
            <a:r>
              <a:rPr lang="en-US" sz="2000" dirty="0">
                <a:latin typeface="UTM Avo"/>
              </a:rPr>
              <a:t> </a:t>
            </a:r>
            <a:r>
              <a:rPr lang="en-US" sz="2000" dirty="0" err="1">
                <a:latin typeface="UTM Avo"/>
              </a:rPr>
              <a:t>các</a:t>
            </a:r>
            <a:r>
              <a:rPr lang="en-US" sz="2000" dirty="0">
                <a:latin typeface="UTM Avo"/>
              </a:rPr>
              <a:t> </a:t>
            </a:r>
            <a:r>
              <a:rPr lang="en-US" sz="2000" dirty="0" err="1">
                <a:latin typeface="UTM Avo"/>
              </a:rPr>
              <a:t>thao</a:t>
            </a:r>
            <a:r>
              <a:rPr lang="en-US" sz="2000" dirty="0">
                <a:latin typeface="UTM Avo"/>
              </a:rPr>
              <a:t> </a:t>
            </a:r>
            <a:r>
              <a:rPr lang="en-US" sz="2000" dirty="0" err="1">
                <a:latin typeface="UTM Avo"/>
              </a:rPr>
              <a:t>tác</a:t>
            </a:r>
            <a:r>
              <a:rPr lang="en-US" sz="2000" dirty="0">
                <a:latin typeface="UTM Avo"/>
              </a:rPr>
              <a:t> </a:t>
            </a:r>
            <a:r>
              <a:rPr lang="en-US" sz="2000" dirty="0" err="1">
                <a:latin typeface="UTM Avo"/>
              </a:rPr>
              <a:t>với</a:t>
            </a:r>
            <a:r>
              <a:rPr lang="en-US" sz="2000" dirty="0">
                <a:latin typeface="UTM Avo"/>
              </a:rPr>
              <a:t> </a:t>
            </a:r>
            <a:r>
              <a:rPr lang="en-US" sz="2000" dirty="0" err="1">
                <a:latin typeface="UTM Avo"/>
              </a:rPr>
              <a:t>chuột</a:t>
            </a:r>
            <a:r>
              <a:rPr lang="en-US" sz="2000" dirty="0">
                <a:latin typeface="UTM Avo"/>
              </a:rPr>
              <a:t> </a:t>
            </a:r>
            <a:r>
              <a:rPr lang="en-US" sz="2000" dirty="0" err="1">
                <a:latin typeface="UTM Avo"/>
              </a:rPr>
              <a:t>bằng</a:t>
            </a:r>
            <a:r>
              <a:rPr lang="en-US" sz="2000" dirty="0">
                <a:latin typeface="UTM Avo"/>
              </a:rPr>
              <a:t> </a:t>
            </a:r>
            <a:r>
              <a:rPr lang="en-US" sz="2000" dirty="0" err="1">
                <a:latin typeface="UTM Avo"/>
              </a:rPr>
              <a:t>các</a:t>
            </a:r>
            <a:r>
              <a:rPr lang="en-US" sz="2000" dirty="0">
                <a:latin typeface="UTM Avo"/>
              </a:rPr>
              <a:t> </a:t>
            </a:r>
            <a:r>
              <a:rPr lang="en-US" sz="2000" dirty="0" err="1">
                <a:latin typeface="UTM Avo"/>
              </a:rPr>
              <a:t>phần</a:t>
            </a:r>
            <a:r>
              <a:rPr lang="en-US" sz="2000" dirty="0">
                <a:latin typeface="UTM Avo"/>
              </a:rPr>
              <a:t> </a:t>
            </a:r>
            <a:r>
              <a:rPr lang="en-US" sz="2000" dirty="0" err="1">
                <a:latin typeface="UTM Avo"/>
              </a:rPr>
              <a:t>mềm</a:t>
            </a:r>
            <a:r>
              <a:rPr lang="en-US" sz="2000" dirty="0">
                <a:latin typeface="UTM Avo"/>
              </a:rPr>
              <a:t> </a:t>
            </a:r>
            <a:r>
              <a:rPr lang="en-US" sz="2000" dirty="0" err="1">
                <a:latin typeface="UTM Avo"/>
              </a:rPr>
              <a:t>tro</a:t>
            </a:r>
            <a:r>
              <a:rPr lang="en-US" sz="2000" dirty="0">
                <a:latin typeface="UTM Avo"/>
              </a:rPr>
              <a:t>̀ </a:t>
            </a:r>
            <a:r>
              <a:rPr lang="en-US" sz="2000" dirty="0" err="1">
                <a:latin typeface="UTM Avo"/>
              </a:rPr>
              <a:t>chơi</a:t>
            </a:r>
            <a:r>
              <a:rPr lang="en-US" sz="2000" dirty="0">
                <a:latin typeface="UTM Avo"/>
              </a:rPr>
              <a:t> </a:t>
            </a:r>
            <a:r>
              <a:rPr lang="en-US" sz="2000" dirty="0" err="1">
                <a:latin typeface="UTM Avo"/>
              </a:rPr>
              <a:t>khác</a:t>
            </a:r>
            <a:r>
              <a:rPr lang="en-US" sz="2000" dirty="0">
                <a:latin typeface="UTM Avo"/>
              </a:rPr>
              <a:t> </a:t>
            </a:r>
            <a:r>
              <a:rPr lang="en-US" sz="2000" dirty="0" err="1">
                <a:latin typeface="UTM Avo"/>
              </a:rPr>
              <a:t>với</a:t>
            </a:r>
            <a:r>
              <a:rPr lang="en-US" sz="2000" dirty="0">
                <a:latin typeface="UTM Avo"/>
              </a:rPr>
              <a:t> </a:t>
            </a:r>
            <a:r>
              <a:rPr lang="en-US" sz="2000" dirty="0" err="1">
                <a:latin typeface="UTM Avo"/>
              </a:rPr>
              <a:t>sư</a:t>
            </a:r>
            <a:r>
              <a:rPr lang="en-US" sz="2000" dirty="0">
                <a:latin typeface="UTM Avo"/>
              </a:rPr>
              <a:t>̣ </a:t>
            </a:r>
            <a:r>
              <a:rPr lang="en-US" sz="2000" dirty="0" err="1">
                <a:latin typeface="UTM Avo"/>
              </a:rPr>
              <a:t>hướng</a:t>
            </a:r>
            <a:r>
              <a:rPr lang="en-US" sz="2000" dirty="0">
                <a:latin typeface="UTM Avo"/>
              </a:rPr>
              <a:t> </a:t>
            </a:r>
            <a:r>
              <a:rPr lang="en-US" sz="2000" dirty="0" err="1">
                <a:latin typeface="UTM Avo"/>
              </a:rPr>
              <a:t>dẫn</a:t>
            </a:r>
            <a:r>
              <a:rPr lang="en-US" sz="2000" dirty="0">
                <a:latin typeface="UTM Avo"/>
              </a:rPr>
              <a:t> </a:t>
            </a:r>
            <a:r>
              <a:rPr lang="en-US" sz="2000" dirty="0" err="1">
                <a:latin typeface="UTM Avo"/>
              </a:rPr>
              <a:t>của</a:t>
            </a:r>
            <a:r>
              <a:rPr lang="en-US" sz="2000" dirty="0">
                <a:latin typeface="UTM Avo"/>
              </a:rPr>
              <a:t> </a:t>
            </a:r>
            <a:r>
              <a:rPr lang="en-US" sz="2000" dirty="0" err="1">
                <a:latin typeface="UTM Avo"/>
              </a:rPr>
              <a:t>thầy</a:t>
            </a:r>
            <a:r>
              <a:rPr lang="en-US" sz="2000" dirty="0">
                <a:latin typeface="UTM Avo"/>
              </a:rPr>
              <a:t> </a:t>
            </a:r>
            <a:r>
              <a:rPr lang="en-US" sz="2000" dirty="0" err="1">
                <a:latin typeface="UTM Avo"/>
              </a:rPr>
              <a:t>giáo</a:t>
            </a:r>
            <a:r>
              <a:rPr lang="en-US" sz="2000" dirty="0">
                <a:latin typeface="UTM Avo"/>
              </a:rPr>
              <a:t>.</a:t>
            </a:r>
          </a:p>
        </p:txBody>
      </p:sp>
      <p:sp>
        <p:nvSpPr>
          <p:cNvPr id="8" name="TextBox 7"/>
          <p:cNvSpPr txBox="1"/>
          <p:nvPr/>
        </p:nvSpPr>
        <p:spPr>
          <a:xfrm>
            <a:off x="838200" y="3426505"/>
            <a:ext cx="1222386" cy="523220"/>
          </a:xfrm>
          <a:prstGeom prst="rect">
            <a:avLst/>
          </a:prstGeom>
          <a:noFill/>
        </p:spPr>
        <p:txBody>
          <a:bodyPr wrap="none" rtlCol="0">
            <a:spAutoFit/>
          </a:bodyPr>
          <a:lstStyle/>
          <a:p>
            <a:r>
              <a:rPr lang="en-US" sz="2800" b="1" dirty="0" err="1">
                <a:solidFill>
                  <a:srgbClr val="FF0000"/>
                </a:solidFill>
                <a:latin typeface="UTM Avo"/>
              </a:rPr>
              <a:t>Trả</a:t>
            </a:r>
            <a:r>
              <a:rPr lang="en-US" sz="2800" b="1" dirty="0">
                <a:solidFill>
                  <a:srgbClr val="FF0000"/>
                </a:solidFill>
                <a:latin typeface="UTM Avo"/>
              </a:rPr>
              <a:t> </a:t>
            </a:r>
            <a:r>
              <a:rPr lang="en-US" sz="2800" b="1" dirty="0" err="1">
                <a:solidFill>
                  <a:srgbClr val="FF0000"/>
                </a:solidFill>
                <a:latin typeface="UTM Avo"/>
              </a:rPr>
              <a:t>lời</a:t>
            </a:r>
            <a:endParaRPr lang="en-US" sz="2800" b="1" dirty="0">
              <a:solidFill>
                <a:srgbClr val="FF0000"/>
              </a:solidFill>
              <a:latin typeface="UTM Avo"/>
            </a:endParaRPr>
          </a:p>
        </p:txBody>
      </p:sp>
      <p:sp>
        <p:nvSpPr>
          <p:cNvPr id="3" name="Rectangle 2"/>
          <p:cNvSpPr/>
          <p:nvPr/>
        </p:nvSpPr>
        <p:spPr>
          <a:xfrm>
            <a:off x="1051746" y="4114800"/>
            <a:ext cx="6096000" cy="938719"/>
          </a:xfrm>
          <a:prstGeom prst="rect">
            <a:avLst/>
          </a:prstGeom>
        </p:spPr>
        <p:txBody>
          <a:bodyPr>
            <a:spAutoFit/>
          </a:bodyPr>
          <a:lstStyle/>
          <a:p>
            <a:pPr marL="342900" marR="30480" lvl="0" indent="-342900" algn="just">
              <a:lnSpc>
                <a:spcPts val="1800"/>
              </a:lnSpc>
              <a:spcAft>
                <a:spcPts val="1200"/>
              </a:spcAft>
              <a:buSzPts val="1000"/>
              <a:buFont typeface="Symbol"/>
              <a:buChar char=""/>
              <a:tabLst>
                <a:tab pos="457200" algn="l"/>
              </a:tabLst>
            </a:pPr>
            <a:r>
              <a:rPr lang="en-US" dirty="0" err="1">
                <a:solidFill>
                  <a:srgbClr val="000000"/>
                </a:solidFill>
                <a:latin typeface="UTM Avo"/>
                <a:ea typeface="Times New Roman"/>
              </a:rPr>
              <a:t>Luyện</a:t>
            </a:r>
            <a:r>
              <a:rPr lang="en-US" dirty="0">
                <a:solidFill>
                  <a:srgbClr val="000000"/>
                </a:solidFill>
                <a:latin typeface="UTM Avo"/>
                <a:ea typeface="Times New Roman"/>
              </a:rPr>
              <a:t> </a:t>
            </a:r>
            <a:r>
              <a:rPr lang="en-US" dirty="0" err="1">
                <a:solidFill>
                  <a:srgbClr val="000000"/>
                </a:solidFill>
                <a:latin typeface="UTM Avo"/>
                <a:ea typeface="Times New Roman"/>
              </a:rPr>
              <a:t>Dùng</a:t>
            </a:r>
            <a:r>
              <a:rPr lang="en-US" dirty="0">
                <a:solidFill>
                  <a:srgbClr val="000000"/>
                </a:solidFill>
                <a:latin typeface="UTM Avo"/>
                <a:ea typeface="Times New Roman"/>
              </a:rPr>
              <a:t> </a:t>
            </a:r>
            <a:r>
              <a:rPr lang="en-US" dirty="0" err="1">
                <a:solidFill>
                  <a:srgbClr val="000000"/>
                </a:solidFill>
                <a:latin typeface="UTM Avo"/>
                <a:ea typeface="Times New Roman"/>
              </a:rPr>
              <a:t>Chuột</a:t>
            </a:r>
            <a:r>
              <a:rPr lang="en-US" dirty="0">
                <a:solidFill>
                  <a:srgbClr val="000000"/>
                </a:solidFill>
                <a:latin typeface="UTM Avo"/>
                <a:ea typeface="Times New Roman"/>
              </a:rPr>
              <a:t> Qua </a:t>
            </a:r>
            <a:r>
              <a:rPr lang="en-US" dirty="0" err="1">
                <a:solidFill>
                  <a:srgbClr val="000000"/>
                </a:solidFill>
                <a:latin typeface="UTM Avo"/>
                <a:ea typeface="Times New Roman"/>
              </a:rPr>
              <a:t>Ghép</a:t>
            </a:r>
            <a:r>
              <a:rPr lang="en-US" dirty="0">
                <a:solidFill>
                  <a:srgbClr val="000000"/>
                </a:solidFill>
                <a:latin typeface="UTM Avo"/>
                <a:ea typeface="Times New Roman"/>
              </a:rPr>
              <a:t> </a:t>
            </a:r>
            <a:r>
              <a:rPr lang="en-US" dirty="0" err="1">
                <a:solidFill>
                  <a:srgbClr val="000000"/>
                </a:solidFill>
                <a:latin typeface="UTM Avo"/>
                <a:ea typeface="Times New Roman"/>
              </a:rPr>
              <a:t>Hình</a:t>
            </a:r>
            <a:r>
              <a:rPr lang="en-US" dirty="0">
                <a:solidFill>
                  <a:srgbClr val="000000"/>
                </a:solidFill>
                <a:latin typeface="UTM Avo"/>
                <a:ea typeface="Times New Roman"/>
              </a:rPr>
              <a:t> </a:t>
            </a:r>
            <a:r>
              <a:rPr lang="en-US" dirty="0" err="1">
                <a:solidFill>
                  <a:srgbClr val="000000"/>
                </a:solidFill>
                <a:latin typeface="UTM Avo"/>
                <a:ea typeface="Times New Roman"/>
              </a:rPr>
              <a:t>Máy</a:t>
            </a:r>
            <a:r>
              <a:rPr lang="en-US" dirty="0">
                <a:solidFill>
                  <a:srgbClr val="000000"/>
                </a:solidFill>
                <a:latin typeface="UTM Avo"/>
                <a:ea typeface="Times New Roman"/>
              </a:rPr>
              <a:t> </a:t>
            </a:r>
            <a:r>
              <a:rPr lang="en-US" dirty="0" err="1">
                <a:solidFill>
                  <a:srgbClr val="000000"/>
                </a:solidFill>
                <a:latin typeface="UTM Avo"/>
                <a:ea typeface="Times New Roman"/>
              </a:rPr>
              <a:t>Tính</a:t>
            </a:r>
            <a:r>
              <a:rPr lang="en-US" dirty="0">
                <a:solidFill>
                  <a:srgbClr val="000000"/>
                </a:solidFill>
                <a:latin typeface="UTM Avo"/>
                <a:ea typeface="Times New Roman"/>
              </a:rPr>
              <a:t> </a:t>
            </a:r>
            <a:r>
              <a:rPr lang="en-US" dirty="0" err="1">
                <a:solidFill>
                  <a:srgbClr val="000000"/>
                </a:solidFill>
                <a:latin typeface="UTM Avo"/>
                <a:ea typeface="Times New Roman"/>
              </a:rPr>
              <a:t>Trên</a:t>
            </a:r>
            <a:r>
              <a:rPr lang="en-US" dirty="0">
                <a:solidFill>
                  <a:srgbClr val="000000"/>
                </a:solidFill>
                <a:latin typeface="UTM Avo"/>
                <a:ea typeface="Times New Roman"/>
              </a:rPr>
              <a:t> </a:t>
            </a:r>
            <a:r>
              <a:rPr lang="en-US" dirty="0" err="1">
                <a:solidFill>
                  <a:srgbClr val="000000"/>
                </a:solidFill>
                <a:latin typeface="UTM Avo"/>
                <a:ea typeface="Times New Roman"/>
              </a:rPr>
              <a:t>Jigzone.Com</a:t>
            </a:r>
            <a:endParaRPr lang="en-US" sz="1600" dirty="0">
              <a:latin typeface="UTM Avo"/>
              <a:ea typeface="Times New Roman"/>
            </a:endParaRPr>
          </a:p>
          <a:p>
            <a:pPr marL="342900" marR="30480" lvl="0" indent="-342900" algn="just">
              <a:lnSpc>
                <a:spcPts val="1800"/>
              </a:lnSpc>
              <a:spcAft>
                <a:spcPts val="1200"/>
              </a:spcAft>
              <a:buSzPts val="1000"/>
              <a:buFont typeface="Symbol"/>
              <a:buChar char=""/>
              <a:tabLst>
                <a:tab pos="457200" algn="l"/>
              </a:tabLst>
            </a:pPr>
            <a:r>
              <a:rPr lang="en-US" dirty="0" err="1">
                <a:solidFill>
                  <a:srgbClr val="000000"/>
                </a:solidFill>
                <a:latin typeface="UTM Avo"/>
                <a:ea typeface="Times New Roman"/>
              </a:rPr>
              <a:t>Bước</a:t>
            </a:r>
            <a:r>
              <a:rPr lang="en-US" dirty="0">
                <a:solidFill>
                  <a:srgbClr val="000000"/>
                </a:solidFill>
                <a:latin typeface="UTM Avo"/>
                <a:ea typeface="Times New Roman"/>
              </a:rPr>
              <a:t> 1: </a:t>
            </a:r>
            <a:r>
              <a:rPr lang="en-US" dirty="0" err="1">
                <a:solidFill>
                  <a:srgbClr val="000000"/>
                </a:solidFill>
                <a:latin typeface="UTM Avo"/>
                <a:ea typeface="Times New Roman"/>
              </a:rPr>
              <a:t>Vào</a:t>
            </a:r>
            <a:r>
              <a:rPr lang="en-US" dirty="0">
                <a:solidFill>
                  <a:srgbClr val="000000"/>
                </a:solidFill>
                <a:latin typeface="UTM Avo"/>
                <a:ea typeface="Times New Roman"/>
              </a:rPr>
              <a:t> link: </a:t>
            </a:r>
            <a:r>
              <a:rPr lang="en-US" b="1" u="sng" dirty="0">
                <a:solidFill>
                  <a:srgbClr val="00CCFF"/>
                </a:solidFill>
                <a:latin typeface="UTM Avo"/>
                <a:ea typeface="Times New Roman"/>
                <a:hlinkClick r:id="rId3"/>
              </a:rPr>
              <a:t>http://www.jigzone.com/</a:t>
            </a:r>
            <a:endParaRPr lang="en-US" sz="1600" dirty="0">
              <a:effectLst/>
              <a:latin typeface="UTM Avo"/>
              <a:ea typeface="Times New Roman"/>
            </a:endParaRPr>
          </a:p>
        </p:txBody>
      </p:sp>
      <p:pic>
        <p:nvPicPr>
          <p:cNvPr id="10" name="Picture 9" descr="Tin học lớp 3 Bài 13: Luyện tập sử dụng chuột trang 59, 60, 61, 62 | Kết nối tri thức (ảnh 1)"/>
          <p:cNvPicPr/>
          <p:nvPr/>
        </p:nvPicPr>
        <p:blipFill>
          <a:blip r:embed="rId4">
            <a:extLst>
              <a:ext uri="{28A0092B-C50C-407E-A947-70E740481C1C}">
                <a14:useLocalDpi xmlns:a14="http://schemas.microsoft.com/office/drawing/2010/main" val="0"/>
              </a:ext>
            </a:extLst>
          </a:blip>
          <a:srcRect/>
          <a:stretch>
            <a:fillRect/>
          </a:stretch>
        </p:blipFill>
        <p:spPr bwMode="auto">
          <a:xfrm>
            <a:off x="7147746" y="3688115"/>
            <a:ext cx="4710058" cy="2901331"/>
          </a:xfrm>
          <a:prstGeom prst="rect">
            <a:avLst/>
          </a:prstGeom>
          <a:noFill/>
          <a:ln>
            <a:noFill/>
          </a:ln>
        </p:spPr>
      </p:pic>
    </p:spTree>
    <p:extLst>
      <p:ext uri="{BB962C8B-B14F-4D97-AF65-F5344CB8AC3E}">
        <p14:creationId xmlns:p14="http://schemas.microsoft.com/office/powerpoint/2010/main" val="13527844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err="1">
                <a:latin typeface="Times New Roman" panose="02020603050405020304" pitchFamily="18" charset="0"/>
                <a:cs typeface="Times New Roman" panose="02020603050405020304" pitchFamily="18" charset="0"/>
              </a:rPr>
              <a:t>Công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Nghệ</a:t>
            </a:r>
            <a:r>
              <a:rPr lang="en-US" altLang="en-US" sz="36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6146" name="Picture 23"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1836"/>
            <a:ext cx="5943600" cy="326137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22" descr="Description: Tin học lớp 3 Bài 13: Luyện tập sử dụng chuột trang 59, 60, 61, 62 | Kết nối tri thức (ản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03941"/>
            <a:ext cx="5943600" cy="3249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4450" y="2145341"/>
            <a:ext cx="4343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2: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Kích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chọn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con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vật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mà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muốn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ghép</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hình</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sp>
        <p:nvSpPr>
          <p:cNvPr id="3" name="Rectangle 4"/>
          <p:cNvSpPr>
            <a:spLocks noChangeArrowheads="1"/>
          </p:cNvSpPr>
          <p:nvPr/>
        </p:nvSpPr>
        <p:spPr bwMode="auto">
          <a:xfrm>
            <a:off x="6515100" y="2165957"/>
            <a:ext cx="4419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3: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Chọn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ảnh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mà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muốn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ghép</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sp>
        <p:nvSpPr>
          <p:cNvPr id="8" name="Rectangle 5"/>
          <p:cNvSpPr>
            <a:spLocks noChangeArrowheads="1"/>
          </p:cNvSpPr>
          <p:nvPr/>
        </p:nvSpPr>
        <p:spPr bwMode="auto">
          <a:xfrm>
            <a:off x="457200" y="5267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7672052"/>
      </p:ext>
    </p:extLst>
  </p:cSld>
  <p:clrMapOvr>
    <a:masterClrMapping/>
  </p:clrMapOvr>
  <p:transition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984250" y="2364909"/>
            <a:ext cx="10172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Bước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4: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Dùng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đê</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di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chuyển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các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miếng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ghép</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đê</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tạo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thành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bức</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ảnh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hoàn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chỉnh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pic>
        <p:nvPicPr>
          <p:cNvPr id="8193" name="Picture 21"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261" y="3000375"/>
            <a:ext cx="8022677" cy="34327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57200" y="3000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62607163"/>
      </p:ext>
    </p:extLst>
  </p:cSld>
  <p:clrMapOvr>
    <a:masterClrMapping/>
  </p:clrMapOvr>
  <p:transition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6E35A39-1A8F-4ADC-A7F6-06EA24ACD297}"/>
              </a:ext>
            </a:extLst>
          </p:cNvPr>
          <p:cNvGrpSpPr/>
          <p:nvPr/>
        </p:nvGrpSpPr>
        <p:grpSpPr>
          <a:xfrm>
            <a:off x="-40764" y="1978009"/>
            <a:ext cx="3761537" cy="1181202"/>
            <a:chOff x="371924" y="384240"/>
            <a:chExt cx="3761537" cy="1181202"/>
          </a:xfrm>
        </p:grpSpPr>
        <p:pic>
          <p:nvPicPr>
            <p:cNvPr id="10" name="Picture 9">
              <a:extLst>
                <a:ext uri="{FF2B5EF4-FFF2-40B4-BE49-F238E27FC236}">
                  <a16:creationId xmlns:a16="http://schemas.microsoft.com/office/drawing/2014/main" id="{50F12B1B-5399-465E-BF44-B7AF0B9BC659}"/>
                </a:ext>
              </a:extLst>
            </p:cNvPr>
            <p:cNvPicPr>
              <a:picLocks noChangeAspect="1"/>
            </p:cNvPicPr>
            <p:nvPr/>
          </p:nvPicPr>
          <p:blipFill>
            <a:blip r:embed="rId3"/>
            <a:stretch>
              <a:fillRect/>
            </a:stretch>
          </p:blipFill>
          <p:spPr>
            <a:xfrm>
              <a:off x="371924" y="384240"/>
              <a:ext cx="1280271" cy="1181202"/>
            </a:xfrm>
            <a:prstGeom prst="rect">
              <a:avLst/>
            </a:prstGeom>
          </p:spPr>
        </p:pic>
        <p:sp>
          <p:nvSpPr>
            <p:cNvPr id="11" name="Rectangle 10">
              <a:extLst>
                <a:ext uri="{FF2B5EF4-FFF2-40B4-BE49-F238E27FC236}">
                  <a16:creationId xmlns:a16="http://schemas.microsoft.com/office/drawing/2014/main" id="{E6CB9DE3-24D3-4664-A836-7FB2E78A4ED4}"/>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id="{62B1D5DC-D9B4-4A5F-87FB-5AEDC3F9BBAC}"/>
              </a:ext>
            </a:extLst>
          </p:cNvPr>
          <p:cNvSpPr/>
          <p:nvPr/>
        </p:nvSpPr>
        <p:spPr>
          <a:xfrm>
            <a:off x="1340172" y="2934669"/>
            <a:ext cx="9508651"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cần sử dụng thao tác nháy đúp chuột trong những tình huống nào</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sau đây?</a:t>
            </a:r>
          </a:p>
        </p:txBody>
      </p:sp>
      <p:sp>
        <p:nvSpPr>
          <p:cNvPr id="13" name="Rectangle 12">
            <a:extLst>
              <a:ext uri="{FF2B5EF4-FFF2-40B4-BE49-F238E27FC236}">
                <a16:creationId xmlns:a16="http://schemas.microsoft.com/office/drawing/2014/main" id="{F3FA5169-5721-4B97-8FD1-69335B627255}"/>
              </a:ext>
            </a:extLst>
          </p:cNvPr>
          <p:cNvSpPr/>
          <p:nvPr/>
        </p:nvSpPr>
        <p:spPr>
          <a:xfrm>
            <a:off x="1695214" y="3889144"/>
            <a:ext cx="9153609" cy="533223"/>
          </a:xfrm>
          <a:prstGeom prst="rect">
            <a:avLst/>
          </a:prstGeom>
        </p:spPr>
        <p:txBody>
          <a:bodyPr wrap="square">
            <a:spAutoFit/>
          </a:bodyPr>
          <a:lstStyle/>
          <a:p>
            <a:pPr defTabSz="342900">
              <a:lnSpc>
                <a:spcPct val="150000"/>
              </a:lnSpc>
            </a:pPr>
            <a:r>
              <a:rPr lang="en-US" sz="2200" b="1">
                <a:solidFill>
                  <a:srgbClr val="92D050"/>
                </a:solidFill>
                <a:latin typeface="UTM Avo" panose="02040603050506020204" pitchFamily="18" charset="0"/>
                <a:cs typeface="Times New Roman" panose="02020603050405020304" pitchFamily="18" charset="0"/>
              </a:rPr>
              <a:t>A. </a:t>
            </a:r>
            <a:r>
              <a:rPr lang="vi-VN" sz="2200">
                <a:latin typeface="UTM Avo" panose="02040603050506020204" pitchFamily="18" charset="0"/>
                <a:cs typeface="Times New Roman" panose="02020603050405020304" pitchFamily="18" charset="0"/>
              </a:rPr>
              <a:t>Khởi động một phần mềm trên màn hình nền.</a:t>
            </a:r>
          </a:p>
        </p:txBody>
      </p:sp>
      <p:sp>
        <p:nvSpPr>
          <p:cNvPr id="14" name="Rectangle 13">
            <a:extLst>
              <a:ext uri="{FF2B5EF4-FFF2-40B4-BE49-F238E27FC236}">
                <a16:creationId xmlns:a16="http://schemas.microsoft.com/office/drawing/2014/main" id="{8882F44F-E62E-4779-A82D-98E8C5D1C618}"/>
              </a:ext>
            </a:extLst>
          </p:cNvPr>
          <p:cNvSpPr/>
          <p:nvPr/>
        </p:nvSpPr>
        <p:spPr>
          <a:xfrm>
            <a:off x="1695214" y="4422367"/>
            <a:ext cx="576767" cy="533223"/>
          </a:xfrm>
          <a:prstGeom prst="rect">
            <a:avLst/>
          </a:prstGeom>
        </p:spPr>
        <p:txBody>
          <a:bodyPr wrap="square">
            <a:spAutoFit/>
          </a:bodyPr>
          <a:lstStyle/>
          <a:p>
            <a:pPr defTabSz="342900">
              <a:lnSpc>
                <a:spcPct val="150000"/>
              </a:lnSpc>
            </a:pPr>
            <a:r>
              <a:rPr lang="en-US" sz="2200" b="1">
                <a:solidFill>
                  <a:srgbClr val="92D050"/>
                </a:solidFill>
                <a:latin typeface="UTM Avo" panose="02040603050506020204" pitchFamily="18" charset="0"/>
                <a:cs typeface="Times New Roman" panose="02020603050405020304" pitchFamily="18" charset="0"/>
              </a:rPr>
              <a:t>B. </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DCE4386-2F1F-43D6-87E0-66ADB5574B00}"/>
              </a:ext>
            </a:extLst>
          </p:cNvPr>
          <p:cNvSpPr/>
          <p:nvPr/>
        </p:nvSpPr>
        <p:spPr>
          <a:xfrm>
            <a:off x="1695214" y="5458484"/>
            <a:ext cx="9153609" cy="533223"/>
          </a:xfrm>
          <a:prstGeom prst="rect">
            <a:avLst/>
          </a:prstGeom>
        </p:spPr>
        <p:txBody>
          <a:bodyPr wrap="square">
            <a:spAutoFit/>
          </a:bodyPr>
          <a:lstStyle/>
          <a:p>
            <a:pPr defTabSz="342900">
              <a:lnSpc>
                <a:spcPct val="150000"/>
              </a:lnSpc>
            </a:pPr>
            <a:r>
              <a:rPr lang="en-US" sz="2200" b="1" dirty="0">
                <a:solidFill>
                  <a:srgbClr val="92D050"/>
                </a:solidFill>
                <a:latin typeface="UTM Avo" panose="02040603050506020204" pitchFamily="18" charset="0"/>
                <a:cs typeface="Times New Roman" panose="02020603050405020304" pitchFamily="18" charset="0"/>
              </a:rPr>
              <a:t>C. </a:t>
            </a:r>
            <a:r>
              <a:rPr lang="vi-VN" sz="2200" dirty="0">
                <a:latin typeface="UTM Avo" panose="02040603050506020204" pitchFamily="18" charset="0"/>
                <a:cs typeface="Times New Roman" panose="02020603050405020304" pitchFamily="18" charset="0"/>
              </a:rPr>
              <a:t>Mở một thư mục trên máy tính.</a:t>
            </a:r>
          </a:p>
        </p:txBody>
      </p:sp>
      <p:sp>
        <p:nvSpPr>
          <p:cNvPr id="17" name="Rectangle 16">
            <a:extLst>
              <a:ext uri="{FF2B5EF4-FFF2-40B4-BE49-F238E27FC236}">
                <a16:creationId xmlns:a16="http://schemas.microsoft.com/office/drawing/2014/main" id="{4D853F05-94E5-448B-892A-CA74AF085B2A}"/>
              </a:ext>
            </a:extLst>
          </p:cNvPr>
          <p:cNvSpPr/>
          <p:nvPr/>
        </p:nvSpPr>
        <p:spPr>
          <a:xfrm>
            <a:off x="2093243" y="4422367"/>
            <a:ext cx="8755580" cy="1036117"/>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Chọn lệnh </a:t>
            </a:r>
            <a:r>
              <a:rPr lang="vi-VN" sz="2200">
                <a:solidFill>
                  <a:srgbClr val="0998D7"/>
                </a:solidFill>
                <a:latin typeface="UTM Avo" panose="02040603050506020204" pitchFamily="18" charset="0"/>
                <a:cs typeface="Times New Roman" panose="02020603050405020304" pitchFamily="18" charset="0"/>
              </a:rPr>
              <a:t>New Folder </a:t>
            </a:r>
            <a:r>
              <a:rPr lang="vi-VN" sz="2200">
                <a:latin typeface="UTM Avo" panose="02040603050506020204" pitchFamily="18" charset="0"/>
                <a:cs typeface="Times New Roman" panose="02020603050405020304" pitchFamily="18" charset="0"/>
              </a:rPr>
              <a:t>trên dải lệnh </a:t>
            </a:r>
            <a:r>
              <a:rPr lang="vi-VN" sz="2200">
                <a:solidFill>
                  <a:srgbClr val="0998D7"/>
                </a:solidFill>
                <a:latin typeface="UTM Avo" panose="02040603050506020204" pitchFamily="18" charset="0"/>
                <a:cs typeface="Times New Roman" panose="02020603050405020304" pitchFamily="18" charset="0"/>
              </a:rPr>
              <a:t>Home</a:t>
            </a:r>
            <a:r>
              <a:rPr lang="vi-VN" sz="2200">
                <a:latin typeface="UTM Avo" panose="02040603050506020204" pitchFamily="18" charset="0"/>
                <a:cs typeface="Times New Roman" panose="02020603050405020304" pitchFamily="18" charset="0"/>
              </a:rPr>
              <a:t> của cửa sổ làm việc với tệp</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và thư mục để tạo thư mục mới..</a:t>
            </a:r>
          </a:p>
        </p:txBody>
      </p:sp>
      <p:sp>
        <p:nvSpPr>
          <p:cNvPr id="18" name="Rectangle 17">
            <a:extLst>
              <a:ext uri="{FF2B5EF4-FFF2-40B4-BE49-F238E27FC236}">
                <a16:creationId xmlns:a16="http://schemas.microsoft.com/office/drawing/2014/main" id="{17720F1C-C190-4128-A49B-0D626A73403B}"/>
              </a:ext>
            </a:extLst>
          </p:cNvPr>
          <p:cNvSpPr/>
          <p:nvPr/>
        </p:nvSpPr>
        <p:spPr>
          <a:xfrm>
            <a:off x="1347785" y="3773160"/>
            <a:ext cx="451267" cy="741293"/>
          </a:xfrm>
          <a:prstGeom prst="rect">
            <a:avLst/>
          </a:prstGeom>
        </p:spPr>
        <p:txBody>
          <a:bodyPr wrap="square">
            <a:spAutoFit/>
          </a:bodyPr>
          <a:lstStyle/>
          <a:p>
            <a:pPr defTabSz="342900">
              <a:lnSpc>
                <a:spcPct val="150000"/>
              </a:lnSpc>
            </a:pPr>
            <a:r>
              <a:rPr lang="en-US" sz="3200">
                <a:solidFill>
                  <a:srgbClr val="FF0000"/>
                </a:solidFill>
                <a:latin typeface="UTM Avo" panose="02040603050506020204" pitchFamily="18" charset="0"/>
                <a:cs typeface="Times New Roman" panose="02020603050405020304" pitchFamily="18" charset="0"/>
                <a:sym typeface="Wingdings 2" panose="05020102010507070707" pitchFamily="18" charset="2"/>
              </a:rPr>
              <a:t></a:t>
            </a:r>
            <a:endParaRPr lang="vi-VN" sz="3200">
              <a:solidFill>
                <a:srgbClr val="FF0000"/>
              </a:solidFill>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43771D0-8949-443E-A519-04ED04C6C2B0}"/>
              </a:ext>
            </a:extLst>
          </p:cNvPr>
          <p:cNvSpPr/>
          <p:nvPr/>
        </p:nvSpPr>
        <p:spPr>
          <a:xfrm>
            <a:off x="1347785" y="5352944"/>
            <a:ext cx="451267" cy="741293"/>
          </a:xfrm>
          <a:prstGeom prst="rect">
            <a:avLst/>
          </a:prstGeom>
        </p:spPr>
        <p:txBody>
          <a:bodyPr wrap="square">
            <a:spAutoFit/>
          </a:bodyPr>
          <a:lstStyle/>
          <a:p>
            <a:pPr defTabSz="342900">
              <a:lnSpc>
                <a:spcPct val="150000"/>
              </a:lnSpc>
            </a:pPr>
            <a:r>
              <a:rPr lang="en-US" sz="3200">
                <a:solidFill>
                  <a:srgbClr val="FF0000"/>
                </a:solidFill>
                <a:latin typeface="UTM Avo" panose="02040603050506020204" pitchFamily="18" charset="0"/>
                <a:cs typeface="Times New Roman" panose="02020603050405020304" pitchFamily="18" charset="0"/>
                <a:sym typeface="Wingdings 2" panose="05020102010507070707" pitchFamily="18" charset="2"/>
              </a:rPr>
              <a:t></a:t>
            </a:r>
            <a:endParaRPr lang="vi-VN" sz="3200">
              <a:solidFill>
                <a:srgbClr val="FF0000"/>
              </a:solidFill>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3053135-C646-4529-BCA3-08068C62856C}"/>
              </a:ext>
            </a:extLst>
          </p:cNvPr>
          <p:cNvSpPr/>
          <p:nvPr/>
        </p:nvSpPr>
        <p:spPr>
          <a:xfrm>
            <a:off x="1311334" y="4300046"/>
            <a:ext cx="451267" cy="741293"/>
          </a:xfrm>
          <a:prstGeom prst="rect">
            <a:avLst/>
          </a:prstGeom>
        </p:spPr>
        <p:txBody>
          <a:bodyPr wrap="square">
            <a:spAutoFit/>
          </a:bodyPr>
          <a:lstStyle/>
          <a:p>
            <a:pPr defTabSz="342900">
              <a:lnSpc>
                <a:spcPct val="150000"/>
              </a:lnSpc>
            </a:pPr>
            <a:r>
              <a:rPr lang="en-US" sz="3200">
                <a:solidFill>
                  <a:srgbClr val="FF0000"/>
                </a:solidFill>
                <a:latin typeface="UTM Avo" panose="02040603050506020204" pitchFamily="18" charset="0"/>
                <a:cs typeface="Times New Roman" panose="02020603050405020304" pitchFamily="18" charset="0"/>
                <a:sym typeface="Wingdings 2" panose="05020102010507070707" pitchFamily="18" charset="2"/>
              </a:rPr>
              <a:t></a:t>
            </a:r>
            <a:endParaRPr lang="vi-VN" sz="320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65222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972EDDF-665C-468D-BDBD-BAA9B60F23B1}"/>
              </a:ext>
            </a:extLst>
          </p:cNvPr>
          <p:cNvSpPr/>
          <p:nvPr/>
        </p:nvSpPr>
        <p:spPr>
          <a:xfrm>
            <a:off x="762000" y="2355719"/>
            <a:ext cx="9508651" cy="1036117"/>
          </a:xfrm>
          <a:prstGeom prst="rect">
            <a:avLst/>
          </a:prstGeom>
        </p:spPr>
        <p:txBody>
          <a:bodyPr wrap="square">
            <a:spAutoFit/>
          </a:bodyPr>
          <a:lstStyle/>
          <a:p>
            <a:pPr algn="just" defTabSz="342900">
              <a:lnSpc>
                <a:spcPct val="150000"/>
              </a:lnSpc>
            </a:pPr>
            <a:r>
              <a:rPr lang="en-US"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Hãy cho ví dụ về một tình huống mà em cần thao tác nháy nút phải chuột</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hoặc dùng nút cuộn chuột khi sử dụng máy tính</a:t>
            </a:r>
            <a:r>
              <a:rPr lang="en-US" sz="2200"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pic>
        <p:nvPicPr>
          <p:cNvPr id="9218" name="Picture 20" descr="Description: Tin học lớp 3 Bài 13: Luyện tập sử dụng chuột trang 59, 60, 61, 62 | Kết nối tri thức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73777"/>
            <a:ext cx="3048000" cy="3893127"/>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9" descr="Description: Tin học lớp 3 Bài 13: Luyện tập sử dụng chuột trang 59, 60, 61, 62 | Kết nối tri thức (ản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451" y="3251445"/>
            <a:ext cx="3469200" cy="3394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20700" y="2235782"/>
            <a:ext cx="49956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Ví dụ: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Để</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xem</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ổ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đĩa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D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còn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bao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nhiêu</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dung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lượng</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ta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kích</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chuột</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phải</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vào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ở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đĩa</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D</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sp>
        <p:nvSpPr>
          <p:cNvPr id="3" name="Rectangle 4"/>
          <p:cNvSpPr>
            <a:spLocks noChangeArrowheads="1"/>
          </p:cNvSpPr>
          <p:nvPr/>
        </p:nvSpPr>
        <p:spPr bwMode="auto">
          <a:xfrm>
            <a:off x="6673850" y="2362651"/>
            <a:ext cx="55181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Sau</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đo</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a:t>
            </a:r>
            <a:r>
              <a:rPr kumimoji="0" lang="en-US" sz="2000" b="0" i="0" u="none" strike="noStrike" cap="none" normalizeH="0" baseline="0" dirty="0" err="1">
                <a:ln>
                  <a:noFill/>
                </a:ln>
                <a:solidFill>
                  <a:srgbClr val="000000"/>
                </a:solidFill>
                <a:effectLst/>
                <a:latin typeface="UTM Avo"/>
                <a:ea typeface="Times New Roman" pitchFamily="18" charset="0"/>
                <a:cs typeface="Arial" pitchFamily="34" charset="0"/>
              </a:rPr>
              <a:t>chọn</a:t>
            </a:r>
            <a:r>
              <a:rPr kumimoji="0" lang="en-US" sz="2000" b="0" i="0" u="none" strike="noStrike" cap="none" normalizeH="0" baseline="0" dirty="0">
                <a:ln>
                  <a:noFill/>
                </a:ln>
                <a:solidFill>
                  <a:srgbClr val="000000"/>
                </a:solidFill>
                <a:effectLst/>
                <a:latin typeface="UTM Avo"/>
                <a:ea typeface="Times New Roman" pitchFamily="18" charset="0"/>
                <a:cs typeface="Arial" pitchFamily="34" charset="0"/>
              </a:rPr>
              <a:t> Properties</a:t>
            </a:r>
            <a:endParaRPr kumimoji="0" lang="en-US" sz="2000" b="0" i="0" u="none" strike="noStrike" cap="none" normalizeH="0" baseline="0" dirty="0">
              <a:ln>
                <a:noFill/>
              </a:ln>
              <a:solidFill>
                <a:schemeClr val="tx1"/>
              </a:solidFill>
              <a:effectLst/>
              <a:latin typeface="UTM Avo"/>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2000" b="0" i="0" u="none" strike="noStrike" cap="none" normalizeH="0" baseline="0" dirty="0">
              <a:ln>
                <a:noFill/>
              </a:ln>
              <a:solidFill>
                <a:schemeClr val="tx1"/>
              </a:solidFill>
              <a:effectLst/>
              <a:latin typeface="UTM Avo"/>
              <a:cs typeface="Arial" pitchFamily="34" charset="0"/>
            </a:endParaRPr>
          </a:p>
        </p:txBody>
      </p:sp>
      <p:sp>
        <p:nvSpPr>
          <p:cNvPr id="10" name="Rectangle 5"/>
          <p:cNvSpPr>
            <a:spLocks noChangeArrowheads="1"/>
          </p:cNvSpPr>
          <p:nvPr/>
        </p:nvSpPr>
        <p:spPr bwMode="auto">
          <a:xfrm>
            <a:off x="457200" y="11096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27396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barn(inVertical)">
                                      <p:cBhvr>
                                        <p:cTn id="23" dur="500"/>
                                        <p:tgtEl>
                                          <p:spTgt spid="92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217"/>
                                        </p:tgtEl>
                                        <p:attrNameLst>
                                          <p:attrName>style.visibility</p:attrName>
                                        </p:attrNameLst>
                                      </p:cBhvr>
                                      <p:to>
                                        <p:strVal val="visible"/>
                                      </p:to>
                                    </p:set>
                                    <p:animEffect transition="in" filter="barn(inVertical)">
                                      <p:cBhvr>
                                        <p:cTn id="35"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CD1E0-05CD-3288-592D-1ED0FC4746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0" y="-1856601"/>
            <a:ext cx="12202003" cy="8714601"/>
          </a:xfrm>
          <a:prstGeom prst="rect">
            <a:avLst/>
          </a:prstGeom>
        </p:spPr>
      </p:pic>
      <p:pic>
        <p:nvPicPr>
          <p:cNvPr id="3" name="Picture 2">
            <a:extLst>
              <a:ext uri="{FF2B5EF4-FFF2-40B4-BE49-F238E27FC236}">
                <a16:creationId xmlns:a16="http://schemas.microsoft.com/office/drawing/2014/main" id="{CB48971E-B2B0-B263-E954-FC7506C3F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4" y="2637739"/>
            <a:ext cx="2929194" cy="4030081"/>
          </a:xfrm>
          <a:prstGeom prst="rect">
            <a:avLst/>
          </a:prstGeom>
        </p:spPr>
      </p:pic>
      <p:pic>
        <p:nvPicPr>
          <p:cNvPr id="4" name="Picture 3">
            <a:extLst>
              <a:ext uri="{FF2B5EF4-FFF2-40B4-BE49-F238E27FC236}">
                <a16:creationId xmlns:a16="http://schemas.microsoft.com/office/drawing/2014/main" id="{8B40B042-1094-DC4A-BBE4-D060846E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5" name="Picture 4">
            <a:hlinkClick r:id="" action="ppaction://hlinkshowjump?jump=nextslide"/>
            <a:extLst>
              <a:ext uri="{FF2B5EF4-FFF2-40B4-BE49-F238E27FC236}">
                <a16:creationId xmlns:a16="http://schemas.microsoft.com/office/drawing/2014/main" id="{99E66F34-2FAD-C93A-EEB3-A47D7B4B7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3132" y="2638584"/>
            <a:ext cx="1960807" cy="743187"/>
          </a:xfrm>
          <a:prstGeom prst="rect">
            <a:avLst/>
          </a:prstGeom>
        </p:spPr>
      </p:pic>
      <p:pic>
        <p:nvPicPr>
          <p:cNvPr id="6" name="Nhac nen">
            <a:hlinkClick r:id="" action="ppaction://media"/>
            <a:extLst>
              <a:ext uri="{FF2B5EF4-FFF2-40B4-BE49-F238E27FC236}">
                <a16:creationId xmlns:a16="http://schemas.microsoft.com/office/drawing/2014/main" id="{1D8C4651-7D46-D289-BBBD-A61D693DA9FA}"/>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8"/>
          <a:stretch>
            <a:fillRect/>
          </a:stretch>
        </p:blipFill>
        <p:spPr>
          <a:xfrm>
            <a:off x="-1267005" y="5269929"/>
            <a:ext cx="487363" cy="487362"/>
          </a:xfrm>
          <a:prstGeom prst="rect">
            <a:avLst/>
          </a:prstGeom>
        </p:spPr>
      </p:pic>
      <p:pic>
        <p:nvPicPr>
          <p:cNvPr id="7" name="Picture 6">
            <a:extLst>
              <a:ext uri="{FF2B5EF4-FFF2-40B4-BE49-F238E27FC236}">
                <a16:creationId xmlns:a16="http://schemas.microsoft.com/office/drawing/2014/main" id="{B306EA75-7F6F-966B-E883-92417F61F3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8" name="Picture 7">
            <a:extLst>
              <a:ext uri="{FF2B5EF4-FFF2-40B4-BE49-F238E27FC236}">
                <a16:creationId xmlns:a16="http://schemas.microsoft.com/office/drawing/2014/main" id="{B8F04669-4B53-2F4E-A3FD-EBA58B5D5D02}"/>
              </a:ext>
            </a:extLst>
          </p:cNvPr>
          <p:cNvPicPr>
            <a:picLocks noChangeAspect="1"/>
          </p:cNvPicPr>
          <p:nvPr/>
        </p:nvPicPr>
        <p:blipFill>
          <a:blip r:embed="rId10"/>
          <a:stretch>
            <a:fillRect/>
          </a:stretch>
        </p:blipFill>
        <p:spPr>
          <a:xfrm>
            <a:off x="0" y="6851907"/>
            <a:ext cx="12192000" cy="6093"/>
          </a:xfrm>
          <a:prstGeom prst="rect">
            <a:avLst/>
          </a:prstGeom>
        </p:spPr>
      </p:pic>
      <p:sp>
        <p:nvSpPr>
          <p:cNvPr id="9" name="TextBox 8">
            <a:extLst>
              <a:ext uri="{FF2B5EF4-FFF2-40B4-BE49-F238E27FC236}">
                <a16:creationId xmlns:a16="http://schemas.microsoft.com/office/drawing/2014/main" id="{E3D93D8F-2FFC-FD03-3823-F7028072378A}"/>
              </a:ext>
            </a:extLst>
          </p:cNvPr>
          <p:cNvSpPr txBox="1"/>
          <p:nvPr/>
        </p:nvSpPr>
        <p:spPr>
          <a:xfrm>
            <a:off x="-1561292" y="4753713"/>
            <a:ext cx="1075936" cy="369332"/>
          </a:xfrm>
          <a:prstGeom prst="rect">
            <a:avLst/>
          </a:prstGeom>
          <a:noFill/>
        </p:spPr>
        <p:txBody>
          <a:bodyPr wrap="none" rtlCol="0">
            <a:spAutoFit/>
          </a:bodyPr>
          <a:lstStyle/>
          <a:p>
            <a:r>
              <a:rPr lang="en-US" b="1" dirty="0" err="1"/>
              <a:t>Nhạc</a:t>
            </a:r>
            <a:r>
              <a:rPr lang="en-US" b="1" dirty="0"/>
              <a:t> </a:t>
            </a:r>
            <a:r>
              <a:rPr lang="en-US" b="1" dirty="0" err="1"/>
              <a:t>nền</a:t>
            </a:r>
            <a:endParaRPr lang="en-US" b="1" dirty="0"/>
          </a:p>
        </p:txBody>
      </p:sp>
      <p:sp>
        <p:nvSpPr>
          <p:cNvPr id="10" name="TextBox 9">
            <a:extLst>
              <a:ext uri="{FF2B5EF4-FFF2-40B4-BE49-F238E27FC236}">
                <a16:creationId xmlns:a16="http://schemas.microsoft.com/office/drawing/2014/main" id="{B1F14869-C512-2420-0917-46C9F4453DE2}"/>
              </a:ext>
            </a:extLst>
          </p:cNvPr>
          <p:cNvSpPr txBox="1"/>
          <p:nvPr/>
        </p:nvSpPr>
        <p:spPr>
          <a:xfrm>
            <a:off x="3156487" y="3337927"/>
            <a:ext cx="9994959" cy="304698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10 </a:t>
            </a:r>
            <a:r>
              <a:rPr lang="en-US" sz="3200" dirty="0" err="1">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ăn</a:t>
            </a:r>
            <a:r>
              <a:rPr lang="en-US" sz="3200" dirty="0">
                <a:solidFill>
                  <a:srgbClr val="FF0000"/>
                </a:solidFill>
                <a:latin typeface="Times New Roman" panose="02020603050405020304" pitchFamily="18" charset="0"/>
                <a:cs typeface="Times New Roman" panose="02020603050405020304" pitchFamily="18" charset="0"/>
              </a:rPr>
              <a:t> no</a:t>
            </a:r>
          </a:p>
          <a:p>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sai</a:t>
            </a:r>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bụng</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err="1">
                <a:solidFill>
                  <a:srgbClr val="FF0000"/>
                </a:solidFill>
                <a:latin typeface="Times New Roman" panose="02020603050405020304" pitchFamily="18" charset="0"/>
                <a:cs typeface="Times New Roman" panose="02020603050405020304" pitchFamily="18" charset="0"/>
              </a:rPr>
              <a:t>Chúc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86339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5" dur="1000" fill="hold"/>
                                        <p:tgtEl>
                                          <p:spTgt spid="4"/>
                                        </p:tgtEl>
                                        <p:attrNameLst>
                                          <p:attrName>ppt_x</p:attrName>
                                          <p:attrName>ppt_y</p:attrName>
                                        </p:attrNameLst>
                                      </p:cBhvr>
                                      <p:rCtr x="0" y="1412"/>
                                    </p:animMotion>
                                  </p:childTnLst>
                                </p:cTn>
                              </p:par>
                              <p:par>
                                <p:cTn id="26" presetID="42" presetClass="path" presetSubtype="0" repeatCount="indefinite" accel="50000" decel="50000" autoRev="1" fill="hold" nodeType="withEffect">
                                  <p:stCondLst>
                                    <p:cond delay="0"/>
                                  </p:stCondLst>
                                  <p:childTnLst>
                                    <p:animMotion origin="layout" path="M -4.16667E-6 1.11111E-6 L -4.16667E-6 0.02847 " pathEditMode="relative" rAng="0" ptsTypes="AA">
                                      <p:cBhvr>
                                        <p:cTn id="27" dur="1000" fill="hold"/>
                                        <p:tgtEl>
                                          <p:spTgt spid="5"/>
                                        </p:tgtEl>
                                        <p:attrNameLst>
                                          <p:attrName>ppt_x</p:attrName>
                                          <p:attrName>ppt_y</p:attrName>
                                        </p:attrNameLst>
                                      </p:cBhvr>
                                      <p:rCtr x="0" y="1412"/>
                                    </p:animMotion>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 fill="hold"/>
                                        <p:tgtEl>
                                          <p:spTgt spid="6"/>
                                        </p:tgtEl>
                                      </p:cBhvr>
                                    </p:cmd>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3" presetClass="mediacall" presetSubtype="0" fill="hold" nodeType="withEffect">
                                  <p:stCondLst>
                                    <p:cond delay="0"/>
                                  </p:stCondLst>
                                  <p:childTnLst>
                                    <p:cmd type="call" cmd="stop">
                                      <p:cBhvr>
                                        <p:cTn id="41" dur="1" fill="hold"/>
                                        <p:tgtEl>
                                          <p:spTgt spid="6"/>
                                        </p:tgtEl>
                                      </p:cBhvr>
                                    </p:cmd>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7"/>
                                        </p:tgtEl>
                                      </p:cBhvr>
                                    </p:animEffect>
                                    <p:animScale>
                                      <p:cBhvr>
                                        <p:cTn id="46" dur="250" autoRev="1" fill="hold"/>
                                        <p:tgtEl>
                                          <p:spTgt spid="7"/>
                                        </p:tgtEl>
                                      </p:cBhvr>
                                      <p:by x="105000" y="105000"/>
                                    </p:animScale>
                                  </p:childTnLst>
                                </p:cTn>
                              </p:par>
                              <p:par>
                                <p:cTn id="47" presetID="1" presetClass="mediacall" presetSubtype="0" fill="hold" nodeType="withEffect">
                                  <p:stCondLst>
                                    <p:cond delay="0"/>
                                  </p:stCondLst>
                                  <p:childTnLst>
                                    <p:cmd type="call" cmd="playFrom(0.0)">
                                      <p:cBhvr>
                                        <p:cTn id="48" dur="1" fill="hold"/>
                                        <p:tgtEl>
                                          <p:spTgt spid="6"/>
                                        </p:tgtEl>
                                      </p:cBhvr>
                                    </p:cmd>
                                  </p:childTnLst>
                                </p:cTn>
                              </p:par>
                            </p:childTnLst>
                          </p:cTn>
                        </p:par>
                      </p:childTnLst>
                    </p:cTn>
                  </p:par>
                </p:childTnLst>
              </p:cTn>
              <p:nextCondLst>
                <p:cond evt="onClick" delay="0">
                  <p:tgtEl>
                    <p:spTgt spid="7"/>
                  </p:tgtEl>
                </p:cond>
              </p:nextCondLst>
            </p:seq>
            <p:audio>
              <p:cMediaNode vol="64634" numSld="999">
                <p:cTn id="49" repeatCount="indefinite"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DCE49-4BA3-5B16-5463-351D166E3F2B}"/>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 name="Picture 2">
            <a:extLst>
              <a:ext uri="{FF2B5EF4-FFF2-40B4-BE49-F238E27FC236}">
                <a16:creationId xmlns:a16="http://schemas.microsoft.com/office/drawing/2014/main" id="{A74B9187-44D4-49BD-3F7C-D2721F92CF5A}"/>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75AE3AF9-5AC9-32B7-27F1-565E55B19E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5" name="Picture 4">
            <a:extLst>
              <a:ext uri="{FF2B5EF4-FFF2-40B4-BE49-F238E27FC236}">
                <a16:creationId xmlns:a16="http://schemas.microsoft.com/office/drawing/2014/main" id="{3C05199A-B02A-CEEC-0B88-E07ABA6D681F}"/>
              </a:ext>
            </a:extLst>
          </p:cNvPr>
          <p:cNvPicPr>
            <a:picLocks noChangeAspect="1"/>
          </p:cNvPicPr>
          <p:nvPr/>
        </p:nvPicPr>
        <p:blipFill>
          <a:blip r:embed="rId11"/>
          <a:stretch>
            <a:fillRect/>
          </a:stretch>
        </p:blipFill>
        <p:spPr>
          <a:xfrm>
            <a:off x="6162974" y="5215980"/>
            <a:ext cx="1347333" cy="969348"/>
          </a:xfrm>
          <a:prstGeom prst="rect">
            <a:avLst/>
          </a:prstGeom>
        </p:spPr>
      </p:pic>
      <p:pic>
        <p:nvPicPr>
          <p:cNvPr id="6" name="Picture 5">
            <a:extLst>
              <a:ext uri="{FF2B5EF4-FFF2-40B4-BE49-F238E27FC236}">
                <a16:creationId xmlns:a16="http://schemas.microsoft.com/office/drawing/2014/main" id="{BBAD7A72-9AEF-CE5B-E52D-A6355FBBEE87}"/>
              </a:ext>
            </a:extLst>
          </p:cNvPr>
          <p:cNvPicPr>
            <a:picLocks noChangeAspect="1"/>
          </p:cNvPicPr>
          <p:nvPr/>
        </p:nvPicPr>
        <p:blipFill>
          <a:blip r:embed="rId12"/>
          <a:stretch>
            <a:fillRect/>
          </a:stretch>
        </p:blipFill>
        <p:spPr>
          <a:xfrm>
            <a:off x="4540639" y="5215980"/>
            <a:ext cx="1347333" cy="963251"/>
          </a:xfrm>
          <a:prstGeom prst="rect">
            <a:avLst/>
          </a:prstGeom>
        </p:spPr>
      </p:pic>
      <p:pic>
        <p:nvPicPr>
          <p:cNvPr id="7" name="Picture 6">
            <a:extLst>
              <a:ext uri="{FF2B5EF4-FFF2-40B4-BE49-F238E27FC236}">
                <a16:creationId xmlns:a16="http://schemas.microsoft.com/office/drawing/2014/main" id="{20781D82-6ADB-5E16-768D-F7D59BE00004}"/>
              </a:ext>
            </a:extLst>
          </p:cNvPr>
          <p:cNvPicPr>
            <a:picLocks noChangeAspect="1"/>
          </p:cNvPicPr>
          <p:nvPr/>
        </p:nvPicPr>
        <p:blipFill>
          <a:blip r:embed="rId13"/>
          <a:stretch>
            <a:fillRect/>
          </a:stretch>
        </p:blipFill>
        <p:spPr>
          <a:xfrm>
            <a:off x="6162974" y="3054758"/>
            <a:ext cx="1347333" cy="969348"/>
          </a:xfrm>
          <a:prstGeom prst="rect">
            <a:avLst/>
          </a:prstGeom>
        </p:spPr>
      </p:pic>
      <p:pic>
        <p:nvPicPr>
          <p:cNvPr id="8" name="Picture 7">
            <a:extLst>
              <a:ext uri="{FF2B5EF4-FFF2-40B4-BE49-F238E27FC236}">
                <a16:creationId xmlns:a16="http://schemas.microsoft.com/office/drawing/2014/main" id="{28BB9D8C-80D7-FFC7-3EB6-D5B081E65ED4}"/>
              </a:ext>
            </a:extLst>
          </p:cNvPr>
          <p:cNvPicPr>
            <a:picLocks noChangeAspect="1"/>
          </p:cNvPicPr>
          <p:nvPr/>
        </p:nvPicPr>
        <p:blipFill>
          <a:blip r:embed="rId14"/>
          <a:stretch>
            <a:fillRect/>
          </a:stretch>
        </p:blipFill>
        <p:spPr>
          <a:xfrm>
            <a:off x="4540639" y="3054758"/>
            <a:ext cx="1347333" cy="969348"/>
          </a:xfrm>
          <a:prstGeom prst="rect">
            <a:avLst/>
          </a:prstGeom>
        </p:spPr>
      </p:pic>
      <p:cxnSp>
        <p:nvCxnSpPr>
          <p:cNvPr id="9" name="Straight Connector 8">
            <a:extLst>
              <a:ext uri="{FF2B5EF4-FFF2-40B4-BE49-F238E27FC236}">
                <a16:creationId xmlns:a16="http://schemas.microsoft.com/office/drawing/2014/main" id="{0F691CE0-DF3A-E0B4-E6C8-716F9DA58914}"/>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1916FE-2A8B-6DA4-4F80-3FD257082C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4169" y="5907605"/>
            <a:ext cx="2138141" cy="2941725"/>
          </a:xfrm>
          <a:prstGeom prst="rect">
            <a:avLst/>
          </a:prstGeom>
        </p:spPr>
      </p:pic>
      <p:pic>
        <p:nvPicPr>
          <p:cNvPr id="11" name="Picture 10">
            <a:extLst>
              <a:ext uri="{FF2B5EF4-FFF2-40B4-BE49-F238E27FC236}">
                <a16:creationId xmlns:a16="http://schemas.microsoft.com/office/drawing/2014/main" id="{F4C0D9AA-243E-5AEA-6A98-9A4C03B253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2" name="Group 11">
            <a:extLst>
              <a:ext uri="{FF2B5EF4-FFF2-40B4-BE49-F238E27FC236}">
                <a16:creationId xmlns:a16="http://schemas.microsoft.com/office/drawing/2014/main" id="{AD7F3EAA-E6B1-4393-2C00-B31F3018AE70}"/>
              </a:ext>
            </a:extLst>
          </p:cNvPr>
          <p:cNvGrpSpPr/>
          <p:nvPr/>
        </p:nvGrpSpPr>
        <p:grpSpPr>
          <a:xfrm>
            <a:off x="407254" y="2465040"/>
            <a:ext cx="4407783" cy="1863941"/>
            <a:chOff x="407254" y="2465040"/>
            <a:chExt cx="4407783" cy="1863941"/>
          </a:xfrm>
        </p:grpSpPr>
        <p:sp>
          <p:nvSpPr>
            <p:cNvPr id="13" name="Freeform: Shape 12">
              <a:extLst>
                <a:ext uri="{FF2B5EF4-FFF2-40B4-BE49-F238E27FC236}">
                  <a16:creationId xmlns:a16="http://schemas.microsoft.com/office/drawing/2014/main" id="{BBE4C401-E215-39AD-4C92-E73DFBE0A467}"/>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Rounded Corners 13">
              <a:extLst>
                <a:ext uri="{FF2B5EF4-FFF2-40B4-BE49-F238E27FC236}">
                  <a16:creationId xmlns:a16="http://schemas.microsoft.com/office/drawing/2014/main" id="{84C6593C-6D55-9A90-FC4C-08A95A66A864}"/>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Nháy</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đúp</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chuột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5AB3B257-4CE8-1252-9B6B-B592C7A77814}"/>
              </a:ext>
            </a:extLst>
          </p:cNvPr>
          <p:cNvGrpSpPr/>
          <p:nvPr/>
        </p:nvGrpSpPr>
        <p:grpSpPr>
          <a:xfrm>
            <a:off x="410492" y="4651605"/>
            <a:ext cx="4401306" cy="1863939"/>
            <a:chOff x="413731" y="4651605"/>
            <a:chExt cx="4401306" cy="1863939"/>
          </a:xfrm>
        </p:grpSpPr>
        <p:sp>
          <p:nvSpPr>
            <p:cNvPr id="16" name="Freeform: Shape 15">
              <a:extLst>
                <a:ext uri="{FF2B5EF4-FFF2-40B4-BE49-F238E27FC236}">
                  <a16:creationId xmlns:a16="http://schemas.microsoft.com/office/drawing/2014/main" id="{276FDF6F-01CC-0CC5-00F2-CA1BC1066845}"/>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Rounded Corners 16">
              <a:extLst>
                <a:ext uri="{FF2B5EF4-FFF2-40B4-BE49-F238E27FC236}">
                  <a16:creationId xmlns:a16="http://schemas.microsoft.com/office/drawing/2014/main" id="{79F226DF-DA47-5A5E-3F3A-4CA2E5EB8C7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Kéo</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thả</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chuột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A7253304-E9F6-7337-1058-F39718EDB46B}"/>
              </a:ext>
            </a:extLst>
          </p:cNvPr>
          <p:cNvGrpSpPr/>
          <p:nvPr/>
        </p:nvGrpSpPr>
        <p:grpSpPr>
          <a:xfrm>
            <a:off x="7376963" y="2465041"/>
            <a:ext cx="4416325" cy="1863939"/>
            <a:chOff x="7376963" y="2465042"/>
            <a:chExt cx="4416325" cy="1863939"/>
          </a:xfrm>
        </p:grpSpPr>
        <p:sp>
          <p:nvSpPr>
            <p:cNvPr id="19" name="Freeform: Shape 18">
              <a:extLst>
                <a:ext uri="{FF2B5EF4-FFF2-40B4-BE49-F238E27FC236}">
                  <a16:creationId xmlns:a16="http://schemas.microsoft.com/office/drawing/2014/main" id="{05A7EA7D-256B-D8F0-EDD7-EFCE9EE3D472}"/>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Rounded Corners 19">
              <a:extLst>
                <a:ext uri="{FF2B5EF4-FFF2-40B4-BE49-F238E27FC236}">
                  <a16:creationId xmlns:a16="http://schemas.microsoft.com/office/drawing/2014/main" id="{745A306D-6DEF-298E-9468-2FF1A02131CB}"/>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Nháy</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chuột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B1B2EA88-AD83-9E10-E6F9-1EC24AE3FA0C}"/>
              </a:ext>
            </a:extLst>
          </p:cNvPr>
          <p:cNvGrpSpPr/>
          <p:nvPr/>
        </p:nvGrpSpPr>
        <p:grpSpPr>
          <a:xfrm>
            <a:off x="7383261" y="4651605"/>
            <a:ext cx="4403728" cy="1863939"/>
            <a:chOff x="7386970" y="4651605"/>
            <a:chExt cx="4403728" cy="1863939"/>
          </a:xfrm>
        </p:grpSpPr>
        <p:sp>
          <p:nvSpPr>
            <p:cNvPr id="22" name="Freeform: Shape 21">
              <a:extLst>
                <a:ext uri="{FF2B5EF4-FFF2-40B4-BE49-F238E27FC236}">
                  <a16:creationId xmlns:a16="http://schemas.microsoft.com/office/drawing/2014/main" id="{EE27DFB8-D7BF-8F91-174D-9216346A5E98}"/>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Rounded Corners 22">
              <a:extLst>
                <a:ext uri="{FF2B5EF4-FFF2-40B4-BE49-F238E27FC236}">
                  <a16:creationId xmlns:a16="http://schemas.microsoft.com/office/drawing/2014/main" id="{D2CB58EB-4484-0268-7C6D-64D81F09CC3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Di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chuyển</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chuột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24" name="Picture 23">
            <a:hlinkClick r:id="" action="ppaction://hlinkshowjump?jump=previousslide"/>
            <a:extLst>
              <a:ext uri="{FF2B5EF4-FFF2-40B4-BE49-F238E27FC236}">
                <a16:creationId xmlns:a16="http://schemas.microsoft.com/office/drawing/2014/main" id="{838B426A-485B-B11F-D319-5F309A7F05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25" name="Picture 24">
            <a:hlinkClick r:id="" action="ppaction://hlinkshowjump?jump=nextslide"/>
            <a:extLst>
              <a:ext uri="{FF2B5EF4-FFF2-40B4-BE49-F238E27FC236}">
                <a16:creationId xmlns:a16="http://schemas.microsoft.com/office/drawing/2014/main" id="{A65BFD08-C2D5-2B06-860F-A998323313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grpSp>
        <p:nvGrpSpPr>
          <p:cNvPr id="26" name="Group 25">
            <a:extLst>
              <a:ext uri="{FF2B5EF4-FFF2-40B4-BE49-F238E27FC236}">
                <a16:creationId xmlns:a16="http://schemas.microsoft.com/office/drawing/2014/main" id="{B627A3D5-0A48-75C8-DB31-8C2996B31806}"/>
              </a:ext>
            </a:extLst>
          </p:cNvPr>
          <p:cNvGrpSpPr/>
          <p:nvPr/>
        </p:nvGrpSpPr>
        <p:grpSpPr>
          <a:xfrm>
            <a:off x="136207" y="161108"/>
            <a:ext cx="11127473" cy="2009400"/>
            <a:chOff x="150128" y="102542"/>
            <a:chExt cx="11127473" cy="2009400"/>
          </a:xfrm>
        </p:grpSpPr>
        <p:grpSp>
          <p:nvGrpSpPr>
            <p:cNvPr id="27" name="Group 26">
              <a:extLst>
                <a:ext uri="{FF2B5EF4-FFF2-40B4-BE49-F238E27FC236}">
                  <a16:creationId xmlns:a16="http://schemas.microsoft.com/office/drawing/2014/main" id="{BDE7D222-4E0A-B997-2693-534445DC2C10}"/>
                </a:ext>
              </a:extLst>
            </p:cNvPr>
            <p:cNvGrpSpPr/>
            <p:nvPr/>
          </p:nvGrpSpPr>
          <p:grpSpPr>
            <a:xfrm>
              <a:off x="1107065" y="248000"/>
              <a:ext cx="10170536" cy="1863939"/>
              <a:chOff x="1107064" y="247999"/>
              <a:chExt cx="10404597" cy="1863939"/>
            </a:xfrm>
          </p:grpSpPr>
          <p:pic>
            <p:nvPicPr>
              <p:cNvPr id="30" name="Picture 29">
                <a:extLst>
                  <a:ext uri="{FF2B5EF4-FFF2-40B4-BE49-F238E27FC236}">
                    <a16:creationId xmlns:a16="http://schemas.microsoft.com/office/drawing/2014/main" id="{00D2BBEA-7519-DC1F-7ABD-883B72EB3F46}"/>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31" name="Rectangle 30">
                <a:extLst>
                  <a:ext uri="{FF2B5EF4-FFF2-40B4-BE49-F238E27FC236}">
                    <a16:creationId xmlns:a16="http://schemas.microsoft.com/office/drawing/2014/main" id="{BEB4FA59-F0D4-FDB8-1074-BF176B8E28C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iCiel Cadena" panose="02000503000000020004" pitchFamily="50" charset="0"/>
                    <a:ea typeface="Tahoma" panose="020B0604030504040204" pitchFamily="34" charset="0"/>
                    <a:cs typeface="Tahoma" panose="020B0604030504040204" pitchFamily="34" charset="0"/>
                  </a:rPr>
                  <a:t>Để</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khởi</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động</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phần</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mềm</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ngoài</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màn</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hình</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em</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sử</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dụng</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thao</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tác</a:t>
                </a:r>
                <a:r>
                  <a:rPr lang="en-US" sz="2800" dirty="0">
                    <a:latin typeface="iCiel Cadena" panose="02000503000000020004" pitchFamily="50" charset="0"/>
                    <a:ea typeface="Tahoma" panose="020B0604030504040204" pitchFamily="34" charset="0"/>
                    <a:cs typeface="Tahoma" panose="020B0604030504040204" pitchFamily="34" charset="0"/>
                  </a:rPr>
                  <a:t> </a:t>
                </a:r>
                <a:r>
                  <a:rPr lang="en-US" sz="2800" dirty="0" err="1">
                    <a:latin typeface="iCiel Cadena" panose="02000503000000020004" pitchFamily="50" charset="0"/>
                    <a:ea typeface="Tahoma" panose="020B0604030504040204" pitchFamily="34" charset="0"/>
                    <a:cs typeface="Tahoma" panose="020B0604030504040204" pitchFamily="34" charset="0"/>
                  </a:rPr>
                  <a:t>nào</a:t>
                </a:r>
                <a:r>
                  <a:rPr lang="en-US" sz="28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28" name="Picture 27">
              <a:extLst>
                <a:ext uri="{FF2B5EF4-FFF2-40B4-BE49-F238E27FC236}">
                  <a16:creationId xmlns:a16="http://schemas.microsoft.com/office/drawing/2014/main" id="{ADEDBD39-A197-C384-78D7-AB4A4967888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1CCCB1C8-33C7-582F-AAEE-5A9647C281FB}"/>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01</a:t>
              </a:r>
            </a:p>
          </p:txBody>
        </p:sp>
      </p:grpSp>
      <p:pic>
        <p:nvPicPr>
          <p:cNvPr id="32" name="Picture 31">
            <a:extLst>
              <a:ext uri="{FF2B5EF4-FFF2-40B4-BE49-F238E27FC236}">
                <a16:creationId xmlns:a16="http://schemas.microsoft.com/office/drawing/2014/main" id="{FBE1FE96-3284-43C2-FE53-1ABADF1197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33" name="Picture 32">
            <a:extLst>
              <a:ext uri="{FF2B5EF4-FFF2-40B4-BE49-F238E27FC236}">
                <a16:creationId xmlns:a16="http://schemas.microsoft.com/office/drawing/2014/main" id="{1E635E43-B3CF-F781-87A1-23E28B72CC7F}"/>
              </a:ext>
            </a:extLst>
          </p:cNvPr>
          <p:cNvPicPr>
            <a:picLocks noChangeAspect="1"/>
          </p:cNvPicPr>
          <p:nvPr/>
        </p:nvPicPr>
        <p:blipFill>
          <a:blip r:embed="rId20"/>
          <a:stretch>
            <a:fillRect/>
          </a:stretch>
        </p:blipFill>
        <p:spPr>
          <a:xfrm>
            <a:off x="-1660111" y="423470"/>
            <a:ext cx="1329043" cy="1329043"/>
          </a:xfrm>
          <a:prstGeom prst="rect">
            <a:avLst/>
          </a:prstGeom>
        </p:spPr>
      </p:pic>
      <p:pic>
        <p:nvPicPr>
          <p:cNvPr id="34" name="AmthanhThua">
            <a:hlinkClick r:id="" action="ppaction://media"/>
            <a:extLst>
              <a:ext uri="{FF2B5EF4-FFF2-40B4-BE49-F238E27FC236}">
                <a16:creationId xmlns:a16="http://schemas.microsoft.com/office/drawing/2014/main" id="{1BC99FFE-AD61-310F-B33E-B5CF33A9F92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3"/>
            <a:ext cx="487363" cy="487363"/>
          </a:xfrm>
          <a:prstGeom prst="rect">
            <a:avLst/>
          </a:prstGeom>
        </p:spPr>
      </p:pic>
      <p:pic>
        <p:nvPicPr>
          <p:cNvPr id="35" name="nhacthang">
            <a:hlinkClick r:id="" action="ppaction://media"/>
            <a:extLst>
              <a:ext uri="{FF2B5EF4-FFF2-40B4-BE49-F238E27FC236}">
                <a16:creationId xmlns:a16="http://schemas.microsoft.com/office/drawing/2014/main" id="{B1E171F0-BF3B-CB91-8849-D3FCF439ACC5}"/>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6"/>
            <a:ext cx="487363" cy="487363"/>
          </a:xfrm>
          <a:prstGeom prst="rect">
            <a:avLst/>
          </a:prstGeom>
        </p:spPr>
      </p:pic>
      <p:sp>
        <p:nvSpPr>
          <p:cNvPr id="36" name="TextBox 35">
            <a:extLst>
              <a:ext uri="{FF2B5EF4-FFF2-40B4-BE49-F238E27FC236}">
                <a16:creationId xmlns:a16="http://schemas.microsoft.com/office/drawing/2014/main" id="{D79AC6BF-B6B4-7585-AF19-79F2DB9D0F20}"/>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7" name="TextBox 36">
            <a:extLst>
              <a:ext uri="{FF2B5EF4-FFF2-40B4-BE49-F238E27FC236}">
                <a16:creationId xmlns:a16="http://schemas.microsoft.com/office/drawing/2014/main" id="{F4327569-D6C8-960E-D82E-83032E9F3183}"/>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spTree>
    <p:extLst>
      <p:ext uri="{BB962C8B-B14F-4D97-AF65-F5344CB8AC3E}">
        <p14:creationId xmlns:p14="http://schemas.microsoft.com/office/powerpoint/2010/main" val="1200752575"/>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anim calcmode="lin" valueType="num">
                                      <p:cBhvr>
                                        <p:cTn id="31" dur="500" fill="hold"/>
                                        <p:tgtEl>
                                          <p:spTgt spid="7"/>
                                        </p:tgtEl>
                                        <p:attrNameLst>
                                          <p:attrName>ppt_x</p:attrName>
                                        </p:attrNameLst>
                                      </p:cBhvr>
                                      <p:tavLst>
                                        <p:tav tm="0">
                                          <p:val>
                                            <p:fltVal val="0.5"/>
                                          </p:val>
                                        </p:tav>
                                        <p:tav tm="100000">
                                          <p:val>
                                            <p:strVal val="#ppt_x"/>
                                          </p:val>
                                        </p:tav>
                                      </p:tavLst>
                                    </p:anim>
                                    <p:anim calcmode="lin" valueType="num">
                                      <p:cBhvr>
                                        <p:cTn id="32" dur="500" fill="hold"/>
                                        <p:tgtEl>
                                          <p:spTgt spid="7"/>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anim calcmode="lin" valueType="num">
                                      <p:cBhvr>
                                        <p:cTn id="55" dur="500" fill="hold"/>
                                        <p:tgtEl>
                                          <p:spTgt spid="5"/>
                                        </p:tgtEl>
                                        <p:attrNameLst>
                                          <p:attrName>ppt_x</p:attrName>
                                        </p:attrNameLst>
                                      </p:cBhvr>
                                      <p:tavLst>
                                        <p:tav tm="0">
                                          <p:val>
                                            <p:fltVal val="0.5"/>
                                          </p:val>
                                        </p:tav>
                                        <p:tav tm="100000">
                                          <p:val>
                                            <p:strVal val="#ppt_x"/>
                                          </p:val>
                                        </p:tav>
                                      </p:tavLst>
                                    </p:anim>
                                    <p:anim calcmode="lin" valueType="num">
                                      <p:cBhvr>
                                        <p:cTn id="56" dur="500" fill="hold"/>
                                        <p:tgtEl>
                                          <p:spTgt spid="5"/>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8"/>
                                        </p:tgtEl>
                                      </p:cBhvr>
                                    </p:animEffect>
                                    <p:animScale>
                                      <p:cBhvr>
                                        <p:cTn id="66" dur="250" autoRev="1" fill="hold"/>
                                        <p:tgtEl>
                                          <p:spTgt spid="8"/>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706" fill="hold"/>
                                        <p:tgtEl>
                                          <p:spTgt spid="35"/>
                                        </p:tgtEl>
                                      </p:cBhvr>
                                    </p:cmd>
                                  </p:childTnLst>
                                </p:cTn>
                              </p:par>
                              <p:par>
                                <p:cTn id="70" presetID="1"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32"/>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32"/>
                                        </p:tgtEl>
                                      </p:cBhvr>
                                    </p:animEffect>
                                    <p:animScale>
                                      <p:cBhvr>
                                        <p:cTn id="115" dur="250" autoRev="1" fill="hold"/>
                                        <p:tgtEl>
                                          <p:spTgt spid="32"/>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32"/>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par>
                                <p:cTn id="125" presetID="10"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nodeType="with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par>
                                <p:cTn id="131" presetID="10" presetClass="entr" presetSubtype="0" fill="hold" nodeType="with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fade">
                                      <p:cBhvr>
                                        <p:cTn id="133" dur="500"/>
                                        <p:tgtEl>
                                          <p:spTgt spid="12"/>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500"/>
                                        <p:tgtEl>
                                          <p:spTgt spid="9"/>
                                        </p:tgtEl>
                                      </p:cBhvr>
                                    </p:animEffec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7"/>
                                        </p:tgtEl>
                                      </p:cBhvr>
                                    </p:animEffect>
                                    <p:animScale>
                                      <p:cBhvr>
                                        <p:cTn id="145" dur="250" autoRev="1" fill="hold"/>
                                        <p:tgtEl>
                                          <p:spTgt spid="7"/>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34"/>
                                        </p:tgtEl>
                                      </p:cBhvr>
                                    </p:cmd>
                                  </p:childTnLst>
                                </p:cTn>
                              </p:par>
                              <p:par>
                                <p:cTn id="149" presetID="1" presetClass="entr" presetSubtype="0" fill="hold" nodeType="withEffect">
                                  <p:stCondLst>
                                    <p:cond delay="0"/>
                                  </p:stCondLst>
                                  <p:childTnLst>
                                    <p:set>
                                      <p:cBhvr>
                                        <p:cTn id="150" dur="1" fill="hold">
                                          <p:stCondLst>
                                            <p:cond delay="0"/>
                                          </p:stCondLst>
                                        </p:cTn>
                                        <p:tgtEl>
                                          <p:spTgt spid="2"/>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33"/>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26"/>
                                        </p:tgtEl>
                                      </p:cBhvr>
                                    </p:animEffect>
                                    <p:set>
                                      <p:cBhvr>
                                        <p:cTn id="155" dur="1" fill="hold">
                                          <p:stCondLst>
                                            <p:cond delay="499"/>
                                          </p:stCondLst>
                                        </p:cTn>
                                        <p:tgtEl>
                                          <p:spTgt spid="26"/>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1"/>
                                        </p:tgtEl>
                                      </p:cBhvr>
                                    </p:animEffect>
                                    <p:set>
                                      <p:cBhvr>
                                        <p:cTn id="158" dur="1" fill="hold">
                                          <p:stCondLst>
                                            <p:cond delay="499"/>
                                          </p:stCondLst>
                                        </p:cTn>
                                        <p:tgtEl>
                                          <p:spTgt spid="11"/>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
                                        </p:tgtEl>
                                      </p:cBhvr>
                                    </p:animEffect>
                                    <p:set>
                                      <p:cBhvr>
                                        <p:cTn id="167" dur="1" fill="hold">
                                          <p:stCondLst>
                                            <p:cond delay="499"/>
                                          </p:stCondLst>
                                        </p:cTn>
                                        <p:tgtEl>
                                          <p:spTgt spid="7"/>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6"/>
                                        </p:tgtEl>
                                      </p:cBhvr>
                                    </p:animEffect>
                                    <p:set>
                                      <p:cBhvr>
                                        <p:cTn id="173" dur="1" fill="hold">
                                          <p:stCondLst>
                                            <p:cond delay="499"/>
                                          </p:stCondLst>
                                        </p:cTn>
                                        <p:tgtEl>
                                          <p:spTgt spid="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5"/>
                                        </p:tgtEl>
                                      </p:cBhvr>
                                    </p:animEffect>
                                    <p:set>
                                      <p:cBhvr>
                                        <p:cTn id="176" dur="1" fill="hold">
                                          <p:stCondLst>
                                            <p:cond delay="499"/>
                                          </p:stCondLst>
                                        </p:cTn>
                                        <p:tgtEl>
                                          <p:spTgt spid="15"/>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5"/>
                                        </p:tgtEl>
                                      </p:cBhvr>
                                    </p:animEffect>
                                    <p:set>
                                      <p:cBhvr>
                                        <p:cTn id="179" dur="1" fill="hold">
                                          <p:stCondLst>
                                            <p:cond delay="499"/>
                                          </p:stCondLst>
                                        </p:cTn>
                                        <p:tgtEl>
                                          <p:spTgt spid="5"/>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9"/>
                                        </p:tgtEl>
                                      </p:cBhvr>
                                    </p:animEffect>
                                    <p:set>
                                      <p:cBhvr>
                                        <p:cTn id="18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9" restart="whenNotActive" fill="hold" evtFilter="cancelBubble" nodeType="interactiveSeq">
                <p:stCondLst>
                  <p:cond evt="onClick" delay="0">
                    <p:tgtEl>
                      <p:spTgt spid="33"/>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33"/>
                                        </p:tgtEl>
                                      </p:cBhvr>
                                    </p:animEffect>
                                    <p:animScale>
                                      <p:cBhvr>
                                        <p:cTn id="194" dur="250" autoRev="1" fill="hold"/>
                                        <p:tgtEl>
                                          <p:spTgt spid="33"/>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33"/>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2"/>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fade">
                                      <p:cBhvr>
                                        <p:cTn id="202" dur="500"/>
                                        <p:tgtEl>
                                          <p:spTgt spid="26"/>
                                        </p:tgtEl>
                                      </p:cBhvr>
                                    </p:animEffect>
                                  </p:childTnLst>
                                </p:cTn>
                              </p:par>
                              <p:par>
                                <p:cTn id="203" presetID="10" presetClass="entr" presetSubtype="0" fill="hold" nodeType="withEffect">
                                  <p:stCondLst>
                                    <p:cond delay="0"/>
                                  </p:stCondLst>
                                  <p:childTnLst>
                                    <p:set>
                                      <p:cBhvr>
                                        <p:cTn id="204" dur="1" fill="hold">
                                          <p:stCondLst>
                                            <p:cond delay="0"/>
                                          </p:stCondLst>
                                        </p:cTn>
                                        <p:tgtEl>
                                          <p:spTgt spid="11"/>
                                        </p:tgtEl>
                                        <p:attrNameLst>
                                          <p:attrName>style.visibility</p:attrName>
                                        </p:attrNameLst>
                                      </p:cBhvr>
                                      <p:to>
                                        <p:strVal val="visible"/>
                                      </p:to>
                                    </p:set>
                                    <p:animEffect transition="in" filter="fade">
                                      <p:cBhvr>
                                        <p:cTn id="205" dur="500"/>
                                        <p:tgtEl>
                                          <p:spTgt spid="11"/>
                                        </p:tgtEl>
                                      </p:cBhvr>
                                    </p:animEffect>
                                  </p:childTnLst>
                                </p:cTn>
                              </p:par>
                              <p:par>
                                <p:cTn id="206" presetID="10" presetClass="entr" presetSubtype="0" fill="hold" nodeType="withEffect">
                                  <p:stCondLst>
                                    <p:cond delay="0"/>
                                  </p:stCondLst>
                                  <p:childTnLst>
                                    <p:set>
                                      <p:cBhvr>
                                        <p:cTn id="207" dur="1" fill="hold">
                                          <p:stCondLst>
                                            <p:cond delay="0"/>
                                          </p:stCondLst>
                                        </p:cTn>
                                        <p:tgtEl>
                                          <p:spTgt spid="8"/>
                                        </p:tgtEl>
                                        <p:attrNameLst>
                                          <p:attrName>style.visibility</p:attrName>
                                        </p:attrNameLst>
                                      </p:cBhvr>
                                      <p:to>
                                        <p:strVal val="visible"/>
                                      </p:to>
                                    </p:set>
                                    <p:animEffect transition="in" filter="fade">
                                      <p:cBhvr>
                                        <p:cTn id="208" dur="500"/>
                                        <p:tgtEl>
                                          <p:spTgt spid="8"/>
                                        </p:tgtEl>
                                      </p:cBhvr>
                                    </p:animEffect>
                                  </p:childTnLst>
                                </p:cTn>
                              </p:par>
                              <p:par>
                                <p:cTn id="209" presetID="10" presetClass="entr" presetSubtype="0" fill="hold" nodeType="withEffect">
                                  <p:stCondLst>
                                    <p:cond delay="0"/>
                                  </p:stCondLst>
                                  <p:childTnLst>
                                    <p:set>
                                      <p:cBhvr>
                                        <p:cTn id="210" dur="1" fill="hold">
                                          <p:stCondLst>
                                            <p:cond delay="0"/>
                                          </p:stCondLst>
                                        </p:cTn>
                                        <p:tgtEl>
                                          <p:spTgt spid="12"/>
                                        </p:tgtEl>
                                        <p:attrNameLst>
                                          <p:attrName>style.visibility</p:attrName>
                                        </p:attrNameLst>
                                      </p:cBhvr>
                                      <p:to>
                                        <p:strVal val="visible"/>
                                      </p:to>
                                    </p:set>
                                    <p:animEffect transition="in" filter="fade">
                                      <p:cBhvr>
                                        <p:cTn id="211" dur="500"/>
                                        <p:tgtEl>
                                          <p:spTgt spid="12"/>
                                        </p:tgtEl>
                                      </p:cBhvr>
                                    </p:animEffect>
                                  </p:childTnLst>
                                </p:cTn>
                              </p:par>
                              <p:par>
                                <p:cTn id="212" presetID="10" presetClass="entr" presetSubtype="0" fill="hold" nodeType="withEffect">
                                  <p:stCondLst>
                                    <p:cond delay="0"/>
                                  </p:stCondLst>
                                  <p:childTnLst>
                                    <p:set>
                                      <p:cBhvr>
                                        <p:cTn id="213" dur="1" fill="hold">
                                          <p:stCondLst>
                                            <p:cond delay="0"/>
                                          </p:stCondLst>
                                        </p:cTn>
                                        <p:tgtEl>
                                          <p:spTgt spid="7"/>
                                        </p:tgtEl>
                                        <p:attrNameLst>
                                          <p:attrName>style.visibility</p:attrName>
                                        </p:attrNameLst>
                                      </p:cBhvr>
                                      <p:to>
                                        <p:strVal val="visible"/>
                                      </p:to>
                                    </p:set>
                                    <p:animEffect transition="in" filter="fade">
                                      <p:cBhvr>
                                        <p:cTn id="214" dur="500"/>
                                        <p:tgtEl>
                                          <p:spTgt spid="7"/>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6"/>
                                        </p:tgtEl>
                                        <p:attrNameLst>
                                          <p:attrName>style.visibility</p:attrName>
                                        </p:attrNameLst>
                                      </p:cBhvr>
                                      <p:to>
                                        <p:strVal val="visible"/>
                                      </p:to>
                                    </p:set>
                                    <p:animEffect transition="in" filter="fade">
                                      <p:cBhvr>
                                        <p:cTn id="220" dur="500"/>
                                        <p:tgtEl>
                                          <p:spTgt spid="6"/>
                                        </p:tgtEl>
                                      </p:cBhvr>
                                    </p:animEffect>
                                  </p:childTnLst>
                                </p:cTn>
                              </p:par>
                              <p:par>
                                <p:cTn id="221" presetID="10" presetClass="entr" presetSubtype="0" fill="hold" nodeType="withEffect">
                                  <p:stCondLst>
                                    <p:cond delay="0"/>
                                  </p:stCondLst>
                                  <p:childTnLst>
                                    <p:set>
                                      <p:cBhvr>
                                        <p:cTn id="222" dur="1" fill="hold">
                                          <p:stCondLst>
                                            <p:cond delay="0"/>
                                          </p:stCondLst>
                                        </p:cTn>
                                        <p:tgtEl>
                                          <p:spTgt spid="15"/>
                                        </p:tgtEl>
                                        <p:attrNameLst>
                                          <p:attrName>style.visibility</p:attrName>
                                        </p:attrNameLst>
                                      </p:cBhvr>
                                      <p:to>
                                        <p:strVal val="visible"/>
                                      </p:to>
                                    </p:set>
                                    <p:animEffect transition="in" filter="fade">
                                      <p:cBhvr>
                                        <p:cTn id="223" dur="500"/>
                                        <p:tgtEl>
                                          <p:spTgt spid="15"/>
                                        </p:tgtEl>
                                      </p:cBhvr>
                                    </p:animEffect>
                                  </p:childTnLst>
                                </p:cTn>
                              </p:par>
                              <p:par>
                                <p:cTn id="224" presetID="10" presetClass="entr" presetSubtype="0" fill="hold" nodeType="withEffect">
                                  <p:stCondLst>
                                    <p:cond delay="0"/>
                                  </p:stCondLst>
                                  <p:childTnLst>
                                    <p:set>
                                      <p:cBhvr>
                                        <p:cTn id="225" dur="1" fill="hold">
                                          <p:stCondLst>
                                            <p:cond delay="0"/>
                                          </p:stCondLst>
                                        </p:cTn>
                                        <p:tgtEl>
                                          <p:spTgt spid="5"/>
                                        </p:tgtEl>
                                        <p:attrNameLst>
                                          <p:attrName>style.visibility</p:attrName>
                                        </p:attrNameLst>
                                      </p:cBhvr>
                                      <p:to>
                                        <p:strVal val="visible"/>
                                      </p:to>
                                    </p:set>
                                    <p:animEffect transition="in" filter="fade">
                                      <p:cBhvr>
                                        <p:cTn id="226" dur="500"/>
                                        <p:tgtEl>
                                          <p:spTgt spid="5"/>
                                        </p:tgtEl>
                                      </p:cBhvr>
                                    </p:animEffect>
                                  </p:childTnLst>
                                </p:cTn>
                              </p:par>
                              <p:par>
                                <p:cTn id="227" presetID="10" presetClass="entr" presetSubtype="0" fill="hold" nodeType="withEffect">
                                  <p:stCondLst>
                                    <p:cond delay="0"/>
                                  </p:stCondLst>
                                  <p:childTnLst>
                                    <p:set>
                                      <p:cBhvr>
                                        <p:cTn id="228" dur="1" fill="hold">
                                          <p:stCondLst>
                                            <p:cond delay="0"/>
                                          </p:stCondLst>
                                        </p:cTn>
                                        <p:tgtEl>
                                          <p:spTgt spid="21"/>
                                        </p:tgtEl>
                                        <p:attrNameLst>
                                          <p:attrName>style.visibility</p:attrName>
                                        </p:attrNameLst>
                                      </p:cBhvr>
                                      <p:to>
                                        <p:strVal val="visible"/>
                                      </p:to>
                                    </p:set>
                                    <p:animEffect transition="in" filter="fade">
                                      <p:cBhvr>
                                        <p:cTn id="229" dur="500"/>
                                        <p:tgtEl>
                                          <p:spTgt spid="21"/>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9"/>
                                        </p:tgtEl>
                                        <p:attrNameLst>
                                          <p:attrName>style.visibility</p:attrName>
                                        </p:attrNameLst>
                                      </p:cBhvr>
                                      <p:to>
                                        <p:strVal val="visible"/>
                                      </p:to>
                                    </p:set>
                                    <p:animEffect transition="in" filter="fade">
                                      <p:cBhvr>
                                        <p:cTn id="235" dur="500"/>
                                        <p:tgtEl>
                                          <p:spTgt spid="9"/>
                                        </p:tgtEl>
                                      </p:cBhvr>
                                    </p:animEffect>
                                  </p:childTnLst>
                                </p:cTn>
                              </p:par>
                            </p:childTnLst>
                          </p:cTn>
                        </p:par>
                      </p:childTnLst>
                    </p:cTn>
                  </p:par>
                </p:childTnLst>
              </p:cTn>
              <p:nextCondLst>
                <p:cond evt="onClick" delay="0">
                  <p:tgtEl>
                    <p:spTgt spid="33"/>
                  </p:tgtEl>
                </p:cond>
              </p:nextCondLst>
            </p:seq>
            <p:seq concurrent="1" nextAc="seek">
              <p:cTn id="236" restart="whenNotActive" fill="hold" evtFilter="cancelBubble" nodeType="interactiveSeq">
                <p:stCondLst>
                  <p:cond evt="onClick" delay="0">
                    <p:tgtEl>
                      <p:spTgt spid="6"/>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6"/>
                                        </p:tgtEl>
                                      </p:cBhvr>
                                    </p:animEffect>
                                    <p:animScale>
                                      <p:cBhvr>
                                        <p:cTn id="241" dur="250" autoRev="1" fill="hold"/>
                                        <p:tgtEl>
                                          <p:spTgt spid="6"/>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34"/>
                                        </p:tgtEl>
                                      </p:cBhvr>
                                    </p:cmd>
                                  </p:childTnLst>
                                </p:cTn>
                              </p:par>
                              <p:par>
                                <p:cTn id="245" presetID="1" presetClass="entr" presetSubtype="0" fill="hold"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33"/>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26"/>
                                        </p:tgtEl>
                                      </p:cBhvr>
                                    </p:animEffect>
                                    <p:set>
                                      <p:cBhvr>
                                        <p:cTn id="251" dur="1" fill="hold">
                                          <p:stCondLst>
                                            <p:cond delay="499"/>
                                          </p:stCondLst>
                                        </p:cTn>
                                        <p:tgtEl>
                                          <p:spTgt spid="2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1"/>
                                        </p:tgtEl>
                                      </p:cBhvr>
                                    </p:animEffect>
                                    <p:set>
                                      <p:cBhvr>
                                        <p:cTn id="254" dur="1" fill="hold">
                                          <p:stCondLst>
                                            <p:cond delay="499"/>
                                          </p:stCondLst>
                                        </p:cTn>
                                        <p:tgtEl>
                                          <p:spTgt spid="11"/>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8"/>
                                        </p:tgtEl>
                                      </p:cBhvr>
                                    </p:animEffect>
                                    <p:set>
                                      <p:cBhvr>
                                        <p:cTn id="257" dur="1" fill="hold">
                                          <p:stCondLst>
                                            <p:cond delay="499"/>
                                          </p:stCondLst>
                                        </p:cTn>
                                        <p:tgtEl>
                                          <p:spTgt spid="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2"/>
                                        </p:tgtEl>
                                      </p:cBhvr>
                                    </p:animEffect>
                                    <p:set>
                                      <p:cBhvr>
                                        <p:cTn id="260" dur="1" fill="hold">
                                          <p:stCondLst>
                                            <p:cond delay="499"/>
                                          </p:stCondLst>
                                        </p:cTn>
                                        <p:tgtEl>
                                          <p:spTgt spid="12"/>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7"/>
                                        </p:tgtEl>
                                      </p:cBhvr>
                                    </p:animEffect>
                                    <p:set>
                                      <p:cBhvr>
                                        <p:cTn id="263" dur="1" fill="hold">
                                          <p:stCondLst>
                                            <p:cond delay="499"/>
                                          </p:stCondLst>
                                        </p:cTn>
                                        <p:tgtEl>
                                          <p:spTgt spid="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6"/>
                                        </p:tgtEl>
                                      </p:cBhvr>
                                    </p:animEffect>
                                    <p:set>
                                      <p:cBhvr>
                                        <p:cTn id="269" dur="1" fill="hold">
                                          <p:stCondLst>
                                            <p:cond delay="499"/>
                                          </p:stCondLst>
                                        </p:cTn>
                                        <p:tgtEl>
                                          <p:spTgt spid="6"/>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5"/>
                                        </p:tgtEl>
                                      </p:cBhvr>
                                    </p:animEffect>
                                    <p:set>
                                      <p:cBhvr>
                                        <p:cTn id="272" dur="1" fill="hold">
                                          <p:stCondLst>
                                            <p:cond delay="499"/>
                                          </p:stCondLst>
                                        </p:cTn>
                                        <p:tgtEl>
                                          <p:spTgt spid="15"/>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5"/>
                                        </p:tgtEl>
                                      </p:cBhvr>
                                    </p:animEffect>
                                    <p:set>
                                      <p:cBhvr>
                                        <p:cTn id="275" dur="1" fill="hold">
                                          <p:stCondLst>
                                            <p:cond delay="499"/>
                                          </p:stCondLst>
                                        </p:cTn>
                                        <p:tgtEl>
                                          <p:spTgt spid="5"/>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21"/>
                                        </p:tgtEl>
                                      </p:cBhvr>
                                    </p:animEffect>
                                    <p:set>
                                      <p:cBhvr>
                                        <p:cTn id="278" dur="1" fill="hold">
                                          <p:stCondLst>
                                            <p:cond delay="499"/>
                                          </p:stCondLst>
                                        </p:cTn>
                                        <p:tgtEl>
                                          <p:spTgt spid="21"/>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9"/>
                                        </p:tgtEl>
                                      </p:cBhvr>
                                    </p:animEffect>
                                    <p:set>
                                      <p:cBhvr>
                                        <p:cTn id="28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5" restart="whenNotActive" fill="hold" evtFilter="cancelBubble" nodeType="interactiveSeq">
                <p:stCondLst>
                  <p:cond evt="onClick" delay="0">
                    <p:tgtEl>
                      <p:spTgt spid="5"/>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5"/>
                                        </p:tgtEl>
                                      </p:cBhvr>
                                    </p:animEffect>
                                    <p:animScale>
                                      <p:cBhvr>
                                        <p:cTn id="290" dur="250" autoRev="1" fill="hold"/>
                                        <p:tgtEl>
                                          <p:spTgt spid="5"/>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34"/>
                                        </p:tgtEl>
                                      </p:cBhvr>
                                    </p:cmd>
                                  </p:childTnLst>
                                </p:cTn>
                              </p:par>
                              <p:par>
                                <p:cTn id="294" presetID="1" presetClass="entr" presetSubtype="0" fill="hold" nodeType="withEffect">
                                  <p:stCondLst>
                                    <p:cond delay="0"/>
                                  </p:stCondLst>
                                  <p:childTnLst>
                                    <p:set>
                                      <p:cBhvr>
                                        <p:cTn id="295" dur="1" fill="hold">
                                          <p:stCondLst>
                                            <p:cond delay="0"/>
                                          </p:stCondLst>
                                        </p:cTn>
                                        <p:tgtEl>
                                          <p:spTgt spid="2"/>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33"/>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26"/>
                                        </p:tgtEl>
                                      </p:cBhvr>
                                    </p:animEffect>
                                    <p:set>
                                      <p:cBhvr>
                                        <p:cTn id="300" dur="1" fill="hold">
                                          <p:stCondLst>
                                            <p:cond delay="499"/>
                                          </p:stCondLst>
                                        </p:cTn>
                                        <p:tgtEl>
                                          <p:spTgt spid="26"/>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1"/>
                                        </p:tgtEl>
                                      </p:cBhvr>
                                    </p:animEffect>
                                    <p:set>
                                      <p:cBhvr>
                                        <p:cTn id="303" dur="1" fill="hold">
                                          <p:stCondLst>
                                            <p:cond delay="499"/>
                                          </p:stCondLst>
                                        </p:cTn>
                                        <p:tgtEl>
                                          <p:spTgt spid="11"/>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8"/>
                                        </p:tgtEl>
                                      </p:cBhvr>
                                    </p:animEffect>
                                    <p:set>
                                      <p:cBhvr>
                                        <p:cTn id="306" dur="1" fill="hold">
                                          <p:stCondLst>
                                            <p:cond delay="499"/>
                                          </p:stCondLst>
                                        </p:cTn>
                                        <p:tgtEl>
                                          <p:spTgt spid="8"/>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7"/>
                                        </p:tgtEl>
                                      </p:cBhvr>
                                    </p:animEffect>
                                    <p:set>
                                      <p:cBhvr>
                                        <p:cTn id="312" dur="1" fill="hold">
                                          <p:stCondLst>
                                            <p:cond delay="499"/>
                                          </p:stCondLst>
                                        </p:cTn>
                                        <p:tgtEl>
                                          <p:spTgt spid="7"/>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6"/>
                                        </p:tgtEl>
                                      </p:cBhvr>
                                    </p:animEffect>
                                    <p:set>
                                      <p:cBhvr>
                                        <p:cTn id="318" dur="1" fill="hold">
                                          <p:stCondLst>
                                            <p:cond delay="499"/>
                                          </p:stCondLst>
                                        </p:cTn>
                                        <p:tgtEl>
                                          <p:spTgt spid="6"/>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5"/>
                                        </p:tgtEl>
                                      </p:cBhvr>
                                    </p:animEffect>
                                    <p:set>
                                      <p:cBhvr>
                                        <p:cTn id="321" dur="1" fill="hold">
                                          <p:stCondLst>
                                            <p:cond delay="499"/>
                                          </p:stCondLst>
                                        </p:cTn>
                                        <p:tgtEl>
                                          <p:spTgt spid="15"/>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5"/>
                                        </p:tgtEl>
                                      </p:cBhvr>
                                    </p:animEffect>
                                    <p:set>
                                      <p:cBhvr>
                                        <p:cTn id="324" dur="1" fill="hold">
                                          <p:stCondLst>
                                            <p:cond delay="499"/>
                                          </p:stCondLst>
                                        </p:cTn>
                                        <p:tgtEl>
                                          <p:spTgt spid="5"/>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21"/>
                                        </p:tgtEl>
                                      </p:cBhvr>
                                    </p:animEffect>
                                    <p:set>
                                      <p:cBhvr>
                                        <p:cTn id="327" dur="1" fill="hold">
                                          <p:stCondLst>
                                            <p:cond delay="499"/>
                                          </p:stCondLst>
                                        </p:cTn>
                                        <p:tgtEl>
                                          <p:spTgt spid="21"/>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9"/>
                                        </p:tgtEl>
                                      </p:cBhvr>
                                    </p:animEffect>
                                    <p:set>
                                      <p:cBhvr>
                                        <p:cTn id="33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4" restart="whenNotActive" fill="hold" evtFilter="cancelBubble" nodeType="interactiveSeq">
                <p:stCondLst>
                  <p:cond evt="onClick" delay="0">
                    <p:tgtEl>
                      <p:spTgt spid="25"/>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25"/>
                                        </p:tgtEl>
                                      </p:cBhvr>
                                    </p:animEffect>
                                    <p:animScale>
                                      <p:cBhvr>
                                        <p:cTn id="339" dur="250" autoRev="1" fill="hold"/>
                                        <p:tgtEl>
                                          <p:spTgt spid="25"/>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seq concurrent="1" nextAc="seek">
              <p:cTn id="340" restart="whenNotActive" fill="hold" evtFilter="cancelBubble" nodeType="interactiveSeq">
                <p:stCondLst>
                  <p:cond evt="onClick" delay="0">
                    <p:tgtEl>
                      <p:spTgt spid="24"/>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24"/>
                                        </p:tgtEl>
                                      </p:cBhvr>
                                    </p:animEffect>
                                    <p:animScale>
                                      <p:cBhvr>
                                        <p:cTn id="345" dur="250" autoRev="1" fill="hold"/>
                                        <p:tgtEl>
                                          <p:spTgt spid="24"/>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4"/>
                  </p:tgtEl>
                </p:cond>
              </p:nextCondLst>
            </p:seq>
            <p:audio>
              <p:cMediaNode vol="80000">
                <p:cTn id="346" fill="hold" display="0">
                  <p:stCondLst>
                    <p:cond delay="indefinite"/>
                  </p:stCondLst>
                  <p:endCondLst>
                    <p:cond evt="onStopAudio" delay="0">
                      <p:tgtEl>
                        <p:sldTgt/>
                      </p:tgtEl>
                    </p:cond>
                  </p:endCondLst>
                </p:cTn>
                <p:tgtEl>
                  <p:spTgt spid="34"/>
                </p:tgtEl>
              </p:cMediaNode>
            </p:audio>
            <p:audio>
              <p:cMediaNode vol="80000">
                <p:cTn id="347" fill="hold" display="0">
                  <p:stCondLst>
                    <p:cond delay="indefinite"/>
                  </p:stCondLst>
                  <p:endCondLst>
                    <p:cond evt="onStopAudio" delay="0">
                      <p:tgtEl>
                        <p:sldTgt/>
                      </p:tgtEl>
                    </p:cond>
                  </p:endCondLst>
                </p:cTn>
                <p:tgtEl>
                  <p:spTgt spid="3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4C0AF1B-EBAA-5BCB-527B-84A52E4321EB}"/>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9" name="Picture 38">
            <a:extLst>
              <a:ext uri="{FF2B5EF4-FFF2-40B4-BE49-F238E27FC236}">
                <a16:creationId xmlns:a16="http://schemas.microsoft.com/office/drawing/2014/main" id="{08D43D37-50CE-3FFF-4480-1D4DEC6B5A9D}"/>
              </a:ext>
            </a:extLst>
          </p:cNvPr>
          <p:cNvPicPr>
            <a:picLocks noChangeAspect="1"/>
          </p:cNvPicPr>
          <p:nvPr/>
        </p:nvPicPr>
        <p:blipFill>
          <a:blip r:embed="rId8"/>
          <a:stretch>
            <a:fillRect/>
          </a:stretch>
        </p:blipFill>
        <p:spPr>
          <a:xfrm>
            <a:off x="0" y="-1850571"/>
            <a:ext cx="12192000" cy="8708571"/>
          </a:xfrm>
          <a:prstGeom prst="rect">
            <a:avLst/>
          </a:prstGeom>
        </p:spPr>
      </p:pic>
      <p:pic>
        <p:nvPicPr>
          <p:cNvPr id="40" name="Picture 39">
            <a:extLst>
              <a:ext uri="{FF2B5EF4-FFF2-40B4-BE49-F238E27FC236}">
                <a16:creationId xmlns:a16="http://schemas.microsoft.com/office/drawing/2014/main" id="{1146A2DD-EF3E-2516-BF29-535D341F9A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41" name="Picture 40">
            <a:extLst>
              <a:ext uri="{FF2B5EF4-FFF2-40B4-BE49-F238E27FC236}">
                <a16:creationId xmlns:a16="http://schemas.microsoft.com/office/drawing/2014/main" id="{FA9EFB6D-3DD2-AA6F-C89C-A9398002E1AA}"/>
              </a:ext>
            </a:extLst>
          </p:cNvPr>
          <p:cNvPicPr>
            <a:picLocks noChangeAspect="1"/>
          </p:cNvPicPr>
          <p:nvPr/>
        </p:nvPicPr>
        <p:blipFill>
          <a:blip r:embed="rId10"/>
          <a:stretch>
            <a:fillRect/>
          </a:stretch>
        </p:blipFill>
        <p:spPr>
          <a:xfrm>
            <a:off x="6164420" y="5215980"/>
            <a:ext cx="1347333" cy="969348"/>
          </a:xfrm>
          <a:prstGeom prst="rect">
            <a:avLst/>
          </a:prstGeom>
        </p:spPr>
      </p:pic>
      <p:pic>
        <p:nvPicPr>
          <p:cNvPr id="42" name="Picture 41">
            <a:extLst>
              <a:ext uri="{FF2B5EF4-FFF2-40B4-BE49-F238E27FC236}">
                <a16:creationId xmlns:a16="http://schemas.microsoft.com/office/drawing/2014/main" id="{0B904419-88FB-5BFE-E644-763B1DAD89D5}"/>
              </a:ext>
            </a:extLst>
          </p:cNvPr>
          <p:cNvPicPr>
            <a:picLocks noChangeAspect="1"/>
          </p:cNvPicPr>
          <p:nvPr/>
        </p:nvPicPr>
        <p:blipFill>
          <a:blip r:embed="rId11"/>
          <a:stretch>
            <a:fillRect/>
          </a:stretch>
        </p:blipFill>
        <p:spPr>
          <a:xfrm>
            <a:off x="4539104" y="5219029"/>
            <a:ext cx="1347333" cy="963251"/>
          </a:xfrm>
          <a:prstGeom prst="rect">
            <a:avLst/>
          </a:prstGeom>
        </p:spPr>
      </p:pic>
      <p:pic>
        <p:nvPicPr>
          <p:cNvPr id="43" name="Picture 42">
            <a:extLst>
              <a:ext uri="{FF2B5EF4-FFF2-40B4-BE49-F238E27FC236}">
                <a16:creationId xmlns:a16="http://schemas.microsoft.com/office/drawing/2014/main" id="{2DEF1690-D8F3-F30B-62CF-9E19E0B020C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44" name="Picture 43">
            <a:extLst>
              <a:ext uri="{FF2B5EF4-FFF2-40B4-BE49-F238E27FC236}">
                <a16:creationId xmlns:a16="http://schemas.microsoft.com/office/drawing/2014/main" id="{F72D8FF2-90B0-8F8E-594C-7A8D1DA6FEF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45" name="Straight Connector 44">
            <a:extLst>
              <a:ext uri="{FF2B5EF4-FFF2-40B4-BE49-F238E27FC236}">
                <a16:creationId xmlns:a16="http://schemas.microsoft.com/office/drawing/2014/main" id="{923C311A-60F1-8606-84D5-AD596D250503}"/>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7A56D59-534A-A573-2A95-9990D97B64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47" name="Group 46">
            <a:extLst>
              <a:ext uri="{FF2B5EF4-FFF2-40B4-BE49-F238E27FC236}">
                <a16:creationId xmlns:a16="http://schemas.microsoft.com/office/drawing/2014/main" id="{522123BD-8B1E-9626-611B-ACFABB8611B8}"/>
              </a:ext>
            </a:extLst>
          </p:cNvPr>
          <p:cNvGrpSpPr/>
          <p:nvPr/>
        </p:nvGrpSpPr>
        <p:grpSpPr>
          <a:xfrm>
            <a:off x="7375668" y="2455975"/>
            <a:ext cx="4396608" cy="1871084"/>
            <a:chOff x="418429" y="2465042"/>
            <a:chExt cx="4396608" cy="1871084"/>
          </a:xfrm>
        </p:grpSpPr>
        <p:sp>
          <p:nvSpPr>
            <p:cNvPr id="48" name="Freeform: Shape 47">
              <a:extLst>
                <a:ext uri="{FF2B5EF4-FFF2-40B4-BE49-F238E27FC236}">
                  <a16:creationId xmlns:a16="http://schemas.microsoft.com/office/drawing/2014/main" id="{D0703108-DAED-37AA-6A0B-85128630CCA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Rounded Corners 48">
              <a:extLst>
                <a:ext uri="{FF2B5EF4-FFF2-40B4-BE49-F238E27FC236}">
                  <a16:creationId xmlns:a16="http://schemas.microsoft.com/office/drawing/2014/main" id="{D0465F9F-49E1-23CC-6C49-EB9026ABD9B1}"/>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5</a:t>
              </a:r>
            </a:p>
          </p:txBody>
        </p:sp>
      </p:grpSp>
      <p:grpSp>
        <p:nvGrpSpPr>
          <p:cNvPr id="50" name="Group 49">
            <a:extLst>
              <a:ext uri="{FF2B5EF4-FFF2-40B4-BE49-F238E27FC236}">
                <a16:creationId xmlns:a16="http://schemas.microsoft.com/office/drawing/2014/main" id="{8760F826-2907-D2C6-E613-3F37ABBCCF82}"/>
              </a:ext>
            </a:extLst>
          </p:cNvPr>
          <p:cNvGrpSpPr/>
          <p:nvPr/>
        </p:nvGrpSpPr>
        <p:grpSpPr>
          <a:xfrm>
            <a:off x="420579" y="4651605"/>
            <a:ext cx="4401306" cy="1863939"/>
            <a:chOff x="413731" y="4651605"/>
            <a:chExt cx="4401306" cy="1863939"/>
          </a:xfrm>
        </p:grpSpPr>
        <p:sp>
          <p:nvSpPr>
            <p:cNvPr id="51" name="Freeform: Shape 50">
              <a:extLst>
                <a:ext uri="{FF2B5EF4-FFF2-40B4-BE49-F238E27FC236}">
                  <a16:creationId xmlns:a16="http://schemas.microsoft.com/office/drawing/2014/main" id="{2E2D5BAD-A23D-3083-1B83-0439450FC2CC}"/>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Rounded Corners 51">
              <a:extLst>
                <a:ext uri="{FF2B5EF4-FFF2-40B4-BE49-F238E27FC236}">
                  <a16:creationId xmlns:a16="http://schemas.microsoft.com/office/drawing/2014/main" id="{FB4233C5-D7B7-95C0-C3CA-4F4AACBDDF3E}"/>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4</a:t>
              </a:r>
            </a:p>
          </p:txBody>
        </p:sp>
      </p:grpSp>
      <p:grpSp>
        <p:nvGrpSpPr>
          <p:cNvPr id="53" name="Group 52">
            <a:extLst>
              <a:ext uri="{FF2B5EF4-FFF2-40B4-BE49-F238E27FC236}">
                <a16:creationId xmlns:a16="http://schemas.microsoft.com/office/drawing/2014/main" id="{DA657B13-7716-1871-0216-AEA16BD6E836}"/>
              </a:ext>
            </a:extLst>
          </p:cNvPr>
          <p:cNvGrpSpPr/>
          <p:nvPr/>
        </p:nvGrpSpPr>
        <p:grpSpPr>
          <a:xfrm>
            <a:off x="416044" y="2459324"/>
            <a:ext cx="4410376" cy="1864387"/>
            <a:chOff x="7363195" y="2465042"/>
            <a:chExt cx="4410376" cy="1864387"/>
          </a:xfrm>
        </p:grpSpPr>
        <p:sp>
          <p:nvSpPr>
            <p:cNvPr id="54" name="Freeform: Shape 53">
              <a:extLst>
                <a:ext uri="{FF2B5EF4-FFF2-40B4-BE49-F238E27FC236}">
                  <a16:creationId xmlns:a16="http://schemas.microsoft.com/office/drawing/2014/main" id="{6C65A47C-1200-3B5C-1AE4-946C8488D759}"/>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Rectangle: Rounded Corners 54">
              <a:extLst>
                <a:ext uri="{FF2B5EF4-FFF2-40B4-BE49-F238E27FC236}">
                  <a16:creationId xmlns:a16="http://schemas.microsoft.com/office/drawing/2014/main" id="{01170DE0-979D-2CE7-A426-8500A2E48697}"/>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2 </a:t>
              </a:r>
            </a:p>
          </p:txBody>
        </p:sp>
      </p:grpSp>
      <p:grpSp>
        <p:nvGrpSpPr>
          <p:cNvPr id="56" name="Group 55">
            <a:extLst>
              <a:ext uri="{FF2B5EF4-FFF2-40B4-BE49-F238E27FC236}">
                <a16:creationId xmlns:a16="http://schemas.microsoft.com/office/drawing/2014/main" id="{96AE2CB4-4B55-31AB-91C1-A1E9388A8639}"/>
              </a:ext>
            </a:extLst>
          </p:cNvPr>
          <p:cNvGrpSpPr/>
          <p:nvPr/>
        </p:nvGrpSpPr>
        <p:grpSpPr>
          <a:xfrm>
            <a:off x="7372108" y="4651605"/>
            <a:ext cx="4403728" cy="1863939"/>
            <a:chOff x="7386970" y="4651605"/>
            <a:chExt cx="4403728" cy="1863939"/>
          </a:xfrm>
        </p:grpSpPr>
        <p:sp>
          <p:nvSpPr>
            <p:cNvPr id="57" name="Freeform: Shape 56">
              <a:extLst>
                <a:ext uri="{FF2B5EF4-FFF2-40B4-BE49-F238E27FC236}">
                  <a16:creationId xmlns:a16="http://schemas.microsoft.com/office/drawing/2014/main" id="{ABA07F04-A44B-C52A-53C9-EBD6BE33E28D}"/>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ectangle: Rounded Corners 57">
              <a:extLst>
                <a:ext uri="{FF2B5EF4-FFF2-40B4-BE49-F238E27FC236}">
                  <a16:creationId xmlns:a16="http://schemas.microsoft.com/office/drawing/2014/main" id="{9199AE46-350D-2EA9-3E19-FA6A83D98BA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3</a:t>
              </a:r>
            </a:p>
          </p:txBody>
        </p:sp>
      </p:grpSp>
      <p:grpSp>
        <p:nvGrpSpPr>
          <p:cNvPr id="59" name="Group 58">
            <a:extLst>
              <a:ext uri="{FF2B5EF4-FFF2-40B4-BE49-F238E27FC236}">
                <a16:creationId xmlns:a16="http://schemas.microsoft.com/office/drawing/2014/main" id="{13F8D961-BB8B-3355-B8F5-A1829DFB7B9A}"/>
              </a:ext>
            </a:extLst>
          </p:cNvPr>
          <p:cNvGrpSpPr/>
          <p:nvPr/>
        </p:nvGrpSpPr>
        <p:grpSpPr>
          <a:xfrm>
            <a:off x="155152" y="159046"/>
            <a:ext cx="11127473" cy="2009400"/>
            <a:chOff x="150128" y="102542"/>
            <a:chExt cx="11127473" cy="2009400"/>
          </a:xfrm>
        </p:grpSpPr>
        <p:grpSp>
          <p:nvGrpSpPr>
            <p:cNvPr id="60" name="Group 59">
              <a:extLst>
                <a:ext uri="{FF2B5EF4-FFF2-40B4-BE49-F238E27FC236}">
                  <a16:creationId xmlns:a16="http://schemas.microsoft.com/office/drawing/2014/main" id="{8CDF5400-EC67-D4BB-8422-87736A06292C}"/>
                </a:ext>
              </a:extLst>
            </p:cNvPr>
            <p:cNvGrpSpPr/>
            <p:nvPr/>
          </p:nvGrpSpPr>
          <p:grpSpPr>
            <a:xfrm>
              <a:off x="1107065" y="248000"/>
              <a:ext cx="10170536" cy="1863939"/>
              <a:chOff x="1107064" y="247999"/>
              <a:chExt cx="10404597" cy="1863939"/>
            </a:xfrm>
          </p:grpSpPr>
          <p:pic>
            <p:nvPicPr>
              <p:cNvPr id="63" name="Picture 62">
                <a:extLst>
                  <a:ext uri="{FF2B5EF4-FFF2-40B4-BE49-F238E27FC236}">
                    <a16:creationId xmlns:a16="http://schemas.microsoft.com/office/drawing/2014/main" id="{8F0B8332-741A-7316-6CCC-0F95551CE999}"/>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64" name="Rectangle 63">
                <a:extLst>
                  <a:ext uri="{FF2B5EF4-FFF2-40B4-BE49-F238E27FC236}">
                    <a16:creationId xmlns:a16="http://schemas.microsoft.com/office/drawing/2014/main" id="{B2A3D944-3641-5874-6BB1-4E0CD81696B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UTM Avo" panose="02040603050506020204" pitchFamily="18" charset="0"/>
                    <a:cs typeface="Times New Roman" panose="02020603050405020304" pitchFamily="18" charset="0"/>
                  </a:rPr>
                  <a:t>Phần mềm </a:t>
                </a:r>
                <a:r>
                  <a:rPr lang="vi-VN" sz="2800" dirty="0">
                    <a:solidFill>
                      <a:srgbClr val="0998D7"/>
                    </a:solidFill>
                    <a:latin typeface="UTM Avo" panose="02040603050506020204" pitchFamily="18" charset="0"/>
                    <a:cs typeface="Times New Roman" panose="02020603050405020304" pitchFamily="18" charset="0"/>
                  </a:rPr>
                  <a:t>Basic Mouse Skills </a:t>
                </a:r>
                <a:r>
                  <a:rPr lang="en-US" sz="2800" dirty="0" err="1">
                    <a:latin typeface="UTM Avo" panose="02040603050506020204" pitchFamily="18" charset="0"/>
                    <a:cs typeface="Times New Roman" panose="02020603050405020304" pitchFamily="18" charset="0"/>
                  </a:rPr>
                  <a:t>có</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mấy</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mức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luyện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tập</a:t>
                </a:r>
                <a:r>
                  <a:rPr lang="en-US" sz="2800" dirty="0">
                    <a:latin typeface="UTM Avo" panose="02040603050506020204" pitchFamily="18" charset="0"/>
                    <a:cs typeface="Times New Roman" panose="02020603050405020304" pitchFamily="18" charset="0"/>
                  </a:rPr>
                  <a:t>?</a:t>
                </a:r>
                <a:endParaRPr lang="en-US" sz="2800" dirty="0">
                  <a:latin typeface="iCiel Cadena" panose="02000503000000020004" pitchFamily="50" charset="0"/>
                  <a:ea typeface="Tahoma" panose="020B0604030504040204" pitchFamily="34" charset="0"/>
                  <a:cs typeface="Tahoma" panose="020B0604030504040204" pitchFamily="34" charset="0"/>
                </a:endParaRPr>
              </a:p>
            </p:txBody>
          </p:sp>
        </p:grpSp>
        <p:pic>
          <p:nvPicPr>
            <p:cNvPr id="61" name="Picture 60">
              <a:extLst>
                <a:ext uri="{FF2B5EF4-FFF2-40B4-BE49-F238E27FC236}">
                  <a16:creationId xmlns:a16="http://schemas.microsoft.com/office/drawing/2014/main" id="{6FC7EEF9-6C77-3CFF-F6B7-D63421936C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62" name="TextBox 61">
              <a:extLst>
                <a:ext uri="{FF2B5EF4-FFF2-40B4-BE49-F238E27FC236}">
                  <a16:creationId xmlns:a16="http://schemas.microsoft.com/office/drawing/2014/main" id="{6254CA2C-3EE0-D5EF-7494-11A68477A940}"/>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02</a:t>
              </a:r>
            </a:p>
          </p:txBody>
        </p:sp>
      </p:grpSp>
      <p:pic>
        <p:nvPicPr>
          <p:cNvPr id="65" name="Picture 64">
            <a:extLst>
              <a:ext uri="{FF2B5EF4-FFF2-40B4-BE49-F238E27FC236}">
                <a16:creationId xmlns:a16="http://schemas.microsoft.com/office/drawing/2014/main" id="{749F6D23-DD04-7F6F-6E64-57E879E1B7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66" name="Picture 65">
            <a:extLst>
              <a:ext uri="{FF2B5EF4-FFF2-40B4-BE49-F238E27FC236}">
                <a16:creationId xmlns:a16="http://schemas.microsoft.com/office/drawing/2014/main" id="{BA110CA1-2693-BF74-57C9-70A3D54DB3D3}"/>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67" name="AmthanhThua">
            <a:hlinkClick r:id="" action="ppaction://media"/>
            <a:extLst>
              <a:ext uri="{FF2B5EF4-FFF2-40B4-BE49-F238E27FC236}">
                <a16:creationId xmlns:a16="http://schemas.microsoft.com/office/drawing/2014/main" id="{7648D90C-6BE4-526B-40DC-63728B38C39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6462" y="4407923"/>
            <a:ext cx="487363" cy="487363"/>
          </a:xfrm>
          <a:prstGeom prst="rect">
            <a:avLst/>
          </a:prstGeom>
        </p:spPr>
      </p:pic>
      <p:pic>
        <p:nvPicPr>
          <p:cNvPr id="68" name="nhacthang">
            <a:hlinkClick r:id="" action="ppaction://media"/>
            <a:extLst>
              <a:ext uri="{FF2B5EF4-FFF2-40B4-BE49-F238E27FC236}">
                <a16:creationId xmlns:a16="http://schemas.microsoft.com/office/drawing/2014/main" id="{89FD9FE7-E0FB-4CB9-0292-4260A3CAD57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7935" y="2779130"/>
            <a:ext cx="487363" cy="487363"/>
          </a:xfrm>
          <a:prstGeom prst="rect">
            <a:avLst/>
          </a:prstGeom>
        </p:spPr>
      </p:pic>
      <p:pic>
        <p:nvPicPr>
          <p:cNvPr id="69" name="Picture 68">
            <a:hlinkClick r:id="" action="ppaction://hlinkshowjump?jump=previousslide"/>
            <a:extLst>
              <a:ext uri="{FF2B5EF4-FFF2-40B4-BE49-F238E27FC236}">
                <a16:creationId xmlns:a16="http://schemas.microsoft.com/office/drawing/2014/main" id="{2087E331-48B6-7078-0EDE-93178C65A5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70" name="Picture 69">
            <a:hlinkClick r:id="" action="ppaction://hlinkshowjump?jump=nextslide"/>
            <a:extLst>
              <a:ext uri="{FF2B5EF4-FFF2-40B4-BE49-F238E27FC236}">
                <a16:creationId xmlns:a16="http://schemas.microsoft.com/office/drawing/2014/main" id="{8FEBED76-16A0-C434-E1B7-909FCBE4FE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71" name="TextBox 70">
            <a:extLst>
              <a:ext uri="{FF2B5EF4-FFF2-40B4-BE49-F238E27FC236}">
                <a16:creationId xmlns:a16="http://schemas.microsoft.com/office/drawing/2014/main" id="{D65786C2-E8A9-C41F-5342-4A1976E6A042}"/>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72" name="TextBox 71">
            <a:extLst>
              <a:ext uri="{FF2B5EF4-FFF2-40B4-BE49-F238E27FC236}">
                <a16:creationId xmlns:a16="http://schemas.microsoft.com/office/drawing/2014/main" id="{809B52E4-0457-3281-9497-E8515BD3243D}"/>
              </a:ext>
            </a:extLst>
          </p:cNvPr>
          <p:cNvSpPr txBox="1"/>
          <p:nvPr/>
        </p:nvSpPr>
        <p:spPr>
          <a:xfrm>
            <a:off x="-1669154" y="3528341"/>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spTree>
    <p:extLst>
      <p:ext uri="{BB962C8B-B14F-4D97-AF65-F5344CB8AC3E}">
        <p14:creationId xmlns:p14="http://schemas.microsoft.com/office/powerpoint/2010/main" val="936687080"/>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fltVal val="0.5"/>
                                          </p:val>
                                        </p:tav>
                                        <p:tav tm="100000">
                                          <p:val>
                                            <p:strVal val="#ppt_x"/>
                                          </p:val>
                                        </p:tav>
                                      </p:tavLst>
                                    </p:anim>
                                    <p:anim calcmode="lin" valueType="num">
                                      <p:cBhvr>
                                        <p:cTn id="20" dur="500" fill="hold"/>
                                        <p:tgtEl>
                                          <p:spTgt spid="43"/>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fltVal val="0.5"/>
                                          </p:val>
                                        </p:tav>
                                        <p:tav tm="100000">
                                          <p:val>
                                            <p:strVal val="#ppt_x"/>
                                          </p:val>
                                        </p:tav>
                                      </p:tavLst>
                                    </p:anim>
                                    <p:anim calcmode="lin" valueType="num">
                                      <p:cBhvr>
                                        <p:cTn id="32" dur="500" fill="hold"/>
                                        <p:tgtEl>
                                          <p:spTgt spid="44"/>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fltVal val="0"/>
                                          </p:val>
                                        </p:tav>
                                        <p:tav tm="100000">
                                          <p:val>
                                            <p:strVal val="#ppt_h"/>
                                          </p:val>
                                        </p:tav>
                                      </p:tavLst>
                                    </p:anim>
                                    <p:animEffect transition="in" filter="fade">
                                      <p:cBhvr>
                                        <p:cTn id="42" dur="500"/>
                                        <p:tgtEl>
                                          <p:spTgt spid="42"/>
                                        </p:tgtEl>
                                      </p:cBhvr>
                                    </p:animEffect>
                                    <p:anim calcmode="lin" valueType="num">
                                      <p:cBhvr>
                                        <p:cTn id="43" dur="500" fill="hold"/>
                                        <p:tgtEl>
                                          <p:spTgt spid="42"/>
                                        </p:tgtEl>
                                        <p:attrNameLst>
                                          <p:attrName>ppt_x</p:attrName>
                                        </p:attrNameLst>
                                      </p:cBhvr>
                                      <p:tavLst>
                                        <p:tav tm="0">
                                          <p:val>
                                            <p:fltVal val="0.5"/>
                                          </p:val>
                                        </p:tav>
                                        <p:tav tm="100000">
                                          <p:val>
                                            <p:strVal val="#ppt_x"/>
                                          </p:val>
                                        </p:tav>
                                      </p:tavLst>
                                    </p:anim>
                                    <p:anim calcmode="lin" valueType="num">
                                      <p:cBhvr>
                                        <p:cTn id="44" dur="500" fill="hold"/>
                                        <p:tgtEl>
                                          <p:spTgt spid="4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anim calcmode="lin" valueType="num">
                                      <p:cBhvr>
                                        <p:cTn id="55" dur="500" fill="hold"/>
                                        <p:tgtEl>
                                          <p:spTgt spid="41"/>
                                        </p:tgtEl>
                                        <p:attrNameLst>
                                          <p:attrName>ppt_x</p:attrName>
                                        </p:attrNameLst>
                                      </p:cBhvr>
                                      <p:tavLst>
                                        <p:tav tm="0">
                                          <p:val>
                                            <p:fltVal val="0.5"/>
                                          </p:val>
                                        </p:tav>
                                        <p:tav tm="100000">
                                          <p:val>
                                            <p:strVal val="#ppt_x"/>
                                          </p:val>
                                        </p:tav>
                                      </p:tavLst>
                                    </p:anim>
                                    <p:anim calcmode="lin" valueType="num">
                                      <p:cBhvr>
                                        <p:cTn id="56" dur="500" fill="hold"/>
                                        <p:tgtEl>
                                          <p:spTgt spid="4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4"/>
                                        </p:tgtEl>
                                      </p:cBhvr>
                                    </p:animEffect>
                                    <p:animScale>
                                      <p:cBhvr>
                                        <p:cTn id="66" dur="250" autoRev="1" fill="hold"/>
                                        <p:tgtEl>
                                          <p:spTgt spid="44"/>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706" fill="hold"/>
                                        <p:tgtEl>
                                          <p:spTgt spid="68"/>
                                        </p:tgtEl>
                                      </p:cBhvr>
                                    </p:cmd>
                                  </p:childTnLst>
                                </p:cTn>
                              </p:par>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5"/>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2"/>
                                        </p:tgtEl>
                                      </p:cBhvr>
                                    </p:animEffect>
                                    <p:set>
                                      <p:cBhvr>
                                        <p:cTn id="94" dur="1" fill="hold">
                                          <p:stCondLst>
                                            <p:cond delay="499"/>
                                          </p:stCondLst>
                                        </p:cTn>
                                        <p:tgtEl>
                                          <p:spTgt spid="4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6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5"/>
                                        </p:tgtEl>
                                      </p:cBhvr>
                                    </p:animEffect>
                                    <p:animScale>
                                      <p:cBhvr>
                                        <p:cTn id="115" dur="250" autoRev="1" fill="hold"/>
                                        <p:tgtEl>
                                          <p:spTgt spid="65"/>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5"/>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par>
                                <p:cTn id="125" presetID="10" presetClass="entr" presetSubtype="0"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par>
                                <p:cTn id="134" presetID="10" presetClass="entr" presetSubtype="0" fill="hold"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500"/>
                                        <p:tgtEl>
                                          <p:spTgt spid="40"/>
                                        </p:tgtEl>
                                      </p:cBhvr>
                                    </p:animEffec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43"/>
                                        </p:tgtEl>
                                      </p:cBhvr>
                                    </p:animEffect>
                                    <p:animScale>
                                      <p:cBhvr>
                                        <p:cTn id="145" dur="250" autoRev="1" fill="hold"/>
                                        <p:tgtEl>
                                          <p:spTgt spid="43"/>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67"/>
                                        </p:tgtEl>
                                      </p:cBhvr>
                                    </p:cmd>
                                  </p:childTnLst>
                                </p:cTn>
                              </p:par>
                              <p:par>
                                <p:cTn id="149" presetID="1" presetClass="entr" presetSubtype="0" fill="hold"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66"/>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1"/>
                                        </p:tgtEl>
                                      </p:cBhvr>
                                    </p:animEffect>
                                    <p:set>
                                      <p:cBhvr>
                                        <p:cTn id="179" dur="1" fill="hold">
                                          <p:stCondLst>
                                            <p:cond delay="499"/>
                                          </p:stCondLst>
                                        </p:cTn>
                                        <p:tgtEl>
                                          <p:spTgt spid="4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6"/>
                                        </p:tgtEl>
                                      </p:cBhvr>
                                    </p:animEffect>
                                    <p:set>
                                      <p:cBhvr>
                                        <p:cTn id="182" dur="1" fill="hold">
                                          <p:stCondLst>
                                            <p:cond delay="499"/>
                                          </p:stCondLst>
                                        </p:cTn>
                                        <p:tgtEl>
                                          <p:spTgt spid="5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0"/>
                                        </p:tgtEl>
                                      </p:cBhvr>
                                    </p:animEffect>
                                    <p:set>
                                      <p:cBhvr>
                                        <p:cTn id="185" dur="1" fill="hold">
                                          <p:stCondLst>
                                            <p:cond delay="499"/>
                                          </p:stCondLst>
                                        </p:cTn>
                                        <p:tgtEl>
                                          <p:spTgt spid="4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66"/>
                                        </p:tgtEl>
                                      </p:cBhvr>
                                    </p:animEffect>
                                    <p:animScale>
                                      <p:cBhvr>
                                        <p:cTn id="194" dur="250" autoRev="1" fill="hold"/>
                                        <p:tgtEl>
                                          <p:spTgt spid="66"/>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66"/>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38"/>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fade">
                                      <p:cBhvr>
                                        <p:cTn id="202" dur="500"/>
                                        <p:tgtEl>
                                          <p:spTgt spid="59"/>
                                        </p:tgtEl>
                                      </p:cBhvr>
                                    </p:animEffect>
                                  </p:childTnLst>
                                </p:cTn>
                              </p:par>
                              <p:par>
                                <p:cTn id="203" presetID="10" presetClass="entr" presetSubtype="0" fill="hold" nodeType="withEffect">
                                  <p:stCondLst>
                                    <p:cond delay="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par>
                                <p:cTn id="209" presetID="10" presetClass="entr" presetSubtype="0" fill="hold" nodeType="with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fade">
                                      <p:cBhvr>
                                        <p:cTn id="211" dur="500"/>
                                        <p:tgtEl>
                                          <p:spTgt spid="47"/>
                                        </p:tgtEl>
                                      </p:cBhvr>
                                    </p:animEffect>
                                  </p:childTnLst>
                                </p:cTn>
                              </p:par>
                              <p:par>
                                <p:cTn id="212" presetID="10" presetClass="entr" presetSubtype="0" fill="hold" nodeType="withEffect">
                                  <p:stCondLst>
                                    <p:cond delay="0"/>
                                  </p:stCondLst>
                                  <p:childTnLst>
                                    <p:set>
                                      <p:cBhvr>
                                        <p:cTn id="213" dur="1" fill="hold">
                                          <p:stCondLst>
                                            <p:cond delay="0"/>
                                          </p:stCondLst>
                                        </p:cTn>
                                        <p:tgtEl>
                                          <p:spTgt spid="43"/>
                                        </p:tgtEl>
                                        <p:attrNameLst>
                                          <p:attrName>style.visibility</p:attrName>
                                        </p:attrNameLst>
                                      </p:cBhvr>
                                      <p:to>
                                        <p:strVal val="visible"/>
                                      </p:to>
                                    </p:set>
                                    <p:animEffect transition="in" filter="fade">
                                      <p:cBhvr>
                                        <p:cTn id="214" dur="500"/>
                                        <p:tgtEl>
                                          <p:spTgt spid="43"/>
                                        </p:tgtEl>
                                      </p:cBhvr>
                                    </p:animEffect>
                                  </p:childTnLst>
                                </p:cTn>
                              </p:par>
                              <p:par>
                                <p:cTn id="215" presetID="10"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500"/>
                                        <p:tgtEl>
                                          <p:spTgt spid="53"/>
                                        </p:tgtEl>
                                      </p:cBhvr>
                                    </p:animEffect>
                                  </p:childTnLst>
                                </p:cTn>
                              </p:par>
                              <p:par>
                                <p:cTn id="218" presetID="10" presetClass="entr" presetSubtype="0" fill="hold" nodeType="with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par>
                                <p:cTn id="221" presetID="10" presetClass="entr" presetSubtype="0" fill="hold" nodeType="withEffect">
                                  <p:stCondLst>
                                    <p:cond delay="0"/>
                                  </p:stCondLst>
                                  <p:childTnLst>
                                    <p:set>
                                      <p:cBhvr>
                                        <p:cTn id="222" dur="1" fill="hold">
                                          <p:stCondLst>
                                            <p:cond delay="0"/>
                                          </p:stCondLst>
                                        </p:cTn>
                                        <p:tgtEl>
                                          <p:spTgt spid="50"/>
                                        </p:tgtEl>
                                        <p:attrNameLst>
                                          <p:attrName>style.visibility</p:attrName>
                                        </p:attrNameLst>
                                      </p:cBhvr>
                                      <p:to>
                                        <p:strVal val="visible"/>
                                      </p:to>
                                    </p:set>
                                    <p:animEffect transition="in" filter="fade">
                                      <p:cBhvr>
                                        <p:cTn id="223" dur="500"/>
                                        <p:tgtEl>
                                          <p:spTgt spid="50"/>
                                        </p:tgtEl>
                                      </p:cBhvr>
                                    </p:animEffect>
                                  </p:childTnLst>
                                </p:cTn>
                              </p:par>
                              <p:par>
                                <p:cTn id="224" presetID="10" presetClass="entr" presetSubtype="0" fill="hold" nodeType="with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fade">
                                      <p:cBhvr>
                                        <p:cTn id="226" dur="500"/>
                                        <p:tgtEl>
                                          <p:spTgt spid="41"/>
                                        </p:tgtEl>
                                      </p:cBhvr>
                                    </p:animEffect>
                                  </p:childTnLst>
                                </p:cTn>
                              </p:par>
                              <p:par>
                                <p:cTn id="227" presetID="10" presetClass="entr" presetSubtype="0" fill="hold" nodeType="withEffect">
                                  <p:stCondLst>
                                    <p:cond delay="0"/>
                                  </p:stCondLst>
                                  <p:childTnLst>
                                    <p:set>
                                      <p:cBhvr>
                                        <p:cTn id="228" dur="1" fill="hold">
                                          <p:stCondLst>
                                            <p:cond delay="0"/>
                                          </p:stCondLst>
                                        </p:cTn>
                                        <p:tgtEl>
                                          <p:spTgt spid="56"/>
                                        </p:tgtEl>
                                        <p:attrNameLst>
                                          <p:attrName>style.visibility</p:attrName>
                                        </p:attrNameLst>
                                      </p:cBhvr>
                                      <p:to>
                                        <p:strVal val="visible"/>
                                      </p:to>
                                    </p:set>
                                    <p:animEffect transition="in" filter="fade">
                                      <p:cBhvr>
                                        <p:cTn id="229" dur="500"/>
                                        <p:tgtEl>
                                          <p:spTgt spid="56"/>
                                        </p:tgtEl>
                                      </p:cBhvr>
                                    </p:animEffect>
                                  </p:childTnLst>
                                </p:cTn>
                              </p:par>
                              <p:par>
                                <p:cTn id="230" presetID="10" presetClass="entr" presetSubtype="0" fill="hold" nodeType="withEffect">
                                  <p:stCondLst>
                                    <p:cond delay="0"/>
                                  </p:stCondLst>
                                  <p:childTnLst>
                                    <p:set>
                                      <p:cBhvr>
                                        <p:cTn id="231" dur="1" fill="hold">
                                          <p:stCondLst>
                                            <p:cond delay="0"/>
                                          </p:stCondLst>
                                        </p:cTn>
                                        <p:tgtEl>
                                          <p:spTgt spid="40"/>
                                        </p:tgtEl>
                                        <p:attrNameLst>
                                          <p:attrName>style.visibility</p:attrName>
                                        </p:attrNameLst>
                                      </p:cBhvr>
                                      <p:to>
                                        <p:strVal val="visible"/>
                                      </p:to>
                                    </p:set>
                                    <p:animEffect transition="in" filter="fade">
                                      <p:cBhvr>
                                        <p:cTn id="232" dur="500"/>
                                        <p:tgtEl>
                                          <p:spTgt spid="40"/>
                                        </p:tgtEl>
                                      </p:cBhvr>
                                    </p:animEffect>
                                  </p:childTnLst>
                                </p:cTn>
                              </p:par>
                              <p:par>
                                <p:cTn id="233" presetID="10" presetClass="entr" presetSubtype="0" fill="hold" nodeType="withEffect">
                                  <p:stCondLst>
                                    <p:cond delay="0"/>
                                  </p:stCondLst>
                                  <p:childTnLst>
                                    <p:set>
                                      <p:cBhvr>
                                        <p:cTn id="234" dur="1" fill="hold">
                                          <p:stCondLst>
                                            <p:cond delay="0"/>
                                          </p:stCondLst>
                                        </p:cTn>
                                        <p:tgtEl>
                                          <p:spTgt spid="45"/>
                                        </p:tgtEl>
                                        <p:attrNameLst>
                                          <p:attrName>style.visibility</p:attrName>
                                        </p:attrNameLst>
                                      </p:cBhvr>
                                      <p:to>
                                        <p:strVal val="visible"/>
                                      </p:to>
                                    </p:set>
                                    <p:animEffect transition="in" filter="fade">
                                      <p:cBhvr>
                                        <p:cTn id="235" dur="500"/>
                                        <p:tgtEl>
                                          <p:spTgt spid="45"/>
                                        </p:tgtEl>
                                      </p:cBhvr>
                                    </p:animEffect>
                                  </p:childTnLst>
                                </p:cTn>
                              </p:par>
                            </p:childTnLst>
                          </p:cTn>
                        </p:par>
                      </p:childTnLst>
                    </p:cTn>
                  </p:par>
                </p:childTnLst>
              </p:cTn>
              <p:nextCondLst>
                <p:cond evt="onClick" delay="0">
                  <p:tgtEl>
                    <p:spTgt spid="66"/>
                  </p:tgtEl>
                </p:cond>
              </p:nextCondLst>
            </p:seq>
            <p:seq concurrent="1" nextAc="seek">
              <p:cTn id="236" restart="whenNotActive" fill="hold" evtFilter="cancelBubble" nodeType="interactiveSeq">
                <p:stCondLst>
                  <p:cond evt="onClick" delay="0">
                    <p:tgtEl>
                      <p:spTgt spid="42"/>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42"/>
                                        </p:tgtEl>
                                      </p:cBhvr>
                                    </p:animEffect>
                                    <p:animScale>
                                      <p:cBhvr>
                                        <p:cTn id="241" dur="250" autoRev="1" fill="hold"/>
                                        <p:tgtEl>
                                          <p:spTgt spid="42"/>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67"/>
                                        </p:tgtEl>
                                      </p:cBhvr>
                                    </p:cmd>
                                  </p:childTnLst>
                                </p:cTn>
                              </p:par>
                              <p:par>
                                <p:cTn id="245" presetID="1" presetClass="entr" presetSubtype="0" fill="hold" nodeType="withEffect">
                                  <p:stCondLst>
                                    <p:cond delay="0"/>
                                  </p:stCondLst>
                                  <p:childTnLst>
                                    <p:set>
                                      <p:cBhvr>
                                        <p:cTn id="246" dur="1" fill="hold">
                                          <p:stCondLst>
                                            <p:cond delay="0"/>
                                          </p:stCondLst>
                                        </p:cTn>
                                        <p:tgtEl>
                                          <p:spTgt spid="38"/>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66"/>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44"/>
                                        </p:tgtEl>
                                      </p:cBhvr>
                                    </p:animEffect>
                                    <p:set>
                                      <p:cBhvr>
                                        <p:cTn id="257" dur="1" fill="hold">
                                          <p:stCondLst>
                                            <p:cond delay="499"/>
                                          </p:stCondLst>
                                        </p:cTn>
                                        <p:tgtEl>
                                          <p:spTgt spid="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47"/>
                                        </p:tgtEl>
                                      </p:cBhvr>
                                    </p:animEffect>
                                    <p:set>
                                      <p:cBhvr>
                                        <p:cTn id="260" dur="1" fill="hold">
                                          <p:stCondLst>
                                            <p:cond delay="499"/>
                                          </p:stCondLst>
                                        </p:cTn>
                                        <p:tgtEl>
                                          <p:spTgt spid="4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3"/>
                                        </p:tgtEl>
                                      </p:cBhvr>
                                    </p:animEffect>
                                    <p:set>
                                      <p:cBhvr>
                                        <p:cTn id="263" dur="1" fill="hold">
                                          <p:stCondLst>
                                            <p:cond delay="499"/>
                                          </p:stCondLst>
                                        </p:cTn>
                                        <p:tgtEl>
                                          <p:spTgt spid="43"/>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53"/>
                                        </p:tgtEl>
                                      </p:cBhvr>
                                    </p:animEffect>
                                    <p:set>
                                      <p:cBhvr>
                                        <p:cTn id="266" dur="1" fill="hold">
                                          <p:stCondLst>
                                            <p:cond delay="499"/>
                                          </p:stCondLst>
                                        </p:cTn>
                                        <p:tgtEl>
                                          <p:spTgt spid="5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42"/>
                                        </p:tgtEl>
                                      </p:cBhvr>
                                    </p:animEffect>
                                    <p:set>
                                      <p:cBhvr>
                                        <p:cTn id="269" dur="1" fill="hold">
                                          <p:stCondLst>
                                            <p:cond delay="499"/>
                                          </p:stCondLst>
                                        </p:cTn>
                                        <p:tgtEl>
                                          <p:spTgt spid="4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50"/>
                                        </p:tgtEl>
                                      </p:cBhvr>
                                    </p:animEffect>
                                    <p:set>
                                      <p:cBhvr>
                                        <p:cTn id="272" dur="1" fill="hold">
                                          <p:stCondLst>
                                            <p:cond delay="499"/>
                                          </p:stCondLst>
                                        </p:cTn>
                                        <p:tgtEl>
                                          <p:spTgt spid="5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41"/>
                                        </p:tgtEl>
                                      </p:cBhvr>
                                    </p:animEffect>
                                    <p:set>
                                      <p:cBhvr>
                                        <p:cTn id="275" dur="1" fill="hold">
                                          <p:stCondLst>
                                            <p:cond delay="499"/>
                                          </p:stCondLst>
                                        </p:cTn>
                                        <p:tgtEl>
                                          <p:spTgt spid="4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56"/>
                                        </p:tgtEl>
                                      </p:cBhvr>
                                    </p:animEffect>
                                    <p:set>
                                      <p:cBhvr>
                                        <p:cTn id="278" dur="1" fill="hold">
                                          <p:stCondLst>
                                            <p:cond delay="499"/>
                                          </p:stCondLst>
                                        </p:cTn>
                                        <p:tgtEl>
                                          <p:spTgt spid="5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0"/>
                                        </p:tgtEl>
                                      </p:cBhvr>
                                    </p:animEffect>
                                    <p:set>
                                      <p:cBhvr>
                                        <p:cTn id="281" dur="1" fill="hold">
                                          <p:stCondLst>
                                            <p:cond delay="499"/>
                                          </p:stCondLst>
                                        </p:cTn>
                                        <p:tgtEl>
                                          <p:spTgt spid="40"/>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5" restart="whenNotActive" fill="hold" evtFilter="cancelBubble" nodeType="interactiveSeq">
                <p:stCondLst>
                  <p:cond evt="onClick" delay="0">
                    <p:tgtEl>
                      <p:spTgt spid="4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41"/>
                                        </p:tgtEl>
                                      </p:cBhvr>
                                    </p:animEffect>
                                    <p:animScale>
                                      <p:cBhvr>
                                        <p:cTn id="290" dur="250" autoRev="1" fill="hold"/>
                                        <p:tgtEl>
                                          <p:spTgt spid="4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67"/>
                                        </p:tgtEl>
                                      </p:cBhvr>
                                    </p:cmd>
                                  </p:childTnLst>
                                </p:cTn>
                              </p:par>
                              <p:par>
                                <p:cTn id="294" presetID="1" presetClass="entr" presetSubtype="0" fill="hold" nodeType="withEffect">
                                  <p:stCondLst>
                                    <p:cond delay="0"/>
                                  </p:stCondLst>
                                  <p:childTnLst>
                                    <p:set>
                                      <p:cBhvr>
                                        <p:cTn id="295" dur="1" fill="hold">
                                          <p:stCondLst>
                                            <p:cond delay="0"/>
                                          </p:stCondLst>
                                        </p:cTn>
                                        <p:tgtEl>
                                          <p:spTgt spid="38"/>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66"/>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59"/>
                                        </p:tgtEl>
                                      </p:cBhvr>
                                    </p:animEffect>
                                    <p:set>
                                      <p:cBhvr>
                                        <p:cTn id="300" dur="1" fill="hold">
                                          <p:stCondLst>
                                            <p:cond delay="499"/>
                                          </p:stCondLst>
                                        </p:cTn>
                                        <p:tgtEl>
                                          <p:spTgt spid="5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46"/>
                                        </p:tgtEl>
                                      </p:cBhvr>
                                    </p:animEffect>
                                    <p:set>
                                      <p:cBhvr>
                                        <p:cTn id="303" dur="1" fill="hold">
                                          <p:stCondLst>
                                            <p:cond delay="499"/>
                                          </p:stCondLst>
                                        </p:cTn>
                                        <p:tgtEl>
                                          <p:spTgt spid="46"/>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3"/>
                                        </p:tgtEl>
                                      </p:cBhvr>
                                    </p:animEffect>
                                    <p:set>
                                      <p:cBhvr>
                                        <p:cTn id="312" dur="1" fill="hold">
                                          <p:stCondLst>
                                            <p:cond delay="499"/>
                                          </p:stCondLst>
                                        </p:cTn>
                                        <p:tgtEl>
                                          <p:spTgt spid="4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3"/>
                                        </p:tgtEl>
                                      </p:cBhvr>
                                    </p:animEffect>
                                    <p:set>
                                      <p:cBhvr>
                                        <p:cTn id="315" dur="1" fill="hold">
                                          <p:stCondLst>
                                            <p:cond delay="499"/>
                                          </p:stCondLst>
                                        </p:cTn>
                                        <p:tgtEl>
                                          <p:spTgt spid="53"/>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2"/>
                                        </p:tgtEl>
                                      </p:cBhvr>
                                    </p:animEffect>
                                    <p:set>
                                      <p:cBhvr>
                                        <p:cTn id="318" dur="1" fill="hold">
                                          <p:stCondLst>
                                            <p:cond delay="499"/>
                                          </p:stCondLst>
                                        </p:cTn>
                                        <p:tgtEl>
                                          <p:spTgt spid="4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0"/>
                                        </p:tgtEl>
                                      </p:cBhvr>
                                    </p:animEffect>
                                    <p:set>
                                      <p:cBhvr>
                                        <p:cTn id="321" dur="1" fill="hold">
                                          <p:stCondLst>
                                            <p:cond delay="499"/>
                                          </p:stCondLst>
                                        </p:cTn>
                                        <p:tgtEl>
                                          <p:spTgt spid="50"/>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1"/>
                                        </p:tgtEl>
                                      </p:cBhvr>
                                    </p:animEffect>
                                    <p:set>
                                      <p:cBhvr>
                                        <p:cTn id="324" dur="1" fill="hold">
                                          <p:stCondLst>
                                            <p:cond delay="499"/>
                                          </p:stCondLst>
                                        </p:cTn>
                                        <p:tgtEl>
                                          <p:spTgt spid="4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0"/>
                                        </p:tgtEl>
                                      </p:cBhvr>
                                    </p:animEffect>
                                    <p:set>
                                      <p:cBhvr>
                                        <p:cTn id="330" dur="1" fill="hold">
                                          <p:stCondLst>
                                            <p:cond delay="499"/>
                                          </p:stCondLst>
                                        </p:cTn>
                                        <p:tgtEl>
                                          <p:spTgt spid="4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34" restart="whenNotActive" fill="hold" evtFilter="cancelBubble" nodeType="interactiveSeq">
                <p:stCondLst>
                  <p:cond evt="onClick" delay="0">
                    <p:tgtEl>
                      <p:spTgt spid="70"/>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70"/>
                                        </p:tgtEl>
                                      </p:cBhvr>
                                    </p:animEffect>
                                    <p:animScale>
                                      <p:cBhvr>
                                        <p:cTn id="339" dur="250" autoRev="1" fill="hold"/>
                                        <p:tgtEl>
                                          <p:spTgt spid="70"/>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70"/>
                  </p:tgtEl>
                </p:cond>
              </p:nextCondLst>
            </p:seq>
            <p:seq concurrent="1" nextAc="seek">
              <p:cTn id="340" restart="whenNotActive" fill="hold" evtFilter="cancelBubble" nodeType="interactiveSeq">
                <p:stCondLst>
                  <p:cond evt="onClick" delay="0">
                    <p:tgtEl>
                      <p:spTgt spid="69"/>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69"/>
                                        </p:tgtEl>
                                      </p:cBhvr>
                                    </p:animEffect>
                                    <p:animScale>
                                      <p:cBhvr>
                                        <p:cTn id="345" dur="250" autoRev="1" fill="hold"/>
                                        <p:tgtEl>
                                          <p:spTgt spid="69"/>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69"/>
                  </p:tgtEl>
                </p:cond>
              </p:nextCondLst>
            </p:seq>
            <p:audio>
              <p:cMediaNode vol="51220">
                <p:cTn id="346" fill="hold" display="0">
                  <p:stCondLst>
                    <p:cond delay="indefinite"/>
                  </p:stCondLst>
                  <p:endCondLst>
                    <p:cond evt="onStopAudio" delay="0">
                      <p:tgtEl>
                        <p:sldTgt/>
                      </p:tgtEl>
                    </p:cond>
                  </p:endCondLst>
                </p:cTn>
                <p:tgtEl>
                  <p:spTgt spid="67"/>
                </p:tgtEl>
              </p:cMediaNode>
            </p:audio>
            <p:audio>
              <p:cMediaNode vol="46341">
                <p:cTn id="347" fill="hold" display="0">
                  <p:stCondLst>
                    <p:cond delay="indefinite"/>
                  </p:stCondLst>
                  <p:endCondLst>
                    <p:cond evt="onStopAudio" delay="0">
                      <p:tgtEl>
                        <p:sldTgt/>
                      </p:tgtEl>
                    </p:cond>
                  </p:endCondLst>
                </p:cTn>
                <p:tgtEl>
                  <p:spTgt spid="6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12"/>
          <p:cNvPicPr>
            <a:picLocks noChangeAspect="1"/>
          </p:cNvPicPr>
          <p:nvPr/>
        </p:nvPicPr>
        <p:blipFill rotWithShape="1">
          <a:blip r:embed="rId5">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8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57200"/>
            <a:ext cx="13264789" cy="11807346"/>
          </a:xfrm>
          <a:prstGeom prst="rect">
            <a:avLst/>
          </a:prstGeom>
        </p:spPr>
      </p:pic>
      <p:sp>
        <p:nvSpPr>
          <p:cNvPr id="26" name="9"/>
          <p:cNvSpPr/>
          <p:nvPr/>
        </p:nvSpPr>
        <p:spPr>
          <a:xfrm>
            <a:off x="2288825" y="1421653"/>
            <a:ext cx="8038492" cy="4670352"/>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pic>
        <p:nvPicPr>
          <p:cNvPr id="89" name="8"/>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80" name="7"/>
          <p:cNvPicPr>
            <a:picLocks noChangeAspect="1"/>
          </p:cNvPicPr>
          <p:nvPr/>
        </p:nvPicPr>
        <p:blipFill rotWithShape="1">
          <a:blip r:embed="rId9">
            <a:extLst>
              <a:ext uri="{28A0092B-C50C-407E-A947-70E740481C1C}">
                <a14:useLocalDpi xmlns:a14="http://schemas.microsoft.com/office/drawing/2010/main" val="0"/>
              </a:ext>
            </a:extLst>
          </a:blip>
          <a:srcRect l="1" r="77432"/>
          <a:stretch/>
        </p:blipFill>
        <p:spPr>
          <a:xfrm>
            <a:off x="0" y="4840823"/>
            <a:ext cx="2751437" cy="1620820"/>
          </a:xfrm>
          <a:prstGeom prst="rect">
            <a:avLst/>
          </a:prstGeom>
        </p:spPr>
      </p:pic>
      <p:grpSp>
        <p:nvGrpSpPr>
          <p:cNvPr id="108" name="6"/>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5"/>
          <p:cNvPicPr>
            <a:picLocks noChangeAspect="1"/>
          </p:cNvPicPr>
          <p:nvPr/>
        </p:nvPicPr>
        <p:blipFill rotWithShape="1">
          <a:blip r:embed="rId9">
            <a:extLst>
              <a:ext uri="{28A0092B-C50C-407E-A947-70E740481C1C}">
                <a14:useLocalDpi xmlns:a14="http://schemas.microsoft.com/office/drawing/2010/main" val="0"/>
              </a:ext>
            </a:extLst>
          </a:blip>
          <a:srcRect l="77162"/>
          <a:stretch/>
        </p:blipFill>
        <p:spPr>
          <a:xfrm>
            <a:off x="9407611" y="4800725"/>
            <a:ext cx="2784389" cy="1620820"/>
          </a:xfrm>
          <a:prstGeom prst="rect">
            <a:avLst/>
          </a:prstGeom>
        </p:spPr>
      </p:pic>
      <p:pic>
        <p:nvPicPr>
          <p:cNvPr id="27" name="4"/>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p:blipFill>
        <p:spPr>
          <a:xfrm>
            <a:off x="9670239" y="3330309"/>
            <a:ext cx="2176557" cy="3377231"/>
          </a:xfrm>
          <a:prstGeom prst="rect">
            <a:avLst/>
          </a:prstGeom>
        </p:spPr>
      </p:pic>
      <p:sp>
        <p:nvSpPr>
          <p:cNvPr id="92" name="3"/>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111" name="2"/>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112" name="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5" name="TextBox 4">
            <a:extLst>
              <a:ext uri="{FF2B5EF4-FFF2-40B4-BE49-F238E27FC236}">
                <a16:creationId xmlns:a16="http://schemas.microsoft.com/office/drawing/2014/main" id="{3D67BCDC-C51E-48B2-A341-98258E174A9D}"/>
              </a:ext>
            </a:extLst>
          </p:cNvPr>
          <p:cNvSpPr txBox="1"/>
          <p:nvPr/>
        </p:nvSpPr>
        <p:spPr>
          <a:xfrm>
            <a:off x="2764477" y="3151242"/>
            <a:ext cx="6868182"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thầy</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cô</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dồi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dào</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sức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khỏe</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p>
        </p:txBody>
      </p:sp>
      <p:sp>
        <p:nvSpPr>
          <p:cNvPr id="31" name="TextBox 30">
            <a:extLst>
              <a:ext uri="{FF2B5EF4-FFF2-40B4-BE49-F238E27FC236}">
                <a16:creationId xmlns:a16="http://schemas.microsoft.com/office/drawing/2014/main" id="{082B6A13-FF5C-406C-921A-D25B98564154}"/>
              </a:ext>
            </a:extLst>
          </p:cNvPr>
          <p:cNvSpPr txBox="1"/>
          <p:nvPr/>
        </p:nvSpPr>
        <p:spPr>
          <a:xfrm>
            <a:off x="1978920" y="4096624"/>
            <a:ext cx="8658301"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các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em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chăm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ngoan</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học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giỏi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877075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925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22" presetClass="entr" presetSubtype="1" fill="hold" grpId="0" nodeType="withEffect">
                                  <p:stCondLst>
                                    <p:cond delay="50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750"/>
                                        <p:tgtEl>
                                          <p:spTgt spid="31"/>
                                        </p:tgtEl>
                                      </p:cBhvr>
                                    </p:animEffect>
                                  </p:childTnLst>
                                </p:cTn>
                              </p:par>
                              <p:par>
                                <p:cTn id="61" presetID="22" presetClass="entr" presetSubtype="1" fill="hold" grpId="0" nodeType="withEffect">
                                  <p:stCondLst>
                                    <p:cond delay="60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5"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5:</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ỨNG DỤNG TIN HỌC</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87108" y="4360515"/>
            <a:ext cx="79998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Luyện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tập</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sử</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dụng</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chuột</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077290" y="1348778"/>
            <a:ext cx="715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973389" y="2514001"/>
            <a:ext cx="8967302" cy="1886515"/>
            <a:chOff x="3048000" y="2227134"/>
            <a:chExt cx="8345599" cy="908655"/>
          </a:xfrm>
        </p:grpSpPr>
        <p:sp>
          <p:nvSpPr>
            <p:cNvPr id="19" name="Oval 18"/>
            <p:cNvSpPr/>
            <p:nvPr/>
          </p:nvSpPr>
          <p:spPr>
            <a:xfrm>
              <a:off x="3048000" y="2360277"/>
              <a:ext cx="687734" cy="64237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70443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718005" y="2227134"/>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a:latin typeface="Times New Roman" panose="02020603050405020304" pitchFamily="18" charset="0"/>
                  <a:cs typeface="Times New Roman" panose="02020603050405020304" pitchFamily="18" charset="0"/>
                </a:rPr>
                <a:t>Sau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4000" b="1" dirty="0">
                  <a:latin typeface="+mj-lt"/>
                  <a:cs typeface="Arial" pitchFamily="34" charset="0"/>
                </a:rPr>
                <a:t>:</a:t>
              </a:r>
            </a:p>
            <a:p>
              <a:pPr lvl="0"/>
              <a:r>
                <a:rPr lang="en-US" sz="2400" b="1" dirty="0">
                  <a:latin typeface="Arial" pitchFamily="34" charset="0"/>
                  <a:cs typeface="Arial" pitchFamily="34" charset="0"/>
                </a:rPr>
                <a:t>- </a:t>
              </a:r>
              <a:r>
                <a:rPr lang="en-US" sz="2400" b="1" dirty="0" err="1">
                  <a:latin typeface="Arial" pitchFamily="34" charset="0"/>
                  <a:cs typeface="Arial" pitchFamily="34" charset="0"/>
                </a:rPr>
                <a:t>Cầm</a:t>
              </a:r>
              <a:r>
                <a:rPr lang="en-US" sz="2400" b="1" dirty="0">
                  <a:latin typeface="Arial" pitchFamily="34" charset="0"/>
                  <a:cs typeface="Arial" pitchFamily="34" charset="0"/>
                </a:rPr>
                <a:t> </a:t>
              </a:r>
              <a:r>
                <a:rPr lang="en-US" sz="2400" b="1" dirty="0" err="1">
                  <a:latin typeface="Arial" pitchFamily="34" charset="0"/>
                  <a:cs typeface="Arial" pitchFamily="34" charset="0"/>
                </a:rPr>
                <a:t>chuột</a:t>
              </a:r>
              <a:r>
                <a:rPr lang="en-US" sz="2400" b="1" dirty="0">
                  <a:latin typeface="Arial" pitchFamily="34" charset="0"/>
                  <a:cs typeface="Arial" pitchFamily="34" charset="0"/>
                </a:rPr>
                <a:t> </a:t>
              </a:r>
              <a:r>
                <a:rPr lang="en-US" sz="2400" b="1" dirty="0" err="1">
                  <a:latin typeface="Arial" pitchFamily="34" charset="0"/>
                  <a:cs typeface="Arial" pitchFamily="34" charset="0"/>
                </a:rPr>
                <a:t>đúng</a:t>
              </a:r>
              <a:r>
                <a:rPr lang="en-US" sz="2400" b="1" dirty="0">
                  <a:latin typeface="Arial" pitchFamily="34" charset="0"/>
                  <a:cs typeface="Arial" pitchFamily="34" charset="0"/>
                </a:rPr>
                <a:t> </a:t>
              </a:r>
              <a:r>
                <a:rPr lang="en-US" sz="2400" b="1" dirty="0" err="1">
                  <a:latin typeface="Arial" pitchFamily="34" charset="0"/>
                  <a:cs typeface="Arial" pitchFamily="34" charset="0"/>
                </a:rPr>
                <a:t>cách</a:t>
              </a:r>
              <a:r>
                <a:rPr lang="en-US" sz="2400" b="1" dirty="0">
                  <a:latin typeface="Arial" pitchFamily="34" charset="0"/>
                  <a:cs typeface="Arial" pitchFamily="34" charset="0"/>
                </a:rPr>
                <a:t>.</a:t>
              </a:r>
            </a:p>
            <a:p>
              <a:pPr lvl="0"/>
              <a:r>
                <a:rPr lang="en-US" sz="2400" b="1" dirty="0">
                  <a:latin typeface="Arial" pitchFamily="34" charset="0"/>
                  <a:cs typeface="Arial" pitchFamily="34" charset="0"/>
                </a:rPr>
                <a:t>- </a:t>
              </a:r>
              <a:r>
                <a:rPr lang="en-US" sz="2400" b="1" dirty="0" err="1">
                  <a:latin typeface="Arial" pitchFamily="34" charset="0"/>
                  <a:cs typeface="Arial" pitchFamily="34" charset="0"/>
                </a:rPr>
                <a:t>Thực</a:t>
              </a:r>
              <a:r>
                <a:rPr lang="en-US" sz="2400" b="1" dirty="0">
                  <a:latin typeface="Arial" pitchFamily="34" charset="0"/>
                  <a:cs typeface="Arial" pitchFamily="34" charset="0"/>
                </a:rPr>
                <a:t> </a:t>
              </a:r>
              <a:r>
                <a:rPr lang="en-US" sz="2400" b="1" dirty="0" err="1">
                  <a:latin typeface="Arial" pitchFamily="34" charset="0"/>
                  <a:cs typeface="Arial" pitchFamily="34" charset="0"/>
                </a:rPr>
                <a:t>hiện</a:t>
              </a:r>
              <a:r>
                <a:rPr lang="en-US" sz="2400" b="1" dirty="0">
                  <a:latin typeface="Arial" pitchFamily="34" charset="0"/>
                  <a:cs typeface="Arial" pitchFamily="34" charset="0"/>
                </a:rPr>
                <a:t> </a:t>
              </a:r>
              <a:r>
                <a:rPr lang="en-US" sz="2400" b="1" dirty="0" err="1">
                  <a:latin typeface="Arial" pitchFamily="34" charset="0"/>
                  <a:cs typeface="Arial" pitchFamily="34" charset="0"/>
                </a:rPr>
                <a:t>được</a:t>
              </a:r>
              <a:r>
                <a:rPr lang="en-US" sz="2400" b="1" dirty="0">
                  <a:latin typeface="Arial" pitchFamily="34" charset="0"/>
                  <a:cs typeface="Arial" pitchFamily="34" charset="0"/>
                </a:rPr>
                <a:t> </a:t>
              </a:r>
              <a:r>
                <a:rPr lang="en-US" sz="2400" b="1" dirty="0" err="1">
                  <a:latin typeface="Arial" pitchFamily="34" charset="0"/>
                  <a:cs typeface="Arial" pitchFamily="34" charset="0"/>
                </a:rPr>
                <a:t>các</a:t>
              </a:r>
              <a:r>
                <a:rPr lang="en-US" sz="2400" b="1" dirty="0">
                  <a:latin typeface="Arial" pitchFamily="34" charset="0"/>
                  <a:cs typeface="Arial" pitchFamily="34" charset="0"/>
                </a:rPr>
                <a:t> </a:t>
              </a:r>
              <a:r>
                <a:rPr lang="en-US" sz="2400" b="1" dirty="0" err="1">
                  <a:latin typeface="Arial" pitchFamily="34" charset="0"/>
                  <a:cs typeface="Arial" pitchFamily="34" charset="0"/>
                </a:rPr>
                <a:t>thao</a:t>
              </a:r>
              <a:r>
                <a:rPr lang="en-US" sz="2400" b="1" dirty="0">
                  <a:latin typeface="Arial" pitchFamily="34" charset="0"/>
                  <a:cs typeface="Arial" pitchFamily="34" charset="0"/>
                </a:rPr>
                <a:t> </a:t>
              </a:r>
              <a:r>
                <a:rPr lang="en-US" sz="2400" b="1" dirty="0" err="1">
                  <a:latin typeface="Arial" pitchFamily="34" charset="0"/>
                  <a:cs typeface="Arial" pitchFamily="34" charset="0"/>
                </a:rPr>
                <a:t>tác</a:t>
              </a:r>
              <a:r>
                <a:rPr lang="en-US" sz="2400" b="1" dirty="0">
                  <a:latin typeface="Arial" pitchFamily="34" charset="0"/>
                  <a:cs typeface="Arial" pitchFamily="34" charset="0"/>
                </a:rPr>
                <a:t> </a:t>
              </a:r>
              <a:r>
                <a:rPr lang="en-US" sz="2400" b="1" dirty="0" err="1">
                  <a:latin typeface="Arial" pitchFamily="34" charset="0"/>
                  <a:cs typeface="Arial" pitchFamily="34" charset="0"/>
                </a:rPr>
                <a:t>với</a:t>
              </a:r>
              <a:r>
                <a:rPr lang="en-US" sz="2400" b="1" dirty="0">
                  <a:latin typeface="Arial" pitchFamily="34" charset="0"/>
                  <a:cs typeface="Arial" pitchFamily="34" charset="0"/>
                </a:rPr>
                <a:t> </a:t>
              </a:r>
              <a:r>
                <a:rPr lang="en-US" sz="2400" b="1" dirty="0" err="1">
                  <a:latin typeface="Arial" pitchFamily="34" charset="0"/>
                  <a:cs typeface="Arial" pitchFamily="34" charset="0"/>
                </a:rPr>
                <a:t>chuột</a:t>
              </a:r>
              <a:endParaRPr lang="en-US" sz="4000" b="1" dirty="0">
                <a:latin typeface="+mj-lt"/>
                <a:cs typeface="Arial" pitchFamily="34"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5" name="Rectangle 4"/>
          <p:cNvSpPr/>
          <p:nvPr/>
        </p:nvSpPr>
        <p:spPr>
          <a:xfrm>
            <a:off x="4177039" y="5191049"/>
            <a:ext cx="7417054" cy="830997"/>
          </a:xfrm>
          <a:prstGeom prst="rect">
            <a:avLst/>
          </a:prstGeom>
        </p:spPr>
        <p:txBody>
          <a:bodyPr wrap="square">
            <a:spAutoFit/>
          </a:bodyPr>
          <a:lstStyle/>
          <a:p>
            <a:pPr lvl="0"/>
            <a:r>
              <a:rPr lang="en-US" sz="2400" b="1" dirty="0" err="1">
                <a:latin typeface="Arial" pitchFamily="34" charset="0"/>
                <a:cs typeface="Arial" pitchFamily="34" charset="0"/>
              </a:rPr>
              <a:t>Nhận</a:t>
            </a:r>
            <a:r>
              <a:rPr lang="en-US" sz="2400" b="1" dirty="0">
                <a:latin typeface="Arial" pitchFamily="34" charset="0"/>
                <a:cs typeface="Arial" pitchFamily="34" charset="0"/>
              </a:rPr>
              <a:t> </a:t>
            </a:r>
            <a:r>
              <a:rPr lang="en-US" sz="2400" b="1" dirty="0" err="1">
                <a:latin typeface="Arial" pitchFamily="34" charset="0"/>
                <a:cs typeface="Arial" pitchFamily="34" charset="0"/>
              </a:rPr>
              <a:t>thấy</a:t>
            </a:r>
            <a:r>
              <a:rPr lang="en-US" sz="2400" b="1" dirty="0">
                <a:latin typeface="Arial" pitchFamily="34" charset="0"/>
                <a:cs typeface="Arial" pitchFamily="34" charset="0"/>
              </a:rPr>
              <a:t> </a:t>
            </a:r>
            <a:r>
              <a:rPr lang="en-US" sz="2400" b="1" dirty="0" err="1">
                <a:latin typeface="Arial" pitchFamily="34" charset="0"/>
                <a:cs typeface="Arial" pitchFamily="34" charset="0"/>
              </a:rPr>
              <a:t>phần</a:t>
            </a:r>
            <a:r>
              <a:rPr lang="en-US" sz="2400" b="1" dirty="0">
                <a:latin typeface="Arial" pitchFamily="34" charset="0"/>
                <a:cs typeface="Arial" pitchFamily="34" charset="0"/>
              </a:rPr>
              <a:t> </a:t>
            </a:r>
            <a:r>
              <a:rPr lang="en-US" sz="2400" b="1" dirty="0" err="1">
                <a:latin typeface="Arial" pitchFamily="34" charset="0"/>
                <a:cs typeface="Arial" pitchFamily="34" charset="0"/>
              </a:rPr>
              <a:t>mềm</a:t>
            </a:r>
            <a:r>
              <a:rPr lang="en-US" sz="2400" b="1" dirty="0">
                <a:latin typeface="Arial" pitchFamily="34" charset="0"/>
                <a:cs typeface="Arial" pitchFamily="34" charset="0"/>
              </a:rPr>
              <a:t> </a:t>
            </a:r>
            <a:r>
              <a:rPr lang="en-US" sz="2400" b="1" dirty="0" err="1">
                <a:latin typeface="Arial" pitchFamily="34" charset="0"/>
                <a:cs typeface="Arial" pitchFamily="34" charset="0"/>
              </a:rPr>
              <a:t>đã</a:t>
            </a:r>
            <a:r>
              <a:rPr lang="en-US" sz="2400" b="1" dirty="0">
                <a:latin typeface="Arial" pitchFamily="34" charset="0"/>
                <a:cs typeface="Arial" pitchFamily="34" charset="0"/>
              </a:rPr>
              <a:t> </a:t>
            </a:r>
            <a:r>
              <a:rPr lang="en-US" sz="2400" b="1" dirty="0" err="1">
                <a:latin typeface="Arial" pitchFamily="34" charset="0"/>
                <a:cs typeface="Arial" pitchFamily="34" charset="0"/>
              </a:rPr>
              <a:t>hướng</a:t>
            </a:r>
            <a:r>
              <a:rPr lang="en-US" sz="2400" b="1" dirty="0">
                <a:latin typeface="Arial" pitchFamily="34" charset="0"/>
                <a:cs typeface="Arial" pitchFamily="34" charset="0"/>
              </a:rPr>
              <a:t> </a:t>
            </a:r>
            <a:r>
              <a:rPr lang="en-US" sz="2400" b="1" dirty="0" err="1">
                <a:latin typeface="Arial" pitchFamily="34" charset="0"/>
                <a:cs typeface="Arial" pitchFamily="34" charset="0"/>
              </a:rPr>
              <a:t>dẫn</a:t>
            </a:r>
            <a:r>
              <a:rPr lang="en-US" sz="2400" b="1" dirty="0">
                <a:latin typeface="Arial" pitchFamily="34" charset="0"/>
                <a:cs typeface="Arial" pitchFamily="34" charset="0"/>
              </a:rPr>
              <a:t> </a:t>
            </a:r>
            <a:r>
              <a:rPr lang="en-US" sz="2400" b="1" dirty="0" err="1">
                <a:latin typeface="Arial" pitchFamily="34" charset="0"/>
                <a:cs typeface="Arial" pitchFamily="34" charset="0"/>
              </a:rPr>
              <a:t>thao</a:t>
            </a:r>
            <a:r>
              <a:rPr lang="en-US" sz="2400" b="1" dirty="0">
                <a:latin typeface="Arial" pitchFamily="34" charset="0"/>
                <a:cs typeface="Arial" pitchFamily="34" charset="0"/>
              </a:rPr>
              <a:t> </a:t>
            </a:r>
            <a:r>
              <a:rPr lang="en-US" sz="2400" b="1" dirty="0" err="1">
                <a:latin typeface="Arial" pitchFamily="34" charset="0"/>
                <a:cs typeface="Arial" pitchFamily="34" charset="0"/>
              </a:rPr>
              <a:t>tác</a:t>
            </a:r>
            <a:r>
              <a:rPr lang="en-US" sz="2400" b="1" dirty="0">
                <a:latin typeface="Arial" pitchFamily="34" charset="0"/>
                <a:cs typeface="Arial" pitchFamily="34" charset="0"/>
              </a:rPr>
              <a:t> </a:t>
            </a:r>
            <a:r>
              <a:rPr lang="en-US" sz="2400" b="1" dirty="0" err="1">
                <a:latin typeface="Arial" pitchFamily="34" charset="0"/>
                <a:cs typeface="Arial" pitchFamily="34" charset="0"/>
              </a:rPr>
              <a:t>đúng</a:t>
            </a:r>
            <a:r>
              <a:rPr lang="en-US" sz="2400" b="1" dirty="0">
                <a:latin typeface="Arial" pitchFamily="34" charset="0"/>
                <a:cs typeface="Arial" pitchFamily="34" charset="0"/>
              </a:rPr>
              <a:t> </a:t>
            </a:r>
            <a:r>
              <a:rPr lang="en-US" sz="2400" b="1" dirty="0" err="1">
                <a:latin typeface="Arial" pitchFamily="34" charset="0"/>
                <a:cs typeface="Arial" pitchFamily="34" charset="0"/>
              </a:rPr>
              <a:t>với</a:t>
            </a:r>
            <a:r>
              <a:rPr lang="en-US" sz="2400" b="1" dirty="0">
                <a:latin typeface="Arial" pitchFamily="34" charset="0"/>
                <a:cs typeface="Arial" pitchFamily="34" charset="0"/>
              </a:rPr>
              <a:t> </a:t>
            </a:r>
            <a:r>
              <a:rPr lang="en-US" sz="2400" b="1" dirty="0" err="1">
                <a:latin typeface="Arial" pitchFamily="34" charset="0"/>
                <a:cs typeface="Arial" pitchFamily="34" charset="0"/>
              </a:rPr>
              <a:t>chuột</a:t>
            </a:r>
            <a:r>
              <a:rPr lang="en-US" sz="2400" b="1" dirty="0">
                <a:latin typeface="Arial" pitchFamily="34" charset="0"/>
                <a:cs typeface="Arial" pitchFamily="34" charset="0"/>
              </a:rPr>
              <a:t> </a:t>
            </a:r>
            <a:r>
              <a:rPr lang="en-US" sz="2400" b="1" dirty="0" err="1">
                <a:latin typeface="Arial" pitchFamily="34" charset="0"/>
                <a:cs typeface="Arial" pitchFamily="34" charset="0"/>
              </a:rPr>
              <a:t>máy</a:t>
            </a:r>
            <a:r>
              <a:rPr lang="en-US" sz="2400" b="1" dirty="0">
                <a:latin typeface="Arial" pitchFamily="34" charset="0"/>
                <a:cs typeface="Arial" pitchFamily="34" charset="0"/>
              </a:rPr>
              <a:t> </a:t>
            </a:r>
            <a:r>
              <a:rPr lang="en-US" sz="2400" b="1" dirty="0" err="1">
                <a:latin typeface="Arial" pitchFamily="34" charset="0"/>
                <a:cs typeface="Arial" pitchFamily="34" charset="0"/>
              </a:rPr>
              <a:t>tính</a:t>
            </a:r>
            <a:r>
              <a:rPr lang="en-US" sz="2400" b="1" dirty="0">
                <a:latin typeface="Arial" pitchFamily="34" charset="0"/>
                <a:cs typeface="Arial" pitchFamily="34" charset="0"/>
              </a:rPr>
              <a:t>.</a:t>
            </a:r>
          </a:p>
        </p:txBody>
      </p:sp>
    </p:spTree>
    <p:extLst>
      <p:ext uri="{BB962C8B-B14F-4D97-AF65-F5344CB8AC3E}">
        <p14:creationId xmlns:p14="http://schemas.microsoft.com/office/powerpoint/2010/main" val="317829107"/>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1200329"/>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a:p>
            <a:pPr algn="ctr">
              <a:defRPr/>
            </a:pP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4089400" cy="646331"/>
          </a:xfrm>
          <a:prstGeom prst="rect">
            <a:avLst/>
          </a:prstGeom>
          <a:noFill/>
        </p:spPr>
        <p:txBody>
          <a:bodyPr wrap="square">
            <a:spAutoFit/>
          </a:bodyPr>
          <a:lstStyle/>
          <a:p>
            <a:pPr algn="ct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A.KHỞI ĐỘNG </a:t>
            </a:r>
          </a:p>
        </p:txBody>
      </p:sp>
      <p:sp>
        <p:nvSpPr>
          <p:cNvPr id="8" name="Rectangle 7">
            <a:extLst>
              <a:ext uri="{FF2B5EF4-FFF2-40B4-BE49-F238E27FC236}">
                <a16:creationId xmlns:a16="http://schemas.microsoft.com/office/drawing/2014/main" id="{035773EA-06C3-4D17-9CA4-42BB90626366}"/>
              </a:ext>
            </a:extLst>
          </p:cNvPr>
          <p:cNvSpPr/>
          <p:nvPr/>
        </p:nvSpPr>
        <p:spPr>
          <a:xfrm>
            <a:off x="944839" y="2667000"/>
            <a:ext cx="8533638" cy="567848"/>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Hình nào sau đây minh hoạ cách cầm chuột đúng?</a:t>
            </a:r>
          </a:p>
        </p:txBody>
      </p:sp>
      <p:pic>
        <p:nvPicPr>
          <p:cNvPr id="10" name="Picture 9">
            <a:extLst>
              <a:ext uri="{FF2B5EF4-FFF2-40B4-BE49-F238E27FC236}">
                <a16:creationId xmlns:a16="http://schemas.microsoft.com/office/drawing/2014/main" id="{EB3CF6EE-B360-415B-A363-30B6E26663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69" b="93310" l="3912" r="97433">
                        <a14:foregroundMark x1="11980" y1="34507" x2="11980" y2="34507"/>
                        <a14:foregroundMark x1="19804" y1="44014" x2="8068" y2="34507"/>
                        <a14:foregroundMark x1="8068" y1="34507" x2="3667" y2="53169"/>
                        <a14:foregroundMark x1="3667" y1="53169" x2="8313" y2="72183"/>
                        <a14:foregroundMark x1="8313" y1="72183" x2="12347" y2="66901"/>
                        <a14:foregroundMark x1="90098" y1="59507" x2="83130" y2="48592"/>
                        <a14:foregroundMark x1="83130" y1="48592" x2="76284" y2="63732"/>
                        <a14:foregroundMark x1="76284" y1="63732" x2="84963" y2="85211"/>
                        <a14:foregroundMark x1="84963" y1="85211" x2="92665" y2="71831"/>
                        <a14:foregroundMark x1="92665" y1="71831" x2="93521" y2="50352"/>
                        <a14:foregroundMark x1="92176" y1="35915" x2="97433" y2="55282"/>
                        <a14:foregroundMark x1="97433" y1="55282" x2="96822" y2="68662"/>
                        <a14:foregroundMark x1="5257" y1="27817" x2="4034" y2="63732"/>
                        <a14:foregroundMark x1="47800" y1="47183" x2="47800" y2="47183"/>
                        <a14:foregroundMark x1="53545" y1="93310" x2="53545" y2="93310"/>
                        <a14:foregroundMark x1="14181" y1="17606" x2="14181" y2="17606"/>
                        <a14:foregroundMark x1="14059" y1="3169" x2="14059" y2="3169"/>
                        <a14:foregroundMark x1="14059" y1="3169" x2="14059" y2="3169"/>
                        <a14:foregroundMark x1="15159" y1="7042" x2="15159" y2="7042"/>
                        <a14:foregroundMark x1="49633" y1="5986" x2="49633" y2="5986"/>
                        <a14:foregroundMark x1="89242" y1="7746" x2="89242" y2="7746"/>
                      </a14:backgroundRemoval>
                    </a14:imgEffect>
                  </a14:imgLayer>
                </a14:imgProps>
              </a:ext>
            </a:extLst>
          </a:blip>
          <a:stretch>
            <a:fillRect/>
          </a:stretch>
        </p:blipFill>
        <p:spPr>
          <a:xfrm>
            <a:off x="3408907" y="3081592"/>
            <a:ext cx="4644254" cy="1612431"/>
          </a:xfrm>
          <a:prstGeom prst="rect">
            <a:avLst/>
          </a:prstGeom>
        </p:spPr>
      </p:pic>
      <p:sp>
        <p:nvSpPr>
          <p:cNvPr id="11" name="Rectangle 10">
            <a:extLst>
              <a:ext uri="{FF2B5EF4-FFF2-40B4-BE49-F238E27FC236}">
                <a16:creationId xmlns:a16="http://schemas.microsoft.com/office/drawing/2014/main" id="{10EC0DCB-F8ED-410D-9957-7D85129DB7F2}"/>
              </a:ext>
            </a:extLst>
          </p:cNvPr>
          <p:cNvSpPr/>
          <p:nvPr/>
        </p:nvSpPr>
        <p:spPr>
          <a:xfrm>
            <a:off x="3628708" y="4820751"/>
            <a:ext cx="409576" cy="567848"/>
          </a:xfrm>
          <a:prstGeom prst="rect">
            <a:avLst/>
          </a:prstGeom>
        </p:spPr>
        <p:txBody>
          <a:bodyPr wrap="square">
            <a:spAutoFit/>
          </a:bodyPr>
          <a:lstStyle/>
          <a:p>
            <a:pPr algn="just" defTabSz="342900">
              <a:lnSpc>
                <a:spcPct val="150000"/>
              </a:lnSpc>
            </a:pPr>
            <a:r>
              <a:rPr lang="en-US" sz="2400" dirty="0">
                <a:latin typeface="UTM Avo" panose="02040603050506020204" pitchFamily="18" charset="0"/>
                <a:cs typeface="Times New Roman" panose="02020603050405020304" pitchFamily="18" charset="0"/>
              </a:rPr>
              <a:t>A</a:t>
            </a:r>
            <a:endParaRPr lang="vi-VN" sz="24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F317908-4F30-4414-859C-DD817D254F72}"/>
              </a:ext>
            </a:extLst>
          </p:cNvPr>
          <p:cNvSpPr/>
          <p:nvPr/>
        </p:nvSpPr>
        <p:spPr>
          <a:xfrm>
            <a:off x="5526246" y="4820751"/>
            <a:ext cx="409576" cy="567848"/>
          </a:xfrm>
          <a:prstGeom prst="rect">
            <a:avLst/>
          </a:prstGeom>
        </p:spPr>
        <p:txBody>
          <a:bodyPr wrap="square">
            <a:spAutoFit/>
          </a:bodyPr>
          <a:lstStyle/>
          <a:p>
            <a:pPr algn="just" defTabSz="342900">
              <a:lnSpc>
                <a:spcPct val="150000"/>
              </a:lnSpc>
            </a:pPr>
            <a:r>
              <a:rPr lang="en-US" sz="2400" dirty="0">
                <a:latin typeface="UTM Avo" panose="02040603050506020204" pitchFamily="18" charset="0"/>
                <a:cs typeface="Times New Roman" panose="02020603050405020304" pitchFamily="18" charset="0"/>
              </a:rPr>
              <a:t>B</a:t>
            </a:r>
            <a:endParaRPr lang="vi-VN" sz="24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CB86505-9CB7-4F61-8B44-6E1849AE6B4A}"/>
              </a:ext>
            </a:extLst>
          </p:cNvPr>
          <p:cNvSpPr/>
          <p:nvPr/>
        </p:nvSpPr>
        <p:spPr>
          <a:xfrm>
            <a:off x="7147746" y="4786219"/>
            <a:ext cx="409576" cy="567848"/>
          </a:xfrm>
          <a:prstGeom prst="rect">
            <a:avLst/>
          </a:prstGeom>
        </p:spPr>
        <p:txBody>
          <a:bodyPr wrap="square">
            <a:spAutoFit/>
          </a:bodyPr>
          <a:lstStyle/>
          <a:p>
            <a:pPr algn="just" defTabSz="342900">
              <a:lnSpc>
                <a:spcPct val="150000"/>
              </a:lnSpc>
            </a:pPr>
            <a:r>
              <a:rPr lang="en-US" sz="2400" dirty="0">
                <a:latin typeface="UTM Avo" panose="02040603050506020204" pitchFamily="18" charset="0"/>
                <a:cs typeface="Times New Roman" panose="02020603050405020304" pitchFamily="18" charset="0"/>
              </a:rPr>
              <a:t>C</a:t>
            </a:r>
            <a:endParaRPr lang="vi-VN" sz="2400" dirty="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B0A76A7-BD4B-4A40-8FD8-A334DDC59C36}"/>
              </a:ext>
            </a:extLst>
          </p:cNvPr>
          <p:cNvSpPr/>
          <p:nvPr/>
        </p:nvSpPr>
        <p:spPr>
          <a:xfrm>
            <a:off x="1078189" y="5440058"/>
            <a:ext cx="10264222" cy="1121846"/>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Em hãy cầm chuột đúng cách, thực hiện thật chính xác và nhanh chóng các thao tác với chuột. </a:t>
            </a:r>
          </a:p>
        </p:txBody>
      </p:sp>
      <p:pic>
        <p:nvPicPr>
          <p:cNvPr id="15" name="Picture 4" descr="Káº¿t quáº£ hÃ¬nh áº£nh cho right icon">
            <a:extLst>
              <a:ext uri="{FF2B5EF4-FFF2-40B4-BE49-F238E27FC236}">
                <a16:creationId xmlns:a16="http://schemas.microsoft.com/office/drawing/2014/main" id="{4D41ABC8-93FB-4582-90AC-E95F2D45CC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4206" y="4093042"/>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930B782-FE7B-45AD-AA97-96F6CD2EE0FF}"/>
              </a:ext>
            </a:extLst>
          </p:cNvPr>
          <p:cNvSpPr/>
          <p:nvPr/>
        </p:nvSpPr>
        <p:spPr>
          <a:xfrm>
            <a:off x="876060" y="3746270"/>
            <a:ext cx="8953740" cy="2862322"/>
          </a:xfrm>
          <a:prstGeom prst="rect">
            <a:avLst/>
          </a:prstGeom>
        </p:spPr>
        <p:txBody>
          <a:bodyPr wrap="square">
            <a:spAutoFit/>
          </a:bodyPr>
          <a:lstStyle/>
          <a:p>
            <a:pPr algn="just" defTabSz="342900">
              <a:lnSpc>
                <a:spcPct val="150000"/>
              </a:lnSpc>
            </a:pPr>
            <a:r>
              <a:rPr lang="vi-VN" sz="2000" dirty="0">
                <a:solidFill>
                  <a:srgbClr val="FF3399"/>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Nháy đúp chuột vào biểu tượng </a:t>
            </a:r>
            <a:r>
              <a:rPr lang="vi-VN" sz="2000" dirty="0">
                <a:solidFill>
                  <a:schemeClr val="bg1"/>
                </a:solidFill>
                <a:latin typeface="UTM Avo" panose="02040603050506020204" pitchFamily="18" charset="0"/>
                <a:cs typeface="Times New Roman" panose="02020603050405020304" pitchFamily="18" charset="0"/>
              </a:rPr>
              <a:t>kh</a:t>
            </a:r>
            <a:r>
              <a:rPr lang="en-US" sz="2000" dirty="0">
                <a:solidFill>
                  <a:schemeClr val="bg1"/>
                </a:solidFill>
                <a:latin typeface="UTM Avo" panose="02040603050506020204" pitchFamily="18" charset="0"/>
                <a:cs typeface="Times New Roman" panose="02020603050405020304" pitchFamily="18" charset="0"/>
              </a:rPr>
              <a:t> </a:t>
            </a:r>
            <a:r>
              <a:rPr lang="vi-VN" sz="2000" dirty="0">
                <a:solidFill>
                  <a:schemeClr val="bg1"/>
                </a:solidFill>
                <a:latin typeface="UTM Avo" panose="02040603050506020204" pitchFamily="18" charset="0"/>
                <a:cs typeface="Times New Roman" panose="02020603050405020304" pitchFamily="18" charset="0"/>
              </a:rPr>
              <a:t>á</a:t>
            </a:r>
            <a:r>
              <a:rPr lang="en-US" sz="2000" dirty="0">
                <a:solidFill>
                  <a:schemeClr val="bg1"/>
                </a:solidFill>
                <a:latin typeface="UTM Avo" panose="02040603050506020204" pitchFamily="18" charset="0"/>
                <a:cs typeface="Times New Roman" panose="02020603050405020304" pitchFamily="18" charset="0"/>
              </a:rPr>
              <a:t>   </a:t>
            </a:r>
            <a:r>
              <a:rPr lang="vi-VN" sz="2000" dirty="0">
                <a:solidFill>
                  <a:schemeClr val="bg1"/>
                </a:solidFill>
                <a:latin typeface="UTM Avo" panose="02040603050506020204" pitchFamily="18" charset="0"/>
                <a:cs typeface="Times New Roman" panose="02020603050405020304" pitchFamily="18" charset="0"/>
              </a:rPr>
              <a:t>c</a:t>
            </a:r>
            <a:r>
              <a:rPr lang="vi-VN" sz="2000" dirty="0">
                <a:latin typeface="UTM Avo" panose="02040603050506020204" pitchFamily="18" charset="0"/>
                <a:cs typeface="Times New Roman" panose="02020603050405020304" pitchFamily="18" charset="0"/>
              </a:rPr>
              <a:t> </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trên màn hình nền để khởi động phần mềm luyện tập chuột </a:t>
            </a:r>
            <a:r>
              <a:rPr lang="vi-VN" sz="2000" dirty="0">
                <a:solidFill>
                  <a:srgbClr val="0998D7"/>
                </a:solidFill>
                <a:latin typeface="UTM Avo" panose="02040603050506020204" pitchFamily="18" charset="0"/>
                <a:cs typeface="Times New Roman" panose="02020603050405020304" pitchFamily="18" charset="0"/>
              </a:rPr>
              <a:t>Basic Mouse Skills</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solidFill>
                  <a:srgbClr val="FF3399"/>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Khi màn hình phần mềm hiện ra, nhấn phím bất kì trên bàn phím hoặc nháy chuột để bắt đầu.</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solidFill>
                  <a:srgbClr val="FF3399"/>
                </a:solidFill>
                <a:latin typeface="UTM Avo" panose="02040603050506020204" pitchFamily="18" charset="0"/>
                <a:cs typeface="Times New Roman" panose="02020603050405020304" pitchFamily="18" charset="0"/>
              </a:rPr>
              <a:t>Bước </a:t>
            </a:r>
            <a:r>
              <a:rPr lang="en-US" sz="2000" dirty="0">
                <a:solidFill>
                  <a:srgbClr val="FF3399"/>
                </a:solidFill>
                <a:latin typeface="UTM Avo" panose="02040603050506020204" pitchFamily="18" charset="0"/>
                <a:cs typeface="Times New Roman" panose="02020603050405020304" pitchFamily="18" charset="0"/>
              </a:rPr>
              <a:t>3</a:t>
            </a:r>
            <a:r>
              <a:rPr lang="vi-VN" sz="2000" dirty="0">
                <a:solidFill>
                  <a:srgbClr val="FF3399"/>
                </a:solidFill>
                <a:latin typeface="UTM Avo" panose="02040603050506020204" pitchFamily="18" charset="0"/>
                <a:cs typeface="Times New Roman" panose="02020603050405020304" pitchFamily="18" charset="0"/>
              </a:rPr>
              <a:t>:</a:t>
            </a:r>
            <a:r>
              <a:rPr lang="vi-VN" sz="2000" dirty="0">
                <a:latin typeface="UTM Avo" panose="02040603050506020204" pitchFamily="18" charset="0"/>
                <a:cs typeface="Times New Roman" panose="02020603050405020304" pitchFamily="18" charset="0"/>
              </a:rPr>
              <a:t> </a:t>
            </a:r>
            <a:r>
              <a:rPr lang="en-US" sz="2000" dirty="0">
                <a:latin typeface="UTM Avo" panose="02040603050506020204" pitchFamily="18" charset="0"/>
                <a:cs typeface="Times New Roman" panose="02020603050405020304" pitchFamily="18" charset="0"/>
              </a:rPr>
              <a:t>T</a:t>
            </a:r>
            <a:r>
              <a:rPr lang="vi-VN" sz="2000" dirty="0">
                <a:latin typeface="UTM Avo" panose="02040603050506020204" pitchFamily="18" charset="0"/>
                <a:cs typeface="Times New Roman" panose="02020603050405020304" pitchFamily="18" charset="0"/>
              </a:rPr>
              <a:t>rên màn hình sẽ xuất hiện một hình vuông, nhiệm vụ của em là di chuyển con trỏ chuột đến vị trí hình vuông đỏ và thực hiện thao tác tương ứng với chuột.</a:t>
            </a:r>
          </a:p>
        </p:txBody>
      </p:sp>
      <p:sp>
        <p:nvSpPr>
          <p:cNvPr id="10" name="Rectangle 9">
            <a:extLst>
              <a:ext uri="{FF2B5EF4-FFF2-40B4-BE49-F238E27FC236}">
                <a16:creationId xmlns:a16="http://schemas.microsoft.com/office/drawing/2014/main" id="{559C6AFC-3B14-4BBC-A6F1-AB870A3E40FA}"/>
              </a:ext>
            </a:extLst>
          </p:cNvPr>
          <p:cNvSpPr/>
          <p:nvPr/>
        </p:nvSpPr>
        <p:spPr>
          <a:xfrm>
            <a:off x="3143250" y="2237908"/>
            <a:ext cx="8488146" cy="1015663"/>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Thực hành đúng thao tác di chuyển chuột, kéo thả chuột, nháy chuột, nháy nút phải chuột, nháy đúp chuột.</a:t>
            </a:r>
          </a:p>
        </p:txBody>
      </p:sp>
      <p:grpSp>
        <p:nvGrpSpPr>
          <p:cNvPr id="11" name="Group 10">
            <a:extLst>
              <a:ext uri="{FF2B5EF4-FFF2-40B4-BE49-F238E27FC236}">
                <a16:creationId xmlns:a16="http://schemas.microsoft.com/office/drawing/2014/main" id="{363716CA-1B0E-4B16-B5B7-81AE36E82D69}"/>
              </a:ext>
            </a:extLst>
          </p:cNvPr>
          <p:cNvGrpSpPr/>
          <p:nvPr/>
        </p:nvGrpSpPr>
        <p:grpSpPr>
          <a:xfrm>
            <a:off x="508226" y="2273521"/>
            <a:ext cx="2387374" cy="584435"/>
            <a:chOff x="581290" y="1091471"/>
            <a:chExt cx="1526272" cy="492699"/>
          </a:xfrm>
        </p:grpSpPr>
        <p:sp>
          <p:nvSpPr>
            <p:cNvPr id="12" name="Rectangle 11">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dirty="0">
                  <a:solidFill>
                    <a:srgbClr val="F03C69"/>
                  </a:solidFill>
                  <a:latin typeface="UTM HelvetIns" panose="02040603050506020204" pitchFamily="18" charset="0"/>
                  <a:cs typeface="Times New Roman" panose="02020603050405020304" pitchFamily="18" charset="0"/>
                </a:rPr>
                <a:t>NHIỆM VỤ    </a:t>
              </a:r>
              <a:endParaRPr lang="vi-VN" sz="2000" dirty="0">
                <a:solidFill>
                  <a:srgbClr val="F03C69"/>
                </a:solidFill>
                <a:latin typeface="SVN-SAF"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FE9FEF3F-9E04-44CD-86C8-B63C40C1D614}"/>
              </a:ext>
            </a:extLst>
          </p:cNvPr>
          <p:cNvSpPr/>
          <p:nvPr/>
        </p:nvSpPr>
        <p:spPr>
          <a:xfrm>
            <a:off x="508226" y="3253571"/>
            <a:ext cx="2615974" cy="553998"/>
          </a:xfrm>
          <a:prstGeom prst="rect">
            <a:avLst/>
          </a:prstGeom>
        </p:spPr>
        <p:txBody>
          <a:bodyPr wrap="square">
            <a:spAutoFit/>
          </a:bodyPr>
          <a:lstStyle/>
          <a:p>
            <a:pPr defTabSz="342900">
              <a:lnSpc>
                <a:spcPct val="150000"/>
              </a:lnSpc>
            </a:pPr>
            <a:r>
              <a:rPr lang="en-US" sz="2000" dirty="0">
                <a:solidFill>
                  <a:srgbClr val="3DC3EC"/>
                </a:solidFill>
                <a:latin typeface="UTM HelvetIns" panose="02040603050506020204" pitchFamily="18" charset="0"/>
                <a:cs typeface="Times New Roman" panose="02020603050405020304" pitchFamily="18" charset="0"/>
              </a:rPr>
              <a:t>H</a:t>
            </a:r>
            <a:r>
              <a:rPr lang="vi-VN" sz="2000" dirty="0">
                <a:solidFill>
                  <a:srgbClr val="3DC3EC"/>
                </a:solidFill>
                <a:latin typeface="UTM HelvetIns" panose="02040603050506020204" pitchFamily="18" charset="0"/>
                <a:cs typeface="Times New Roman" panose="02020603050405020304" pitchFamily="18" charset="0"/>
              </a:rPr>
              <a:t>ƯỚN</a:t>
            </a:r>
            <a:r>
              <a:rPr lang="en-US" sz="2000" dirty="0">
                <a:solidFill>
                  <a:srgbClr val="3DC3EC"/>
                </a:solidFill>
                <a:latin typeface="UTM HelvetIns" panose="02040603050506020204" pitchFamily="18" charset="0"/>
                <a:cs typeface="Times New Roman" panose="02020603050405020304" pitchFamily="18" charset="0"/>
              </a:rPr>
              <a:t>G DẪN</a:t>
            </a:r>
            <a:endParaRPr lang="vi-VN" sz="2000" dirty="0">
              <a:solidFill>
                <a:srgbClr val="3DC3EC"/>
              </a:solidFill>
              <a:latin typeface="SVN-SAF" panose="02040603050506020204" pitchFamily="18" charset="0"/>
              <a:cs typeface="Times New Roman" panose="02020603050405020304" pitchFamily="18" charset="0"/>
            </a:endParaRPr>
          </a:p>
        </p:txBody>
      </p:sp>
      <p:pic>
        <p:nvPicPr>
          <p:cNvPr id="16" name="Picture 15" descr="A picture containing box, container&#10;&#10;Description automatically generated">
            <a:extLst>
              <a:ext uri="{FF2B5EF4-FFF2-40B4-BE49-F238E27FC236}">
                <a16:creationId xmlns:a16="http://schemas.microsoft.com/office/drawing/2014/main" id="{42D56E78-DE46-4D5C-BA13-FFBD599EB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579" y="3592733"/>
            <a:ext cx="2448821" cy="3265267"/>
          </a:xfrm>
          <a:prstGeom prst="rect">
            <a:avLst/>
          </a:prstGeom>
        </p:spPr>
      </p:pic>
      <p:pic>
        <p:nvPicPr>
          <p:cNvPr id="17" name="Picture 16">
            <a:extLst>
              <a:ext uri="{FF2B5EF4-FFF2-40B4-BE49-F238E27FC236}">
                <a16:creationId xmlns:a16="http://schemas.microsoft.com/office/drawing/2014/main" id="{A472CB0A-D04A-4DC7-A0FF-762D7177ECAB}"/>
              </a:ext>
            </a:extLst>
          </p:cNvPr>
          <p:cNvPicPr>
            <a:picLocks noChangeAspect="1"/>
          </p:cNvPicPr>
          <p:nvPr/>
        </p:nvPicPr>
        <p:blipFill>
          <a:blip r:embed="rId4"/>
          <a:stretch>
            <a:fillRect/>
          </a:stretch>
        </p:blipFill>
        <p:spPr>
          <a:xfrm>
            <a:off x="5352930" y="3569606"/>
            <a:ext cx="770970" cy="735925"/>
          </a:xfrm>
          <a:prstGeom prst="rect">
            <a:avLst/>
          </a:prstGeom>
        </p:spPr>
      </p:pic>
    </p:spTree>
    <p:extLst>
      <p:ext uri="{BB962C8B-B14F-4D97-AF65-F5344CB8AC3E}">
        <p14:creationId xmlns:p14="http://schemas.microsoft.com/office/powerpoint/2010/main" val="19154867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1200329"/>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a:p>
            <a:pPr algn="ctr">
              <a:defRPr/>
            </a:pP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5820448" cy="646331"/>
          </a:xfrm>
          <a:prstGeom prst="rect">
            <a:avLst/>
          </a:prstGeom>
          <a:noFill/>
        </p:spPr>
        <p:txBody>
          <a:bodyPr wrap="square">
            <a:spAutoFit/>
          </a:bodyPr>
          <a:lstStyle/>
          <a:p>
            <a:pPr algn="ct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 </a:t>
            </a:r>
          </a:p>
        </p:txBody>
      </p:sp>
      <p:pic>
        <p:nvPicPr>
          <p:cNvPr id="8" name="Picture 7">
            <a:extLst>
              <a:ext uri="{FF2B5EF4-FFF2-40B4-BE49-F238E27FC236}">
                <a16:creationId xmlns:a16="http://schemas.microsoft.com/office/drawing/2014/main" id="{A458D1C7-49C1-41A0-AF77-6A3A8DD0542F}"/>
              </a:ext>
            </a:extLst>
          </p:cNvPr>
          <p:cNvPicPr>
            <a:picLocks noChangeAspect="1"/>
          </p:cNvPicPr>
          <p:nvPr/>
        </p:nvPicPr>
        <p:blipFill rotWithShape="1">
          <a:blip r:embed="rId3"/>
          <a:srcRect b="12364"/>
          <a:stretch/>
        </p:blipFill>
        <p:spPr>
          <a:xfrm>
            <a:off x="1235578" y="2332647"/>
            <a:ext cx="9197472" cy="3572554"/>
          </a:xfrm>
          <a:prstGeom prst="rect">
            <a:avLst/>
          </a:prstGeom>
        </p:spPr>
      </p:pic>
      <p:sp>
        <p:nvSpPr>
          <p:cNvPr id="10" name="Rectangle 9">
            <a:extLst>
              <a:ext uri="{FF2B5EF4-FFF2-40B4-BE49-F238E27FC236}">
                <a16:creationId xmlns:a16="http://schemas.microsoft.com/office/drawing/2014/main" id="{A072FC27-586B-471F-BD42-87360BBC11C7}"/>
              </a:ext>
            </a:extLst>
          </p:cNvPr>
          <p:cNvSpPr/>
          <p:nvPr/>
        </p:nvSpPr>
        <p:spPr>
          <a:xfrm>
            <a:off x="3144455" y="6186062"/>
            <a:ext cx="5903089" cy="573234"/>
          </a:xfrm>
          <a:prstGeom prst="rect">
            <a:avLst/>
          </a:prstGeom>
        </p:spPr>
        <p:txBody>
          <a:bodyPr wrap="square">
            <a:spAutoFit/>
          </a:bodyPr>
          <a:lstStyle/>
          <a:p>
            <a:pPr algn="just" defTabSz="342900">
              <a:lnSpc>
                <a:spcPct val="150000"/>
              </a:lnSpc>
            </a:pPr>
            <a:r>
              <a:rPr lang="en-US" sz="2400" b="1" dirty="0" err="1">
                <a:latin typeface="UTM Avo" panose="02040603050506020204" pitchFamily="18" charset="0"/>
                <a:cs typeface="Times New Roman" panose="02020603050405020304" pitchFamily="18" charset="0"/>
              </a:rPr>
              <a:t>Hình</a:t>
            </a:r>
            <a:r>
              <a:rPr lang="en-US" sz="2400" b="1" dirty="0">
                <a:latin typeface="UTM Avo" panose="02040603050506020204" pitchFamily="18" charset="0"/>
                <a:cs typeface="Times New Roman" panose="02020603050405020304" pitchFamily="18" charset="0"/>
              </a:rPr>
              <a:t> 77. </a:t>
            </a:r>
            <a:r>
              <a:rPr lang="en-US" sz="2400" dirty="0" err="1">
                <a:latin typeface="UTM Avo" panose="02040603050506020204" pitchFamily="18" charset="0"/>
                <a:cs typeface="Times New Roman" panose="02020603050405020304" pitchFamily="18" charset="0"/>
              </a:rPr>
              <a:t>Màn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luyện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tập</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với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chuột</a:t>
            </a:r>
            <a:endParaRPr lang="vi-VN" sz="2400" dirty="0">
              <a:latin typeface="UTM Avo" panose="02040603050506020204" pitchFamily="18" charset="0"/>
              <a:cs typeface="Times New Roman" panose="02020603050405020304" pitchFamily="18" charset="0"/>
            </a:endParaRPr>
          </a:p>
        </p:txBody>
      </p:sp>
      <p:pic>
        <p:nvPicPr>
          <p:cNvPr id="11" name="Picture 10" descr="A picture containing text, indoor&#10;&#10;Description automatically generated">
            <a:extLst>
              <a:ext uri="{FF2B5EF4-FFF2-40B4-BE49-F238E27FC236}">
                <a16:creationId xmlns:a16="http://schemas.microsoft.com/office/drawing/2014/main" id="{458343A4-AB1D-487C-AF1E-4254D614C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8" y="5586990"/>
            <a:ext cx="1661346" cy="1263235"/>
          </a:xfrm>
          <a:prstGeom prst="rect">
            <a:avLst/>
          </a:prstGeom>
        </p:spPr>
      </p:pic>
      <p:pic>
        <p:nvPicPr>
          <p:cNvPr id="12" name="Picture 11" descr="A picture containing toy, doll, clipart&#10;&#10;Description automatically generated">
            <a:extLst>
              <a:ext uri="{FF2B5EF4-FFF2-40B4-BE49-F238E27FC236}">
                <a16:creationId xmlns:a16="http://schemas.microsoft.com/office/drawing/2014/main" id="{12B8D8FD-0B7B-40D9-ADD5-EE85E9C26E0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333" y1="30735" x2="40426" y2="34559"/>
                        <a14:foregroundMark x1="40426" y1="34559" x2="49645" y2="33824"/>
                        <a14:foregroundMark x1="49645" y1="33824" x2="50887" y2="30882"/>
                        <a14:foregroundMark x1="39539" y1="86176" x2="39539" y2="86176"/>
                        <a14:foregroundMark x1="45745" y1="87353" x2="45745" y2="87353"/>
                        <a14:foregroundMark x1="46277" y1="84265" x2="46277" y2="84265"/>
                        <a14:foregroundMark x1="46631" y1="83676" x2="46631" y2="83676"/>
                        <a14:foregroundMark x1="40071" y1="82941" x2="40071" y2="82941"/>
                        <a14:foregroundMark x1="38830" y1="83235" x2="38830" y2="83235"/>
                        <a14:foregroundMark x1="44504" y1="84412" x2="44504" y2="84412"/>
                        <a14:foregroundMark x1="44858" y1="83382" x2="44858" y2="83382"/>
                      </a14:backgroundRemoval>
                    </a14:imgEffect>
                  </a14:imgLayer>
                </a14:imgProps>
              </a:ext>
              <a:ext uri="{28A0092B-C50C-407E-A947-70E740481C1C}">
                <a14:useLocalDpi xmlns:a14="http://schemas.microsoft.com/office/drawing/2010/main" val="0"/>
              </a:ext>
            </a:extLst>
          </a:blip>
          <a:stretch>
            <a:fillRect/>
          </a:stretch>
        </p:blipFill>
        <p:spPr>
          <a:xfrm flipH="1">
            <a:off x="10058400" y="4248434"/>
            <a:ext cx="2299866" cy="2800073"/>
          </a:xfrm>
          <a:prstGeom prst="rect">
            <a:avLst/>
          </a:prstGeom>
        </p:spPr>
      </p:pic>
    </p:spTree>
    <p:extLst>
      <p:ext uri="{BB962C8B-B14F-4D97-AF65-F5344CB8AC3E}">
        <p14:creationId xmlns:p14="http://schemas.microsoft.com/office/powerpoint/2010/main" val="3473903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EA6AD87-8C1E-4292-A133-F49C958A8C78}"/>
              </a:ext>
            </a:extLst>
          </p:cNvPr>
          <p:cNvSpPr/>
          <p:nvPr/>
        </p:nvSpPr>
        <p:spPr>
          <a:xfrm>
            <a:off x="385206" y="2206905"/>
            <a:ext cx="8377794" cy="2251899"/>
          </a:xfrm>
          <a:prstGeom prst="rect">
            <a:avLst/>
          </a:prstGeom>
        </p:spPr>
        <p:txBody>
          <a:bodyPr wrap="square">
            <a:spAutoFit/>
          </a:bodyPr>
          <a:lstStyle/>
          <a:p>
            <a:pPr algn="just" defTabSz="342900">
              <a:spcBef>
                <a:spcPts val="200"/>
              </a:spcBef>
            </a:pPr>
            <a:r>
              <a:rPr lang="vi-VN" sz="2200" dirty="0">
                <a:latin typeface="UTM Avo" panose="02040603050506020204" pitchFamily="18" charset="0"/>
                <a:cs typeface="Times New Roman" panose="02020603050405020304" pitchFamily="18" charset="0"/>
              </a:rPr>
              <a:t>Phần mềm </a:t>
            </a:r>
            <a:r>
              <a:rPr lang="vi-VN" sz="2200" dirty="0">
                <a:solidFill>
                  <a:srgbClr val="0998D7"/>
                </a:solidFill>
                <a:latin typeface="UTM Avo" panose="02040603050506020204" pitchFamily="18" charset="0"/>
                <a:cs typeface="Times New Roman" panose="02020603050405020304" pitchFamily="18" charset="0"/>
              </a:rPr>
              <a:t>Basic Mouse Skills </a:t>
            </a:r>
            <a:r>
              <a:rPr lang="en-US" sz="2200" dirty="0" err="1">
                <a:latin typeface="UTM Avo" panose="02040603050506020204" pitchFamily="18" charset="0"/>
                <a:cs typeface="Times New Roman" panose="02020603050405020304" pitchFamily="18" charset="0"/>
              </a:rPr>
              <a:t>có</a:t>
            </a: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các bài tập theo 5 mức:</a:t>
            </a:r>
            <a:endParaRPr lang="en-US" sz="2200" dirty="0">
              <a:latin typeface="UTM Avo" panose="02040603050506020204" pitchFamily="18" charset="0"/>
              <a:cs typeface="Times New Roman" panose="02020603050405020304" pitchFamily="18" charset="0"/>
            </a:endParaRPr>
          </a:p>
          <a:p>
            <a:pPr algn="just" defTabSz="342900">
              <a:spcBef>
                <a:spcPts val="200"/>
              </a:spcBef>
            </a:pPr>
            <a:r>
              <a:rPr lang="en-US" sz="2200" dirty="0">
                <a:latin typeface="UTM Avo" panose="02040603050506020204" pitchFamily="18" charset="0"/>
                <a:cs typeface="Times New Roman" panose="02020603050405020304" pitchFamily="18" charset="0"/>
              </a:rPr>
              <a:t>-</a:t>
            </a:r>
            <a:r>
              <a:rPr lang="vi-VN" sz="2200" dirty="0">
                <a:latin typeface="UTM Avo" panose="02040603050506020204" pitchFamily="18" charset="0"/>
                <a:cs typeface="Times New Roman" panose="02020603050405020304" pitchFamily="18" charset="0"/>
              </a:rPr>
              <a:t> Mức 1: Luyện thao tác di chuyển chuột. </a:t>
            </a:r>
            <a:endParaRPr lang="en-US" sz="2200" dirty="0">
              <a:latin typeface="UTM Avo" panose="02040603050506020204" pitchFamily="18" charset="0"/>
              <a:cs typeface="Times New Roman" panose="02020603050405020304" pitchFamily="18" charset="0"/>
            </a:endParaRPr>
          </a:p>
          <a:p>
            <a:pPr algn="just" defTabSz="342900">
              <a:spcBef>
                <a:spcPts val="200"/>
              </a:spcBef>
            </a:pP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Mức 2: Luyện thao tác nháy chuột. </a:t>
            </a:r>
            <a:endParaRPr lang="en-US" sz="2200" dirty="0">
              <a:latin typeface="UTM Avo" panose="02040603050506020204" pitchFamily="18" charset="0"/>
              <a:cs typeface="Times New Roman" panose="02020603050405020304" pitchFamily="18" charset="0"/>
            </a:endParaRPr>
          </a:p>
          <a:p>
            <a:pPr algn="just" defTabSz="342900">
              <a:spcBef>
                <a:spcPts val="200"/>
              </a:spcBef>
            </a:pP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Mức 3: Luyện thao tác nháy đúp chuột. </a:t>
            </a:r>
            <a:endParaRPr lang="en-US" sz="2200" dirty="0">
              <a:latin typeface="UTM Avo" panose="02040603050506020204" pitchFamily="18" charset="0"/>
              <a:cs typeface="Times New Roman" panose="02020603050405020304" pitchFamily="18" charset="0"/>
            </a:endParaRPr>
          </a:p>
          <a:p>
            <a:pPr algn="just" defTabSz="342900">
              <a:spcBef>
                <a:spcPts val="200"/>
              </a:spcBef>
            </a:pP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Mức 4: Luyện thao tác nháy nút phải chuột. </a:t>
            </a:r>
            <a:endParaRPr lang="en-US" sz="2200" dirty="0">
              <a:latin typeface="UTM Avo" panose="02040603050506020204" pitchFamily="18" charset="0"/>
              <a:cs typeface="Times New Roman" panose="02020603050405020304" pitchFamily="18" charset="0"/>
            </a:endParaRPr>
          </a:p>
          <a:p>
            <a:pPr algn="just" defTabSz="342900">
              <a:spcBef>
                <a:spcPts val="200"/>
              </a:spcBef>
            </a:pPr>
            <a:r>
              <a:rPr lang="en-US" sz="2200" dirty="0">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Mức 5: Luyện thao tác kéo thả chuột.</a:t>
            </a:r>
            <a:endParaRPr lang="en-US" sz="2200" dirty="0">
              <a:latin typeface="UTM Avo" panose="02040603050506020204" pitchFamily="18" charset="0"/>
              <a:cs typeface="Times New Roman" panose="02020603050405020304" pitchFamily="18" charset="0"/>
            </a:endParaRPr>
          </a:p>
        </p:txBody>
      </p:sp>
      <p:pic>
        <p:nvPicPr>
          <p:cNvPr id="10" name="Picture 9" descr="Icon&#10;&#10;Description automatically generated with medium confidence">
            <a:extLst>
              <a:ext uri="{FF2B5EF4-FFF2-40B4-BE49-F238E27FC236}">
                <a16:creationId xmlns:a16="http://schemas.microsoft.com/office/drawing/2014/main" id="{A0B2FB40-D5BF-45F7-8F4A-F782DE260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989" y="2206905"/>
            <a:ext cx="2212695" cy="2212695"/>
          </a:xfrm>
          <a:prstGeom prst="rect">
            <a:avLst/>
          </a:prstGeom>
        </p:spPr>
      </p:pic>
      <p:pic>
        <p:nvPicPr>
          <p:cNvPr id="11" name="Picture 10" descr="A picture containing box, container&#10;&#10;Description automatically generated">
            <a:extLst>
              <a:ext uri="{FF2B5EF4-FFF2-40B4-BE49-F238E27FC236}">
                <a16:creationId xmlns:a16="http://schemas.microsoft.com/office/drawing/2014/main" id="{06DAB0EE-F913-4A78-855A-8F13E9CC0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8600" y="4458804"/>
            <a:ext cx="1732105" cy="2544369"/>
          </a:xfrm>
          <a:prstGeom prst="rect">
            <a:avLst/>
          </a:prstGeom>
        </p:spPr>
      </p:pic>
      <p:sp>
        <p:nvSpPr>
          <p:cNvPr id="12" name="Rectangle 11">
            <a:extLst>
              <a:ext uri="{FF2B5EF4-FFF2-40B4-BE49-F238E27FC236}">
                <a16:creationId xmlns:a16="http://schemas.microsoft.com/office/drawing/2014/main" id="{1E8EDAAE-74A7-417B-BF91-6063E37740A8}"/>
              </a:ext>
            </a:extLst>
          </p:cNvPr>
          <p:cNvSpPr/>
          <p:nvPr/>
        </p:nvSpPr>
        <p:spPr>
          <a:xfrm>
            <a:off x="2540000" y="4874002"/>
            <a:ext cx="7508835" cy="1615827"/>
          </a:xfrm>
          <a:prstGeom prst="rect">
            <a:avLst/>
          </a:prstGeom>
        </p:spPr>
        <p:txBody>
          <a:bodyPr wrap="square">
            <a:spAutoFit/>
          </a:bodyPr>
          <a:lstStyle/>
          <a:p>
            <a:pPr algn="just" defTabSz="342900">
              <a:lnSpc>
                <a:spcPct val="150000"/>
              </a:lnSpc>
            </a:pPr>
            <a:r>
              <a:rPr lang="en-US" sz="2200" dirty="0">
                <a:latin typeface="UTM Avo" panose="02040603050506020204" pitchFamily="18" charset="0"/>
                <a:cs typeface="Times New Roman" panose="02020603050405020304" pitchFamily="18" charset="0"/>
              </a:rPr>
              <a:t>V</a:t>
            </a:r>
            <a:r>
              <a:rPr lang="vi-VN" sz="2200" dirty="0">
                <a:latin typeface="UTM Avo" panose="02040603050506020204" pitchFamily="18" charset="0"/>
                <a:cs typeface="Times New Roman" panose="02020603050405020304" pitchFamily="18" charset="0"/>
              </a:rPr>
              <a:t>ới mỗi mức, phần mềm quy định 10 lần luyện tập. Phần mềm sẽ tính điểm cho từng mức và thông báo tổng số điểm khi em hoàn thành xong cả 5 mức. </a:t>
            </a:r>
          </a:p>
        </p:txBody>
      </p:sp>
    </p:spTree>
    <p:extLst>
      <p:ext uri="{BB962C8B-B14F-4D97-AF65-F5344CB8AC3E}">
        <p14:creationId xmlns:p14="http://schemas.microsoft.com/office/powerpoint/2010/main" val="25116463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Luyện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tập</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chuột</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4BF2FF3-F443-45AB-A62A-397A3CF7DC3D}"/>
              </a:ext>
            </a:extLst>
          </p:cNvPr>
          <p:cNvSpPr/>
          <p:nvPr/>
        </p:nvSpPr>
        <p:spPr>
          <a:xfrm>
            <a:off x="457200" y="5693471"/>
            <a:ext cx="6852756" cy="573234"/>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Hình 78. </a:t>
            </a:r>
            <a:r>
              <a:rPr lang="en-US" sz="2400">
                <a:latin typeface="UTM Avo" panose="02040603050506020204" pitchFamily="18" charset="0"/>
                <a:cs typeface="Times New Roman" panose="02020603050405020304" pitchFamily="18" charset="0"/>
              </a:rPr>
              <a:t>Màn hình luyện tập kéo thả chuột</a:t>
            </a:r>
            <a:endParaRPr lang="vi-VN" sz="2400">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4F78C92-3856-47D0-9D96-115B5C263575}"/>
              </a:ext>
            </a:extLst>
          </p:cNvPr>
          <p:cNvPicPr>
            <a:picLocks noChangeAspect="1"/>
          </p:cNvPicPr>
          <p:nvPr/>
        </p:nvPicPr>
        <p:blipFill rotWithShape="1">
          <a:blip r:embed="rId3"/>
          <a:srcRect b="11573"/>
          <a:stretch/>
        </p:blipFill>
        <p:spPr>
          <a:xfrm>
            <a:off x="457200" y="2171644"/>
            <a:ext cx="5862578" cy="3530169"/>
          </a:xfrm>
          <a:prstGeom prst="rect">
            <a:avLst/>
          </a:prstGeom>
        </p:spPr>
      </p:pic>
      <p:sp>
        <p:nvSpPr>
          <p:cNvPr id="12" name="Rectangle 11">
            <a:extLst>
              <a:ext uri="{FF2B5EF4-FFF2-40B4-BE49-F238E27FC236}">
                <a16:creationId xmlns:a16="http://schemas.microsoft.com/office/drawing/2014/main" id="{0219A626-85C2-4309-9555-6136964FAB50}"/>
              </a:ext>
            </a:extLst>
          </p:cNvPr>
          <p:cNvSpPr/>
          <p:nvPr/>
        </p:nvSpPr>
        <p:spPr>
          <a:xfrm>
            <a:off x="6432228" y="4269919"/>
            <a:ext cx="5759772" cy="2308324"/>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 Nhấn phím </a:t>
            </a:r>
            <a:r>
              <a:rPr lang="vi-VN" sz="2400" dirty="0">
                <a:solidFill>
                  <a:srgbClr val="0998D7"/>
                </a:solidFill>
                <a:latin typeface="UTM Avo" panose="02040603050506020204" pitchFamily="18" charset="0"/>
                <a:cs typeface="Times New Roman" panose="02020603050405020304" pitchFamily="18" charset="0"/>
              </a:rPr>
              <a:t>N</a:t>
            </a:r>
            <a:r>
              <a:rPr lang="vi-VN" sz="2400" dirty="0">
                <a:latin typeface="UTM Avo" panose="02040603050506020204" pitchFamily="18" charset="0"/>
                <a:cs typeface="Times New Roman" panose="02020603050405020304" pitchFamily="18" charset="0"/>
              </a:rPr>
              <a:t> để chuyển sang mức tiếp theo. </a:t>
            </a:r>
            <a:endParaRPr lang="en-US" sz="2400" dirty="0">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 Nhấn phím </a:t>
            </a:r>
            <a:r>
              <a:rPr lang="vi-VN" sz="2400" dirty="0">
                <a:solidFill>
                  <a:srgbClr val="0998D7"/>
                </a:solidFill>
                <a:latin typeface="UTM Avo" panose="02040603050506020204" pitchFamily="18" charset="0"/>
                <a:cs typeface="Times New Roman" panose="02020603050405020304" pitchFamily="18" charset="0"/>
              </a:rPr>
              <a:t>F2</a:t>
            </a:r>
            <a:r>
              <a:rPr lang="vi-VN" sz="2400" dirty="0">
                <a:latin typeface="UTM Avo" panose="02040603050506020204" pitchFamily="18" charset="0"/>
                <a:cs typeface="Times New Roman" panose="02020603050405020304" pitchFamily="18" charset="0"/>
              </a:rPr>
              <a:t> để luyện tập lại từ đầu. </a:t>
            </a:r>
            <a:endParaRPr lang="en-US" sz="2400" dirty="0">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 Nhấn phím </a:t>
            </a:r>
            <a:r>
              <a:rPr lang="vi-VN" sz="2400" dirty="0">
                <a:solidFill>
                  <a:srgbClr val="0998D7"/>
                </a:solidFill>
                <a:latin typeface="UTM Avo" panose="02040603050506020204" pitchFamily="18" charset="0"/>
                <a:cs typeface="Times New Roman" panose="02020603050405020304" pitchFamily="18" charset="0"/>
              </a:rPr>
              <a:t>Q</a:t>
            </a:r>
            <a:r>
              <a:rPr lang="en-US" sz="2400" dirty="0">
                <a:solidFill>
                  <a:srgbClr val="0998D7"/>
                </a:solidFill>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để kết thúc luyện tập.</a:t>
            </a:r>
          </a:p>
        </p:txBody>
      </p:sp>
      <p:pic>
        <p:nvPicPr>
          <p:cNvPr id="13" name="Picture 12" descr="Logo&#10;&#10;Description automatically generated">
            <a:extLst>
              <a:ext uri="{FF2B5EF4-FFF2-40B4-BE49-F238E27FC236}">
                <a16:creationId xmlns:a16="http://schemas.microsoft.com/office/drawing/2014/main" id="{96AB2C53-DEDE-4C8B-813A-5938A35B2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16560" y="1746185"/>
            <a:ext cx="2351590" cy="3291301"/>
          </a:xfrm>
          <a:prstGeom prst="rect">
            <a:avLst/>
          </a:prstGeom>
        </p:spPr>
      </p:pic>
    </p:spTree>
    <p:extLst>
      <p:ext uri="{BB962C8B-B14F-4D97-AF65-F5344CB8AC3E}">
        <p14:creationId xmlns:p14="http://schemas.microsoft.com/office/powerpoint/2010/main" val="33662630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0.827"/>
  <p:tag name="ISPRING_CUSTOM_TIMING_USED" val="1"/>
  <p:tag name="GENSWF_SLIDE_UID" val="{957E6C08-DF9D-475A-AECC-A22DB588417D}:256"/>
  <p:tag name="GENSWF_SLIDE_TITLE" val="Lời chúc"/>
  <p:tag name="ISPRING_SLIDE_INDENT_LEVEL" val="0"/>
  <p:tag name="ISPRING_SLIDE_ID_2" val="{EE481861-D94E-4419-9BEE-1020292BBFFD}"/>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10957</TotalTime>
  <Words>1707</Words>
  <Application>Microsoft Office PowerPoint</Application>
  <PresentationFormat>Widescreen</PresentationFormat>
  <Paragraphs>190</Paragraphs>
  <Slides>27</Slides>
  <Notes>3</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iCiel Cadena</vt:lpstr>
      <vt:lpstr>UTM Avo</vt:lpstr>
      <vt:lpstr>Calibri</vt:lpstr>
      <vt:lpstr>DFPOP1-W9</vt:lpstr>
      <vt:lpstr>Arial</vt:lpstr>
      <vt:lpstr>Open Sans</vt:lpstr>
      <vt:lpstr>Calibri Light</vt:lpstr>
      <vt:lpstr>UTM HelvetIns</vt:lpstr>
      <vt:lpstr>Times New Roman</vt:lpstr>
      <vt:lpstr>SVN-SAF</vt:lpstr>
      <vt:lpstr>Symbol</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Hp</cp:lastModifiedBy>
  <cp:revision>1241</cp:revision>
  <dcterms:created xsi:type="dcterms:W3CDTF">2021-09-19T04:33:01Z</dcterms:created>
  <dcterms:modified xsi:type="dcterms:W3CDTF">2022-08-12T14:54:30Z</dcterms:modified>
  <cp:category>9Slide.vn</cp:category>
</cp:coreProperties>
</file>