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810" r:id="rId2"/>
  </p:sldMasterIdLst>
  <p:notesMasterIdLst>
    <p:notesMasterId r:id="rId47"/>
  </p:notesMasterIdLst>
  <p:sldIdLst>
    <p:sldId id="563" r:id="rId3"/>
    <p:sldId id="558" r:id="rId4"/>
    <p:sldId id="566" r:id="rId5"/>
    <p:sldId id="565" r:id="rId6"/>
    <p:sldId id="614" r:id="rId7"/>
    <p:sldId id="620" r:id="rId8"/>
    <p:sldId id="655" r:id="rId9"/>
    <p:sldId id="657" r:id="rId10"/>
    <p:sldId id="658" r:id="rId11"/>
    <p:sldId id="659" r:id="rId12"/>
    <p:sldId id="660" r:id="rId13"/>
    <p:sldId id="661" r:id="rId14"/>
    <p:sldId id="662" r:id="rId15"/>
    <p:sldId id="663" r:id="rId16"/>
    <p:sldId id="664" r:id="rId17"/>
    <p:sldId id="665" r:id="rId18"/>
    <p:sldId id="627" r:id="rId19"/>
    <p:sldId id="666" r:id="rId20"/>
    <p:sldId id="667" r:id="rId21"/>
    <p:sldId id="668" r:id="rId22"/>
    <p:sldId id="356" r:id="rId23"/>
    <p:sldId id="357" r:id="rId24"/>
    <p:sldId id="358" r:id="rId25"/>
    <p:sldId id="359" r:id="rId26"/>
    <p:sldId id="360" r:id="rId27"/>
    <p:sldId id="361" r:id="rId28"/>
    <p:sldId id="672" r:id="rId29"/>
    <p:sldId id="362" r:id="rId30"/>
    <p:sldId id="644" r:id="rId31"/>
    <p:sldId id="669" r:id="rId32"/>
    <p:sldId id="670" r:id="rId33"/>
    <p:sldId id="646" r:id="rId34"/>
    <p:sldId id="636" r:id="rId35"/>
    <p:sldId id="637" r:id="rId36"/>
    <p:sldId id="640" r:id="rId37"/>
    <p:sldId id="638" r:id="rId38"/>
    <p:sldId id="639" r:id="rId39"/>
    <p:sldId id="648" r:id="rId40"/>
    <p:sldId id="649" r:id="rId41"/>
    <p:sldId id="650" r:id="rId42"/>
    <p:sldId id="651" r:id="rId43"/>
    <p:sldId id="652" r:id="rId44"/>
    <p:sldId id="653" r:id="rId45"/>
    <p:sldId id="601" r:id="rId46"/>
  </p:sldIdLst>
  <p:sldSz cx="12192000" cy="6858000"/>
  <p:notesSz cx="6858000" cy="9144000"/>
  <p:embeddedFontLst>
    <p:embeddedFont>
      <p:font typeface="等线" panose="02010600030101010101" pitchFamily="2" charset="-122"/>
      <p:regular r:id="rId48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Franklin Gothic Book" panose="020B0503020102020204" pitchFamily="34" charset="0"/>
      <p:regular r:id="rId56"/>
      <p:italic r:id="rId57"/>
    </p:embeddedFont>
    <p:embeddedFont>
      <p:font typeface="Franklin Gothic Medium" panose="020B0603020102020204" pitchFamily="34" charset="0"/>
      <p:regular r:id="rId58"/>
      <p:italic r:id="rId59"/>
    </p:embeddedFont>
    <p:embeddedFont>
      <p:font typeface="iCiel Cadena" panose="02000503000000020004" charset="0"/>
      <p:bold r:id="rId60"/>
    </p:embeddedFont>
  </p:embeddedFontLst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  <a:srgbClr val="FF3399"/>
    <a:srgbClr val="FF66FF"/>
    <a:srgbClr val="006600"/>
    <a:srgbClr val="FF0066"/>
    <a:srgbClr val="008000"/>
    <a:srgbClr val="FEC63B"/>
    <a:srgbClr val="0E6FB2"/>
    <a:srgbClr val="FBA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4" autoAdjust="0"/>
    <p:restoredTop sz="97331" autoAdjust="0"/>
  </p:normalViewPr>
  <p:slideViewPr>
    <p:cSldViewPr>
      <p:cViewPr varScale="1">
        <p:scale>
          <a:sx n="68" d="100"/>
          <a:sy n="68" d="100"/>
        </p:scale>
        <p:origin x="7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3.xml"/><Relationship Id="rId61" Type="http://schemas.openxmlformats.org/officeDocument/2006/relationships/tags" Target="tags/tag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E054D001-1046-4A94-B0BF-CF678E4A1125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9E59324A-3CEA-4854-AD43-9F1464096E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3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4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8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86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94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43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85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46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4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44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40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82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52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42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62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41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44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56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18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June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51077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  <a:latin typeface="Times New Roman" panose="02020603050405020304" pitchFamily="18" charset="0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June 16,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9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audio" Target="../media/media3.wav"/><Relationship Id="rId16" Type="http://schemas.openxmlformats.org/officeDocument/2006/relationships/image" Target="../media/image49.png"/><Relationship Id="rId1" Type="http://schemas.microsoft.com/office/2007/relationships/media" Target="../media/media3.wa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6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46.png"/><Relationship Id="rId17" Type="http://schemas.openxmlformats.org/officeDocument/2006/relationships/image" Target="../media/image55.png"/><Relationship Id="rId2" Type="http://schemas.openxmlformats.org/officeDocument/2006/relationships/audio" Target="../media/media3.wav"/><Relationship Id="rId16" Type="http://schemas.openxmlformats.org/officeDocument/2006/relationships/image" Target="../media/image54.png"/><Relationship Id="rId1" Type="http://schemas.microsoft.com/office/2007/relationships/media" Target="../media/media3.wav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10" Type="http://schemas.openxmlformats.org/officeDocument/2006/relationships/image" Target="../media/image52.png"/><Relationship Id="rId4" Type="http://schemas.openxmlformats.org/officeDocument/2006/relationships/audio" Target="../media/media4.mp3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4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4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62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46.png"/><Relationship Id="rId17" Type="http://schemas.openxmlformats.org/officeDocument/2006/relationships/image" Target="../media/image61.png"/><Relationship Id="rId2" Type="http://schemas.openxmlformats.org/officeDocument/2006/relationships/audio" Target="../media/media3.wav"/><Relationship Id="rId16" Type="http://schemas.openxmlformats.org/officeDocument/2006/relationships/image" Target="../media/image60.png"/><Relationship Id="rId1" Type="http://schemas.microsoft.com/office/2007/relationships/media" Target="../media/media3.wav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4.wdp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4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microsoft.com/office/2007/relationships/hdphoto" Target="../media/hdphoto8.wdp"/><Relationship Id="rId3" Type="http://schemas.openxmlformats.org/officeDocument/2006/relationships/image" Target="../media/image73.png"/><Relationship Id="rId7" Type="http://schemas.microsoft.com/office/2007/relationships/hdphoto" Target="../media/hdphoto6.wdp"/><Relationship Id="rId12" Type="http://schemas.openxmlformats.org/officeDocument/2006/relationships/image" Target="../media/image76.png"/><Relationship Id="rId2" Type="http://schemas.openxmlformats.org/officeDocument/2006/relationships/slide" Target="slide39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slide" Target="slide42.xml"/><Relationship Id="rId5" Type="http://schemas.openxmlformats.org/officeDocument/2006/relationships/slide" Target="slide40.xml"/><Relationship Id="rId15" Type="http://schemas.openxmlformats.org/officeDocument/2006/relationships/image" Target="../media/image77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75.png"/><Relationship Id="rId14" Type="http://schemas.openxmlformats.org/officeDocument/2006/relationships/slide" Target="slide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microsoft.com/office/2007/relationships/hdphoto" Target="../media/hdphoto1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microsoft.com/office/2007/relationships/hdphoto" Target="../media/hdphoto5.wdp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9.png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slide" Target="slide26.xml"/><Relationship Id="rId4" Type="http://schemas.microsoft.com/office/2007/relationships/hdphoto" Target="../media/hdphoto11.wdp"/><Relationship Id="rId9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slide" Target="slide26.xml"/><Relationship Id="rId4" Type="http://schemas.microsoft.com/office/2007/relationships/hdphoto" Target="../media/hdphoto1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slide" Target="slide26.xml"/><Relationship Id="rId4" Type="http://schemas.microsoft.com/office/2007/relationships/hdphoto" Target="../media/hdphoto1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1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slide" Target="slide26.xml"/><Relationship Id="rId4" Type="http://schemas.microsoft.com/office/2007/relationships/hdphoto" Target="../media/hdphoto1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 HẢI LĂNG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TH&amp;THCS HẢI XUÂN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BA103-3386-B9AA-F189-566DA0933B2C}"/>
              </a:ext>
            </a:extLst>
          </p:cNvPr>
          <p:cNvSpPr/>
          <p:nvPr/>
        </p:nvSpPr>
        <p:spPr>
          <a:xfrm>
            <a:off x="1088212" y="3254798"/>
            <a:ext cx="10265588" cy="18700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599467-F296-2BC9-E0A7-5742A5DCAE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05" y="2971914"/>
            <a:ext cx="1317772" cy="1166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1977609" y="3413861"/>
            <a:ext cx="8918992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mềm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sửa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FF33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124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0452EDC-C63D-B063-4D00-DB0C68DA8BCB}"/>
              </a:ext>
            </a:extLst>
          </p:cNvPr>
          <p:cNvSpPr/>
          <p:nvPr/>
        </p:nvSpPr>
        <p:spPr>
          <a:xfrm>
            <a:off x="1284308" y="2970217"/>
            <a:ext cx="10755292" cy="122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342900">
              <a:lnSpc>
                <a:spcPct val="150000"/>
              </a:lnSpc>
            </a:pPr>
            <a:endParaRPr lang="vi-VN" sz="2600" b="1" dirty="0">
              <a:solidFill>
                <a:srgbClr val="0000CC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614D8-1823-A8B8-0B19-68F1C8D4C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43" y="2971800"/>
            <a:ext cx="983065" cy="9678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C759F5-92E6-989E-A67C-62CDA120224E}"/>
              </a:ext>
            </a:extLst>
          </p:cNvPr>
          <p:cNvSpPr/>
          <p:nvPr/>
        </p:nvSpPr>
        <p:spPr>
          <a:xfrm>
            <a:off x="2120052" y="3794660"/>
            <a:ext cx="7310526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8517E7-F9C9-5296-AC45-B661E778C4FD}"/>
              </a:ext>
            </a:extLst>
          </p:cNvPr>
          <p:cNvSpPr/>
          <p:nvPr/>
        </p:nvSpPr>
        <p:spPr>
          <a:xfrm>
            <a:off x="2120052" y="4417532"/>
            <a:ext cx="731052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E7D29F-8EDF-7AC1-2982-926E992A9FBE}"/>
              </a:ext>
            </a:extLst>
          </p:cNvPr>
          <p:cNvSpPr/>
          <p:nvPr/>
        </p:nvSpPr>
        <p:spPr>
          <a:xfrm>
            <a:off x="2120052" y="5037311"/>
            <a:ext cx="7310526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                             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B531634E-00FD-8803-6E77-96C853330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401" y="4829269"/>
            <a:ext cx="1234582" cy="12171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E2799FF-CC41-CD7D-929C-D0C85089DFCE}"/>
              </a:ext>
            </a:extLst>
          </p:cNvPr>
          <p:cNvSpPr/>
          <p:nvPr/>
        </p:nvSpPr>
        <p:spPr>
          <a:xfrm>
            <a:off x="2092531" y="5638800"/>
            <a:ext cx="731052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96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3" grpId="0"/>
      <p:bldP spid="25" grpId="0"/>
      <p:bldP spid="2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loud 25">
            <a:extLst>
              <a:ext uri="{FF2B5EF4-FFF2-40B4-BE49-F238E27FC236}">
                <a16:creationId xmlns:a16="http://schemas.microsoft.com/office/drawing/2014/main" id="{EBF6BF59-D376-633C-D645-7E26D28300BF}"/>
              </a:ext>
            </a:extLst>
          </p:cNvPr>
          <p:cNvSpPr/>
          <p:nvPr/>
        </p:nvSpPr>
        <p:spPr>
          <a:xfrm>
            <a:off x="1295400" y="2896385"/>
            <a:ext cx="7315200" cy="306781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798303-5332-49A1-5D08-FAAF8B7F111E}"/>
              </a:ext>
            </a:extLst>
          </p:cNvPr>
          <p:cNvSpPr txBox="1"/>
          <p:nvPr/>
        </p:nvSpPr>
        <p:spPr>
          <a:xfrm>
            <a:off x="2403477" y="3462245"/>
            <a:ext cx="52927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Ngày Nhà Giáo Tóc Dài Cô Giáo Xinh đẹp ôm Sách Minh Họa Bài Giảng | Công cụ  đồ họa PSD Tải xuống miễn phí - Pikbest | Tóc dài, Tóc, Hình ảnh">
            <a:extLst>
              <a:ext uri="{FF2B5EF4-FFF2-40B4-BE49-F238E27FC236}">
                <a16:creationId xmlns:a16="http://schemas.microsoft.com/office/drawing/2014/main" id="{6E30DE31-F9F7-C512-C1F5-A57264895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860" y="3287290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10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38634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2895600" y="1905000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88196" y="1828801"/>
            <a:ext cx="2862848" cy="847736"/>
            <a:chOff x="558408" y="900102"/>
            <a:chExt cx="2862848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58408" y="1030168"/>
              <a:ext cx="2318531" cy="661655"/>
              <a:chOff x="5942171" y="1339307"/>
              <a:chExt cx="2318531" cy="661655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339307"/>
                <a:ext cx="2298341" cy="661655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42171" y="138241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4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C798303-5332-49A1-5D08-FAAF8B7F111E}"/>
              </a:ext>
            </a:extLst>
          </p:cNvPr>
          <p:cNvSpPr txBox="1"/>
          <p:nvPr/>
        </p:nvSpPr>
        <p:spPr>
          <a:xfrm>
            <a:off x="361165" y="2514600"/>
            <a:ext cx="1104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A9ADD-499E-0B98-8243-F46FD456EC26}"/>
              </a:ext>
            </a:extLst>
          </p:cNvPr>
          <p:cNvSpPr txBox="1"/>
          <p:nvPr/>
        </p:nvSpPr>
        <p:spPr>
          <a:xfrm>
            <a:off x="345925" y="3033218"/>
            <a:ext cx="1104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9B6C9-89C3-A480-474B-1A6835615E37}"/>
              </a:ext>
            </a:extLst>
          </p:cNvPr>
          <p:cNvSpPr txBox="1"/>
          <p:nvPr/>
        </p:nvSpPr>
        <p:spPr>
          <a:xfrm>
            <a:off x="361165" y="3566618"/>
            <a:ext cx="1104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6B8C65-2471-927C-A114-D8734C1665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90" t="7674" r="27613" b="74457"/>
          <a:stretch/>
        </p:blipFill>
        <p:spPr>
          <a:xfrm>
            <a:off x="3313849" y="4100018"/>
            <a:ext cx="5564302" cy="6710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C60E2F-60BA-43A5-BDD1-06E662A162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684" t="25368" r="640"/>
          <a:stretch/>
        </p:blipFill>
        <p:spPr>
          <a:xfrm>
            <a:off x="6324600" y="4750210"/>
            <a:ext cx="5126852" cy="14981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2DD290-1459-26FB-12BE-31B18B37C9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368" r="47307"/>
          <a:stretch/>
        </p:blipFill>
        <p:spPr>
          <a:xfrm>
            <a:off x="609600" y="4771035"/>
            <a:ext cx="5753100" cy="14773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867557B-4C1A-EB61-0414-A3FB43ADAD80}"/>
              </a:ext>
            </a:extLst>
          </p:cNvPr>
          <p:cNvSpPr txBox="1"/>
          <p:nvPr/>
        </p:nvSpPr>
        <p:spPr>
          <a:xfrm>
            <a:off x="9463477" y="4419600"/>
            <a:ext cx="265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6CAD58-9926-0361-7F4E-F19DEB9F04A8}"/>
              </a:ext>
            </a:extLst>
          </p:cNvPr>
          <p:cNvSpPr txBox="1"/>
          <p:nvPr/>
        </p:nvSpPr>
        <p:spPr>
          <a:xfrm>
            <a:off x="740548" y="4771035"/>
            <a:ext cx="265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9F3D9F-3EE1-F2AB-3D0E-6438D6182CBC}"/>
              </a:ext>
            </a:extLst>
          </p:cNvPr>
          <p:cNvSpPr txBox="1"/>
          <p:nvPr/>
        </p:nvSpPr>
        <p:spPr>
          <a:xfrm>
            <a:off x="533400" y="6248400"/>
            <a:ext cx="1104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637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4" grpId="0"/>
      <p:bldP spid="2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38634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2895600" y="1905000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88196" y="1828801"/>
            <a:ext cx="2862848" cy="847736"/>
            <a:chOff x="558408" y="900102"/>
            <a:chExt cx="2862848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58408" y="1030168"/>
              <a:ext cx="2318531" cy="661655"/>
              <a:chOff x="5942171" y="1339307"/>
              <a:chExt cx="2318531" cy="661655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339307"/>
                <a:ext cx="2298341" cy="661655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42171" y="138241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4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C798303-5332-49A1-5D08-FAAF8B7F111E}"/>
              </a:ext>
            </a:extLst>
          </p:cNvPr>
          <p:cNvSpPr txBox="1"/>
          <p:nvPr/>
        </p:nvSpPr>
        <p:spPr>
          <a:xfrm>
            <a:off x="361164" y="2627293"/>
            <a:ext cx="115260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67557B-4C1A-EB61-0414-A3FB43ADAD80}"/>
              </a:ext>
            </a:extLst>
          </p:cNvPr>
          <p:cNvSpPr txBox="1"/>
          <p:nvPr/>
        </p:nvSpPr>
        <p:spPr>
          <a:xfrm>
            <a:off x="932033" y="5496580"/>
            <a:ext cx="7036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Delete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Backspace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6CAD58-9926-0361-7F4E-F19DEB9F04A8}"/>
              </a:ext>
            </a:extLst>
          </p:cNvPr>
          <p:cNvSpPr txBox="1"/>
          <p:nvPr/>
        </p:nvSpPr>
        <p:spPr>
          <a:xfrm>
            <a:off x="932033" y="3515380"/>
            <a:ext cx="4467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9F3D9F-3EE1-F2AB-3D0E-6438D6182CBC}"/>
              </a:ext>
            </a:extLst>
          </p:cNvPr>
          <p:cNvSpPr txBox="1"/>
          <p:nvPr/>
        </p:nvSpPr>
        <p:spPr>
          <a:xfrm>
            <a:off x="533400" y="6248400"/>
            <a:ext cx="1104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C6F8A-7238-9DCD-A25B-D70B6225C9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t="25866" r="61397" b="25713"/>
          <a:stretch/>
        </p:blipFill>
        <p:spPr>
          <a:xfrm>
            <a:off x="910863" y="4014566"/>
            <a:ext cx="3910324" cy="1355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D7E749-3D0A-89BB-659C-B84232F5AAC4}"/>
              </a:ext>
            </a:extLst>
          </p:cNvPr>
          <p:cNvSpPr txBox="1"/>
          <p:nvPr/>
        </p:nvSpPr>
        <p:spPr>
          <a:xfrm>
            <a:off x="7114551" y="3749850"/>
            <a:ext cx="4467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73A919B-DC1C-AE84-5D67-A9EBF30236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649" t="25867" r="7638" b="20685"/>
          <a:stretch/>
        </p:blipFill>
        <p:spPr>
          <a:xfrm>
            <a:off x="6781799" y="4331500"/>
            <a:ext cx="4137847" cy="9263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61F3041C-7559-3663-6BE3-19ABF4AA8A50}"/>
              </a:ext>
            </a:extLst>
          </p:cNvPr>
          <p:cNvSpPr/>
          <p:nvPr/>
        </p:nvSpPr>
        <p:spPr>
          <a:xfrm>
            <a:off x="4972231" y="4879774"/>
            <a:ext cx="1422597" cy="166813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94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  <p:bldP spid="28" grpId="0"/>
      <p:bldP spid="29" grpId="0"/>
      <p:bldP spid="7" grpId="0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38634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2895600" y="1905000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88196" y="1828801"/>
            <a:ext cx="2862848" cy="847736"/>
            <a:chOff x="558408" y="900102"/>
            <a:chExt cx="2862848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58408" y="1030168"/>
              <a:ext cx="2318531" cy="661655"/>
              <a:chOff x="5942171" y="1339307"/>
              <a:chExt cx="2318531" cy="661655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339307"/>
                <a:ext cx="2298341" cy="661655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42171" y="138241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4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33B441-00CF-E846-A009-D73E57EC74D7}"/>
              </a:ext>
            </a:extLst>
          </p:cNvPr>
          <p:cNvSpPr/>
          <p:nvPr/>
        </p:nvSpPr>
        <p:spPr>
          <a:xfrm>
            <a:off x="1088212" y="3254798"/>
            <a:ext cx="10265588" cy="18700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0196E-CBC8-6007-C542-F57D738DA6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05" y="2971914"/>
            <a:ext cx="1317772" cy="1166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5B00A4-1D47-9231-ECF8-677FDEA54504}"/>
              </a:ext>
            </a:extLst>
          </p:cNvPr>
          <p:cNvSpPr txBox="1"/>
          <p:nvPr/>
        </p:nvSpPr>
        <p:spPr>
          <a:xfrm>
            <a:off x="1977609" y="3528381"/>
            <a:ext cx="8918992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xóa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Delete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Backspace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29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38634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2895600" y="1905000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88196" y="1828801"/>
            <a:ext cx="2862848" cy="847736"/>
            <a:chOff x="558408" y="900102"/>
            <a:chExt cx="2862848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58408" y="1030168"/>
              <a:ext cx="2318531" cy="661655"/>
              <a:chOff x="5942171" y="1339307"/>
              <a:chExt cx="2318531" cy="661655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339307"/>
                <a:ext cx="2298341" cy="661655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42171" y="138241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4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94E5702-B7BD-1EE6-4B36-1B512B2DE5A4}"/>
              </a:ext>
            </a:extLst>
          </p:cNvPr>
          <p:cNvSpPr/>
          <p:nvPr/>
        </p:nvSpPr>
        <p:spPr>
          <a:xfrm>
            <a:off x="1284308" y="2590800"/>
            <a:ext cx="1075529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ĐÚNG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928D0D-4B94-505F-CD53-F704D2445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43" y="2668583"/>
            <a:ext cx="983065" cy="9678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0FA8B6-5108-2BB1-1853-1455B6D6948C}"/>
              </a:ext>
            </a:extLst>
          </p:cNvPr>
          <p:cNvSpPr/>
          <p:nvPr/>
        </p:nvSpPr>
        <p:spPr>
          <a:xfrm>
            <a:off x="1016235" y="3571597"/>
            <a:ext cx="11175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B6DB96-E704-4D20-12CA-BDD94056D02C}"/>
              </a:ext>
            </a:extLst>
          </p:cNvPr>
          <p:cNvSpPr/>
          <p:nvPr/>
        </p:nvSpPr>
        <p:spPr>
          <a:xfrm>
            <a:off x="990600" y="4335494"/>
            <a:ext cx="1120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15827C-C901-621F-CB42-CAC4509312F0}"/>
              </a:ext>
            </a:extLst>
          </p:cNvPr>
          <p:cNvSpPr/>
          <p:nvPr/>
        </p:nvSpPr>
        <p:spPr>
          <a:xfrm>
            <a:off x="990600" y="4955273"/>
            <a:ext cx="11031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3E417-94A3-75F4-76C0-BE43918368E1}"/>
              </a:ext>
            </a:extLst>
          </p:cNvPr>
          <p:cNvSpPr/>
          <p:nvPr/>
        </p:nvSpPr>
        <p:spPr>
          <a:xfrm>
            <a:off x="990600" y="5562600"/>
            <a:ext cx="10977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Phát biểu nào sau đây không đúng về thao tác xóa văn bản">
            <a:extLst>
              <a:ext uri="{FF2B5EF4-FFF2-40B4-BE49-F238E27FC236}">
                <a16:creationId xmlns:a16="http://schemas.microsoft.com/office/drawing/2014/main" id="{A255369E-E6FD-B703-78CE-7F5132ED67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295774"/>
            <a:ext cx="876300" cy="985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245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057404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NHIỆM VỤ 1:</a:t>
            </a:r>
            <a:r>
              <a:rPr 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3365" y="5902231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AA290-9F1A-2630-91EA-422B2717A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34" y="2590800"/>
            <a:ext cx="11550066" cy="27702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5F0812-073D-F290-6D91-5FF71FCA44B5}"/>
              </a:ext>
            </a:extLst>
          </p:cNvPr>
          <p:cNvSpPr/>
          <p:nvPr/>
        </p:nvSpPr>
        <p:spPr>
          <a:xfrm>
            <a:off x="2065482" y="5349240"/>
            <a:ext cx="8899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42.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76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9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133600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600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765" y="2623900"/>
            <a:ext cx="1141383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             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Word.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275245" y="3603248"/>
            <a:ext cx="116415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3D4C2F-92E6-9F8A-F922-3C533FF26369}"/>
              </a:ext>
            </a:extLst>
          </p:cNvPr>
          <p:cNvSpPr/>
          <p:nvPr/>
        </p:nvSpPr>
        <p:spPr>
          <a:xfrm>
            <a:off x="275245" y="4572000"/>
            <a:ext cx="116415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8C9AD9-B099-30EB-42B3-0595DE47C220}"/>
              </a:ext>
            </a:extLst>
          </p:cNvPr>
          <p:cNvSpPr/>
          <p:nvPr/>
        </p:nvSpPr>
        <p:spPr>
          <a:xfrm>
            <a:off x="306654" y="5486400"/>
            <a:ext cx="114138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Khởi động phần mềm và soạn thảo đoạn văn bản tiếng Việt sau">
            <a:extLst>
              <a:ext uri="{FF2B5EF4-FFF2-40B4-BE49-F238E27FC236}">
                <a16:creationId xmlns:a16="http://schemas.microsoft.com/office/drawing/2014/main" id="{B44CEBAB-14DA-E0E4-6021-CD21B5799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79685"/>
            <a:ext cx="9906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612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098357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NHIỆM VỤ 1:</a:t>
            </a:r>
            <a:r>
              <a:rPr 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2882" y="2686053"/>
            <a:ext cx="11413835" cy="1384995"/>
          </a:xfrm>
          <a:prstGeom prst="rect">
            <a:avLst/>
          </a:prstGeom>
          <a:ln>
            <a:solidFill>
              <a:srgbClr val="FF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Shift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926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3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2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8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31" y="171540"/>
            <a:ext cx="616791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9" y="1123847"/>
            <a:ext cx="988559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4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7" y="363003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2" y="683199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12854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NHIỆM VỤ 2: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2882" y="3128427"/>
            <a:ext cx="11413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0EB220-037D-69FE-F3EB-6CFD6DC9393B}"/>
              </a:ext>
            </a:extLst>
          </p:cNvPr>
          <p:cNvSpPr/>
          <p:nvPr/>
        </p:nvSpPr>
        <p:spPr>
          <a:xfrm>
            <a:off x="304800" y="2631757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600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575016-1046-492F-9582-8AEE16BAA5CF}"/>
              </a:ext>
            </a:extLst>
          </p:cNvPr>
          <p:cNvSpPr/>
          <p:nvPr/>
        </p:nvSpPr>
        <p:spPr>
          <a:xfrm>
            <a:off x="260005" y="4151293"/>
            <a:ext cx="11413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 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CayGao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121917-1894-4162-9526-C6D39E7739B1}"/>
              </a:ext>
            </a:extLst>
          </p:cNvPr>
          <p:cNvSpPr/>
          <p:nvPr/>
        </p:nvSpPr>
        <p:spPr>
          <a:xfrm>
            <a:off x="352373" y="5345676"/>
            <a:ext cx="114138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ưu tệp văn bản vào thư mục của em với tên phù hợp">
            <a:extLst>
              <a:ext uri="{FF2B5EF4-FFF2-40B4-BE49-F238E27FC236}">
                <a16:creationId xmlns:a16="http://schemas.microsoft.com/office/drawing/2014/main" id="{C41A363A-BEED-0023-CEA4-3B3B04AD9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26649"/>
            <a:ext cx="6858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504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3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2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8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40" y="1953522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white"/>
                </a:solidFill>
                <a:latin typeface="iCiel Cadena" panose="02000503000000020004" pitchFamily="50" charset="0"/>
              </a:rPr>
              <a:t>Bắt</a:t>
            </a:r>
            <a:r>
              <a:rPr lang="en-US" sz="3200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iCiel Cadena" panose="02000503000000020004" pitchFamily="50" charset="0"/>
              </a:rPr>
              <a:t>đầu</a:t>
            </a:r>
            <a:endParaRPr lang="en-US" sz="3200" dirty="0">
              <a:solidFill>
                <a:prstClr val="white"/>
              </a:solidFill>
              <a:latin typeface="iCiel Cadena" panose="02000503000000020004" pitchFamily="50" charset="0"/>
            </a:endParaRP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8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2" y="34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867915" y="1915010"/>
            <a:ext cx="5005345" cy="410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2" y="2531543"/>
            <a:ext cx="6415218" cy="8208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b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3" y="3427018"/>
            <a:ext cx="6999111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C, D.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9" y="234871"/>
            <a:ext cx="3694756" cy="1630243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6" y="2082032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357730" y="3075428"/>
              <a:ext cx="438623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357730" y="4981628"/>
              <a:ext cx="438623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r>
                <a:rPr lang="en-US" sz="2667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1: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Đâu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là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biểu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tượng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chương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trình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Word?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027" y="5252580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5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28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>
                <a:buClrTx/>
                <a:buFontTx/>
                <a:buNone/>
              </a:pP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!</a:t>
              </a:r>
            </a:p>
            <a:p>
              <a:pPr algn="ctr">
                <a:buClrTx/>
                <a:buFontTx/>
                <a:buNone/>
              </a:pP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rất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thích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màu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này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97A94-2C82-4C3F-C9D5-0BE5242919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88230" y="3191692"/>
            <a:ext cx="1438276" cy="1388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D2BE9-44BD-B61F-6EF9-20BBEFFDE5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7773" y="5151957"/>
            <a:ext cx="1438277" cy="1432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E75A3C-AE56-FC2A-8B39-892F625907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0077" y="3163068"/>
            <a:ext cx="1519450" cy="14459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5049F8-61A2-2768-EF1A-F4DB720CCD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24607" y="5018787"/>
            <a:ext cx="1449368" cy="15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8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7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4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5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52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3" fill="hold">
                          <p:stCondLst>
                            <p:cond delay="0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6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" grpId="0"/>
          <p:bldP spid="50" grpId="0"/>
          <p:bldP spid="50" grpId="1"/>
          <p:bldP spid="52" grpId="0"/>
          <p:bldP spid="52" grpId="1"/>
          <p:bldP spid="53" grpId="0"/>
          <p:bldP spid="5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4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5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52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3" fill="hold">
                          <p:stCondLst>
                            <p:cond delay="0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6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" grpId="0"/>
          <p:bldP spid="50" grpId="0"/>
          <p:bldP spid="50" grpId="1"/>
          <p:bldP spid="52" grpId="0"/>
          <p:bldP spid="52" grpId="1"/>
          <p:bldP spid="53" grpId="0"/>
          <p:bldP spid="53" grpId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nl-NL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2: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nút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soạn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altLang="en-US" sz="32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>
                <a:lnSpc>
                  <a:spcPct val="150000"/>
                </a:lnSpc>
                <a:buClrTx/>
              </a:pP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5219641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6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66209-74CD-909F-1295-7D6075C4A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904884" y="3325969"/>
            <a:ext cx="1930591" cy="93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59922-0021-E66C-E0CD-A8BAC595F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70331" y="5318162"/>
            <a:ext cx="2017401" cy="100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0AE16-07AA-EDAB-5F10-9FE3BF4B4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669664" y="3248675"/>
            <a:ext cx="2259464" cy="115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5A09D0-94DF-78D4-03D5-C6F6CED97C5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59401"/>
          <a:stretch/>
        </p:blipFill>
        <p:spPr>
          <a:xfrm>
            <a:off x="8669663" y="5336574"/>
            <a:ext cx="1852005" cy="98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9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0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1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0" grpId="1"/>
          <p:bldP spid="61" grpId="0"/>
          <p:bldP spid="62" grpId="0"/>
          <p:bldP spid="6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9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0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1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0" grpId="1"/>
          <p:bldP spid="61" grpId="0"/>
          <p:bldP spid="62" grpId="0"/>
          <p:bldP spid="62" grpId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Ngay sau chữ T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Ngay sau chữ C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Ngay trước chữ T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Ngay trước chữ C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115839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Backspace (←)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xoá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TIN HỌC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trỏ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soạn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5219641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2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6614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0" grpId="1"/>
          <p:bldP spid="61" grpId="0"/>
          <p:bldP spid="61" grpId="1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0" grpId="1"/>
          <p:bldP spid="61" grpId="0"/>
          <p:bldP spid="61" grpId="1"/>
          <p:bldP spid="62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343554" y="3075428"/>
              <a:ext cx="440041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</a:t>
              </a: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Shift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533561" y="3075428"/>
              <a:ext cx="429573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Caps Lock </a:t>
              </a: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xuống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và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nhấn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algn="ctr">
                <a:buClrTx/>
                <a:buFontTx/>
                <a:buNone/>
              </a:pP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5219641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5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9030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7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1" grpId="0"/>
          <p:bldP spid="61" grpId="1"/>
          <p:bldP spid="62" grpId="0"/>
          <p:bldP spid="6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1" grpId="0"/>
          <p:bldP spid="61" grpId="1"/>
          <p:bldP spid="62" grpId="0"/>
          <p:bldP spid="62" grpId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357730" y="3075428"/>
              <a:ext cx="438623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357730" y="4981628"/>
              <a:ext cx="438623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r>
                <a:rPr lang="en-US" sz="2667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nl-NL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5: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nút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lệnh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lưu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027" y="5252580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5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28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>
                <a:buClrTx/>
                <a:buFontTx/>
                <a:buNone/>
              </a:pP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!</a:t>
              </a:r>
            </a:p>
            <a:p>
              <a:pPr algn="ctr">
                <a:buClrTx/>
                <a:buFontTx/>
                <a:buNone/>
              </a:pP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rất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thích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màu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này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51114C-2F8B-A2BE-EC29-BEFEE775C7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4176" y="5172569"/>
            <a:ext cx="1122363" cy="1026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4B2F8-D967-BE1A-849D-C73182DC01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72217" y="3291368"/>
            <a:ext cx="1322947" cy="10007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0AFAA2-257E-DB80-286C-4F236D67A9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39907" y="3269287"/>
            <a:ext cx="1046632" cy="1143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F96325-E71F-F33F-95C7-9D996F60DE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01912" y="5370089"/>
            <a:ext cx="1666020" cy="6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8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7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9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4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4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5" fill="hold">
                          <p:stCondLst>
                            <p:cond delay="0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5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6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" grpId="0"/>
          <p:bldP spid="50" grpId="0"/>
          <p:bldP spid="50" grpId="1"/>
          <p:bldP spid="52" grpId="0"/>
          <p:bldP spid="52" grpId="1"/>
          <p:bldP spid="53" grpId="0"/>
          <p:bldP spid="5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9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4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4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5" fill="hold">
                          <p:stCondLst>
                            <p:cond delay="0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5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6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" grpId="0"/>
          <p:bldP spid="50" grpId="0"/>
          <p:bldP spid="50" grpId="1"/>
          <p:bldP spid="52" grpId="0"/>
          <p:bldP spid="52" grpId="1"/>
          <p:bldP spid="53" grpId="0"/>
          <p:bldP spid="53" grpId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1" y="209026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10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6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0471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37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endParaRPr lang="en-US" sz="37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81984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 HẢI LĂNG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TH&amp;THCS HẢI XUÂN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71600"/>
            <a:ext cx="2209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613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155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155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2)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449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39697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658672" y="2312221"/>
            <a:ext cx="9220200" cy="954107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907209" y="3474421"/>
            <a:ext cx="9521453" cy="851165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3276600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015987" y="2380156"/>
            <a:ext cx="75580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Nhận biết được biểu tượng và khởi động được phần mềm soạn thảo văn bản.</a:t>
            </a:r>
            <a:endParaRPr lang="en-US" sz="2600" dirty="0"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280457" y="3629108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+mj-lt"/>
              </a:rPr>
              <a:t>Soạn thảo được văn bản tiếng Việt có chữ hoa, có dấu.</a:t>
            </a:r>
            <a:endParaRPr lang="en-US" sz="26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627EBB-FACF-3BB3-EF9F-292DFFC928F8}"/>
              </a:ext>
            </a:extLst>
          </p:cNvPr>
          <p:cNvGrpSpPr/>
          <p:nvPr/>
        </p:nvGrpSpPr>
        <p:grpSpPr>
          <a:xfrm>
            <a:off x="2572207" y="4501566"/>
            <a:ext cx="9521453" cy="769441"/>
            <a:chOff x="3021825" y="2309513"/>
            <a:chExt cx="7755655" cy="71649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0C9E9-8B29-13D4-6588-CEEF501EBD95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Chevron 64">
              <a:extLst>
                <a:ext uri="{FF2B5EF4-FFF2-40B4-BE49-F238E27FC236}">
                  <a16:creationId xmlns:a16="http://schemas.microsoft.com/office/drawing/2014/main" id="{9240DBB5-C00A-96B3-CCB4-09D575D1B6CB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AutoShape 47">
              <a:extLst>
                <a:ext uri="{FF2B5EF4-FFF2-40B4-BE49-F238E27FC236}">
                  <a16:creationId xmlns:a16="http://schemas.microsoft.com/office/drawing/2014/main" id="{388798B0-05EF-13CF-AA5F-571C0384C4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51D9F29-B0C0-D99A-C70A-56C0E527A674}"/>
              </a:ext>
            </a:extLst>
          </p:cNvPr>
          <p:cNvSpPr txBox="1"/>
          <p:nvPr/>
        </p:nvSpPr>
        <p:spPr>
          <a:xfrm>
            <a:off x="4193415" y="4680918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Chỉnh sửa được văn bản với các thao tác chọn, xoá.</a:t>
            </a:r>
            <a:endParaRPr lang="en-US" sz="2600" dirty="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02FC20-219C-928D-F8BF-C2FDA61E5139}"/>
              </a:ext>
            </a:extLst>
          </p:cNvPr>
          <p:cNvGrpSpPr/>
          <p:nvPr/>
        </p:nvGrpSpPr>
        <p:grpSpPr>
          <a:xfrm>
            <a:off x="1977654" y="5510471"/>
            <a:ext cx="9521453" cy="727983"/>
            <a:chOff x="3021825" y="2309513"/>
            <a:chExt cx="7755655" cy="71649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BF8654F-6D38-8DE7-3CC3-B1D6DA51D05D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Chevron 64">
              <a:extLst>
                <a:ext uri="{FF2B5EF4-FFF2-40B4-BE49-F238E27FC236}">
                  <a16:creationId xmlns:a16="http://schemas.microsoft.com/office/drawing/2014/main" id="{52612E40-88DB-A32B-6017-90147D370511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AutoShape 47">
              <a:extLst>
                <a:ext uri="{FF2B5EF4-FFF2-40B4-BE49-F238E27FC236}">
                  <a16:creationId xmlns:a16="http://schemas.microsoft.com/office/drawing/2014/main" id="{BD644017-8CE8-BB4D-45E7-AEF7DA1E93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FF45D64-4ACC-2339-DE3D-097EF9F7564D}"/>
              </a:ext>
            </a:extLst>
          </p:cNvPr>
          <p:cNvSpPr txBox="1"/>
          <p:nvPr/>
        </p:nvSpPr>
        <p:spPr>
          <a:xfrm>
            <a:off x="3598862" y="5689823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Lưu được văn bản vào thư mục theo yêu cầu.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8095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  <p:bldP spid="22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645440" y="3175301"/>
            <a:ext cx="11165560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Word và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khoidong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9F3D71-3F8B-3158-BBCC-AE272ABC7740}"/>
              </a:ext>
            </a:extLst>
          </p:cNvPr>
          <p:cNvGrpSpPr/>
          <p:nvPr/>
        </p:nvGrpSpPr>
        <p:grpSpPr>
          <a:xfrm>
            <a:off x="228600" y="1622736"/>
            <a:ext cx="4134561" cy="1667764"/>
            <a:chOff x="1989658" y="2425662"/>
            <a:chExt cx="4134561" cy="25081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58E871-EF2C-78CA-E671-4C5D0C47505A}"/>
                </a:ext>
              </a:extLst>
            </p:cNvPr>
            <p:cNvGrpSpPr/>
            <p:nvPr/>
          </p:nvGrpSpPr>
          <p:grpSpPr>
            <a:xfrm>
              <a:off x="1989658" y="2425662"/>
              <a:ext cx="4134561" cy="2508169"/>
              <a:chOff x="301091" y="301982"/>
              <a:chExt cx="4134561" cy="250816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DD006D5-7882-AD1E-9CD4-0B1120BA25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66A2680-3C9B-8AE5-4863-F385FA5F5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E4F3E-36A6-7EEA-D75E-AE49AFC9A7A8}"/>
                </a:ext>
              </a:extLst>
            </p:cNvPr>
            <p:cNvSpPr txBox="1"/>
            <p:nvPr/>
          </p:nvSpPr>
          <p:spPr>
            <a:xfrm>
              <a:off x="2654356" y="3386588"/>
              <a:ext cx="3048000" cy="1020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4276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2)</a:t>
            </a:r>
            <a:endParaRPr lang="en-US" altLang="en-US" sz="3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322536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pic>
        <p:nvPicPr>
          <p:cNvPr id="9" name="Picture 8" descr="Biểu tượng nào là biểu tượng của phần mềm soạn thảo văn bản">
            <a:extLst>
              <a:ext uri="{FF2B5EF4-FFF2-40B4-BE49-F238E27FC236}">
                <a16:creationId xmlns:a16="http://schemas.microsoft.com/office/drawing/2014/main" id="{84B04AA2-A897-2AD8-3595-9D76BF894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57358"/>
            <a:ext cx="1371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CD08DC-386C-8B6A-E4AA-C907491FC860}"/>
              </a:ext>
            </a:extLst>
          </p:cNvPr>
          <p:cNvSpPr txBox="1"/>
          <p:nvPr/>
        </p:nvSpPr>
        <p:spPr>
          <a:xfrm>
            <a:off x="1154536" y="4580372"/>
            <a:ext cx="819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35239B-1AC5-AC4D-3BEF-E51BB1657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961" y="3200054"/>
            <a:ext cx="1438277" cy="1432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CFC983-5169-D184-9C9A-7999A9AE5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79" y="3200054"/>
            <a:ext cx="1519450" cy="14459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4E817D-9877-7368-B195-B13E13D7C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8230" y="3191692"/>
            <a:ext cx="1438276" cy="13886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56FC4C-4254-53E2-8078-681A093D638A}"/>
              </a:ext>
            </a:extLst>
          </p:cNvPr>
          <p:cNvSpPr txBox="1"/>
          <p:nvPr/>
        </p:nvSpPr>
        <p:spPr>
          <a:xfrm>
            <a:off x="3497792" y="4645982"/>
            <a:ext cx="819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B.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57702B-C599-F2F1-BBC7-4C6641C879C8}"/>
              </a:ext>
            </a:extLst>
          </p:cNvPr>
          <p:cNvSpPr txBox="1"/>
          <p:nvPr/>
        </p:nvSpPr>
        <p:spPr>
          <a:xfrm>
            <a:off x="6179289" y="4613284"/>
            <a:ext cx="819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C.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7B6675-910B-9D11-83B0-C7C6A12E371D}"/>
              </a:ext>
            </a:extLst>
          </p:cNvPr>
          <p:cNvSpPr txBox="1"/>
          <p:nvPr/>
        </p:nvSpPr>
        <p:spPr>
          <a:xfrm>
            <a:off x="9039224" y="4645982"/>
            <a:ext cx="819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D.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50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3" grpId="0"/>
      <p:bldP spid="24" grpId="0"/>
      <p:bldP spid="25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286000"/>
            <a:ext cx="11734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Bai1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2286000" y="3429000"/>
            <a:ext cx="4953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Khoa)</a:t>
            </a:r>
          </a:p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9139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617854" y="2274754"/>
            <a:ext cx="3239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i="1" u="sng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E62291-45FF-E3E4-BCAD-3A9E61926307}"/>
              </a:ext>
            </a:extLst>
          </p:cNvPr>
          <p:cNvSpPr txBox="1"/>
          <p:nvPr/>
        </p:nvSpPr>
        <p:spPr>
          <a:xfrm>
            <a:off x="617854" y="3124560"/>
            <a:ext cx="10796906" cy="407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Word.</a:t>
            </a:r>
            <a:endParaRPr lang="en-US" sz="2800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FA0BD-BA3B-F547-9984-E0564383F481}"/>
              </a:ext>
            </a:extLst>
          </p:cNvPr>
          <p:cNvSpPr txBox="1"/>
          <p:nvPr/>
        </p:nvSpPr>
        <p:spPr>
          <a:xfrm>
            <a:off x="617854" y="3733800"/>
            <a:ext cx="75353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2/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46.</a:t>
            </a:r>
            <a:endParaRPr lang="en-US" sz="2800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960F15-ABE1-0C7D-8C87-F63C8C57E3DC}"/>
              </a:ext>
            </a:extLst>
          </p:cNvPr>
          <p:cNvSpPr txBox="1"/>
          <p:nvPr/>
        </p:nvSpPr>
        <p:spPr>
          <a:xfrm>
            <a:off x="617854" y="4985800"/>
            <a:ext cx="77641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Save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File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Save as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tệp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Em hãy khởi động phần mềm soạn thảo văn bản và soạn thảo khổ thơ sau đây">
            <a:extLst>
              <a:ext uri="{FF2B5EF4-FFF2-40B4-BE49-F238E27FC236}">
                <a16:creationId xmlns:a16="http://schemas.microsoft.com/office/drawing/2014/main" id="{B4263691-B8E4-A5CB-0F9E-64D82759E1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44"/>
          <a:stretch/>
        </p:blipFill>
        <p:spPr bwMode="auto">
          <a:xfrm>
            <a:off x="8717224" y="5099387"/>
            <a:ext cx="2712776" cy="107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916A8A-03DC-8518-9CF0-95A44773D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2769149"/>
            <a:ext cx="789942" cy="762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547DA0-2FB0-F0E1-0CB9-19A272194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532" y="2729336"/>
            <a:ext cx="844643" cy="800188"/>
          </a:xfrm>
          <a:prstGeom prst="rect">
            <a:avLst/>
          </a:prstGeom>
        </p:spPr>
      </p:pic>
      <p:pic>
        <p:nvPicPr>
          <p:cNvPr id="21" name="Picture 20" descr="Em hãy khởi động phần mềm soạn thảo văn bản và soạn thảo khổ thơ sau đây">
            <a:extLst>
              <a:ext uri="{FF2B5EF4-FFF2-40B4-BE49-F238E27FC236}">
                <a16:creationId xmlns:a16="http://schemas.microsoft.com/office/drawing/2014/main" id="{DA3EDC4A-5B2F-D8C3-C0D0-EB11653120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08" b="27482"/>
          <a:stretch/>
        </p:blipFill>
        <p:spPr bwMode="auto">
          <a:xfrm>
            <a:off x="8331455" y="2203449"/>
            <a:ext cx="3767835" cy="2597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226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2)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76007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838200" y="2736502"/>
            <a:ext cx="107442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image10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009" y="1667442"/>
            <a:ext cx="876993" cy="7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52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68FCA8-B0CD-26ED-C718-D875D3704A92}"/>
              </a:ext>
            </a:extLst>
          </p:cNvPr>
          <p:cNvGrpSpPr/>
          <p:nvPr/>
        </p:nvGrpSpPr>
        <p:grpSpPr>
          <a:xfrm>
            <a:off x="60960" y="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0D2FBD-F9A6-F05A-13FC-E31F40A9B000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D4EA1A6-6115-8788-9A3E-4A7CE362C1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C22430C-DA75-1B36-C737-C1B5EDEC9E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5356DE-0422-2DF9-63E8-B8CF76F8F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2)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4" name="image10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009" y="1551574"/>
            <a:ext cx="876993" cy="770958"/>
          </a:xfrm>
          <a:prstGeom prst="rect">
            <a:avLst/>
          </a:prstGeom>
        </p:spPr>
      </p:pic>
      <p:pic>
        <p:nvPicPr>
          <p:cNvPr id="6" name="Picture 5" descr="Em hãy sử dụng phần mềm soạn thảo văn bản để soạn thảo đoạn văn miêu tả một người, một loài cây hoặc con vật mà em yêu thích">
            <a:extLst>
              <a:ext uri="{FF2B5EF4-FFF2-40B4-BE49-F238E27FC236}">
                <a16:creationId xmlns:a16="http://schemas.microsoft.com/office/drawing/2014/main" id="{E83BBC42-58E3-4C2C-4BE9-6337E8C762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80"/>
          <a:stretch/>
        </p:blipFill>
        <p:spPr bwMode="auto">
          <a:xfrm>
            <a:off x="1143000" y="2387996"/>
            <a:ext cx="10309860" cy="4050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621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745503" y="1256236"/>
            <a:ext cx="1873001" cy="1908852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18" y="1307065"/>
            <a:ext cx="1513347" cy="2089147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458201" y="1321751"/>
            <a:ext cx="1713078" cy="1946998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2483425" y="3974556"/>
            <a:ext cx="1435721" cy="2218540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6591896" y="4196316"/>
            <a:ext cx="1561504" cy="212828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537221" y="2667372"/>
            <a:ext cx="807593" cy="628464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6055608" y="2667372"/>
            <a:ext cx="807593" cy="628464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9743735" y="2817604"/>
            <a:ext cx="807593" cy="628464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3849415" y="5641055"/>
            <a:ext cx="807593" cy="628464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8054404" y="5469568"/>
            <a:ext cx="807593" cy="628464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C1AD7C-5AE1-220F-8E94-B2A7A973F79E}"/>
              </a:ext>
            </a:extLst>
          </p:cNvPr>
          <p:cNvSpPr txBox="1"/>
          <p:nvPr/>
        </p:nvSpPr>
        <p:spPr>
          <a:xfrm>
            <a:off x="5352655" y="267972"/>
            <a:ext cx="48675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cánh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cụt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0834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717839" y="5230098"/>
            <a:ext cx="2474164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59203" y="363683"/>
            <a:ext cx="6974636" cy="152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7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Enter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4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762000" y="4758261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HẾT GIỜ</a:t>
            </a: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1</a:t>
            </a:r>
          </a:p>
        </p:txBody>
      </p:sp>
      <p:sp>
        <p:nvSpPr>
          <p:cNvPr id="16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2</a:t>
            </a:r>
          </a:p>
        </p:txBody>
      </p:sp>
      <p:sp>
        <p:nvSpPr>
          <p:cNvPr id="17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3</a:t>
            </a: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4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83002" y="6197103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#9Slide03 SFU Helvetica Condens" panose="00000400000000000000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63948538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39697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658672" y="2312221"/>
            <a:ext cx="9220200" cy="954107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907209" y="3474421"/>
            <a:ext cx="9521453" cy="851165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3276600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015987" y="2380156"/>
            <a:ext cx="75580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Nhận biết được biểu tượng và khởi động được phần mềm soạn thảo văn bản.</a:t>
            </a:r>
            <a:endParaRPr lang="en-US" sz="2600" dirty="0"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280457" y="3629108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+mj-lt"/>
              </a:rPr>
              <a:t>Soạn thảo được văn bản tiếng Việt có chữ hoa, có dấu.</a:t>
            </a:r>
            <a:endParaRPr lang="en-US" sz="26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627EBB-FACF-3BB3-EF9F-292DFFC928F8}"/>
              </a:ext>
            </a:extLst>
          </p:cNvPr>
          <p:cNvGrpSpPr/>
          <p:nvPr/>
        </p:nvGrpSpPr>
        <p:grpSpPr>
          <a:xfrm>
            <a:off x="2572207" y="4501566"/>
            <a:ext cx="9521453" cy="769441"/>
            <a:chOff x="3021825" y="2309513"/>
            <a:chExt cx="7755655" cy="71649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0C9E9-8B29-13D4-6588-CEEF501EBD95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Chevron 64">
              <a:extLst>
                <a:ext uri="{FF2B5EF4-FFF2-40B4-BE49-F238E27FC236}">
                  <a16:creationId xmlns:a16="http://schemas.microsoft.com/office/drawing/2014/main" id="{9240DBB5-C00A-96B3-CCB4-09D575D1B6CB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AutoShape 47">
              <a:extLst>
                <a:ext uri="{FF2B5EF4-FFF2-40B4-BE49-F238E27FC236}">
                  <a16:creationId xmlns:a16="http://schemas.microsoft.com/office/drawing/2014/main" id="{388798B0-05EF-13CF-AA5F-571C0384C4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51D9F29-B0C0-D99A-C70A-56C0E527A674}"/>
              </a:ext>
            </a:extLst>
          </p:cNvPr>
          <p:cNvSpPr txBox="1"/>
          <p:nvPr/>
        </p:nvSpPr>
        <p:spPr>
          <a:xfrm>
            <a:off x="4193415" y="4680918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Chỉnh sửa được văn bản với các thao tác chọn, xoá.</a:t>
            </a:r>
            <a:endParaRPr lang="en-US" sz="2600" dirty="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02FC20-219C-928D-F8BF-C2FDA61E5139}"/>
              </a:ext>
            </a:extLst>
          </p:cNvPr>
          <p:cNvGrpSpPr/>
          <p:nvPr/>
        </p:nvGrpSpPr>
        <p:grpSpPr>
          <a:xfrm>
            <a:off x="1977654" y="5510471"/>
            <a:ext cx="9521453" cy="727983"/>
            <a:chOff x="3021825" y="2309513"/>
            <a:chExt cx="7755655" cy="71649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BF8654F-6D38-8DE7-3CC3-B1D6DA51D05D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Chevron 64">
              <a:extLst>
                <a:ext uri="{FF2B5EF4-FFF2-40B4-BE49-F238E27FC236}">
                  <a16:creationId xmlns:a16="http://schemas.microsoft.com/office/drawing/2014/main" id="{52612E40-88DB-A32B-6017-90147D370511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AutoShape 47">
              <a:extLst>
                <a:ext uri="{FF2B5EF4-FFF2-40B4-BE49-F238E27FC236}">
                  <a16:creationId xmlns:a16="http://schemas.microsoft.com/office/drawing/2014/main" id="{BD644017-8CE8-BB4D-45E7-AEF7DA1E93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FF45D64-4ACC-2339-DE3D-097EF9F7564D}"/>
              </a:ext>
            </a:extLst>
          </p:cNvPr>
          <p:cNvSpPr txBox="1"/>
          <p:nvPr/>
        </p:nvSpPr>
        <p:spPr>
          <a:xfrm>
            <a:off x="3598862" y="5689823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Lưu được văn bản vào thư mục theo yêu cầu.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  <p:bldP spid="22" grpId="0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59202" y="363683"/>
            <a:ext cx="7670798" cy="152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925" y="5004955"/>
            <a:ext cx="1999075" cy="1905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5ABA238-B9B4-E6CB-56BC-356981043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317" y="4175270"/>
            <a:ext cx="738909" cy="581891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1FFB20-2C49-0C6E-60A9-0F2B4070388F}"/>
              </a:ext>
            </a:extLst>
          </p:cNvPr>
          <p:cNvGrpSpPr/>
          <p:nvPr/>
        </p:nvGrpSpPr>
        <p:grpSpPr>
          <a:xfrm>
            <a:off x="5375565" y="3117272"/>
            <a:ext cx="1437978" cy="609600"/>
            <a:chOff x="1946563" y="3650673"/>
            <a:chExt cx="1078483" cy="6096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CF13F62-E2FB-3E0A-68E6-31EF5F936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883" y="3650673"/>
              <a:ext cx="538163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12A37094-2B16-E72C-3EFF-C31E200D0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563" y="3726873"/>
              <a:ext cx="6858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B.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69F30DE-43CF-48EC-36A6-FA1683379626}"/>
              </a:ext>
            </a:extLst>
          </p:cNvPr>
          <p:cNvGrpSpPr>
            <a:grpSpLocks/>
          </p:cNvGrpSpPr>
          <p:nvPr/>
        </p:nvGrpSpPr>
        <p:grpSpPr bwMode="auto">
          <a:xfrm>
            <a:off x="5394036" y="2251363"/>
            <a:ext cx="1422400" cy="681038"/>
            <a:chOff x="384" y="2106"/>
            <a:chExt cx="672" cy="4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E5084B0-84AE-C0A0-6AEB-E48F60F09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106"/>
              <a:ext cx="360" cy="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8099714E-0F20-B322-615D-D5C7923FB9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2208"/>
              <a:ext cx="4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070128E-99AD-742F-EE2D-11965B840F37}"/>
              </a:ext>
            </a:extLst>
          </p:cNvPr>
          <p:cNvGrpSpPr/>
          <p:nvPr/>
        </p:nvGrpSpPr>
        <p:grpSpPr>
          <a:xfrm>
            <a:off x="5425441" y="4142004"/>
            <a:ext cx="1176199" cy="519113"/>
            <a:chOff x="1986536" y="4581091"/>
            <a:chExt cx="882149" cy="519113"/>
          </a:xfrm>
        </p:grpSpPr>
        <p:sp>
          <p:nvSpPr>
            <p:cNvPr id="6" name="Text Box 18">
              <a:extLst>
                <a:ext uri="{FF2B5EF4-FFF2-40B4-BE49-F238E27FC236}">
                  <a16:creationId xmlns:a16="http://schemas.microsoft.com/office/drawing/2014/main" id="{B640CCFE-4D85-6839-F6B8-07AF5C41D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6536" y="4581091"/>
              <a:ext cx="6858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C.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9DE44D6-9010-A96E-3ABB-DC8ED785C8D5}"/>
                </a:ext>
              </a:extLst>
            </p:cNvPr>
            <p:cNvCxnSpPr/>
            <p:nvPr/>
          </p:nvCxnSpPr>
          <p:spPr>
            <a:xfrm rot="5400000">
              <a:off x="2639291" y="484216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762000" y="4758261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HẾT GIỜ</a:t>
            </a: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1</a:t>
            </a:r>
          </a:p>
        </p:txBody>
      </p:sp>
      <p:sp>
        <p:nvSpPr>
          <p:cNvPr id="21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2</a:t>
            </a:r>
          </a:p>
        </p:txBody>
      </p:sp>
      <p:sp>
        <p:nvSpPr>
          <p:cNvPr id="22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3</a:t>
            </a:r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4</a:t>
            </a:r>
          </a:p>
        </p:txBody>
      </p:sp>
      <p:sp>
        <p:nvSpPr>
          <p:cNvPr id="24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5</a:t>
            </a:r>
          </a:p>
        </p:txBody>
      </p:sp>
      <p:sp>
        <p:nvSpPr>
          <p:cNvPr id="25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83002" y="6197103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#9Slide03 SFU Helvetica Condens" panose="00000400000000000000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6668259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2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59202" y="363683"/>
            <a:ext cx="7746998" cy="152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Shift và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…………….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29091" y="4953003"/>
            <a:ext cx="2262911" cy="1775381"/>
          </a:xfrm>
          <a:prstGeom prst="rect">
            <a:avLst/>
          </a:prstGeom>
        </p:spPr>
      </p:pic>
      <p:sp>
        <p:nvSpPr>
          <p:cNvPr id="14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762000" y="4758261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HẾT GIỜ</a:t>
            </a:r>
          </a:p>
        </p:txBody>
      </p:sp>
      <p:sp>
        <p:nvSpPr>
          <p:cNvPr id="16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1</a:t>
            </a:r>
          </a:p>
        </p:txBody>
      </p:sp>
      <p:sp>
        <p:nvSpPr>
          <p:cNvPr id="17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2</a:t>
            </a: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3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4</a:t>
            </a: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5</a:t>
            </a:r>
          </a:p>
        </p:txBody>
      </p:sp>
      <p:sp>
        <p:nvSpPr>
          <p:cNvPr id="21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83002" y="6197103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#9Slide03 SFU Helvetica Condens" panose="00000400000000000000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73044609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57400" y="309290"/>
            <a:ext cx="8839200" cy="152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43200" y="532681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Delete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………………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668000" y="4876800"/>
            <a:ext cx="1490133" cy="1981200"/>
          </a:xfrm>
          <a:prstGeom prst="rect">
            <a:avLst/>
          </a:prstGeom>
        </p:spPr>
      </p:pic>
      <p:sp>
        <p:nvSpPr>
          <p:cNvPr id="13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762000" y="4758261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HẾT GIỜ</a:t>
            </a:r>
          </a:p>
        </p:txBody>
      </p:sp>
      <p:sp>
        <p:nvSpPr>
          <p:cNvPr id="16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1</a:t>
            </a:r>
          </a:p>
        </p:txBody>
      </p:sp>
      <p:sp>
        <p:nvSpPr>
          <p:cNvPr id="17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2</a:t>
            </a: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3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4</a:t>
            </a: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5</a:t>
            </a:r>
          </a:p>
        </p:txBody>
      </p:sp>
      <p:sp>
        <p:nvSpPr>
          <p:cNvPr id="21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83002" y="6197103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#9Slide03 SFU Helvetica Condens" panose="00000400000000000000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1692353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00200" y="363683"/>
            <a:ext cx="10083800" cy="1524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87074"/>
            <a:ext cx="937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Delete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xoá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TIN HỌC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0766769" y="4724400"/>
            <a:ext cx="1425231" cy="188513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877DD89-4F83-3016-BA61-A5299B581BD0}"/>
              </a:ext>
            </a:extLst>
          </p:cNvPr>
          <p:cNvSpPr txBox="1">
            <a:spLocks/>
          </p:cNvSpPr>
          <p:nvPr/>
        </p:nvSpPr>
        <p:spPr>
          <a:xfrm>
            <a:off x="1752600" y="4443846"/>
            <a:ext cx="4038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Ngay sau chữ C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C3CDC-B5D3-EF95-019B-5C3665DD9BED}"/>
              </a:ext>
            </a:extLst>
          </p:cNvPr>
          <p:cNvSpPr txBox="1">
            <a:spLocks/>
          </p:cNvSpPr>
          <p:nvPr/>
        </p:nvSpPr>
        <p:spPr>
          <a:xfrm>
            <a:off x="1752600" y="5205846"/>
            <a:ext cx="4038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Ngay trước chữ T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4BEE27-303F-2244-6139-DD442336CF82}"/>
              </a:ext>
            </a:extLst>
          </p:cNvPr>
          <p:cNvSpPr txBox="1">
            <a:spLocks/>
          </p:cNvSpPr>
          <p:nvPr/>
        </p:nvSpPr>
        <p:spPr>
          <a:xfrm>
            <a:off x="6324600" y="4443846"/>
            <a:ext cx="4038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Ngay sau chữ T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1CAE6E-2D18-E0A7-2E83-D07FF0DAF8E0}"/>
              </a:ext>
            </a:extLst>
          </p:cNvPr>
          <p:cNvSpPr txBox="1">
            <a:spLocks/>
          </p:cNvSpPr>
          <p:nvPr/>
        </p:nvSpPr>
        <p:spPr>
          <a:xfrm>
            <a:off x="6324600" y="5282046"/>
            <a:ext cx="4038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Ngay trước chữ C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152400" y="4758261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2734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HẾT GIỜ</a:t>
            </a: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2734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1</a:t>
            </a:r>
          </a:p>
        </p:txBody>
      </p:sp>
      <p:sp>
        <p:nvSpPr>
          <p:cNvPr id="16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2734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2</a:t>
            </a:r>
          </a:p>
        </p:txBody>
      </p:sp>
      <p:sp>
        <p:nvSpPr>
          <p:cNvPr id="17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2734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3</a:t>
            </a: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2734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4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2734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273402" y="6197103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#9Slide03 SFU Helvetica Condens" panose="00000400000000000000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0912188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2" grpId="0"/>
      <p:bldP spid="3" grpId="0"/>
      <p:bldP spid="4" grpId="0"/>
      <p:bldP spid="5" grpId="0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10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31360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44063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68097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0529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9088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944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2690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5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9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6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644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686679" y="3255064"/>
            <a:ext cx="108186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Khi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bày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tin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dạng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chi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chẳng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hạn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lá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thư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,…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phần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mềm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chiếu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phù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58AD6A-E207-88E8-E999-7054B4F52B38}"/>
              </a:ext>
            </a:extLst>
          </p:cNvPr>
          <p:cNvGrpSpPr/>
          <p:nvPr/>
        </p:nvGrpSpPr>
        <p:grpSpPr>
          <a:xfrm>
            <a:off x="228600" y="1622736"/>
            <a:ext cx="4134561" cy="1667764"/>
            <a:chOff x="1989658" y="2425662"/>
            <a:chExt cx="4134561" cy="25081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518EAB8-9110-0F5B-1471-1B401D7F71F1}"/>
                </a:ext>
              </a:extLst>
            </p:cNvPr>
            <p:cNvGrpSpPr/>
            <p:nvPr/>
          </p:nvGrpSpPr>
          <p:grpSpPr>
            <a:xfrm>
              <a:off x="1989658" y="2425662"/>
              <a:ext cx="4134561" cy="2508169"/>
              <a:chOff x="301091" y="301982"/>
              <a:chExt cx="4134561" cy="250816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09A30BF-0C95-6469-2006-470B1160E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D99F743-D5F5-AF19-C574-2DDC2797A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5C90BB-2742-A687-9764-59A9D4D6486D}"/>
                </a:ext>
              </a:extLst>
            </p:cNvPr>
            <p:cNvSpPr txBox="1"/>
            <p:nvPr/>
          </p:nvSpPr>
          <p:spPr>
            <a:xfrm>
              <a:off x="2654356" y="3386588"/>
              <a:ext cx="3048000" cy="1020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A0A1220-0EF1-C64F-8A84-BCF3B5FDD92B}"/>
              </a:ext>
            </a:extLst>
          </p:cNvPr>
          <p:cNvSpPr txBox="1"/>
          <p:nvPr/>
        </p:nvSpPr>
        <p:spPr>
          <a:xfrm>
            <a:off x="639053" y="4811490"/>
            <a:ext cx="108186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Vậy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mềm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phù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9" descr="Kết quả hình ảnh cho suy nghĩ">
            <a:extLst>
              <a:ext uri="{FF2B5EF4-FFF2-40B4-BE49-F238E27FC236}">
                <a16:creationId xmlns:a16="http://schemas.microsoft.com/office/drawing/2014/main" id="{736B8D6A-9F19-6C5B-A2C5-0899C925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48" y="4033622"/>
            <a:ext cx="3095626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756994-3DEB-A6C1-F52B-06A4F6714799}"/>
              </a:ext>
            </a:extLst>
          </p:cNvPr>
          <p:cNvSpPr txBox="1"/>
          <p:nvPr/>
        </p:nvSpPr>
        <p:spPr>
          <a:xfrm>
            <a:off x="724339" y="5444586"/>
            <a:ext cx="79624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mềm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soạn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bản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phù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619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85800" y="2958933"/>
            <a:ext cx="9144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7287A-E232-7956-C9D8-735008D5D5B0}"/>
              </a:ext>
            </a:extLst>
          </p:cNvPr>
          <p:cNvSpPr txBox="1"/>
          <p:nvPr/>
        </p:nvSpPr>
        <p:spPr>
          <a:xfrm>
            <a:off x="647700" y="3564868"/>
            <a:ext cx="117348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2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A72FB473-C8B6-24E7-EB99-A1692DD0BD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604" y="3794864"/>
            <a:ext cx="2908287" cy="2908287"/>
          </a:xfrm>
          <a:prstGeom prst="rect">
            <a:avLst/>
          </a:prstGeom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EBF6BF59-D376-633C-D645-7E26D28300BF}"/>
              </a:ext>
            </a:extLst>
          </p:cNvPr>
          <p:cNvSpPr/>
          <p:nvPr/>
        </p:nvSpPr>
        <p:spPr>
          <a:xfrm>
            <a:off x="1219200" y="4327723"/>
            <a:ext cx="6248400" cy="2111177"/>
          </a:xfrm>
          <a:prstGeom prst="cloud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798303-5332-49A1-5D08-FAAF8B7F111E}"/>
              </a:ext>
            </a:extLst>
          </p:cNvPr>
          <p:cNvSpPr txBox="1"/>
          <p:nvPr/>
        </p:nvSpPr>
        <p:spPr>
          <a:xfrm>
            <a:off x="2062051" y="4801114"/>
            <a:ext cx="4736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Word.</a:t>
            </a:r>
            <a:endParaRPr lang="en-US" sz="24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43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8" grpId="0"/>
      <p:bldP spid="3" grpId="0"/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85800" y="2958933"/>
            <a:ext cx="1085850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584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0D5C30-11B0-6A7D-2CCA-7F215FF6A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028472"/>
            <a:ext cx="10267950" cy="41689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5292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CA134B-0CEA-CC87-0FB1-B8ABD9B2DD07}"/>
              </a:ext>
            </a:extLst>
          </p:cNvPr>
          <p:cNvSpPr txBox="1"/>
          <p:nvPr/>
        </p:nvSpPr>
        <p:spPr>
          <a:xfrm>
            <a:off x="2362200" y="6151671"/>
            <a:ext cx="108585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39.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mềm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endParaRPr lang="en-US" sz="24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476861-637C-00B6-E02D-42767F7437E1}"/>
              </a:ext>
            </a:extLst>
          </p:cNvPr>
          <p:cNvSpPr/>
          <p:nvPr/>
        </p:nvSpPr>
        <p:spPr>
          <a:xfrm>
            <a:off x="10887075" y="4829529"/>
            <a:ext cx="619125" cy="36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7E4683-8F30-A485-9F6E-712BCC8EB004}"/>
              </a:ext>
            </a:extLst>
          </p:cNvPr>
          <p:cNvSpPr/>
          <p:nvPr/>
        </p:nvSpPr>
        <p:spPr>
          <a:xfrm>
            <a:off x="10829925" y="2381708"/>
            <a:ext cx="619125" cy="36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3E9A43-8FC1-CEDF-FAC8-68DBCA2EF00D}"/>
              </a:ext>
            </a:extLst>
          </p:cNvPr>
          <p:cNvSpPr txBox="1"/>
          <p:nvPr/>
        </p:nvSpPr>
        <p:spPr>
          <a:xfrm>
            <a:off x="10725150" y="2126127"/>
            <a:ext cx="13716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Dải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CA6380-5C7F-4EB4-D120-3E5B6F1CA8C1}"/>
              </a:ext>
            </a:extLst>
          </p:cNvPr>
          <p:cNvSpPr txBox="1"/>
          <p:nvPr/>
        </p:nvSpPr>
        <p:spPr>
          <a:xfrm>
            <a:off x="10725150" y="4315696"/>
            <a:ext cx="1371600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ED1AF2-1AF2-8854-37EA-CE5484C64361}"/>
              </a:ext>
            </a:extLst>
          </p:cNvPr>
          <p:cNvSpPr/>
          <p:nvPr/>
        </p:nvSpPr>
        <p:spPr>
          <a:xfrm>
            <a:off x="533400" y="3771285"/>
            <a:ext cx="619125" cy="36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247650" y="2861647"/>
            <a:ext cx="1371600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8A2A88-66D7-C426-18CE-9E15D9906F90}"/>
              </a:ext>
            </a:extLst>
          </p:cNvPr>
          <p:cNvSpPr/>
          <p:nvPr/>
        </p:nvSpPr>
        <p:spPr>
          <a:xfrm>
            <a:off x="10829925" y="5155734"/>
            <a:ext cx="619125" cy="36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28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85800" y="2958933"/>
            <a:ext cx="1085850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626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12734</TotalTime>
  <Words>3014</Words>
  <Application>Microsoft Office PowerPoint</Application>
  <PresentationFormat>Widescreen</PresentationFormat>
  <Paragraphs>416</Paragraphs>
  <Slides>44</Slides>
  <Notes>31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Franklin Gothic Medium</vt:lpstr>
      <vt:lpstr>Calibri Light</vt:lpstr>
      <vt:lpstr>等线</vt:lpstr>
      <vt:lpstr>iCiel Cadena</vt:lpstr>
      <vt:lpstr>#9Slide03 SFU Helvetica Condens</vt:lpstr>
      <vt:lpstr>Arial</vt:lpstr>
      <vt:lpstr>Calibri</vt:lpstr>
      <vt:lpstr>Wingdings</vt:lpstr>
      <vt:lpstr>Franklin Gothic Book</vt:lpstr>
      <vt:lpstr>Times New Roman</vt:lpstr>
      <vt:lpstr>#9Slide03 SVNFjalla One</vt:lpstr>
      <vt:lpstr>4_Office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Văn</cp:lastModifiedBy>
  <cp:revision>1294</cp:revision>
  <dcterms:created xsi:type="dcterms:W3CDTF">2021-09-19T04:33:01Z</dcterms:created>
  <dcterms:modified xsi:type="dcterms:W3CDTF">2023-06-16T16:57:41Z</dcterms:modified>
  <cp:category>9Slide.vn</cp:category>
</cp:coreProperties>
</file>