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60" r:id="rId4"/>
    <p:sldId id="258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6" r:id="rId16"/>
    <p:sldId id="273" r:id="rId17"/>
    <p:sldId id="274" r:id="rId18"/>
    <p:sldId id="27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24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70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34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33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907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365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998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0337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403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261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26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960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017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661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98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66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30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71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37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26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01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16F6-A21F-4EE1-B641-5C28C9F93BB8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2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055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8.mp3"/><Relationship Id="rId7" Type="http://schemas.openxmlformats.org/officeDocument/2006/relationships/image" Target="../media/image7.gif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4" Type="http://schemas.openxmlformats.org/officeDocument/2006/relationships/audio" Target="../media/media8.mp3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7.gif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877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6"/>
            <a:ext cx="9144000" cy="981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97" y="5085184"/>
            <a:ext cx="8064896" cy="1656184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>
                <a:gd name="adj" fmla="val 44053"/>
              </a:avLst>
            </a:prstTxWarp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</a:rPr>
              <a:t>Chào mừng quý thầy cô và các bạn học sinh đến với tiết âm nhạc</a:t>
            </a:r>
            <a:endParaRPr lang="en-US" sz="3600" b="1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72400" y="6165304"/>
            <a:ext cx="285327" cy="2287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63888" y="6588475"/>
            <a:ext cx="5759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smtClean="0">
                <a:solidFill>
                  <a:srgbClr val="FF0000"/>
                </a:solidFill>
              </a:rPr>
              <a:t>Bản quyền TT ÂN Phi trường 0987508433 cấm chia sẻ dưới mọi hình thức</a:t>
            </a:r>
            <a:endParaRPr lang="en-US" sz="1400" i="1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231" y="-7606"/>
            <a:ext cx="694769" cy="6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7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31840" y="188640"/>
            <a:ext cx="212429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err="1">
                <a:solidFill>
                  <a:srgbClr val="0070C0"/>
                </a:solidFill>
              </a:rPr>
              <a:t>Câu</a:t>
            </a:r>
            <a:r>
              <a:rPr lang="en-US" sz="6600" b="1">
                <a:solidFill>
                  <a:srgbClr val="0070C0"/>
                </a:solidFill>
              </a:rPr>
              <a:t>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7" y="6525344"/>
            <a:ext cx="414933" cy="3326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9593" y="1772816"/>
            <a:ext cx="71287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54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Xuân vừa đến, trên cành cao. Cho ngàn muôn lá hoa đẹp tươi.</a:t>
            </a:r>
            <a:endParaRPr lang="en-US" sz="5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6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2120" y="40533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1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1880" y="-46433"/>
            <a:ext cx="23006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err="1">
                <a:solidFill>
                  <a:srgbClr val="0070C0"/>
                </a:solidFill>
              </a:rPr>
              <a:t>Câu</a:t>
            </a:r>
            <a:r>
              <a:rPr lang="en-US" sz="7200" b="1">
                <a:solidFill>
                  <a:srgbClr val="0070C0"/>
                </a:solidFill>
              </a:rPr>
              <a:t> 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3568" y="1772816"/>
            <a:ext cx="73448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54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Cho nhựa mới, cho đời vui. Cho người muôn tiếng ca rộn vang nơi nơi.</a:t>
            </a:r>
            <a:endParaRPr lang="en-US" sz="5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978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87824" y="260648"/>
            <a:ext cx="28969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3+ 4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210" y="2708920"/>
            <a:ext cx="420054" cy="3367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3568" y="1536174"/>
            <a:ext cx="712879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44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Xuân vừa đến, trên cành cao. Cho ngàn muôn lá hoa đẹp </a:t>
            </a:r>
            <a:r>
              <a:rPr lang="fr-FR" sz="4400" i="1" smtClean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tươi.</a:t>
            </a:r>
            <a:r>
              <a:rPr lang="en-US" sz="440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fr-FR" sz="4400" i="1" smtClean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Cho </a:t>
            </a:r>
            <a:r>
              <a:rPr lang="fr-FR" sz="44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nhựa mới, cho đời vui. Cho người muôn tiếng ca rộn vang nơi nơi.</a:t>
            </a:r>
            <a:endParaRPr lang="en-US" sz="4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5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24128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1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19672" y="188640"/>
            <a:ext cx="59038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err="1">
                <a:solidFill>
                  <a:srgbClr val="FF0000"/>
                </a:solidFill>
              </a:rPr>
              <a:t>Hát</a:t>
            </a:r>
            <a:r>
              <a:rPr lang="en-US" sz="4000">
                <a:solidFill>
                  <a:srgbClr val="FF0000"/>
                </a:solidFill>
              </a:rPr>
              <a:t> cả bài với </a:t>
            </a:r>
            <a:r>
              <a:rPr lang="en-US" sz="4000" err="1">
                <a:solidFill>
                  <a:srgbClr val="FF0000"/>
                </a:solidFill>
              </a:rPr>
              <a:t>các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hình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thức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589240"/>
            <a:ext cx="858120" cy="758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3" name="- Karaoke HD - Hoa Lá Mùa Xuân - Âm Nhạc Lớp 2 -- CD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552" y="1412776"/>
            <a:ext cx="8064895" cy="4934470"/>
          </a:xfrm>
          <a:prstGeom prst="rect">
            <a:avLst/>
          </a:prstGeom>
        </p:spPr>
      </p:pic>
      <p:pic>
        <p:nvPicPr>
          <p:cNvPr id="5" name="CA B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6038" y="2869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8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5388" y="130061"/>
            <a:ext cx="43604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</a:rPr>
              <a:t>Hd hát nối tiếp</a:t>
            </a:r>
            <a:endParaRPr lang="en-US" sz="540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589240"/>
            <a:ext cx="858120" cy="758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42996" y="1268760"/>
            <a:ext cx="69665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000">
                <a:latin typeface="Times New Roman"/>
                <a:ea typeface="Calibri"/>
              </a:rPr>
              <a:t>– GV có thể chia HS thành 3 nhóm hát nối tiếp:</a:t>
            </a:r>
          </a:p>
          <a:p>
            <a:pPr algn="just">
              <a:spcAft>
                <a:spcPts val="0"/>
              </a:spcAft>
            </a:pPr>
            <a:r>
              <a:rPr lang="en-US" sz="4000">
                <a:latin typeface="Times New Roman"/>
                <a:ea typeface="Calibri"/>
              </a:rPr>
              <a:t>+Nhóm 1 hát câu 1.</a:t>
            </a:r>
          </a:p>
          <a:p>
            <a:pPr algn="just">
              <a:spcAft>
                <a:spcPts val="0"/>
              </a:spcAft>
            </a:pPr>
            <a:r>
              <a:rPr lang="en-US" sz="4000">
                <a:latin typeface="Times New Roman"/>
                <a:ea typeface="Calibri"/>
              </a:rPr>
              <a:t>+Nhóm 2 hát câu 2.</a:t>
            </a:r>
          </a:p>
          <a:p>
            <a:pPr algn="just">
              <a:spcAft>
                <a:spcPts val="0"/>
              </a:spcAft>
            </a:pPr>
            <a:r>
              <a:rPr lang="en-US" sz="4000">
                <a:latin typeface="Times New Roman"/>
                <a:ea typeface="Calibri"/>
              </a:rPr>
              <a:t>+Nhóm 3 hát câu 3.</a:t>
            </a:r>
          </a:p>
          <a:p>
            <a:pPr algn="just">
              <a:spcAft>
                <a:spcPts val="0"/>
              </a:spcAft>
            </a:pPr>
            <a:r>
              <a:rPr lang="en-US" sz="4000">
                <a:latin typeface="Times New Roman"/>
                <a:ea typeface="Calibri"/>
              </a:rPr>
              <a:t>+Câu 4 cả 3 nhóm cùng hát.</a:t>
            </a:r>
            <a:endParaRPr lang="en-US" sz="4000">
              <a:effectLst/>
              <a:latin typeface="Times New Roman"/>
              <a:ea typeface="Calibri"/>
            </a:endParaRPr>
          </a:p>
        </p:txBody>
      </p:sp>
      <p:pic>
        <p:nvPicPr>
          <p:cNvPr id="9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0320" y="22815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3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87624" y="-38844"/>
            <a:ext cx="3019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002060"/>
                </a:solidFill>
                <a:latin typeface="Times New Roman"/>
                <a:ea typeface="Times New Roman"/>
              </a:rPr>
              <a:t>THỰC HÀNH-LUYỆN TẬP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23928" y="148266"/>
            <a:ext cx="5387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Hát </a:t>
            </a:r>
            <a:r>
              <a:rPr lang="en-US" sz="2400" err="1">
                <a:solidFill>
                  <a:srgbClr val="FF0000"/>
                </a:solidFill>
              </a:rPr>
              <a:t>gõ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đệm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theo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smtClean="0">
                <a:solidFill>
                  <a:srgbClr val="FF0000"/>
                </a:solidFill>
              </a:rPr>
              <a:t>phách với các hình thức </a:t>
            </a:r>
            <a:endParaRPr lang="en-US" sz="240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7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568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0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806">
            <a:off x="7164288" y="836712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0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46359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Bản quyền TT ÂN Phi Trường 0987508433 cấm chia sẻ dưới mọi hình thức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752" y="2780928"/>
            <a:ext cx="308971" cy="247705"/>
          </a:xfrm>
          <a:prstGeom prst="rect">
            <a:avLst/>
          </a:prstGeom>
        </p:spPr>
      </p:pic>
      <p:pic>
        <p:nvPicPr>
          <p:cNvPr id="7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7984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09120"/>
            <a:ext cx="9116825" cy="23488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504" y="188640"/>
            <a:ext cx="8856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latin typeface="Times New Roman"/>
                <a:ea typeface="Times New Roman"/>
              </a:rPr>
              <a:t>HD </a:t>
            </a:r>
            <a:r>
              <a:rPr lang="en-US" sz="2800">
                <a:latin typeface="Times New Roman"/>
                <a:ea typeface="Times New Roman"/>
              </a:rPr>
              <a:t>khởi động giọng bằng âm “La” theo các nét nhạc sau</a:t>
            </a:r>
            <a:r>
              <a:rPr lang="en-US" sz="3200">
                <a:latin typeface="Times New Roman"/>
                <a:ea typeface="Times New Roman"/>
              </a:rPr>
              <a:t>: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52736"/>
            <a:ext cx="7344816" cy="38164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076" y="5301208"/>
            <a:ext cx="858120" cy="75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6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" y="3356992"/>
            <a:ext cx="9144000" cy="34964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40" y="0"/>
            <a:ext cx="9135260" cy="242088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</a:rPr>
              <a:t>ÂM NHẠC LỚP 2</a:t>
            </a:r>
            <a:endParaRPr lang="en-US" sz="3600" b="1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44325" y="1210444"/>
            <a:ext cx="1672830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200" b="1">
                <a:solidFill>
                  <a:srgbClr val="FF0000"/>
                </a:solidFill>
                <a:latin typeface="Times New Roman"/>
                <a:ea typeface="Times New Roman"/>
              </a:rPr>
              <a:t>TIẾT </a:t>
            </a:r>
            <a:r>
              <a:rPr lang="en-AU" sz="3200" b="1" smtClean="0">
                <a:solidFill>
                  <a:srgbClr val="FF0000"/>
                </a:solidFill>
                <a:latin typeface="Times New Roman"/>
                <a:ea typeface="Times New Roman"/>
              </a:rPr>
              <a:t>19</a:t>
            </a:r>
            <a:endParaRPr lang="en-AU" sz="3200" b="1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274" y="576605"/>
            <a:ext cx="826192" cy="8261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55976" y="2846860"/>
            <a:ext cx="4572000" cy="4633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vi-VN" b="1" smtClean="0">
                <a:solidFill>
                  <a:srgbClr val="FF0000"/>
                </a:solidFill>
                <a:latin typeface="Times New Roman"/>
                <a:ea typeface="Calibri"/>
              </a:rPr>
              <a:t>NHẠC </a:t>
            </a:r>
            <a:r>
              <a:rPr lang="vi-VN" b="1">
                <a:solidFill>
                  <a:srgbClr val="FF0000"/>
                </a:solidFill>
                <a:latin typeface="Times New Roman"/>
                <a:ea typeface="Calibri"/>
              </a:rPr>
              <a:t>VÀ LỜI: HOÀNG HÀ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24987" y="2166972"/>
            <a:ext cx="53632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2400" b="1">
                <a:solidFill>
                  <a:srgbClr val="FF0000"/>
                </a:solidFill>
                <a:latin typeface="Times New Roman"/>
                <a:ea typeface="Calibri"/>
              </a:rPr>
              <a:t>HỌC HÁT: BÀI HOA LÁ MÙA XUÂN</a:t>
            </a:r>
            <a:endParaRPr lang="en-US" sz="2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256" y="3573016"/>
            <a:ext cx="704977" cy="45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4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9928027">
            <a:off x="-51564" y="227529"/>
            <a:ext cx="24455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/>
            <a:r>
              <a:rPr lang="en-US" sz="2400" b="1">
                <a:solidFill>
                  <a:srgbClr val="002060"/>
                </a:solidFill>
                <a:latin typeface="Times New Roman"/>
                <a:ea typeface="Arial"/>
              </a:rPr>
              <a:t>KHÁM </a:t>
            </a:r>
            <a:r>
              <a:rPr lang="en-US" sz="2400" b="1" smtClean="0">
                <a:solidFill>
                  <a:srgbClr val="002060"/>
                </a:solidFill>
                <a:latin typeface="Times New Roman"/>
                <a:ea typeface="Arial"/>
              </a:rPr>
              <a:t>PHÁ</a:t>
            </a:r>
          </a:p>
          <a:p>
            <a:pPr marL="3810"/>
            <a:r>
              <a:rPr lang="en-US" sz="2400" b="1" smtClean="0">
                <a:solidFill>
                  <a:srgbClr val="002060"/>
                </a:solidFill>
                <a:latin typeface="Times New Roman"/>
                <a:ea typeface="Arial"/>
              </a:rPr>
              <a:t>Tìm hiểu bài hát</a:t>
            </a:r>
            <a:r>
              <a:rPr lang="en-US" sz="2400" b="1" smtClean="0">
                <a:solidFill>
                  <a:srgbClr val="002060"/>
                </a:solidFill>
                <a:latin typeface="Times New Roman"/>
                <a:ea typeface="Times New Roman"/>
              </a:rPr>
              <a:t>.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76256" y="273696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white"/>
                </a:solidFill>
                <a:latin typeface="Times New Roman"/>
              </a:rPr>
              <a:t>Vùng Nam bộ</a:t>
            </a:r>
            <a:endParaRPr lang="en-US" b="1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4098" name="Picture 2" descr="Description: Nhạc sĩ Hoàng Hà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7" y="2420888"/>
            <a:ext cx="2284933" cy="283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67189" y="1976873"/>
            <a:ext cx="25922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400" b="1">
                <a:solidFill>
                  <a:srgbClr val="202124"/>
                </a:solidFill>
                <a:latin typeface="Times New Roman"/>
                <a:ea typeface="Calibri"/>
              </a:rPr>
              <a:t>Hoàng Hà</a:t>
            </a:r>
            <a:r>
              <a:rPr lang="en-US" sz="2400">
                <a:solidFill>
                  <a:srgbClr val="202124"/>
                </a:solidFill>
                <a:latin typeface="Times New Roman"/>
                <a:ea typeface="Calibri"/>
              </a:rPr>
              <a:t> tên thật là </a:t>
            </a:r>
            <a:r>
              <a:rPr lang="en-US" sz="2400" b="1">
                <a:solidFill>
                  <a:srgbClr val="202124"/>
                </a:solidFill>
                <a:latin typeface="Times New Roman"/>
                <a:ea typeface="Calibri"/>
              </a:rPr>
              <a:t>Hoàng</a:t>
            </a:r>
            <a:r>
              <a:rPr lang="en-US" sz="2400">
                <a:solidFill>
                  <a:srgbClr val="202124"/>
                </a:solidFill>
                <a:latin typeface="Times New Roman"/>
                <a:ea typeface="Calibri"/>
              </a:rPr>
              <a:t> Phi Hồng, sinh ngày 1 tháng 12 năm 1929 tại vùng hoa ven Tây Hồ, </a:t>
            </a:r>
            <a:r>
              <a:rPr lang="en-US" sz="2400" b="1">
                <a:solidFill>
                  <a:srgbClr val="202124"/>
                </a:solidFill>
                <a:latin typeface="Times New Roman"/>
                <a:ea typeface="Calibri"/>
              </a:rPr>
              <a:t>Hà</a:t>
            </a:r>
            <a:r>
              <a:rPr lang="en-US" sz="2400">
                <a:solidFill>
                  <a:srgbClr val="202124"/>
                </a:solidFill>
                <a:latin typeface="Times New Roman"/>
                <a:ea typeface="Calibri"/>
              </a:rPr>
              <a:t> Nội.</a:t>
            </a:r>
            <a:endParaRPr lang="en-US" sz="2400">
              <a:effectLst/>
              <a:latin typeface="Times New Roman"/>
              <a:ea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1581879"/>
            <a:ext cx="24482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Bài Hoa Lá mùa xuân là diễn tả cảnh các bạn nhỏ hòa mình vào thiên nhiên đón chào mùa xuân tươi đẹp, bài hát có sắc thái Vui Tươi</a:t>
            </a:r>
            <a:r>
              <a:rPr lang="en-US" smtClean="0"/>
              <a:t>.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231" y="-7606"/>
            <a:ext cx="694769" cy="6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31840" y="156911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>
                <a:solidFill>
                  <a:srgbClr val="002060"/>
                </a:solidFill>
              </a:rPr>
              <a:t>Hát</a:t>
            </a:r>
            <a:r>
              <a:rPr lang="en-US" sz="4000">
                <a:solidFill>
                  <a:srgbClr val="002060"/>
                </a:solidFill>
              </a:rPr>
              <a:t> </a:t>
            </a:r>
            <a:r>
              <a:rPr lang="en-US" sz="4000" err="1">
                <a:solidFill>
                  <a:srgbClr val="002060"/>
                </a:solidFill>
              </a:rPr>
              <a:t>mẫu</a:t>
            </a:r>
            <a:endParaRPr lang="en-US" sz="4000">
              <a:solidFill>
                <a:srgbClr val="002060"/>
              </a:solidFill>
            </a:endParaRPr>
          </a:p>
        </p:txBody>
      </p:sp>
      <p:pic>
        <p:nvPicPr>
          <p:cNvPr id="2" name="HOA LÁ MÙA XUÂN - HÁT MẪU - CĐ5 00_00_07-00_00_5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196753"/>
            <a:ext cx="9144000" cy="52367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981" y="3324500"/>
            <a:ext cx="210027" cy="168381"/>
          </a:xfrm>
          <a:prstGeom prst="rect">
            <a:avLst/>
          </a:prstGeom>
        </p:spPr>
      </p:pic>
      <p:pic>
        <p:nvPicPr>
          <p:cNvPr id="10" name="beat 1 lan bg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3608" y="77563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231" y="-7606"/>
            <a:ext cx="694769" cy="6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7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7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210059"/>
            <a:ext cx="420054" cy="3367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94105" y="0"/>
            <a:ext cx="30083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smtClean="0">
                <a:solidFill>
                  <a:srgbClr val="002060"/>
                </a:solidFill>
              </a:rPr>
              <a:t>Đọc lời ca</a:t>
            </a:r>
            <a:endParaRPr lang="en-US" sz="5400" b="1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076" y="5301208"/>
            <a:ext cx="858120" cy="7580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111970"/>
            <a:ext cx="9396535" cy="3673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80340">
              <a:lnSpc>
                <a:spcPct val="200000"/>
              </a:lnSpc>
            </a:pPr>
            <a:r>
              <a:rPr lang="fr-FR" sz="2400">
                <a:latin typeface="Times New Roman"/>
                <a:ea typeface="Times New Roman"/>
                <a:cs typeface="Arial"/>
              </a:rPr>
              <a:t>Câu hát 1: </a:t>
            </a:r>
            <a:r>
              <a:rPr lang="fr-FR" sz="2400" i="1">
                <a:latin typeface="Times New Roman"/>
                <a:ea typeface="Times New Roman"/>
                <a:cs typeface="Arial"/>
              </a:rPr>
              <a:t>Tôi là lá, tôi là hoa. Tôi là hoa lá hoa mùa xuân.</a:t>
            </a:r>
            <a:endParaRPr lang="en-US" sz="2400">
              <a:latin typeface="Times New Roman"/>
              <a:ea typeface="Calibri"/>
            </a:endParaRPr>
          </a:p>
          <a:p>
            <a:pPr>
              <a:lnSpc>
                <a:spcPct val="200000"/>
              </a:lnSpc>
            </a:pPr>
            <a:r>
              <a:rPr lang="fr-FR" sz="2400">
                <a:latin typeface="Times New Roman"/>
                <a:ea typeface="Times New Roman"/>
                <a:cs typeface="Arial"/>
              </a:rPr>
              <a:t>Câu hát 2: </a:t>
            </a:r>
            <a:r>
              <a:rPr lang="fr-FR" sz="2400" i="1">
                <a:latin typeface="Times New Roman"/>
                <a:ea typeface="Times New Roman"/>
                <a:cs typeface="Arial"/>
              </a:rPr>
              <a:t>Tôi cùng múa, tôi cùng ca. Tôi cùng ca múa ca mừng xuân.</a:t>
            </a:r>
            <a:endParaRPr lang="en-US" sz="2400">
              <a:latin typeface="Times New Roman"/>
              <a:ea typeface="Calibri"/>
            </a:endParaRPr>
          </a:p>
          <a:p>
            <a:pPr>
              <a:lnSpc>
                <a:spcPct val="200000"/>
              </a:lnSpc>
            </a:pPr>
            <a:r>
              <a:rPr lang="fr-FR" sz="2400">
                <a:latin typeface="Times New Roman"/>
                <a:ea typeface="Times New Roman"/>
                <a:cs typeface="Arial"/>
              </a:rPr>
              <a:t>Câu hát 3: </a:t>
            </a:r>
            <a:r>
              <a:rPr lang="fr-FR" sz="2400" i="1">
                <a:latin typeface="Times New Roman"/>
                <a:ea typeface="Times New Roman"/>
                <a:cs typeface="Arial"/>
              </a:rPr>
              <a:t>Xuân vừa đến, trên cành cao. Cho ngàn muôn lá hoa đẹp tươi.</a:t>
            </a:r>
            <a:endParaRPr lang="en-US" sz="2400">
              <a:latin typeface="Times New Roman"/>
              <a:ea typeface="Calibri"/>
            </a:endParaRPr>
          </a:p>
          <a:p>
            <a:pPr>
              <a:lnSpc>
                <a:spcPct val="200000"/>
              </a:lnSpc>
            </a:pPr>
            <a:r>
              <a:rPr lang="fr-FR" sz="2400">
                <a:latin typeface="Times New Roman"/>
                <a:ea typeface="Times New Roman"/>
                <a:cs typeface="Arial"/>
              </a:rPr>
              <a:t>Câu hát 4: </a:t>
            </a:r>
            <a:r>
              <a:rPr lang="fr-FR" sz="2400" i="1">
                <a:latin typeface="Times New Roman"/>
                <a:ea typeface="Times New Roman"/>
                <a:cs typeface="Arial"/>
              </a:rPr>
              <a:t>Cho nhựa mới, cho đời vui. Cho người muôn tiếng ca rộn vang nơi nơi.</a:t>
            </a:r>
            <a:endParaRPr lang="en-US" sz="2400"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934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99892" y="1192153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21360" y="253135"/>
            <a:ext cx="371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err="1">
                <a:solidFill>
                  <a:srgbClr val="002060"/>
                </a:solidFill>
              </a:rPr>
              <a:t>Dạy</a:t>
            </a:r>
            <a:r>
              <a:rPr lang="en-US" sz="5400" b="1">
                <a:solidFill>
                  <a:srgbClr val="002060"/>
                </a:solidFill>
              </a:rPr>
              <a:t> </a:t>
            </a:r>
            <a:r>
              <a:rPr lang="en-US" sz="5400" b="1" err="1">
                <a:solidFill>
                  <a:srgbClr val="002060"/>
                </a:solidFill>
              </a:rPr>
              <a:t>hát</a:t>
            </a:r>
            <a:endParaRPr lang="en-US" sz="5400" b="1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6" y="6525344"/>
            <a:ext cx="414933" cy="3326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3568" y="2420888"/>
            <a:ext cx="71287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80340"/>
            <a:r>
              <a:rPr lang="fr-FR" sz="5400" i="1" smtClean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Tôi </a:t>
            </a:r>
            <a:r>
              <a:rPr lang="fr-FR" sz="54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là lá, tôi là hoa. Tôi là hoa lá hoa mùa xuân.</a:t>
            </a:r>
            <a:endParaRPr lang="en-US" sz="5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6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47964" y="4175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1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75856" y="188640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7584" y="1628800"/>
            <a:ext cx="74501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54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Tôi cùng múa, tôi cùng ca. Tôi cùng ca múa ca mừng xuân.</a:t>
            </a:r>
            <a:endParaRPr lang="en-US" sz="5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6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48064" y="4293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8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1800" y="260648"/>
            <a:ext cx="297549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err="1">
                <a:solidFill>
                  <a:srgbClr val="0070C0"/>
                </a:solidFill>
              </a:rPr>
              <a:t>Câu</a:t>
            </a:r>
            <a:r>
              <a:rPr lang="en-US" sz="6600" b="1">
                <a:solidFill>
                  <a:srgbClr val="0070C0"/>
                </a:solidFill>
              </a:rPr>
              <a:t> 1+2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3143" y="1918248"/>
            <a:ext cx="72728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80340" algn="just"/>
            <a:r>
              <a:rPr lang="fr-FR" sz="40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Tôi là lá, tôi là hoa. Tôi là hoa lá hoa mùa </a:t>
            </a:r>
            <a:r>
              <a:rPr lang="fr-FR" sz="4000" i="1" smtClean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xuân.</a:t>
            </a:r>
            <a:r>
              <a:rPr lang="en-US" sz="400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fr-FR" sz="4000" i="1" smtClean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Tôi </a:t>
            </a:r>
            <a:r>
              <a:rPr lang="fr-FR" sz="40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cùng múa, tôi cùng ca. Tôi cùng ca múa ca mừng xuân.</a:t>
            </a:r>
            <a:endParaRPr lang="en-US" sz="40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8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01111" y="4167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1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427</Words>
  <Application>Microsoft Office PowerPoint</Application>
  <PresentationFormat>On-screen Show (4:3)</PresentationFormat>
  <Paragraphs>42</Paragraphs>
  <Slides>17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26</cp:revision>
  <dcterms:created xsi:type="dcterms:W3CDTF">2021-06-22T02:23:00Z</dcterms:created>
  <dcterms:modified xsi:type="dcterms:W3CDTF">2021-06-25T08:01:46Z</dcterms:modified>
</cp:coreProperties>
</file>