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9" r:id="rId3"/>
    <p:sldMasterId id="2147483721" r:id="rId4"/>
    <p:sldMasterId id="2147483734" r:id="rId5"/>
    <p:sldMasterId id="2147483747" r:id="rId6"/>
  </p:sldMasterIdLst>
  <p:notesMasterIdLst>
    <p:notesMasterId r:id="rId25"/>
  </p:notesMasterIdLst>
  <p:sldIdLst>
    <p:sldId id="311" r:id="rId7"/>
    <p:sldId id="290" r:id="rId8"/>
    <p:sldId id="308"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5" r:id="rId22"/>
    <p:sldId id="306" r:id="rId23"/>
    <p:sldId id="313" r:id="rId24"/>
  </p:sldIdLst>
  <p:sldSz cx="9144000" cy="6858000" type="screen4x3"/>
  <p:notesSz cx="6858000" cy="9144000"/>
  <p:defaultTextStyle>
    <a:defPPr>
      <a:defRPr lang="en-US"/>
    </a:defPPr>
    <a:lvl1pPr algn="l" defTabSz="912813" rtl="0" fontAlgn="base">
      <a:spcBef>
        <a:spcPct val="0"/>
      </a:spcBef>
      <a:spcAft>
        <a:spcPct val="0"/>
      </a:spcAft>
      <a:defRPr sz="1900" kern="1200">
        <a:solidFill>
          <a:schemeClr val="tx1"/>
        </a:solidFill>
        <a:latin typeface="Arial" charset="0"/>
        <a:ea typeface="+mn-ea"/>
        <a:cs typeface="Arial" charset="0"/>
      </a:defRPr>
    </a:lvl1pPr>
    <a:lvl2pPr marL="455613" indent="1588" algn="l" defTabSz="912813" rtl="0" fontAlgn="base">
      <a:spcBef>
        <a:spcPct val="0"/>
      </a:spcBef>
      <a:spcAft>
        <a:spcPct val="0"/>
      </a:spcAft>
      <a:defRPr sz="1900" kern="1200">
        <a:solidFill>
          <a:schemeClr val="tx1"/>
        </a:solidFill>
        <a:latin typeface="Arial" charset="0"/>
        <a:ea typeface="+mn-ea"/>
        <a:cs typeface="Arial" charset="0"/>
      </a:defRPr>
    </a:lvl2pPr>
    <a:lvl3pPr marL="912813" indent="1588" algn="l" defTabSz="912813" rtl="0" fontAlgn="base">
      <a:spcBef>
        <a:spcPct val="0"/>
      </a:spcBef>
      <a:spcAft>
        <a:spcPct val="0"/>
      </a:spcAft>
      <a:defRPr sz="1900" kern="1200">
        <a:solidFill>
          <a:schemeClr val="tx1"/>
        </a:solidFill>
        <a:latin typeface="Arial" charset="0"/>
        <a:ea typeface="+mn-ea"/>
        <a:cs typeface="Arial" charset="0"/>
      </a:defRPr>
    </a:lvl3pPr>
    <a:lvl4pPr marL="1370013" indent="1588" algn="l" defTabSz="912813" rtl="0" fontAlgn="base">
      <a:spcBef>
        <a:spcPct val="0"/>
      </a:spcBef>
      <a:spcAft>
        <a:spcPct val="0"/>
      </a:spcAft>
      <a:defRPr sz="1900" kern="1200">
        <a:solidFill>
          <a:schemeClr val="tx1"/>
        </a:solidFill>
        <a:latin typeface="Arial" charset="0"/>
        <a:ea typeface="+mn-ea"/>
        <a:cs typeface="Arial" charset="0"/>
      </a:defRPr>
    </a:lvl4pPr>
    <a:lvl5pPr marL="1827213" indent="1588" algn="l" defTabSz="912813"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FF"/>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14"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3791"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3791" fontAlgn="auto">
              <a:spcBef>
                <a:spcPts val="0"/>
              </a:spcBef>
              <a:spcAft>
                <a:spcPts val="0"/>
              </a:spcAft>
              <a:defRPr sz="1200">
                <a:latin typeface="+mn-lt"/>
                <a:cs typeface="+mn-cs"/>
              </a:defRPr>
            </a:lvl1pPr>
          </a:lstStyle>
          <a:p>
            <a:pPr>
              <a:defRPr/>
            </a:pPr>
            <a:fld id="{22A4B3E8-89A8-4219-AC39-CD9FF6B605C5}" type="datetimeFigureOut">
              <a:rPr lang="en-US"/>
              <a:pPr>
                <a:defRPr/>
              </a:pPr>
              <a:t>4/12/2024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13791"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13791" fontAlgn="auto">
              <a:spcBef>
                <a:spcPts val="0"/>
              </a:spcBef>
              <a:spcAft>
                <a:spcPts val="0"/>
              </a:spcAft>
              <a:defRPr sz="1200">
                <a:latin typeface="+mn-lt"/>
                <a:cs typeface="+mn-cs"/>
              </a:defRPr>
            </a:lvl1pPr>
          </a:lstStyle>
          <a:p>
            <a:pPr>
              <a:defRPr/>
            </a:pPr>
            <a:fld id="{60733790-7231-4246-B9A3-0F796046BEE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4476" algn="l" defTabSz="913791" rtl="0" eaLnBrk="1" latinLnBrk="0" hangingPunct="1">
      <a:defRPr sz="1200" kern="1200">
        <a:solidFill>
          <a:schemeClr val="tx1"/>
        </a:solidFill>
        <a:latin typeface="+mn-lt"/>
        <a:ea typeface="+mn-ea"/>
        <a:cs typeface="+mn-cs"/>
      </a:defRPr>
    </a:lvl6pPr>
    <a:lvl7pPr marL="2741371" algn="l" defTabSz="913791" rtl="0" eaLnBrk="1" latinLnBrk="0" hangingPunct="1">
      <a:defRPr sz="1200" kern="1200">
        <a:solidFill>
          <a:schemeClr val="tx1"/>
        </a:solidFill>
        <a:latin typeface="+mn-lt"/>
        <a:ea typeface="+mn-ea"/>
        <a:cs typeface="+mn-cs"/>
      </a:defRPr>
    </a:lvl7pPr>
    <a:lvl8pPr marL="3198264" algn="l" defTabSz="913791" rtl="0" eaLnBrk="1" latinLnBrk="0" hangingPunct="1">
      <a:defRPr sz="1200" kern="1200">
        <a:solidFill>
          <a:schemeClr val="tx1"/>
        </a:solidFill>
        <a:latin typeface="+mn-lt"/>
        <a:ea typeface="+mn-ea"/>
        <a:cs typeface="+mn-cs"/>
      </a:defRPr>
    </a:lvl8pPr>
    <a:lvl9pPr marL="3655166" algn="l" defTabSz="9137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vi-VN" smtClean="0"/>
          </a:p>
        </p:txBody>
      </p:sp>
      <p:sp>
        <p:nvSpPr>
          <p:cNvPr id="91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FC2F3234-A125-48A9-B2B2-00282102762B}" type="slidenum">
              <a:rPr lang="en-US" smtClean="0">
                <a:solidFill>
                  <a:srgbClr val="000000"/>
                </a:solidFill>
                <a:latin typeface="Arial" charset="0"/>
                <a:cs typeface="Arial" charset="0"/>
              </a:rPr>
              <a:pPr defTabSz="912813" fontAlgn="base">
                <a:spcBef>
                  <a:spcPct val="0"/>
                </a:spcBef>
                <a:spcAft>
                  <a:spcPct val="0"/>
                </a:spcAft>
              </a:pPr>
              <a:t>13</a:t>
            </a:fld>
            <a:endParaRPr lang="en-US" smtClean="0">
              <a:solidFill>
                <a:srgbClr val="000000"/>
              </a:solidFill>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F73A37A8-476D-4E53-B2D3-DBA9A2355455}" type="slidenum">
              <a:rPr lang="en-US" smtClean="0">
                <a:solidFill>
                  <a:srgbClr val="000000"/>
                </a:solidFill>
                <a:latin typeface="Arial" charset="0"/>
                <a:cs typeface="Arial" charset="0"/>
              </a:rPr>
              <a:pPr defTabSz="912813" fontAlgn="base">
                <a:spcBef>
                  <a:spcPct val="0"/>
                </a:spcBef>
                <a:spcAft>
                  <a:spcPct val="0"/>
                </a:spcAft>
              </a:pPr>
              <a:t>17</a:t>
            </a:fld>
            <a:endParaRPr lang="en-US" smtClean="0">
              <a:solidFill>
                <a:srgbClr val="000000"/>
              </a:solidFill>
              <a:latin typeface="Arial" charset="0"/>
              <a:cs typeface="Arial" charset="0"/>
            </a:endParaRPr>
          </a:p>
        </p:txBody>
      </p:sp>
      <p:sp>
        <p:nvSpPr>
          <p:cNvPr id="962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384D0873-BEBE-4B9F-A121-7060291DE1FC}" type="slidenum">
              <a:rPr lang="en-US" sz="1200">
                <a:solidFill>
                  <a:srgbClr val="000000"/>
                </a:solidFill>
              </a:rPr>
              <a:pPr algn="r" defTabSz="914400"/>
              <a:t>17</a:t>
            </a:fld>
            <a:endParaRPr lang="en-US" sz="1200">
              <a:solidFill>
                <a:srgbClr val="000000"/>
              </a:solidFill>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Hôm nay chúng ta học bài gì?</a:t>
            </a:r>
          </a:p>
          <a:p>
            <a:pPr eaLnBrk="1" hangingPunct="1">
              <a:spcBef>
                <a:spcPct val="0"/>
              </a:spcBef>
            </a:pPr>
            <a:r>
              <a:rPr lang="en-US" smtClean="0"/>
              <a:t>-Cần làm gì để an toàn khi tham gia giao thông.</a:t>
            </a:r>
          </a:p>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8305" name="Google Shape;442;p17:notes"/>
          <p:cNvSpPr>
            <a:spLocks noGrp="1"/>
          </p:cNvSpPr>
          <p:nvPr>
            <p:ph type="body" idx="1"/>
          </p:nvPr>
        </p:nvSpPr>
        <p:spPr bwMode="auto">
          <a:xfrm>
            <a:off x="914400" y="3300413"/>
            <a:ext cx="7315200" cy="2700337"/>
          </a:xfrm>
          <a:noFill/>
        </p:spPr>
        <p:txBody>
          <a:bodyPr wrap="square" lIns="91425" tIns="45700" rIns="91425" bIns="45700" numCol="1" anchor="t" anchorCtr="0" compatLnSpc="1">
            <a:prstTxWarp prst="textNoShape">
              <a:avLst/>
            </a:prstTxWarp>
          </a:bodyPr>
          <a:lstStyle/>
          <a:p>
            <a:pPr defTabSz="914400" eaLnBrk="1" hangingPunct="1">
              <a:spcBef>
                <a:spcPct val="0"/>
              </a:spcBef>
            </a:pPr>
            <a:endParaRPr lang="en-US" altLang="en-US" smtClean="0"/>
          </a:p>
        </p:txBody>
      </p:sp>
      <p:sp>
        <p:nvSpPr>
          <p:cNvPr id="98306" name="Google Shape;443;p17:notes"/>
          <p:cNvSpPr>
            <a:spLocks noGrp="1" noRot="1" noChangeAspect="1" noTextEdit="1"/>
          </p:cNvSpPr>
          <p:nvPr>
            <p:ph type="sldImg" idx="2"/>
          </p:nvPr>
        </p:nvSpPr>
        <p:spPr bwMode="auto">
          <a:xfrm>
            <a:off x="3028950" y="857250"/>
            <a:ext cx="3086100" cy="2314575"/>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948" indent="0" algn="ctr">
              <a:buNone/>
              <a:defRPr/>
            </a:lvl2pPr>
            <a:lvl3pPr marL="913899" indent="0" algn="ctr">
              <a:buNone/>
              <a:defRPr/>
            </a:lvl3pPr>
            <a:lvl4pPr marL="1370849" indent="0" algn="ctr">
              <a:buNone/>
              <a:defRPr/>
            </a:lvl4pPr>
            <a:lvl5pPr marL="1827799" indent="0" algn="ctr">
              <a:buNone/>
              <a:defRPr/>
            </a:lvl5pPr>
            <a:lvl6pPr marL="2284744" indent="0" algn="ctr">
              <a:buNone/>
              <a:defRPr/>
            </a:lvl6pPr>
            <a:lvl7pPr marL="2741693" indent="0" algn="ctr">
              <a:buNone/>
              <a:defRPr/>
            </a:lvl7pPr>
            <a:lvl8pPr marL="3198640" indent="0" algn="ctr">
              <a:buNone/>
              <a:defRPr/>
            </a:lvl8pPr>
            <a:lvl9pPr marL="3655593"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mn-lt"/>
                <a:cs typeface="+mn-cs"/>
              </a:defRPr>
            </a:lvl1pPr>
          </a:lstStyle>
          <a:p>
            <a:pPr>
              <a:defRPr/>
            </a:pPr>
            <a:fld id="{E3FAC081-005C-4A0F-AF2C-A269F2B2D523}" type="slidenum">
              <a:rPr lang="en-US"/>
              <a:pPr>
                <a:defRPr/>
              </a:pPr>
              <a:t>‹#›</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mn-lt"/>
                <a:cs typeface="+mn-cs"/>
              </a:defRPr>
            </a:lvl1pPr>
          </a:lstStyle>
          <a:p>
            <a:pPr>
              <a:defRPr/>
            </a:pPr>
            <a:fld id="{3653A92D-11DC-4016-86E0-1F1F08748502}" type="slidenum">
              <a:rPr lang="en-US"/>
              <a:pPr>
                <a:defRPr/>
              </a:pPr>
              <a:t>‹#›</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mn-lt"/>
                <a:cs typeface="+mn-cs"/>
              </a:defRPr>
            </a:lvl1pPr>
          </a:lstStyle>
          <a:p>
            <a:pPr>
              <a:defRPr/>
            </a:pPr>
            <a:fld id="{2F38DAB8-2BF4-4466-BC4A-95FB8DCDCFD7}" type="slidenum">
              <a:rPr lang="en-US"/>
              <a:pPr>
                <a:defRPr/>
              </a:pPr>
              <a:t>‹#›</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662" indent="0" algn="ctr">
              <a:buNone/>
              <a:defRPr sz="1500"/>
            </a:lvl2pPr>
            <a:lvl3pPr marL="685315" indent="0" algn="ctr">
              <a:buNone/>
              <a:defRPr sz="1400"/>
            </a:lvl3pPr>
            <a:lvl4pPr marL="1027982" indent="0" algn="ctr">
              <a:buNone/>
              <a:defRPr sz="1200"/>
            </a:lvl4pPr>
            <a:lvl5pPr marL="1370643" indent="0" algn="ctr">
              <a:buNone/>
              <a:defRPr sz="1200"/>
            </a:lvl5pPr>
            <a:lvl6pPr marL="1713299" indent="0" algn="ctr">
              <a:buNone/>
              <a:defRPr sz="1200"/>
            </a:lvl6pPr>
            <a:lvl7pPr marL="2055962" indent="0" algn="ctr">
              <a:buNone/>
              <a:defRPr sz="1200"/>
            </a:lvl7pPr>
            <a:lvl8pPr marL="2398620" indent="0" algn="ctr">
              <a:buNone/>
              <a:defRPr sz="1200"/>
            </a:lvl8pPr>
            <a:lvl9pPr marL="2741282"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5" name="Footer Placeholder 4"/>
          <p:cNvSpPr>
            <a:spLocks noGrp="1"/>
          </p:cNvSpPr>
          <p:nvPr>
            <p:ph type="ftr" sz="quarter" idx="11"/>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r>
              <a:rPr lang="en-US"/>
              <a:t>hongthanh0874.violet.vn</a:t>
            </a:r>
          </a:p>
        </p:txBody>
      </p:sp>
      <p:sp>
        <p:nvSpPr>
          <p:cNvPr id="6" name="Slide Number Placeholder 5"/>
          <p:cNvSpPr>
            <a:spLocks noGrp="1"/>
          </p:cNvSpPr>
          <p:nvPr>
            <p:ph type="sldNum" sz="quarter" idx="12"/>
          </p:nvPr>
        </p:nvSpPr>
        <p:spPr/>
        <p:txBody>
          <a:bodyPr/>
          <a:lstStyle>
            <a:lvl1pPr defTabSz="913791" fontAlgn="auto">
              <a:spcBef>
                <a:spcPts val="0"/>
              </a:spcBef>
              <a:spcAft>
                <a:spcPts val="0"/>
              </a:spcAft>
              <a:defRPr>
                <a:latin typeface="+mn-lt"/>
                <a:cs typeface="+mn-cs"/>
              </a:defRPr>
            </a:lvl1pPr>
          </a:lstStyle>
          <a:p>
            <a:pPr>
              <a:defRPr/>
            </a:pPr>
            <a:fld id="{73395A38-F820-4735-9CE6-FE2F4AFFAF28}" type="slidenum">
              <a:rPr lang="en-US"/>
              <a:pPr>
                <a:defRPr/>
              </a:pPr>
              <a:t>‹#›</a:t>
            </a:fld>
            <a:endParaRPr lang="en-US"/>
          </a:p>
        </p:txBody>
      </p:sp>
    </p:spTree>
  </p:cSld>
  <p:clrMapOvr>
    <a:masterClrMapping/>
  </p:clrMapOvr>
  <p:transition spd="slow">
    <p:wipe/>
    <p:sndAc>
      <p:end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5" name="Footer Placeholder 4"/>
          <p:cNvSpPr>
            <a:spLocks noGrp="1"/>
          </p:cNvSpPr>
          <p:nvPr>
            <p:ph type="ftr" sz="quarter" idx="11"/>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r>
              <a:rPr lang="en-US"/>
              <a:t>hongthanh0874.violet.vn</a:t>
            </a:r>
          </a:p>
        </p:txBody>
      </p:sp>
      <p:sp>
        <p:nvSpPr>
          <p:cNvPr id="6" name="Slide Number Placeholder 5"/>
          <p:cNvSpPr>
            <a:spLocks noGrp="1"/>
          </p:cNvSpPr>
          <p:nvPr>
            <p:ph type="sldNum" sz="quarter" idx="12"/>
          </p:nvPr>
        </p:nvSpPr>
        <p:spPr/>
        <p:txBody>
          <a:bodyPr/>
          <a:lstStyle>
            <a:lvl1pPr defTabSz="913791" fontAlgn="auto">
              <a:spcBef>
                <a:spcPts val="0"/>
              </a:spcBef>
              <a:spcAft>
                <a:spcPts val="0"/>
              </a:spcAft>
              <a:defRPr>
                <a:latin typeface="+mn-lt"/>
                <a:cs typeface="+mn-cs"/>
              </a:defRPr>
            </a:lvl1pPr>
          </a:lstStyle>
          <a:p>
            <a:pPr>
              <a:defRPr/>
            </a:pPr>
            <a:fld id="{80552840-C059-4F52-A60A-6E9FA64DF80F}" type="slidenum">
              <a:rPr lang="en-US"/>
              <a:pPr>
                <a:defRPr/>
              </a:pPr>
              <a:t>‹#›</a:t>
            </a:fld>
            <a:endParaRPr lang="en-US"/>
          </a:p>
        </p:txBody>
      </p:sp>
    </p:spTree>
  </p:cSld>
  <p:clrMapOvr>
    <a:masterClrMapping/>
  </p:clrMapOvr>
  <p:transition spd="slow">
    <p:wipe/>
    <p:sndAc>
      <p:end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7"/>
            <a:ext cx="7886700" cy="1500187"/>
          </a:xfrm>
        </p:spPr>
        <p:txBody>
          <a:bodyPr/>
          <a:lstStyle>
            <a:lvl1pPr marL="0" indent="0">
              <a:buNone/>
              <a:defRPr sz="1800">
                <a:solidFill>
                  <a:schemeClr val="tx1">
                    <a:tint val="75000"/>
                  </a:schemeClr>
                </a:solidFill>
              </a:defRPr>
            </a:lvl1pPr>
            <a:lvl2pPr marL="342662" indent="0">
              <a:buNone/>
              <a:defRPr sz="1500">
                <a:solidFill>
                  <a:schemeClr val="tx1">
                    <a:tint val="75000"/>
                  </a:schemeClr>
                </a:solidFill>
              </a:defRPr>
            </a:lvl2pPr>
            <a:lvl3pPr marL="685315" indent="0">
              <a:buNone/>
              <a:defRPr sz="1400">
                <a:solidFill>
                  <a:schemeClr val="tx1">
                    <a:tint val="75000"/>
                  </a:schemeClr>
                </a:solidFill>
              </a:defRPr>
            </a:lvl3pPr>
            <a:lvl4pPr marL="1027982" indent="0">
              <a:buNone/>
              <a:defRPr sz="1200">
                <a:solidFill>
                  <a:schemeClr val="tx1">
                    <a:tint val="75000"/>
                  </a:schemeClr>
                </a:solidFill>
              </a:defRPr>
            </a:lvl4pPr>
            <a:lvl5pPr marL="1370643" indent="0">
              <a:buNone/>
              <a:defRPr sz="1200">
                <a:solidFill>
                  <a:schemeClr val="tx1">
                    <a:tint val="75000"/>
                  </a:schemeClr>
                </a:solidFill>
              </a:defRPr>
            </a:lvl5pPr>
            <a:lvl6pPr marL="1713299" indent="0">
              <a:buNone/>
              <a:defRPr sz="1200">
                <a:solidFill>
                  <a:schemeClr val="tx1">
                    <a:tint val="75000"/>
                  </a:schemeClr>
                </a:solidFill>
              </a:defRPr>
            </a:lvl6pPr>
            <a:lvl7pPr marL="2055962" indent="0">
              <a:buNone/>
              <a:defRPr sz="1200">
                <a:solidFill>
                  <a:schemeClr val="tx1">
                    <a:tint val="75000"/>
                  </a:schemeClr>
                </a:solidFill>
              </a:defRPr>
            </a:lvl7pPr>
            <a:lvl8pPr marL="2398620" indent="0">
              <a:buNone/>
              <a:defRPr sz="1200">
                <a:solidFill>
                  <a:schemeClr val="tx1">
                    <a:tint val="75000"/>
                  </a:schemeClr>
                </a:solidFill>
              </a:defRPr>
            </a:lvl8pPr>
            <a:lvl9pPr marL="2741282"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5" name="Footer Placeholder 4"/>
          <p:cNvSpPr>
            <a:spLocks noGrp="1"/>
          </p:cNvSpPr>
          <p:nvPr>
            <p:ph type="ftr" sz="quarter" idx="11"/>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r>
              <a:rPr lang="en-US"/>
              <a:t>hongthanh0874.violet.vn</a:t>
            </a:r>
          </a:p>
        </p:txBody>
      </p:sp>
      <p:sp>
        <p:nvSpPr>
          <p:cNvPr id="6" name="Slide Number Placeholder 5"/>
          <p:cNvSpPr>
            <a:spLocks noGrp="1"/>
          </p:cNvSpPr>
          <p:nvPr>
            <p:ph type="sldNum" sz="quarter" idx="12"/>
          </p:nvPr>
        </p:nvSpPr>
        <p:spPr/>
        <p:txBody>
          <a:bodyPr/>
          <a:lstStyle>
            <a:lvl1pPr defTabSz="913791" fontAlgn="auto">
              <a:spcBef>
                <a:spcPts val="0"/>
              </a:spcBef>
              <a:spcAft>
                <a:spcPts val="0"/>
              </a:spcAft>
              <a:defRPr>
                <a:latin typeface="+mn-lt"/>
                <a:cs typeface="+mn-cs"/>
              </a:defRPr>
            </a:lvl1pPr>
          </a:lstStyle>
          <a:p>
            <a:pPr>
              <a:defRPr/>
            </a:pPr>
            <a:fld id="{C5BC6AB5-CE2E-45B9-A3AB-7144A9750A54}" type="slidenum">
              <a:rPr lang="en-US"/>
              <a:pPr>
                <a:defRPr/>
              </a:pPr>
              <a:t>‹#›</a:t>
            </a:fld>
            <a:endParaRPr lang="en-US"/>
          </a:p>
        </p:txBody>
      </p:sp>
    </p:spTree>
  </p:cSld>
  <p:clrMapOvr>
    <a:masterClrMapping/>
  </p:clrMapOvr>
  <p:transition spd="slow">
    <p:wipe/>
    <p:sndAc>
      <p:end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1"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Footer Placeholder 5"/>
          <p:cNvSpPr>
            <a:spLocks noGrp="1"/>
          </p:cNvSpPr>
          <p:nvPr>
            <p:ph type="ftr" sz="quarter" idx="11"/>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r>
              <a:rPr lang="en-US"/>
              <a:t>hongthanh0874.violet.vn</a:t>
            </a:r>
          </a:p>
        </p:txBody>
      </p:sp>
      <p:sp>
        <p:nvSpPr>
          <p:cNvPr id="7" name="Slide Number Placeholder 6"/>
          <p:cNvSpPr>
            <a:spLocks noGrp="1"/>
          </p:cNvSpPr>
          <p:nvPr>
            <p:ph type="sldNum" sz="quarter" idx="12"/>
          </p:nvPr>
        </p:nvSpPr>
        <p:spPr/>
        <p:txBody>
          <a:bodyPr/>
          <a:lstStyle>
            <a:lvl1pPr defTabSz="913791" fontAlgn="auto">
              <a:spcBef>
                <a:spcPts val="0"/>
              </a:spcBef>
              <a:spcAft>
                <a:spcPts val="0"/>
              </a:spcAft>
              <a:defRPr>
                <a:latin typeface="+mn-lt"/>
                <a:cs typeface="+mn-cs"/>
              </a:defRPr>
            </a:lvl1pPr>
          </a:lstStyle>
          <a:p>
            <a:pPr>
              <a:defRPr/>
            </a:pPr>
            <a:fld id="{EA2C72D3-BC37-4EE2-8231-81CDE9668A2D}" type="slidenum">
              <a:rPr lang="en-US"/>
              <a:pPr>
                <a:defRPr/>
              </a:pPr>
              <a:t>‹#›</a:t>
            </a:fld>
            <a:endParaRPr lang="en-US"/>
          </a:p>
        </p:txBody>
      </p:sp>
    </p:spTree>
  </p:cSld>
  <p:clrMapOvr>
    <a:masterClrMapping/>
  </p:clrMapOvr>
  <p:transition spd="slow">
    <p:wipe/>
    <p:sndAc>
      <p:end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662" indent="0">
              <a:buNone/>
              <a:defRPr sz="1500" b="1"/>
            </a:lvl2pPr>
            <a:lvl3pPr marL="685315" indent="0">
              <a:buNone/>
              <a:defRPr sz="1400" b="1"/>
            </a:lvl3pPr>
            <a:lvl4pPr marL="1027982" indent="0">
              <a:buNone/>
              <a:defRPr sz="1200" b="1"/>
            </a:lvl4pPr>
            <a:lvl5pPr marL="1370643" indent="0">
              <a:buNone/>
              <a:defRPr sz="1200" b="1"/>
            </a:lvl5pPr>
            <a:lvl6pPr marL="1713299" indent="0">
              <a:buNone/>
              <a:defRPr sz="1200" b="1"/>
            </a:lvl6pPr>
            <a:lvl7pPr marL="2055962" indent="0">
              <a:buNone/>
              <a:defRPr sz="1200" b="1"/>
            </a:lvl7pPr>
            <a:lvl8pPr marL="2398620" indent="0">
              <a:buNone/>
              <a:defRPr sz="1200" b="1"/>
            </a:lvl8pPr>
            <a:lvl9pPr marL="274128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6"/>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3" y="1681163"/>
            <a:ext cx="3887391" cy="823912"/>
          </a:xfrm>
        </p:spPr>
        <p:txBody>
          <a:bodyPr anchor="b"/>
          <a:lstStyle>
            <a:lvl1pPr marL="0" indent="0">
              <a:buNone/>
              <a:defRPr sz="1800" b="1"/>
            </a:lvl1pPr>
            <a:lvl2pPr marL="342662" indent="0">
              <a:buNone/>
              <a:defRPr sz="1500" b="1"/>
            </a:lvl2pPr>
            <a:lvl3pPr marL="685315" indent="0">
              <a:buNone/>
              <a:defRPr sz="1400" b="1"/>
            </a:lvl3pPr>
            <a:lvl4pPr marL="1027982" indent="0">
              <a:buNone/>
              <a:defRPr sz="1200" b="1"/>
            </a:lvl4pPr>
            <a:lvl5pPr marL="1370643" indent="0">
              <a:buNone/>
              <a:defRPr sz="1200" b="1"/>
            </a:lvl5pPr>
            <a:lvl6pPr marL="1713299" indent="0">
              <a:buNone/>
              <a:defRPr sz="1200" b="1"/>
            </a:lvl6pPr>
            <a:lvl7pPr marL="2055962" indent="0">
              <a:buNone/>
              <a:defRPr sz="1200" b="1"/>
            </a:lvl7pPr>
            <a:lvl8pPr marL="2398620" indent="0">
              <a:buNone/>
              <a:defRPr sz="1200" b="1"/>
            </a:lvl8pPr>
            <a:lvl9pPr marL="274128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3" y="2505076"/>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8" name="Footer Placeholder 7"/>
          <p:cNvSpPr>
            <a:spLocks noGrp="1"/>
          </p:cNvSpPr>
          <p:nvPr>
            <p:ph type="ftr" sz="quarter" idx="11"/>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r>
              <a:rPr lang="en-US"/>
              <a:t>hongthanh0874.violet.vn</a:t>
            </a:r>
          </a:p>
        </p:txBody>
      </p:sp>
      <p:sp>
        <p:nvSpPr>
          <p:cNvPr id="9" name="Slide Number Placeholder 8"/>
          <p:cNvSpPr>
            <a:spLocks noGrp="1"/>
          </p:cNvSpPr>
          <p:nvPr>
            <p:ph type="sldNum" sz="quarter" idx="12"/>
          </p:nvPr>
        </p:nvSpPr>
        <p:spPr/>
        <p:txBody>
          <a:bodyPr/>
          <a:lstStyle>
            <a:lvl1pPr defTabSz="913791" fontAlgn="auto">
              <a:spcBef>
                <a:spcPts val="0"/>
              </a:spcBef>
              <a:spcAft>
                <a:spcPts val="0"/>
              </a:spcAft>
              <a:defRPr>
                <a:latin typeface="+mn-lt"/>
                <a:cs typeface="+mn-cs"/>
              </a:defRPr>
            </a:lvl1pPr>
          </a:lstStyle>
          <a:p>
            <a:pPr>
              <a:defRPr/>
            </a:pPr>
            <a:fld id="{F79DCBDD-9EBF-4750-AB07-069F52262919}" type="slidenum">
              <a:rPr lang="en-US"/>
              <a:pPr>
                <a:defRPr/>
              </a:pPr>
              <a:t>‹#›</a:t>
            </a:fld>
            <a:endParaRPr lang="en-US"/>
          </a:p>
        </p:txBody>
      </p:sp>
    </p:spTree>
  </p:cSld>
  <p:clrMapOvr>
    <a:masterClrMapping/>
  </p:clrMapOvr>
  <p:transition spd="slow">
    <p:wipe/>
    <p:sndAc>
      <p:end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4" name="Footer Placeholder 3"/>
          <p:cNvSpPr>
            <a:spLocks noGrp="1"/>
          </p:cNvSpPr>
          <p:nvPr>
            <p:ph type="ftr" sz="quarter" idx="11"/>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r>
              <a:rPr lang="en-US"/>
              <a:t>hongthanh0874.violet.vn</a:t>
            </a:r>
          </a:p>
        </p:txBody>
      </p:sp>
      <p:sp>
        <p:nvSpPr>
          <p:cNvPr id="5" name="Slide Number Placeholder 4"/>
          <p:cNvSpPr>
            <a:spLocks noGrp="1"/>
          </p:cNvSpPr>
          <p:nvPr>
            <p:ph type="sldNum" sz="quarter" idx="12"/>
          </p:nvPr>
        </p:nvSpPr>
        <p:spPr/>
        <p:txBody>
          <a:bodyPr/>
          <a:lstStyle>
            <a:lvl1pPr defTabSz="913791" fontAlgn="auto">
              <a:spcBef>
                <a:spcPts val="0"/>
              </a:spcBef>
              <a:spcAft>
                <a:spcPts val="0"/>
              </a:spcAft>
              <a:defRPr>
                <a:latin typeface="+mn-lt"/>
                <a:cs typeface="+mn-cs"/>
              </a:defRPr>
            </a:lvl1pPr>
          </a:lstStyle>
          <a:p>
            <a:pPr>
              <a:defRPr/>
            </a:pPr>
            <a:fld id="{DE811485-84DD-4842-A17A-7CC16128618D}" type="slidenum">
              <a:rPr lang="en-US"/>
              <a:pPr>
                <a:defRPr/>
              </a:pPr>
              <a:t>‹#›</a:t>
            </a:fld>
            <a:endParaRPr lang="en-US"/>
          </a:p>
        </p:txBody>
      </p:sp>
    </p:spTree>
  </p:cSld>
  <p:clrMapOvr>
    <a:masterClrMapping/>
  </p:clrMapOvr>
  <p:transition spd="slow">
    <p:wipe/>
    <p:sndAc>
      <p:end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3" name="Footer Placeholder 2"/>
          <p:cNvSpPr>
            <a:spLocks noGrp="1"/>
          </p:cNvSpPr>
          <p:nvPr>
            <p:ph type="ftr" sz="quarter" idx="11"/>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r>
              <a:rPr lang="en-US"/>
              <a:t>hongthanh0874.violet.vn</a:t>
            </a:r>
          </a:p>
        </p:txBody>
      </p:sp>
      <p:sp>
        <p:nvSpPr>
          <p:cNvPr id="4" name="Slide Number Placeholder 3"/>
          <p:cNvSpPr>
            <a:spLocks noGrp="1"/>
          </p:cNvSpPr>
          <p:nvPr>
            <p:ph type="sldNum" sz="quarter" idx="12"/>
          </p:nvPr>
        </p:nvSpPr>
        <p:spPr/>
        <p:txBody>
          <a:bodyPr/>
          <a:lstStyle>
            <a:lvl1pPr defTabSz="913791" fontAlgn="auto">
              <a:spcBef>
                <a:spcPts val="0"/>
              </a:spcBef>
              <a:spcAft>
                <a:spcPts val="0"/>
              </a:spcAft>
              <a:defRPr>
                <a:latin typeface="+mn-lt"/>
                <a:cs typeface="+mn-cs"/>
              </a:defRPr>
            </a:lvl1pPr>
          </a:lstStyle>
          <a:p>
            <a:pPr>
              <a:defRPr/>
            </a:pPr>
            <a:fld id="{5C2DEACB-B161-4425-A2DE-88F26A31399E}" type="slidenum">
              <a:rPr lang="en-US"/>
              <a:pPr>
                <a:defRPr/>
              </a:pPr>
              <a:t>‹#›</a:t>
            </a:fld>
            <a:endParaRPr lang="en-US"/>
          </a:p>
        </p:txBody>
      </p:sp>
    </p:spTree>
  </p:cSld>
  <p:clrMapOvr>
    <a:masterClrMapping/>
  </p:clrMapOvr>
  <p:transition spd="slow">
    <p:wipe/>
    <p:sndAc>
      <p:end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662" indent="0">
              <a:buNone/>
              <a:defRPr sz="1100"/>
            </a:lvl2pPr>
            <a:lvl3pPr marL="685315" indent="0">
              <a:buNone/>
              <a:defRPr sz="900"/>
            </a:lvl3pPr>
            <a:lvl4pPr marL="1027982" indent="0">
              <a:buNone/>
              <a:defRPr sz="700"/>
            </a:lvl4pPr>
            <a:lvl5pPr marL="1370643" indent="0">
              <a:buNone/>
              <a:defRPr sz="700"/>
            </a:lvl5pPr>
            <a:lvl6pPr marL="1713299" indent="0">
              <a:buNone/>
              <a:defRPr sz="700"/>
            </a:lvl6pPr>
            <a:lvl7pPr marL="2055962" indent="0">
              <a:buNone/>
              <a:defRPr sz="700"/>
            </a:lvl7pPr>
            <a:lvl8pPr marL="2398620" indent="0">
              <a:buNone/>
              <a:defRPr sz="700"/>
            </a:lvl8pPr>
            <a:lvl9pPr marL="2741282"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Footer Placeholder 5"/>
          <p:cNvSpPr>
            <a:spLocks noGrp="1"/>
          </p:cNvSpPr>
          <p:nvPr>
            <p:ph type="ftr" sz="quarter" idx="11"/>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r>
              <a:rPr lang="en-US"/>
              <a:t>hongthanh0874.violet.vn</a:t>
            </a:r>
          </a:p>
        </p:txBody>
      </p:sp>
      <p:sp>
        <p:nvSpPr>
          <p:cNvPr id="7" name="Slide Number Placeholder 6"/>
          <p:cNvSpPr>
            <a:spLocks noGrp="1"/>
          </p:cNvSpPr>
          <p:nvPr>
            <p:ph type="sldNum" sz="quarter" idx="12"/>
          </p:nvPr>
        </p:nvSpPr>
        <p:spPr/>
        <p:txBody>
          <a:bodyPr/>
          <a:lstStyle>
            <a:lvl1pPr defTabSz="913791" fontAlgn="auto">
              <a:spcBef>
                <a:spcPts val="0"/>
              </a:spcBef>
              <a:spcAft>
                <a:spcPts val="0"/>
              </a:spcAft>
              <a:defRPr>
                <a:latin typeface="+mn-lt"/>
                <a:cs typeface="+mn-cs"/>
              </a:defRPr>
            </a:lvl1pPr>
          </a:lstStyle>
          <a:p>
            <a:pPr>
              <a:defRPr/>
            </a:pPr>
            <a:fld id="{493032DB-0353-40B3-9F2C-63EEB8DD6207}" type="slidenum">
              <a:rPr lang="en-US"/>
              <a:pPr>
                <a:defRPr/>
              </a:pPr>
              <a:t>‹#›</a:t>
            </a:fld>
            <a:endParaRPr lang="en-US"/>
          </a:p>
        </p:txBody>
      </p:sp>
    </p:spTree>
  </p:cSld>
  <p:clrMapOvr>
    <a:masterClrMapping/>
  </p:clrMapOvr>
  <p:transition spd="slow">
    <p:wipe/>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mn-lt"/>
                <a:cs typeface="+mn-cs"/>
              </a:defRPr>
            </a:lvl1pPr>
          </a:lstStyle>
          <a:p>
            <a:pPr>
              <a:defRPr/>
            </a:pPr>
            <a:fld id="{24FBCB54-68F1-4DC6-8848-D665972DA0C1}" type="slidenum">
              <a:rPr lang="en-US"/>
              <a:pPr>
                <a:defRPr/>
              </a:pPr>
              <a:t>‹#›</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rtlCol="0">
            <a:normAutofit/>
          </a:bodyPr>
          <a:lstStyle>
            <a:lvl1pPr marL="0" indent="0">
              <a:buNone/>
              <a:defRPr sz="2400"/>
            </a:lvl1pPr>
            <a:lvl2pPr marL="342662" indent="0">
              <a:buNone/>
              <a:defRPr sz="2100"/>
            </a:lvl2pPr>
            <a:lvl3pPr marL="685315" indent="0">
              <a:buNone/>
              <a:defRPr sz="1800"/>
            </a:lvl3pPr>
            <a:lvl4pPr marL="1027982" indent="0">
              <a:buNone/>
              <a:defRPr sz="1500"/>
            </a:lvl4pPr>
            <a:lvl5pPr marL="1370643" indent="0">
              <a:buNone/>
              <a:defRPr sz="1500"/>
            </a:lvl5pPr>
            <a:lvl6pPr marL="1713299" indent="0">
              <a:buNone/>
              <a:defRPr sz="1500"/>
            </a:lvl6pPr>
            <a:lvl7pPr marL="2055962" indent="0">
              <a:buNone/>
              <a:defRPr sz="1500"/>
            </a:lvl7pPr>
            <a:lvl8pPr marL="2398620" indent="0">
              <a:buNone/>
              <a:defRPr sz="1500"/>
            </a:lvl8pPr>
            <a:lvl9pPr marL="2741282" indent="0">
              <a:buNone/>
              <a:defRPr sz="1500"/>
            </a:lvl9pPr>
          </a:lstStyle>
          <a:p>
            <a:pPr lvl="0"/>
            <a:endParaRPr lang="en-US" noProof="0" smtClean="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662" indent="0">
              <a:buNone/>
              <a:defRPr sz="1100"/>
            </a:lvl2pPr>
            <a:lvl3pPr marL="685315" indent="0">
              <a:buNone/>
              <a:defRPr sz="900"/>
            </a:lvl3pPr>
            <a:lvl4pPr marL="1027982" indent="0">
              <a:buNone/>
              <a:defRPr sz="700"/>
            </a:lvl4pPr>
            <a:lvl5pPr marL="1370643" indent="0">
              <a:buNone/>
              <a:defRPr sz="700"/>
            </a:lvl5pPr>
            <a:lvl6pPr marL="1713299" indent="0">
              <a:buNone/>
              <a:defRPr sz="700"/>
            </a:lvl6pPr>
            <a:lvl7pPr marL="2055962" indent="0">
              <a:buNone/>
              <a:defRPr sz="700"/>
            </a:lvl7pPr>
            <a:lvl8pPr marL="2398620" indent="0">
              <a:buNone/>
              <a:defRPr sz="700"/>
            </a:lvl8pPr>
            <a:lvl9pPr marL="2741282"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Footer Placeholder 5"/>
          <p:cNvSpPr>
            <a:spLocks noGrp="1"/>
          </p:cNvSpPr>
          <p:nvPr>
            <p:ph type="ftr" sz="quarter" idx="11"/>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r>
              <a:rPr lang="en-US"/>
              <a:t>hongthanh0874.violet.vn</a:t>
            </a:r>
          </a:p>
        </p:txBody>
      </p:sp>
      <p:sp>
        <p:nvSpPr>
          <p:cNvPr id="7" name="Slide Number Placeholder 6"/>
          <p:cNvSpPr>
            <a:spLocks noGrp="1"/>
          </p:cNvSpPr>
          <p:nvPr>
            <p:ph type="sldNum" sz="quarter" idx="12"/>
          </p:nvPr>
        </p:nvSpPr>
        <p:spPr/>
        <p:txBody>
          <a:bodyPr/>
          <a:lstStyle>
            <a:lvl1pPr defTabSz="913791" fontAlgn="auto">
              <a:spcBef>
                <a:spcPts val="0"/>
              </a:spcBef>
              <a:spcAft>
                <a:spcPts val="0"/>
              </a:spcAft>
              <a:defRPr>
                <a:latin typeface="+mn-lt"/>
                <a:cs typeface="+mn-cs"/>
              </a:defRPr>
            </a:lvl1pPr>
          </a:lstStyle>
          <a:p>
            <a:pPr>
              <a:defRPr/>
            </a:pPr>
            <a:fld id="{755E3A08-ABE2-4610-ADA8-A36C35E04D8E}" type="slidenum">
              <a:rPr lang="en-US"/>
              <a:pPr>
                <a:defRPr/>
              </a:pPr>
              <a:t>‹#›</a:t>
            </a:fld>
            <a:endParaRPr lang="en-US"/>
          </a:p>
        </p:txBody>
      </p:sp>
    </p:spTree>
  </p:cSld>
  <p:clrMapOvr>
    <a:masterClrMapping/>
  </p:clrMapOvr>
  <p:transition spd="slow">
    <p:wipe/>
    <p:sndAc>
      <p:end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5" name="Footer Placeholder 4"/>
          <p:cNvSpPr>
            <a:spLocks noGrp="1"/>
          </p:cNvSpPr>
          <p:nvPr>
            <p:ph type="ftr" sz="quarter" idx="11"/>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r>
              <a:rPr lang="en-US"/>
              <a:t>hongthanh0874.violet.vn</a:t>
            </a:r>
          </a:p>
        </p:txBody>
      </p:sp>
      <p:sp>
        <p:nvSpPr>
          <p:cNvPr id="6" name="Slide Number Placeholder 5"/>
          <p:cNvSpPr>
            <a:spLocks noGrp="1"/>
          </p:cNvSpPr>
          <p:nvPr>
            <p:ph type="sldNum" sz="quarter" idx="12"/>
          </p:nvPr>
        </p:nvSpPr>
        <p:spPr/>
        <p:txBody>
          <a:bodyPr/>
          <a:lstStyle>
            <a:lvl1pPr defTabSz="913791" fontAlgn="auto">
              <a:spcBef>
                <a:spcPts val="0"/>
              </a:spcBef>
              <a:spcAft>
                <a:spcPts val="0"/>
              </a:spcAft>
              <a:defRPr>
                <a:latin typeface="+mn-lt"/>
                <a:cs typeface="+mn-cs"/>
              </a:defRPr>
            </a:lvl1pPr>
          </a:lstStyle>
          <a:p>
            <a:pPr>
              <a:defRPr/>
            </a:pPr>
            <a:fld id="{68CD0E47-AEDF-4AB2-AE80-297925F0A951}" type="slidenum">
              <a:rPr lang="en-US"/>
              <a:pPr>
                <a:defRPr/>
              </a:pPr>
              <a:t>‹#›</a:t>
            </a:fld>
            <a:endParaRPr lang="en-US"/>
          </a:p>
        </p:txBody>
      </p:sp>
    </p:spTree>
  </p:cSld>
  <p:clrMapOvr>
    <a:masterClrMapping/>
  </p:clrMapOvr>
  <p:transition spd="slow">
    <p:wipe/>
    <p:sndAc>
      <p:end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9"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5" name="Footer Placeholder 4"/>
          <p:cNvSpPr>
            <a:spLocks noGrp="1"/>
          </p:cNvSpPr>
          <p:nvPr>
            <p:ph type="ftr" sz="quarter" idx="11"/>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r>
              <a:rPr lang="en-US"/>
              <a:t>hongthanh0874.violet.vn</a:t>
            </a:r>
          </a:p>
        </p:txBody>
      </p:sp>
      <p:sp>
        <p:nvSpPr>
          <p:cNvPr id="6" name="Slide Number Placeholder 5"/>
          <p:cNvSpPr>
            <a:spLocks noGrp="1"/>
          </p:cNvSpPr>
          <p:nvPr>
            <p:ph type="sldNum" sz="quarter" idx="12"/>
          </p:nvPr>
        </p:nvSpPr>
        <p:spPr/>
        <p:txBody>
          <a:bodyPr/>
          <a:lstStyle>
            <a:lvl1pPr defTabSz="913791" fontAlgn="auto">
              <a:spcBef>
                <a:spcPts val="0"/>
              </a:spcBef>
              <a:spcAft>
                <a:spcPts val="0"/>
              </a:spcAft>
              <a:defRPr>
                <a:latin typeface="+mn-lt"/>
                <a:cs typeface="+mn-cs"/>
              </a:defRPr>
            </a:lvl1pPr>
          </a:lstStyle>
          <a:p>
            <a:pPr>
              <a:defRPr/>
            </a:pPr>
            <a:fld id="{D5A965B6-8785-4B1C-B161-2E7E50A4AB42}" type="slidenum">
              <a:rPr lang="en-US"/>
              <a:pPr>
                <a:defRPr/>
              </a:pPr>
              <a:t>‹#›</a:t>
            </a:fld>
            <a:endParaRPr lang="en-US"/>
          </a:p>
        </p:txBody>
      </p:sp>
    </p:spTree>
  </p:cSld>
  <p:clrMapOvr>
    <a:masterClrMapping/>
  </p:clrMapOvr>
  <p:transition spd="slow">
    <p:wipe/>
    <p:sndAc>
      <p:end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3"/>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4" name="Rectangle 5"/>
          <p:cNvSpPr>
            <a:spLocks noGrp="1" noChangeArrowheads="1"/>
          </p:cNvSpPr>
          <p:nvPr>
            <p:ph type="ftr" sz="quarter" idx="11"/>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r>
              <a:rPr lang="en-US"/>
              <a:t>hongthanh0874.violet.vn</a:t>
            </a:r>
          </a:p>
        </p:txBody>
      </p:sp>
      <p:sp>
        <p:nvSpPr>
          <p:cNvPr id="5" name="Rectangle 6"/>
          <p:cNvSpPr>
            <a:spLocks noGrp="1" noChangeArrowheads="1"/>
          </p:cNvSpPr>
          <p:nvPr>
            <p:ph type="sldNum" sz="quarter" idx="12"/>
          </p:nvPr>
        </p:nvSpPr>
        <p:spPr/>
        <p:txBody>
          <a:bodyPr/>
          <a:lstStyle>
            <a:lvl1pPr defTabSz="913791" fontAlgn="auto">
              <a:spcBef>
                <a:spcPts val="0"/>
              </a:spcBef>
              <a:spcAft>
                <a:spcPts val="0"/>
              </a:spcAft>
              <a:defRPr>
                <a:latin typeface="+mn-lt"/>
                <a:cs typeface="+mn-cs"/>
              </a:defRPr>
            </a:lvl1pPr>
          </a:lstStyle>
          <a:p>
            <a:pPr>
              <a:defRPr/>
            </a:pPr>
            <a:fld id="{B1FDE55B-5908-46AE-91EC-0531B5916BA3}" type="slidenum">
              <a:rPr lang="en-US"/>
              <a:pPr>
                <a:defRPr/>
              </a:pPr>
              <a:t>‹#›</a:t>
            </a:fld>
            <a:endParaRPr lang="en-US"/>
          </a:p>
        </p:txBody>
      </p:sp>
    </p:spTree>
  </p:cSld>
  <p:clrMapOvr>
    <a:masterClrMapping/>
  </p:clrMapOvr>
  <p:transition spd="slow">
    <p:wipe/>
    <p:sndAc>
      <p:end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880" indent="0" algn="ctr">
              <a:buNone/>
              <a:defRPr/>
            </a:lvl2pPr>
            <a:lvl3pPr marL="913761" indent="0" algn="ctr">
              <a:buNone/>
              <a:defRPr/>
            </a:lvl3pPr>
            <a:lvl4pPr marL="1370643" indent="0" algn="ctr">
              <a:buNone/>
              <a:defRPr/>
            </a:lvl4pPr>
            <a:lvl5pPr marL="1827524" indent="0" algn="ctr">
              <a:buNone/>
              <a:defRPr/>
            </a:lvl5pPr>
            <a:lvl6pPr marL="2284402" indent="0" algn="ctr">
              <a:buNone/>
              <a:defRPr/>
            </a:lvl6pPr>
            <a:lvl7pPr marL="2741282" indent="0" algn="ctr">
              <a:buNone/>
              <a:defRPr/>
            </a:lvl7pPr>
            <a:lvl8pPr marL="3198160" indent="0" algn="ctr">
              <a:buNone/>
              <a:defRPr/>
            </a:lvl8pPr>
            <a:lvl9pPr marL="3655047"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mn-lt"/>
                <a:cs typeface="+mn-cs"/>
              </a:defRPr>
            </a:lvl1pPr>
          </a:lstStyle>
          <a:p>
            <a:pPr>
              <a:defRPr/>
            </a:pPr>
            <a:fld id="{1B772EF5-E043-40A4-977D-4F4B3ACEE666}" type="slidenum">
              <a:rPr lang="en-US"/>
              <a:pPr>
                <a:defRPr/>
              </a:pPr>
              <a:t>‹#›</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mn-lt"/>
                <a:cs typeface="+mn-cs"/>
              </a:defRPr>
            </a:lvl1pPr>
          </a:lstStyle>
          <a:p>
            <a:pPr>
              <a:defRPr/>
            </a:pPr>
            <a:fld id="{2542B2B3-FFC2-41C2-9FCE-4787A1FE3711}" type="slidenum">
              <a:rPr lang="en-US"/>
              <a:pPr>
                <a:defRPr/>
              </a:pPr>
              <a:t>‹#›</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61" indent="0">
              <a:buNone/>
              <a:defRPr sz="1600"/>
            </a:lvl3pPr>
            <a:lvl4pPr marL="1370643" indent="0">
              <a:buNone/>
              <a:defRPr sz="1400"/>
            </a:lvl4pPr>
            <a:lvl5pPr marL="1827524" indent="0">
              <a:buNone/>
              <a:defRPr sz="1400"/>
            </a:lvl5pPr>
            <a:lvl6pPr marL="2284402" indent="0">
              <a:buNone/>
              <a:defRPr sz="1400"/>
            </a:lvl6pPr>
            <a:lvl7pPr marL="2741282" indent="0">
              <a:buNone/>
              <a:defRPr sz="1400"/>
            </a:lvl7pPr>
            <a:lvl8pPr marL="3198160" indent="0">
              <a:buNone/>
              <a:defRPr sz="1400"/>
            </a:lvl8pPr>
            <a:lvl9pPr marL="3655047"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mn-lt"/>
                <a:cs typeface="+mn-cs"/>
              </a:defRPr>
            </a:lvl1pPr>
          </a:lstStyle>
          <a:p>
            <a:pPr>
              <a:defRPr/>
            </a:pPr>
            <a:fld id="{BA6C7D49-6EA0-4816-A8ED-549853048BA6}" type="slidenum">
              <a:rPr lang="en-US"/>
              <a:pPr>
                <a:defRPr/>
              </a:pPr>
              <a:t>‹#›</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mn-lt"/>
                <a:cs typeface="+mn-cs"/>
              </a:defRPr>
            </a:lvl1pPr>
          </a:lstStyle>
          <a:p>
            <a:pPr>
              <a:defRPr/>
            </a:pPr>
            <a:fld id="{260C701F-0A83-4A03-A775-FE7FBD932903}" type="slidenum">
              <a:rPr lang="en-US"/>
              <a:pPr>
                <a:defRPr/>
              </a:pPr>
              <a:t>‹#›</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4">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P spid="4" grpId="0" build="p" autoUpdateAnimBg="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80" indent="0">
              <a:buNone/>
              <a:defRPr sz="2000" b="1"/>
            </a:lvl2pPr>
            <a:lvl3pPr marL="913761" indent="0">
              <a:buNone/>
              <a:defRPr sz="1800" b="1"/>
            </a:lvl3pPr>
            <a:lvl4pPr marL="1370643" indent="0">
              <a:buNone/>
              <a:defRPr sz="1600" b="1"/>
            </a:lvl4pPr>
            <a:lvl5pPr marL="1827524" indent="0">
              <a:buNone/>
              <a:defRPr sz="1600" b="1"/>
            </a:lvl5pPr>
            <a:lvl6pPr marL="2284402" indent="0">
              <a:buNone/>
              <a:defRPr sz="1600" b="1"/>
            </a:lvl6pPr>
            <a:lvl7pPr marL="2741282" indent="0">
              <a:buNone/>
              <a:defRPr sz="1600" b="1"/>
            </a:lvl7pPr>
            <a:lvl8pPr marL="3198160" indent="0">
              <a:buNone/>
              <a:defRPr sz="1600" b="1"/>
            </a:lvl8pPr>
            <a:lvl9pPr marL="365504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6880" indent="0">
              <a:buNone/>
              <a:defRPr sz="2000" b="1"/>
            </a:lvl2pPr>
            <a:lvl3pPr marL="913761" indent="0">
              <a:buNone/>
              <a:defRPr sz="1800" b="1"/>
            </a:lvl3pPr>
            <a:lvl4pPr marL="1370643" indent="0">
              <a:buNone/>
              <a:defRPr sz="1600" b="1"/>
            </a:lvl4pPr>
            <a:lvl5pPr marL="1827524" indent="0">
              <a:buNone/>
              <a:defRPr sz="1600" b="1"/>
            </a:lvl5pPr>
            <a:lvl6pPr marL="2284402" indent="0">
              <a:buNone/>
              <a:defRPr sz="1600" b="1"/>
            </a:lvl6pPr>
            <a:lvl7pPr marL="2741282" indent="0">
              <a:buNone/>
              <a:defRPr sz="1600" b="1"/>
            </a:lvl7pPr>
            <a:lvl8pPr marL="3198160" indent="0">
              <a:buNone/>
              <a:defRPr sz="1600" b="1"/>
            </a:lvl8pPr>
            <a:lvl9pPr marL="365504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mn-lt"/>
                <a:cs typeface="+mn-cs"/>
              </a:defRPr>
            </a:lvl1pPr>
          </a:lstStyle>
          <a:p>
            <a:pPr>
              <a:defRPr/>
            </a:pPr>
            <a:fld id="{4B37304E-167A-4481-AF35-ADA1215C409B}" type="slidenum">
              <a:rPr lang="en-US"/>
              <a:pPr>
                <a:defRPr/>
              </a:pPr>
              <a:t>‹#›</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6">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6">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P spid="4" grpId="0" build="p" autoUpdateAnimBg="0"/>
      <p:bldP spid="5" grpId="0" build="p" autoUpdateAnimBg="0"/>
      <p:bldP spid="6" grpId="0" build="p" autoUpdateAnimBg="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mn-lt"/>
                <a:cs typeface="+mn-cs"/>
              </a:defRPr>
            </a:lvl1pPr>
          </a:lstStyle>
          <a:p>
            <a:pPr>
              <a:defRPr/>
            </a:pPr>
            <a:fld id="{537A24C5-9A6D-4E0F-8218-1F1B366684E9}" type="slidenum">
              <a:rPr lang="en-US"/>
              <a:pPr>
                <a:defRPr/>
              </a:pPr>
              <a:t>‹#›</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948" indent="0">
              <a:buNone/>
              <a:defRPr sz="1800"/>
            </a:lvl2pPr>
            <a:lvl3pPr marL="913899" indent="0">
              <a:buNone/>
              <a:defRPr sz="1600"/>
            </a:lvl3pPr>
            <a:lvl4pPr marL="1370849" indent="0">
              <a:buNone/>
              <a:defRPr sz="1400"/>
            </a:lvl4pPr>
            <a:lvl5pPr marL="1827799" indent="0">
              <a:buNone/>
              <a:defRPr sz="1400"/>
            </a:lvl5pPr>
            <a:lvl6pPr marL="2284744" indent="0">
              <a:buNone/>
              <a:defRPr sz="1400"/>
            </a:lvl6pPr>
            <a:lvl7pPr marL="2741693" indent="0">
              <a:buNone/>
              <a:defRPr sz="1400"/>
            </a:lvl7pPr>
            <a:lvl8pPr marL="3198640" indent="0">
              <a:buNone/>
              <a:defRPr sz="1400"/>
            </a:lvl8pPr>
            <a:lvl9pPr marL="3655593"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mn-lt"/>
                <a:cs typeface="+mn-cs"/>
              </a:defRPr>
            </a:lvl1pPr>
          </a:lstStyle>
          <a:p>
            <a:pPr>
              <a:defRPr/>
            </a:pPr>
            <a:fld id="{1969D936-F1A5-43D3-8C91-520B75CAD28E}" type="slidenum">
              <a:rPr lang="en-US"/>
              <a:pPr>
                <a:defRPr/>
              </a:pPr>
              <a:t>‹#›</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mn-lt"/>
                <a:cs typeface="+mn-cs"/>
              </a:defRPr>
            </a:lvl1pPr>
          </a:lstStyle>
          <a:p>
            <a:pPr>
              <a:defRPr/>
            </a:pPr>
            <a:fld id="{88AEAD73-DFB3-43B0-923C-A89AAF723755}" type="slidenum">
              <a:rPr lang="en-US"/>
              <a:pPr>
                <a:defRPr/>
              </a:pPr>
              <a:t>‹#›</a:t>
            </a:fld>
            <a:endParaRPr lang="en-US"/>
          </a:p>
        </p:txBody>
      </p:sp>
    </p:spTree>
  </p:cSld>
  <p:clrMapOvr>
    <a:masterClrMapping/>
  </p:clrMapOvr>
  <p:transition>
    <p:wedg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2" y="1435103"/>
            <a:ext cx="3008313" cy="4691063"/>
          </a:xfrm>
        </p:spPr>
        <p:txBody>
          <a:bodyPr/>
          <a:lstStyle>
            <a:lvl1pPr marL="0" indent="0">
              <a:buNone/>
              <a:defRPr sz="1400"/>
            </a:lvl1pPr>
            <a:lvl2pPr marL="456880" indent="0">
              <a:buNone/>
              <a:defRPr sz="1200"/>
            </a:lvl2pPr>
            <a:lvl3pPr marL="913761" indent="0">
              <a:buNone/>
              <a:defRPr sz="1000"/>
            </a:lvl3pPr>
            <a:lvl4pPr marL="1370643" indent="0">
              <a:buNone/>
              <a:defRPr sz="900"/>
            </a:lvl4pPr>
            <a:lvl5pPr marL="1827524" indent="0">
              <a:buNone/>
              <a:defRPr sz="900"/>
            </a:lvl5pPr>
            <a:lvl6pPr marL="2284402" indent="0">
              <a:buNone/>
              <a:defRPr sz="900"/>
            </a:lvl6pPr>
            <a:lvl7pPr marL="2741282" indent="0">
              <a:buNone/>
              <a:defRPr sz="900"/>
            </a:lvl7pPr>
            <a:lvl8pPr marL="3198160" indent="0">
              <a:buNone/>
              <a:defRPr sz="900"/>
            </a:lvl8pPr>
            <a:lvl9pPr marL="3655047"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mn-lt"/>
                <a:cs typeface="+mn-cs"/>
              </a:defRPr>
            </a:lvl1pPr>
          </a:lstStyle>
          <a:p>
            <a:pPr>
              <a:defRPr/>
            </a:pPr>
            <a:fld id="{28785547-C89A-4243-AEAB-BC93AAC2BB27}" type="slidenum">
              <a:rPr lang="en-US"/>
              <a:pPr>
                <a:defRPr/>
              </a:pPr>
              <a:t>‹#›</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P spid="4" grpId="0" build="p" autoUpdateAnimBg="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61" indent="0">
              <a:buNone/>
              <a:defRPr sz="2400"/>
            </a:lvl3pPr>
            <a:lvl4pPr marL="1370643" indent="0">
              <a:buNone/>
              <a:defRPr sz="2000"/>
            </a:lvl4pPr>
            <a:lvl5pPr marL="1827524" indent="0">
              <a:buNone/>
              <a:defRPr sz="2000"/>
            </a:lvl5pPr>
            <a:lvl6pPr marL="2284402" indent="0">
              <a:buNone/>
              <a:defRPr sz="2000"/>
            </a:lvl6pPr>
            <a:lvl7pPr marL="2741282" indent="0">
              <a:buNone/>
              <a:defRPr sz="2000"/>
            </a:lvl7pPr>
            <a:lvl8pPr marL="3198160" indent="0">
              <a:buNone/>
              <a:defRPr sz="2000"/>
            </a:lvl8pPr>
            <a:lvl9pPr marL="3655047"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880" indent="0">
              <a:buNone/>
              <a:defRPr sz="1200"/>
            </a:lvl2pPr>
            <a:lvl3pPr marL="913761" indent="0">
              <a:buNone/>
              <a:defRPr sz="1000"/>
            </a:lvl3pPr>
            <a:lvl4pPr marL="1370643" indent="0">
              <a:buNone/>
              <a:defRPr sz="900"/>
            </a:lvl4pPr>
            <a:lvl5pPr marL="1827524" indent="0">
              <a:buNone/>
              <a:defRPr sz="900"/>
            </a:lvl5pPr>
            <a:lvl6pPr marL="2284402" indent="0">
              <a:buNone/>
              <a:defRPr sz="900"/>
            </a:lvl6pPr>
            <a:lvl7pPr marL="2741282" indent="0">
              <a:buNone/>
              <a:defRPr sz="900"/>
            </a:lvl7pPr>
            <a:lvl8pPr marL="3198160" indent="0">
              <a:buNone/>
              <a:defRPr sz="900"/>
            </a:lvl8pPr>
            <a:lvl9pPr marL="3655047"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mn-lt"/>
                <a:cs typeface="+mn-cs"/>
              </a:defRPr>
            </a:lvl1pPr>
          </a:lstStyle>
          <a:p>
            <a:pPr>
              <a:defRPr/>
            </a:pPr>
            <a:fld id="{D19BF604-38A1-48DE-9D79-1F7ECAA59368}" type="slidenum">
              <a:rPr lang="en-US"/>
              <a:pPr>
                <a:defRPr/>
              </a:pPr>
              <a:t>‹#›</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P spid="4" grpId="0" build="p" autoUpdateAnimBg="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mn-lt"/>
                <a:cs typeface="+mn-cs"/>
              </a:defRPr>
            </a:lvl1pPr>
          </a:lstStyle>
          <a:p>
            <a:pPr>
              <a:defRPr/>
            </a:pPr>
            <a:fld id="{2FADF459-C9F8-47C2-8E56-CD6A9A07D40A}" type="slidenum">
              <a:rPr lang="en-US"/>
              <a:pPr>
                <a:defRPr/>
              </a:pPr>
              <a:t>‹#›</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mn-lt"/>
                <a:cs typeface="+mn-cs"/>
              </a:defRPr>
            </a:lvl1pPr>
          </a:lstStyle>
          <a:p>
            <a:pPr>
              <a:defRPr/>
            </a:pPr>
            <a:fld id="{40EA0B12-60FF-418D-B696-1AD9211D7EE4}" type="slidenum">
              <a:rPr lang="en-US"/>
              <a:pPr>
                <a:defRPr/>
              </a:pPr>
              <a:t>‹#›</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662" indent="0" algn="ctr">
              <a:buNone/>
              <a:defRPr sz="1500"/>
            </a:lvl2pPr>
            <a:lvl3pPr marL="685315" indent="0" algn="ctr">
              <a:buNone/>
              <a:defRPr sz="1400"/>
            </a:lvl3pPr>
            <a:lvl4pPr marL="1027982" indent="0" algn="ctr">
              <a:buNone/>
              <a:defRPr sz="1200"/>
            </a:lvl4pPr>
            <a:lvl5pPr marL="1370643" indent="0" algn="ctr">
              <a:buNone/>
              <a:defRPr sz="1200"/>
            </a:lvl5pPr>
            <a:lvl6pPr marL="1713299" indent="0" algn="ctr">
              <a:buNone/>
              <a:defRPr sz="1200"/>
            </a:lvl6pPr>
            <a:lvl7pPr marL="2055962" indent="0" algn="ctr">
              <a:buNone/>
              <a:defRPr sz="1200"/>
            </a:lvl7pPr>
            <a:lvl8pPr marL="2398620" indent="0" algn="ctr">
              <a:buNone/>
              <a:defRPr sz="1200"/>
            </a:lvl8pPr>
            <a:lvl9pPr marL="2741282"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5" name="Footer Placeholder 4"/>
          <p:cNvSpPr>
            <a:spLocks noGrp="1"/>
          </p:cNvSpPr>
          <p:nvPr>
            <p:ph type="ftr" sz="quarter" idx="11"/>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r>
              <a:rPr lang="en-US"/>
              <a:t>hongthanh0874.violet.vn</a:t>
            </a:r>
          </a:p>
        </p:txBody>
      </p:sp>
      <p:sp>
        <p:nvSpPr>
          <p:cNvPr id="6" name="Slide Number Placeholder 5"/>
          <p:cNvSpPr>
            <a:spLocks noGrp="1"/>
          </p:cNvSpPr>
          <p:nvPr>
            <p:ph type="sldNum" sz="quarter" idx="12"/>
          </p:nvPr>
        </p:nvSpPr>
        <p:spPr/>
        <p:txBody>
          <a:bodyPr/>
          <a:lstStyle>
            <a:lvl1pPr defTabSz="913791" fontAlgn="auto">
              <a:spcBef>
                <a:spcPts val="0"/>
              </a:spcBef>
              <a:spcAft>
                <a:spcPts val="0"/>
              </a:spcAft>
              <a:defRPr>
                <a:latin typeface="+mn-lt"/>
                <a:cs typeface="+mn-cs"/>
              </a:defRPr>
            </a:lvl1pPr>
          </a:lstStyle>
          <a:p>
            <a:pPr>
              <a:defRPr/>
            </a:pPr>
            <a:fld id="{967908D0-2E79-4EF9-AA88-C4A5BF3FE9C6}" type="slidenum">
              <a:rPr lang="en-US"/>
              <a:pPr>
                <a:defRPr/>
              </a:pPr>
              <a:t>‹#›</a:t>
            </a:fld>
            <a:endParaRPr lang="en-US"/>
          </a:p>
        </p:txBody>
      </p:sp>
    </p:spTree>
  </p:cSld>
  <p:clrMapOvr>
    <a:masterClrMapping/>
  </p:clrMapOvr>
  <p:transition spd="slow">
    <p:wipe/>
    <p:sndAc>
      <p:endSnd/>
    </p:sndAc>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5" name="Footer Placeholder 4"/>
          <p:cNvSpPr>
            <a:spLocks noGrp="1"/>
          </p:cNvSpPr>
          <p:nvPr>
            <p:ph type="ftr" sz="quarter" idx="11"/>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r>
              <a:rPr lang="en-US"/>
              <a:t>hongthanh0874.violet.vn</a:t>
            </a:r>
          </a:p>
        </p:txBody>
      </p:sp>
      <p:sp>
        <p:nvSpPr>
          <p:cNvPr id="6" name="Slide Number Placeholder 5"/>
          <p:cNvSpPr>
            <a:spLocks noGrp="1"/>
          </p:cNvSpPr>
          <p:nvPr>
            <p:ph type="sldNum" sz="quarter" idx="12"/>
          </p:nvPr>
        </p:nvSpPr>
        <p:spPr/>
        <p:txBody>
          <a:bodyPr/>
          <a:lstStyle>
            <a:lvl1pPr defTabSz="913791" fontAlgn="auto">
              <a:spcBef>
                <a:spcPts val="0"/>
              </a:spcBef>
              <a:spcAft>
                <a:spcPts val="0"/>
              </a:spcAft>
              <a:defRPr>
                <a:latin typeface="+mn-lt"/>
                <a:cs typeface="+mn-cs"/>
              </a:defRPr>
            </a:lvl1pPr>
          </a:lstStyle>
          <a:p>
            <a:pPr>
              <a:defRPr/>
            </a:pPr>
            <a:fld id="{BBD69E47-490F-4055-91D3-2EE118823A5A}" type="slidenum">
              <a:rPr lang="en-US"/>
              <a:pPr>
                <a:defRPr/>
              </a:pPr>
              <a:t>‹#›</a:t>
            </a:fld>
            <a:endParaRPr lang="en-US"/>
          </a:p>
        </p:txBody>
      </p:sp>
    </p:spTree>
  </p:cSld>
  <p:clrMapOvr>
    <a:masterClrMapping/>
  </p:clrMapOvr>
  <p:transition spd="slow">
    <p:wipe/>
    <p:sndAc>
      <p:end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7"/>
            <a:ext cx="7886700" cy="1500187"/>
          </a:xfrm>
        </p:spPr>
        <p:txBody>
          <a:bodyPr/>
          <a:lstStyle>
            <a:lvl1pPr marL="0" indent="0">
              <a:buNone/>
              <a:defRPr sz="1800">
                <a:solidFill>
                  <a:schemeClr val="tx1">
                    <a:tint val="75000"/>
                  </a:schemeClr>
                </a:solidFill>
              </a:defRPr>
            </a:lvl1pPr>
            <a:lvl2pPr marL="342662" indent="0">
              <a:buNone/>
              <a:defRPr sz="1500">
                <a:solidFill>
                  <a:schemeClr val="tx1">
                    <a:tint val="75000"/>
                  </a:schemeClr>
                </a:solidFill>
              </a:defRPr>
            </a:lvl2pPr>
            <a:lvl3pPr marL="685315" indent="0">
              <a:buNone/>
              <a:defRPr sz="1400">
                <a:solidFill>
                  <a:schemeClr val="tx1">
                    <a:tint val="75000"/>
                  </a:schemeClr>
                </a:solidFill>
              </a:defRPr>
            </a:lvl3pPr>
            <a:lvl4pPr marL="1027982" indent="0">
              <a:buNone/>
              <a:defRPr sz="1200">
                <a:solidFill>
                  <a:schemeClr val="tx1">
                    <a:tint val="75000"/>
                  </a:schemeClr>
                </a:solidFill>
              </a:defRPr>
            </a:lvl4pPr>
            <a:lvl5pPr marL="1370643" indent="0">
              <a:buNone/>
              <a:defRPr sz="1200">
                <a:solidFill>
                  <a:schemeClr val="tx1">
                    <a:tint val="75000"/>
                  </a:schemeClr>
                </a:solidFill>
              </a:defRPr>
            </a:lvl5pPr>
            <a:lvl6pPr marL="1713299" indent="0">
              <a:buNone/>
              <a:defRPr sz="1200">
                <a:solidFill>
                  <a:schemeClr val="tx1">
                    <a:tint val="75000"/>
                  </a:schemeClr>
                </a:solidFill>
              </a:defRPr>
            </a:lvl6pPr>
            <a:lvl7pPr marL="2055962" indent="0">
              <a:buNone/>
              <a:defRPr sz="1200">
                <a:solidFill>
                  <a:schemeClr val="tx1">
                    <a:tint val="75000"/>
                  </a:schemeClr>
                </a:solidFill>
              </a:defRPr>
            </a:lvl7pPr>
            <a:lvl8pPr marL="2398620" indent="0">
              <a:buNone/>
              <a:defRPr sz="1200">
                <a:solidFill>
                  <a:schemeClr val="tx1">
                    <a:tint val="75000"/>
                  </a:schemeClr>
                </a:solidFill>
              </a:defRPr>
            </a:lvl8pPr>
            <a:lvl9pPr marL="2741282"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5" name="Footer Placeholder 4"/>
          <p:cNvSpPr>
            <a:spLocks noGrp="1"/>
          </p:cNvSpPr>
          <p:nvPr>
            <p:ph type="ftr" sz="quarter" idx="11"/>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r>
              <a:rPr lang="en-US"/>
              <a:t>hongthanh0874.violet.vn</a:t>
            </a:r>
          </a:p>
        </p:txBody>
      </p:sp>
      <p:sp>
        <p:nvSpPr>
          <p:cNvPr id="6" name="Slide Number Placeholder 5"/>
          <p:cNvSpPr>
            <a:spLocks noGrp="1"/>
          </p:cNvSpPr>
          <p:nvPr>
            <p:ph type="sldNum" sz="quarter" idx="12"/>
          </p:nvPr>
        </p:nvSpPr>
        <p:spPr/>
        <p:txBody>
          <a:bodyPr/>
          <a:lstStyle>
            <a:lvl1pPr defTabSz="913791" fontAlgn="auto">
              <a:spcBef>
                <a:spcPts val="0"/>
              </a:spcBef>
              <a:spcAft>
                <a:spcPts val="0"/>
              </a:spcAft>
              <a:defRPr>
                <a:latin typeface="+mn-lt"/>
                <a:cs typeface="+mn-cs"/>
              </a:defRPr>
            </a:lvl1pPr>
          </a:lstStyle>
          <a:p>
            <a:pPr>
              <a:defRPr/>
            </a:pPr>
            <a:fld id="{64DD83C6-6C8A-4C21-975B-94A6FCBFA564}" type="slidenum">
              <a:rPr lang="en-US"/>
              <a:pPr>
                <a:defRPr/>
              </a:pPr>
              <a:t>‹#›</a:t>
            </a:fld>
            <a:endParaRPr lang="en-US"/>
          </a:p>
        </p:txBody>
      </p:sp>
    </p:spTree>
  </p:cSld>
  <p:clrMapOvr>
    <a:masterClrMapping/>
  </p:clrMapOvr>
  <p:transition spd="slow">
    <p:wipe/>
    <p:sndAc>
      <p:end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1"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Footer Placeholder 5"/>
          <p:cNvSpPr>
            <a:spLocks noGrp="1"/>
          </p:cNvSpPr>
          <p:nvPr>
            <p:ph type="ftr" sz="quarter" idx="11"/>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r>
              <a:rPr lang="en-US"/>
              <a:t>hongthanh0874.violet.vn</a:t>
            </a:r>
          </a:p>
        </p:txBody>
      </p:sp>
      <p:sp>
        <p:nvSpPr>
          <p:cNvPr id="7" name="Slide Number Placeholder 6"/>
          <p:cNvSpPr>
            <a:spLocks noGrp="1"/>
          </p:cNvSpPr>
          <p:nvPr>
            <p:ph type="sldNum" sz="quarter" idx="12"/>
          </p:nvPr>
        </p:nvSpPr>
        <p:spPr/>
        <p:txBody>
          <a:bodyPr/>
          <a:lstStyle>
            <a:lvl1pPr defTabSz="913791" fontAlgn="auto">
              <a:spcBef>
                <a:spcPts val="0"/>
              </a:spcBef>
              <a:spcAft>
                <a:spcPts val="0"/>
              </a:spcAft>
              <a:defRPr>
                <a:latin typeface="+mn-lt"/>
                <a:cs typeface="+mn-cs"/>
              </a:defRPr>
            </a:lvl1pPr>
          </a:lstStyle>
          <a:p>
            <a:pPr>
              <a:defRPr/>
            </a:pPr>
            <a:fld id="{8C74A84D-30E6-4AB3-B718-854FDDDDAACA}" type="slidenum">
              <a:rPr lang="en-US"/>
              <a:pPr>
                <a:defRPr/>
              </a:pPr>
              <a:t>‹#›</a:t>
            </a:fld>
            <a:endParaRPr lang="en-US"/>
          </a:p>
        </p:txBody>
      </p:sp>
    </p:spTree>
  </p:cSld>
  <p:clrMapOvr>
    <a:masterClrMapping/>
  </p:clrMapOvr>
  <p:transition spd="slow">
    <p:wipe/>
    <p:sndAc>
      <p:end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662" indent="0">
              <a:buNone/>
              <a:defRPr sz="1500" b="1"/>
            </a:lvl2pPr>
            <a:lvl3pPr marL="685315" indent="0">
              <a:buNone/>
              <a:defRPr sz="1400" b="1"/>
            </a:lvl3pPr>
            <a:lvl4pPr marL="1027982" indent="0">
              <a:buNone/>
              <a:defRPr sz="1200" b="1"/>
            </a:lvl4pPr>
            <a:lvl5pPr marL="1370643" indent="0">
              <a:buNone/>
              <a:defRPr sz="1200" b="1"/>
            </a:lvl5pPr>
            <a:lvl6pPr marL="1713299" indent="0">
              <a:buNone/>
              <a:defRPr sz="1200" b="1"/>
            </a:lvl6pPr>
            <a:lvl7pPr marL="2055962" indent="0">
              <a:buNone/>
              <a:defRPr sz="1200" b="1"/>
            </a:lvl7pPr>
            <a:lvl8pPr marL="2398620" indent="0">
              <a:buNone/>
              <a:defRPr sz="1200" b="1"/>
            </a:lvl8pPr>
            <a:lvl9pPr marL="274128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6"/>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3" y="1681163"/>
            <a:ext cx="3887391" cy="823912"/>
          </a:xfrm>
        </p:spPr>
        <p:txBody>
          <a:bodyPr anchor="b"/>
          <a:lstStyle>
            <a:lvl1pPr marL="0" indent="0">
              <a:buNone/>
              <a:defRPr sz="1800" b="1"/>
            </a:lvl1pPr>
            <a:lvl2pPr marL="342662" indent="0">
              <a:buNone/>
              <a:defRPr sz="1500" b="1"/>
            </a:lvl2pPr>
            <a:lvl3pPr marL="685315" indent="0">
              <a:buNone/>
              <a:defRPr sz="1400" b="1"/>
            </a:lvl3pPr>
            <a:lvl4pPr marL="1027982" indent="0">
              <a:buNone/>
              <a:defRPr sz="1200" b="1"/>
            </a:lvl4pPr>
            <a:lvl5pPr marL="1370643" indent="0">
              <a:buNone/>
              <a:defRPr sz="1200" b="1"/>
            </a:lvl5pPr>
            <a:lvl6pPr marL="1713299" indent="0">
              <a:buNone/>
              <a:defRPr sz="1200" b="1"/>
            </a:lvl6pPr>
            <a:lvl7pPr marL="2055962" indent="0">
              <a:buNone/>
              <a:defRPr sz="1200" b="1"/>
            </a:lvl7pPr>
            <a:lvl8pPr marL="2398620" indent="0">
              <a:buNone/>
              <a:defRPr sz="1200" b="1"/>
            </a:lvl8pPr>
            <a:lvl9pPr marL="274128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3" y="2505076"/>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8" name="Footer Placeholder 7"/>
          <p:cNvSpPr>
            <a:spLocks noGrp="1"/>
          </p:cNvSpPr>
          <p:nvPr>
            <p:ph type="ftr" sz="quarter" idx="11"/>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r>
              <a:rPr lang="en-US"/>
              <a:t>hongthanh0874.violet.vn</a:t>
            </a:r>
          </a:p>
        </p:txBody>
      </p:sp>
      <p:sp>
        <p:nvSpPr>
          <p:cNvPr id="9" name="Slide Number Placeholder 8"/>
          <p:cNvSpPr>
            <a:spLocks noGrp="1"/>
          </p:cNvSpPr>
          <p:nvPr>
            <p:ph type="sldNum" sz="quarter" idx="12"/>
          </p:nvPr>
        </p:nvSpPr>
        <p:spPr/>
        <p:txBody>
          <a:bodyPr/>
          <a:lstStyle>
            <a:lvl1pPr defTabSz="913791" fontAlgn="auto">
              <a:spcBef>
                <a:spcPts val="0"/>
              </a:spcBef>
              <a:spcAft>
                <a:spcPts val="0"/>
              </a:spcAft>
              <a:defRPr>
                <a:latin typeface="+mn-lt"/>
                <a:cs typeface="+mn-cs"/>
              </a:defRPr>
            </a:lvl1pPr>
          </a:lstStyle>
          <a:p>
            <a:pPr>
              <a:defRPr/>
            </a:pPr>
            <a:fld id="{16AF435B-7135-4ACE-9022-4E438B331CDB}" type="slidenum">
              <a:rPr lang="en-US"/>
              <a:pPr>
                <a:defRPr/>
              </a:pPr>
              <a:t>‹#›</a:t>
            </a:fld>
            <a:endParaRPr lang="en-US"/>
          </a:p>
        </p:txBody>
      </p:sp>
    </p:spTree>
  </p:cSld>
  <p:clrMapOvr>
    <a:masterClrMapping/>
  </p:clrMapOvr>
  <p:transition spd="slow">
    <p:wipe/>
    <p:sndAc>
      <p:end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mn-lt"/>
                <a:cs typeface="+mn-cs"/>
              </a:defRPr>
            </a:lvl1pPr>
          </a:lstStyle>
          <a:p>
            <a:pPr>
              <a:defRPr/>
            </a:pPr>
            <a:fld id="{3AF480CC-6497-4EEE-B1DE-92036CA92283}" type="slidenum">
              <a:rPr lang="en-US"/>
              <a:pPr>
                <a:defRPr/>
              </a:pPr>
              <a:t>‹#›</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4">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P spid="4" grpId="0" build="p" autoUpdateAnimBg="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4" name="Footer Placeholder 3"/>
          <p:cNvSpPr>
            <a:spLocks noGrp="1"/>
          </p:cNvSpPr>
          <p:nvPr>
            <p:ph type="ftr" sz="quarter" idx="11"/>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r>
              <a:rPr lang="en-US"/>
              <a:t>hongthanh0874.violet.vn</a:t>
            </a:r>
          </a:p>
        </p:txBody>
      </p:sp>
      <p:sp>
        <p:nvSpPr>
          <p:cNvPr id="5" name="Slide Number Placeholder 4"/>
          <p:cNvSpPr>
            <a:spLocks noGrp="1"/>
          </p:cNvSpPr>
          <p:nvPr>
            <p:ph type="sldNum" sz="quarter" idx="12"/>
          </p:nvPr>
        </p:nvSpPr>
        <p:spPr/>
        <p:txBody>
          <a:bodyPr/>
          <a:lstStyle>
            <a:lvl1pPr defTabSz="913791" fontAlgn="auto">
              <a:spcBef>
                <a:spcPts val="0"/>
              </a:spcBef>
              <a:spcAft>
                <a:spcPts val="0"/>
              </a:spcAft>
              <a:defRPr>
                <a:latin typeface="+mn-lt"/>
                <a:cs typeface="+mn-cs"/>
              </a:defRPr>
            </a:lvl1pPr>
          </a:lstStyle>
          <a:p>
            <a:pPr>
              <a:defRPr/>
            </a:pPr>
            <a:fld id="{130B8C5D-3635-4C46-A4D1-022E1895B007}" type="slidenum">
              <a:rPr lang="en-US"/>
              <a:pPr>
                <a:defRPr/>
              </a:pPr>
              <a:t>‹#›</a:t>
            </a:fld>
            <a:endParaRPr lang="en-US"/>
          </a:p>
        </p:txBody>
      </p:sp>
    </p:spTree>
  </p:cSld>
  <p:clrMapOvr>
    <a:masterClrMapping/>
  </p:clrMapOvr>
  <p:transition spd="slow">
    <p:wipe/>
    <p:sndAc>
      <p:end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3" name="Footer Placeholder 2"/>
          <p:cNvSpPr>
            <a:spLocks noGrp="1"/>
          </p:cNvSpPr>
          <p:nvPr>
            <p:ph type="ftr" sz="quarter" idx="11"/>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r>
              <a:rPr lang="en-US"/>
              <a:t>hongthanh0874.violet.vn</a:t>
            </a:r>
          </a:p>
        </p:txBody>
      </p:sp>
      <p:sp>
        <p:nvSpPr>
          <p:cNvPr id="4" name="Slide Number Placeholder 3"/>
          <p:cNvSpPr>
            <a:spLocks noGrp="1"/>
          </p:cNvSpPr>
          <p:nvPr>
            <p:ph type="sldNum" sz="quarter" idx="12"/>
          </p:nvPr>
        </p:nvSpPr>
        <p:spPr/>
        <p:txBody>
          <a:bodyPr/>
          <a:lstStyle>
            <a:lvl1pPr defTabSz="913791" fontAlgn="auto">
              <a:spcBef>
                <a:spcPts val="0"/>
              </a:spcBef>
              <a:spcAft>
                <a:spcPts val="0"/>
              </a:spcAft>
              <a:defRPr>
                <a:latin typeface="+mn-lt"/>
                <a:cs typeface="+mn-cs"/>
              </a:defRPr>
            </a:lvl1pPr>
          </a:lstStyle>
          <a:p>
            <a:pPr>
              <a:defRPr/>
            </a:pPr>
            <a:fld id="{93840390-AD12-427E-B96A-0061B0E83C78}" type="slidenum">
              <a:rPr lang="en-US"/>
              <a:pPr>
                <a:defRPr/>
              </a:pPr>
              <a:t>‹#›</a:t>
            </a:fld>
            <a:endParaRPr lang="en-US"/>
          </a:p>
        </p:txBody>
      </p:sp>
    </p:spTree>
  </p:cSld>
  <p:clrMapOvr>
    <a:masterClrMapping/>
  </p:clrMapOvr>
  <p:transition spd="slow">
    <p:wipe/>
    <p:sndAc>
      <p:end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662" indent="0">
              <a:buNone/>
              <a:defRPr sz="1100"/>
            </a:lvl2pPr>
            <a:lvl3pPr marL="685315" indent="0">
              <a:buNone/>
              <a:defRPr sz="900"/>
            </a:lvl3pPr>
            <a:lvl4pPr marL="1027982" indent="0">
              <a:buNone/>
              <a:defRPr sz="700"/>
            </a:lvl4pPr>
            <a:lvl5pPr marL="1370643" indent="0">
              <a:buNone/>
              <a:defRPr sz="700"/>
            </a:lvl5pPr>
            <a:lvl6pPr marL="1713299" indent="0">
              <a:buNone/>
              <a:defRPr sz="700"/>
            </a:lvl6pPr>
            <a:lvl7pPr marL="2055962" indent="0">
              <a:buNone/>
              <a:defRPr sz="700"/>
            </a:lvl7pPr>
            <a:lvl8pPr marL="2398620" indent="0">
              <a:buNone/>
              <a:defRPr sz="700"/>
            </a:lvl8pPr>
            <a:lvl9pPr marL="2741282"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Footer Placeholder 5"/>
          <p:cNvSpPr>
            <a:spLocks noGrp="1"/>
          </p:cNvSpPr>
          <p:nvPr>
            <p:ph type="ftr" sz="quarter" idx="11"/>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r>
              <a:rPr lang="en-US"/>
              <a:t>hongthanh0874.violet.vn</a:t>
            </a:r>
          </a:p>
        </p:txBody>
      </p:sp>
      <p:sp>
        <p:nvSpPr>
          <p:cNvPr id="7" name="Slide Number Placeholder 6"/>
          <p:cNvSpPr>
            <a:spLocks noGrp="1"/>
          </p:cNvSpPr>
          <p:nvPr>
            <p:ph type="sldNum" sz="quarter" idx="12"/>
          </p:nvPr>
        </p:nvSpPr>
        <p:spPr/>
        <p:txBody>
          <a:bodyPr/>
          <a:lstStyle>
            <a:lvl1pPr defTabSz="913791" fontAlgn="auto">
              <a:spcBef>
                <a:spcPts val="0"/>
              </a:spcBef>
              <a:spcAft>
                <a:spcPts val="0"/>
              </a:spcAft>
              <a:defRPr>
                <a:latin typeface="+mn-lt"/>
                <a:cs typeface="+mn-cs"/>
              </a:defRPr>
            </a:lvl1pPr>
          </a:lstStyle>
          <a:p>
            <a:pPr>
              <a:defRPr/>
            </a:pPr>
            <a:fld id="{B30ECE32-18A0-410B-895F-F9ECD01DE699}" type="slidenum">
              <a:rPr lang="en-US"/>
              <a:pPr>
                <a:defRPr/>
              </a:pPr>
              <a:t>‹#›</a:t>
            </a:fld>
            <a:endParaRPr lang="en-US"/>
          </a:p>
        </p:txBody>
      </p:sp>
    </p:spTree>
  </p:cSld>
  <p:clrMapOvr>
    <a:masterClrMapping/>
  </p:clrMapOvr>
  <p:transition spd="slow">
    <p:wipe/>
    <p:sndAc>
      <p:end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rtlCol="0">
            <a:normAutofit/>
          </a:bodyPr>
          <a:lstStyle>
            <a:lvl1pPr marL="0" indent="0">
              <a:buNone/>
              <a:defRPr sz="2400"/>
            </a:lvl1pPr>
            <a:lvl2pPr marL="342662" indent="0">
              <a:buNone/>
              <a:defRPr sz="2100"/>
            </a:lvl2pPr>
            <a:lvl3pPr marL="685315" indent="0">
              <a:buNone/>
              <a:defRPr sz="1800"/>
            </a:lvl3pPr>
            <a:lvl4pPr marL="1027982" indent="0">
              <a:buNone/>
              <a:defRPr sz="1500"/>
            </a:lvl4pPr>
            <a:lvl5pPr marL="1370643" indent="0">
              <a:buNone/>
              <a:defRPr sz="1500"/>
            </a:lvl5pPr>
            <a:lvl6pPr marL="1713299" indent="0">
              <a:buNone/>
              <a:defRPr sz="1500"/>
            </a:lvl6pPr>
            <a:lvl7pPr marL="2055962" indent="0">
              <a:buNone/>
              <a:defRPr sz="1500"/>
            </a:lvl7pPr>
            <a:lvl8pPr marL="2398620" indent="0">
              <a:buNone/>
              <a:defRPr sz="1500"/>
            </a:lvl8pPr>
            <a:lvl9pPr marL="2741282" indent="0">
              <a:buNone/>
              <a:defRPr sz="1500"/>
            </a:lvl9pPr>
          </a:lstStyle>
          <a:p>
            <a:pPr lvl="0"/>
            <a:endParaRPr lang="en-US" noProof="0" smtClean="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662" indent="0">
              <a:buNone/>
              <a:defRPr sz="1100"/>
            </a:lvl2pPr>
            <a:lvl3pPr marL="685315" indent="0">
              <a:buNone/>
              <a:defRPr sz="900"/>
            </a:lvl3pPr>
            <a:lvl4pPr marL="1027982" indent="0">
              <a:buNone/>
              <a:defRPr sz="700"/>
            </a:lvl4pPr>
            <a:lvl5pPr marL="1370643" indent="0">
              <a:buNone/>
              <a:defRPr sz="700"/>
            </a:lvl5pPr>
            <a:lvl6pPr marL="1713299" indent="0">
              <a:buNone/>
              <a:defRPr sz="700"/>
            </a:lvl6pPr>
            <a:lvl7pPr marL="2055962" indent="0">
              <a:buNone/>
              <a:defRPr sz="700"/>
            </a:lvl7pPr>
            <a:lvl8pPr marL="2398620" indent="0">
              <a:buNone/>
              <a:defRPr sz="700"/>
            </a:lvl8pPr>
            <a:lvl9pPr marL="2741282"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Footer Placeholder 5"/>
          <p:cNvSpPr>
            <a:spLocks noGrp="1"/>
          </p:cNvSpPr>
          <p:nvPr>
            <p:ph type="ftr" sz="quarter" idx="11"/>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r>
              <a:rPr lang="en-US"/>
              <a:t>hongthanh0874.violet.vn</a:t>
            </a:r>
          </a:p>
        </p:txBody>
      </p:sp>
      <p:sp>
        <p:nvSpPr>
          <p:cNvPr id="7" name="Slide Number Placeholder 6"/>
          <p:cNvSpPr>
            <a:spLocks noGrp="1"/>
          </p:cNvSpPr>
          <p:nvPr>
            <p:ph type="sldNum" sz="quarter" idx="12"/>
          </p:nvPr>
        </p:nvSpPr>
        <p:spPr/>
        <p:txBody>
          <a:bodyPr/>
          <a:lstStyle>
            <a:lvl1pPr defTabSz="913791" fontAlgn="auto">
              <a:spcBef>
                <a:spcPts val="0"/>
              </a:spcBef>
              <a:spcAft>
                <a:spcPts val="0"/>
              </a:spcAft>
              <a:defRPr>
                <a:latin typeface="+mn-lt"/>
                <a:cs typeface="+mn-cs"/>
              </a:defRPr>
            </a:lvl1pPr>
          </a:lstStyle>
          <a:p>
            <a:pPr>
              <a:defRPr/>
            </a:pPr>
            <a:fld id="{17E95543-1765-464D-AF10-DF834715911D}" type="slidenum">
              <a:rPr lang="en-US"/>
              <a:pPr>
                <a:defRPr/>
              </a:pPr>
              <a:t>‹#›</a:t>
            </a:fld>
            <a:endParaRPr lang="en-US"/>
          </a:p>
        </p:txBody>
      </p:sp>
    </p:spTree>
  </p:cSld>
  <p:clrMapOvr>
    <a:masterClrMapping/>
  </p:clrMapOvr>
  <p:transition spd="slow">
    <p:wipe/>
    <p:sndAc>
      <p:end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5" name="Footer Placeholder 4"/>
          <p:cNvSpPr>
            <a:spLocks noGrp="1"/>
          </p:cNvSpPr>
          <p:nvPr>
            <p:ph type="ftr" sz="quarter" idx="11"/>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r>
              <a:rPr lang="en-US"/>
              <a:t>hongthanh0874.violet.vn</a:t>
            </a:r>
          </a:p>
        </p:txBody>
      </p:sp>
      <p:sp>
        <p:nvSpPr>
          <p:cNvPr id="6" name="Slide Number Placeholder 5"/>
          <p:cNvSpPr>
            <a:spLocks noGrp="1"/>
          </p:cNvSpPr>
          <p:nvPr>
            <p:ph type="sldNum" sz="quarter" idx="12"/>
          </p:nvPr>
        </p:nvSpPr>
        <p:spPr/>
        <p:txBody>
          <a:bodyPr/>
          <a:lstStyle>
            <a:lvl1pPr defTabSz="913791" fontAlgn="auto">
              <a:spcBef>
                <a:spcPts val="0"/>
              </a:spcBef>
              <a:spcAft>
                <a:spcPts val="0"/>
              </a:spcAft>
              <a:defRPr>
                <a:latin typeface="+mn-lt"/>
                <a:cs typeface="+mn-cs"/>
              </a:defRPr>
            </a:lvl1pPr>
          </a:lstStyle>
          <a:p>
            <a:pPr>
              <a:defRPr/>
            </a:pPr>
            <a:fld id="{E37CAEE6-734F-4257-BEDE-74D246ADAC07}" type="slidenum">
              <a:rPr lang="en-US"/>
              <a:pPr>
                <a:defRPr/>
              </a:pPr>
              <a:t>‹#›</a:t>
            </a:fld>
            <a:endParaRPr lang="en-US"/>
          </a:p>
        </p:txBody>
      </p:sp>
    </p:spTree>
  </p:cSld>
  <p:clrMapOvr>
    <a:masterClrMapping/>
  </p:clrMapOvr>
  <p:transition spd="slow">
    <p:wipe/>
    <p:sndAc>
      <p:endSnd/>
    </p:sndAc>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9"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5" name="Footer Placeholder 4"/>
          <p:cNvSpPr>
            <a:spLocks noGrp="1"/>
          </p:cNvSpPr>
          <p:nvPr>
            <p:ph type="ftr" sz="quarter" idx="11"/>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r>
              <a:rPr lang="en-US"/>
              <a:t>hongthanh0874.violet.vn</a:t>
            </a:r>
          </a:p>
        </p:txBody>
      </p:sp>
      <p:sp>
        <p:nvSpPr>
          <p:cNvPr id="6" name="Slide Number Placeholder 5"/>
          <p:cNvSpPr>
            <a:spLocks noGrp="1"/>
          </p:cNvSpPr>
          <p:nvPr>
            <p:ph type="sldNum" sz="quarter" idx="12"/>
          </p:nvPr>
        </p:nvSpPr>
        <p:spPr/>
        <p:txBody>
          <a:bodyPr/>
          <a:lstStyle>
            <a:lvl1pPr defTabSz="913791" fontAlgn="auto">
              <a:spcBef>
                <a:spcPts val="0"/>
              </a:spcBef>
              <a:spcAft>
                <a:spcPts val="0"/>
              </a:spcAft>
              <a:defRPr>
                <a:latin typeface="+mn-lt"/>
                <a:cs typeface="+mn-cs"/>
              </a:defRPr>
            </a:lvl1pPr>
          </a:lstStyle>
          <a:p>
            <a:pPr>
              <a:defRPr/>
            </a:pPr>
            <a:fld id="{A5C1DC4B-4217-435C-AC61-333F4047058E}" type="slidenum">
              <a:rPr lang="en-US"/>
              <a:pPr>
                <a:defRPr/>
              </a:pPr>
              <a:t>‹#›</a:t>
            </a:fld>
            <a:endParaRPr lang="en-US"/>
          </a:p>
        </p:txBody>
      </p:sp>
    </p:spTree>
  </p:cSld>
  <p:clrMapOvr>
    <a:masterClrMapping/>
  </p:clrMapOvr>
  <p:transition spd="slow">
    <p:wipe/>
    <p:sndAc>
      <p:endSnd/>
    </p:sndAc>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3"/>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4" name="Rectangle 5"/>
          <p:cNvSpPr>
            <a:spLocks noGrp="1" noChangeArrowheads="1"/>
          </p:cNvSpPr>
          <p:nvPr>
            <p:ph type="ftr" sz="quarter" idx="11"/>
          </p:nvPr>
        </p:nvSpPr>
        <p:spPr/>
        <p:txBody>
          <a:bodyPr rtlCol="0"/>
          <a:lstStyle>
            <a:lvl1pPr defTabSz="913791" fontAlgn="auto">
              <a:spcBef>
                <a:spcPts val="0"/>
              </a:spcBef>
              <a:spcAft>
                <a:spcPts val="0"/>
              </a:spcAft>
              <a:defRPr>
                <a:solidFill>
                  <a:prstClr val="black">
                    <a:tint val="75000"/>
                  </a:prstClr>
                </a:solidFill>
                <a:latin typeface="+mn-lt"/>
                <a:cs typeface="+mn-cs"/>
              </a:defRPr>
            </a:lvl1pPr>
          </a:lstStyle>
          <a:p>
            <a:pPr>
              <a:defRPr/>
            </a:pPr>
            <a:r>
              <a:rPr lang="en-US"/>
              <a:t>hongthanh0874.violet.vn</a:t>
            </a:r>
          </a:p>
        </p:txBody>
      </p:sp>
      <p:sp>
        <p:nvSpPr>
          <p:cNvPr id="5" name="Rectangle 6"/>
          <p:cNvSpPr>
            <a:spLocks noGrp="1" noChangeArrowheads="1"/>
          </p:cNvSpPr>
          <p:nvPr>
            <p:ph type="sldNum" sz="quarter" idx="12"/>
          </p:nvPr>
        </p:nvSpPr>
        <p:spPr/>
        <p:txBody>
          <a:bodyPr/>
          <a:lstStyle>
            <a:lvl1pPr defTabSz="913791" fontAlgn="auto">
              <a:spcBef>
                <a:spcPts val="0"/>
              </a:spcBef>
              <a:spcAft>
                <a:spcPts val="0"/>
              </a:spcAft>
              <a:defRPr>
                <a:latin typeface="+mn-lt"/>
                <a:cs typeface="+mn-cs"/>
              </a:defRPr>
            </a:lvl1pPr>
          </a:lstStyle>
          <a:p>
            <a:pPr>
              <a:defRPr/>
            </a:pPr>
            <a:fld id="{0CA3DF96-CBD0-4BA1-890C-193329EC11B7}" type="slidenum">
              <a:rPr lang="en-US"/>
              <a:pPr>
                <a:defRPr/>
              </a:pPr>
              <a:t>‹#›</a:t>
            </a:fld>
            <a:endParaRPr lang="en-US"/>
          </a:p>
        </p:txBody>
      </p:sp>
    </p:spTree>
  </p:cSld>
  <p:clrMapOvr>
    <a:masterClrMapping/>
  </p:clrMapOvr>
  <p:transition spd="slow">
    <p:wipe/>
    <p:sndAc>
      <p:endSnd/>
    </p:sndAc>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902" indent="0" algn="ctr">
              <a:buNone/>
              <a:defRPr/>
            </a:lvl2pPr>
            <a:lvl3pPr marL="913807" indent="0" algn="ctr">
              <a:buNone/>
              <a:defRPr/>
            </a:lvl3pPr>
            <a:lvl4pPr marL="1370711" indent="0" algn="ctr">
              <a:buNone/>
              <a:defRPr/>
            </a:lvl4pPr>
            <a:lvl5pPr marL="1827615" indent="0" algn="ctr">
              <a:buNone/>
              <a:defRPr/>
            </a:lvl5pPr>
            <a:lvl6pPr marL="2284516" indent="0" algn="ctr">
              <a:buNone/>
              <a:defRPr/>
            </a:lvl6pPr>
            <a:lvl7pPr marL="2741419" indent="0" algn="ctr">
              <a:buNone/>
              <a:defRPr/>
            </a:lvl7pPr>
            <a:lvl8pPr marL="3198320" indent="0" algn="ctr">
              <a:buNone/>
              <a:defRPr/>
            </a:lvl8pPr>
            <a:lvl9pPr marL="365522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defTabSz="913791" eaLnBrk="0" fontAlgn="auto" hangingPunct="0">
              <a:spcAft>
                <a:spcPts val="0"/>
              </a:spcAft>
              <a:defRPr>
                <a:latin typeface="+mn-lt"/>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defTabSz="913791" eaLnBrk="0" fontAlgn="auto" hangingPunct="0">
              <a:spcAft>
                <a:spcPts val="0"/>
              </a:spcAft>
              <a:defRPr>
                <a:latin typeface="+mn-lt"/>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Arial" pitchFamily="34" charset="0"/>
                <a:cs typeface="+mn-cs"/>
              </a:defRPr>
            </a:lvl1pPr>
          </a:lstStyle>
          <a:p>
            <a:pPr>
              <a:defRPr/>
            </a:pPr>
            <a:fld id="{85006796-45C1-4D65-B4B2-13DA50AC988C}" type="slidenum">
              <a:rPr lang="en-US"/>
              <a:pPr>
                <a:defRPr/>
              </a:pPr>
              <a:t>‹#›</a:t>
            </a:fld>
            <a:endParaRPr lang="en-US"/>
          </a:p>
        </p:txBody>
      </p:sp>
    </p:spTree>
  </p:cSld>
  <p:clrMapOvr>
    <a:masterClrMapping/>
  </p:clrMapOvr>
  <p:transition spd="slow">
    <p:wipe/>
    <p:sndAc>
      <p:endSnd/>
    </p:sndAc>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913791" eaLnBrk="0" fontAlgn="auto" hangingPunct="0">
              <a:spcAft>
                <a:spcPts val="0"/>
              </a:spcAft>
              <a:defRPr>
                <a:latin typeface="+mn-lt"/>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defTabSz="913791" eaLnBrk="0" fontAlgn="auto" hangingPunct="0">
              <a:spcAft>
                <a:spcPts val="0"/>
              </a:spcAft>
              <a:defRPr>
                <a:latin typeface="+mn-lt"/>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Arial" pitchFamily="34" charset="0"/>
                <a:cs typeface="+mn-cs"/>
              </a:defRPr>
            </a:lvl1pPr>
          </a:lstStyle>
          <a:p>
            <a:pPr>
              <a:defRPr/>
            </a:pPr>
            <a:fld id="{E6635AA6-8D39-40A0-A028-0A25854E4607}" type="slidenum">
              <a:rPr lang="en-US"/>
              <a:pPr>
                <a:defRPr/>
              </a:pPr>
              <a:t>‹#›</a:t>
            </a:fld>
            <a:endParaRPr lang="en-US"/>
          </a:p>
        </p:txBody>
      </p:sp>
    </p:spTree>
  </p:cSld>
  <p:clrMapOvr>
    <a:masterClrMapping/>
  </p:clrMapOvr>
  <p:transition spd="slow">
    <p:wipe/>
    <p:sndAc>
      <p:endSnd/>
    </p:sndAc>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902" indent="0">
              <a:buNone/>
              <a:defRPr sz="1800"/>
            </a:lvl2pPr>
            <a:lvl3pPr marL="913807" indent="0">
              <a:buNone/>
              <a:defRPr sz="1600"/>
            </a:lvl3pPr>
            <a:lvl4pPr marL="1370711" indent="0">
              <a:buNone/>
              <a:defRPr sz="1400"/>
            </a:lvl4pPr>
            <a:lvl5pPr marL="1827615" indent="0">
              <a:buNone/>
              <a:defRPr sz="1400"/>
            </a:lvl5pPr>
            <a:lvl6pPr marL="2284516" indent="0">
              <a:buNone/>
              <a:defRPr sz="1400"/>
            </a:lvl6pPr>
            <a:lvl7pPr marL="2741419" indent="0">
              <a:buNone/>
              <a:defRPr sz="1400"/>
            </a:lvl7pPr>
            <a:lvl8pPr marL="3198320" indent="0">
              <a:buNone/>
              <a:defRPr sz="1400"/>
            </a:lvl8pPr>
            <a:lvl9pPr marL="365522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defTabSz="913791" eaLnBrk="0" fontAlgn="auto" hangingPunct="0">
              <a:spcAft>
                <a:spcPts val="0"/>
              </a:spcAft>
              <a:defRPr>
                <a:latin typeface="+mn-lt"/>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defTabSz="913791" eaLnBrk="0" fontAlgn="auto" hangingPunct="0">
              <a:spcAft>
                <a:spcPts val="0"/>
              </a:spcAft>
              <a:defRPr>
                <a:latin typeface="+mn-lt"/>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Arial" pitchFamily="34" charset="0"/>
                <a:cs typeface="+mn-cs"/>
              </a:defRPr>
            </a:lvl1pPr>
          </a:lstStyle>
          <a:p>
            <a:pPr>
              <a:defRPr/>
            </a:pPr>
            <a:fld id="{3504EBC2-EB04-4967-AC59-C757BE30E4C3}" type="slidenum">
              <a:rPr lang="en-US"/>
              <a:pPr>
                <a:defRPr/>
              </a:pPr>
              <a:t>‹#›</a:t>
            </a:fld>
            <a:endParaRPr lang="en-US"/>
          </a:p>
        </p:txBody>
      </p:sp>
    </p:spTree>
  </p:cSld>
  <p:clrMapOvr>
    <a:masterClrMapping/>
  </p:clrMapOvr>
  <p:transition spd="slow">
    <p:wipe/>
    <p:sndAc>
      <p:end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48" indent="0">
              <a:buNone/>
              <a:defRPr sz="2000" b="1"/>
            </a:lvl2pPr>
            <a:lvl3pPr marL="913899" indent="0">
              <a:buNone/>
              <a:defRPr sz="1800" b="1"/>
            </a:lvl3pPr>
            <a:lvl4pPr marL="1370849" indent="0">
              <a:buNone/>
              <a:defRPr sz="1600" b="1"/>
            </a:lvl4pPr>
            <a:lvl5pPr marL="1827799" indent="0">
              <a:buNone/>
              <a:defRPr sz="1600" b="1"/>
            </a:lvl5pPr>
            <a:lvl6pPr marL="2284744" indent="0">
              <a:buNone/>
              <a:defRPr sz="1600" b="1"/>
            </a:lvl6pPr>
            <a:lvl7pPr marL="2741693" indent="0">
              <a:buNone/>
              <a:defRPr sz="1600" b="1"/>
            </a:lvl7pPr>
            <a:lvl8pPr marL="3198640" indent="0">
              <a:buNone/>
              <a:defRPr sz="1600" b="1"/>
            </a:lvl8pPr>
            <a:lvl9pPr marL="365559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948" indent="0">
              <a:buNone/>
              <a:defRPr sz="2000" b="1"/>
            </a:lvl2pPr>
            <a:lvl3pPr marL="913899" indent="0">
              <a:buNone/>
              <a:defRPr sz="1800" b="1"/>
            </a:lvl3pPr>
            <a:lvl4pPr marL="1370849" indent="0">
              <a:buNone/>
              <a:defRPr sz="1600" b="1"/>
            </a:lvl4pPr>
            <a:lvl5pPr marL="1827799" indent="0">
              <a:buNone/>
              <a:defRPr sz="1600" b="1"/>
            </a:lvl5pPr>
            <a:lvl6pPr marL="2284744" indent="0">
              <a:buNone/>
              <a:defRPr sz="1600" b="1"/>
            </a:lvl6pPr>
            <a:lvl7pPr marL="2741693" indent="0">
              <a:buNone/>
              <a:defRPr sz="1600" b="1"/>
            </a:lvl7pPr>
            <a:lvl8pPr marL="3198640" indent="0">
              <a:buNone/>
              <a:defRPr sz="1600" b="1"/>
            </a:lvl8pPr>
            <a:lvl9pPr marL="365559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mn-lt"/>
                <a:cs typeface="+mn-cs"/>
              </a:defRPr>
            </a:lvl1pPr>
          </a:lstStyle>
          <a:p>
            <a:pPr>
              <a:defRPr/>
            </a:pPr>
            <a:fld id="{752C08E9-C45A-403D-8DC3-5DFE4323BBCC}" type="slidenum">
              <a:rPr lang="en-US"/>
              <a:pPr>
                <a:defRPr/>
              </a:pPr>
              <a:t>‹#›</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6">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6">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P spid="4" grpId="0" build="p" autoUpdateAnimBg="0"/>
      <p:bldP spid="5" grpId="0" build="p" autoUpdateAnimBg="0"/>
      <p:bldP spid="6" grpId="0" build="p" autoUpdateAnimBg="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defTabSz="913791" eaLnBrk="0" fontAlgn="auto" hangingPunct="0">
              <a:spcAft>
                <a:spcPts val="0"/>
              </a:spcAft>
              <a:defRPr>
                <a:latin typeface="+mn-lt"/>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defTabSz="913791" eaLnBrk="0" fontAlgn="auto" hangingPunct="0">
              <a:spcAft>
                <a:spcPts val="0"/>
              </a:spcAft>
              <a:defRPr>
                <a:latin typeface="+mn-lt"/>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Arial" pitchFamily="34" charset="0"/>
                <a:cs typeface="+mn-cs"/>
              </a:defRPr>
            </a:lvl1pPr>
          </a:lstStyle>
          <a:p>
            <a:pPr>
              <a:defRPr/>
            </a:pPr>
            <a:fld id="{62044D66-4257-4A96-8D6A-C224E7B990F6}" type="slidenum">
              <a:rPr lang="en-US"/>
              <a:pPr>
                <a:defRPr/>
              </a:pPr>
              <a:t>‹#›</a:t>
            </a:fld>
            <a:endParaRPr lang="en-US"/>
          </a:p>
        </p:txBody>
      </p:sp>
    </p:spTree>
  </p:cSld>
  <p:clrMapOvr>
    <a:masterClrMapping/>
  </p:clrMapOvr>
  <p:transition spd="slow">
    <p:wipe/>
    <p:sndAc>
      <p:endSnd/>
    </p:sndAc>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02" indent="0">
              <a:buNone/>
              <a:defRPr sz="2000" b="1"/>
            </a:lvl2pPr>
            <a:lvl3pPr marL="913807" indent="0">
              <a:buNone/>
              <a:defRPr sz="1800" b="1"/>
            </a:lvl3pPr>
            <a:lvl4pPr marL="1370711" indent="0">
              <a:buNone/>
              <a:defRPr sz="1600" b="1"/>
            </a:lvl4pPr>
            <a:lvl5pPr marL="1827615" indent="0">
              <a:buNone/>
              <a:defRPr sz="1600" b="1"/>
            </a:lvl5pPr>
            <a:lvl6pPr marL="2284516" indent="0">
              <a:buNone/>
              <a:defRPr sz="1600" b="1"/>
            </a:lvl6pPr>
            <a:lvl7pPr marL="2741419" indent="0">
              <a:buNone/>
              <a:defRPr sz="1600" b="1"/>
            </a:lvl7pPr>
            <a:lvl8pPr marL="3198320" indent="0">
              <a:buNone/>
              <a:defRPr sz="1600" b="1"/>
            </a:lvl8pPr>
            <a:lvl9pPr marL="365522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6902" indent="0">
              <a:buNone/>
              <a:defRPr sz="2000" b="1"/>
            </a:lvl2pPr>
            <a:lvl3pPr marL="913807" indent="0">
              <a:buNone/>
              <a:defRPr sz="1800" b="1"/>
            </a:lvl3pPr>
            <a:lvl4pPr marL="1370711" indent="0">
              <a:buNone/>
              <a:defRPr sz="1600" b="1"/>
            </a:lvl4pPr>
            <a:lvl5pPr marL="1827615" indent="0">
              <a:buNone/>
              <a:defRPr sz="1600" b="1"/>
            </a:lvl5pPr>
            <a:lvl6pPr marL="2284516" indent="0">
              <a:buNone/>
              <a:defRPr sz="1600" b="1"/>
            </a:lvl6pPr>
            <a:lvl7pPr marL="2741419" indent="0">
              <a:buNone/>
              <a:defRPr sz="1600" b="1"/>
            </a:lvl7pPr>
            <a:lvl8pPr marL="3198320" indent="0">
              <a:buNone/>
              <a:defRPr sz="1600" b="1"/>
            </a:lvl8pPr>
            <a:lvl9pPr marL="365522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defTabSz="913791" eaLnBrk="0" fontAlgn="auto" hangingPunct="0">
              <a:spcAft>
                <a:spcPts val="0"/>
              </a:spcAft>
              <a:defRPr>
                <a:latin typeface="+mn-lt"/>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defTabSz="913791" eaLnBrk="0" fontAlgn="auto" hangingPunct="0">
              <a:spcAft>
                <a:spcPts val="0"/>
              </a:spcAft>
              <a:defRPr>
                <a:latin typeface="+mn-lt"/>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Arial" pitchFamily="34" charset="0"/>
                <a:cs typeface="+mn-cs"/>
              </a:defRPr>
            </a:lvl1pPr>
          </a:lstStyle>
          <a:p>
            <a:pPr>
              <a:defRPr/>
            </a:pPr>
            <a:fld id="{20F6EBA4-8017-4947-95D1-8106A2A27F4B}" type="slidenum">
              <a:rPr lang="en-US"/>
              <a:pPr>
                <a:defRPr/>
              </a:pPr>
              <a:t>‹#›</a:t>
            </a:fld>
            <a:endParaRPr lang="en-US"/>
          </a:p>
        </p:txBody>
      </p:sp>
    </p:spTree>
  </p:cSld>
  <p:clrMapOvr>
    <a:masterClrMapping/>
  </p:clrMapOvr>
  <p:transition spd="slow">
    <p:wipe/>
    <p:sndAc>
      <p:endSnd/>
    </p:sndAc>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defTabSz="913791" eaLnBrk="0" fontAlgn="auto" hangingPunct="0">
              <a:spcAft>
                <a:spcPts val="0"/>
              </a:spcAft>
              <a:defRPr>
                <a:latin typeface="+mn-lt"/>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defTabSz="913791" eaLnBrk="0" fontAlgn="auto" hangingPunct="0">
              <a:spcAft>
                <a:spcPts val="0"/>
              </a:spcAft>
              <a:defRPr>
                <a:latin typeface="+mn-lt"/>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Arial" pitchFamily="34" charset="0"/>
                <a:cs typeface="+mn-cs"/>
              </a:defRPr>
            </a:lvl1pPr>
          </a:lstStyle>
          <a:p>
            <a:pPr>
              <a:defRPr/>
            </a:pPr>
            <a:fld id="{F9F92A11-FB15-41B7-A6BC-C6A716049314}" type="slidenum">
              <a:rPr lang="en-US"/>
              <a:pPr>
                <a:defRPr/>
              </a:pPr>
              <a:t>‹#›</a:t>
            </a:fld>
            <a:endParaRPr lang="en-US"/>
          </a:p>
        </p:txBody>
      </p:sp>
    </p:spTree>
  </p:cSld>
  <p:clrMapOvr>
    <a:masterClrMapping/>
  </p:clrMapOvr>
  <p:transition spd="slow">
    <p:wipe/>
    <p:sndAc>
      <p:endSnd/>
    </p:sndAc>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913791" eaLnBrk="0" fontAlgn="auto" hangingPunct="0">
              <a:spcAft>
                <a:spcPts val="0"/>
              </a:spcAft>
              <a:defRPr>
                <a:latin typeface="+mn-lt"/>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defTabSz="913791" eaLnBrk="0" fontAlgn="auto" hangingPunct="0">
              <a:spcAft>
                <a:spcPts val="0"/>
              </a:spcAft>
              <a:defRPr>
                <a:latin typeface="+mn-lt"/>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Arial" pitchFamily="34" charset="0"/>
                <a:cs typeface="+mn-cs"/>
              </a:defRPr>
            </a:lvl1pPr>
          </a:lstStyle>
          <a:p>
            <a:pPr>
              <a:defRPr/>
            </a:pPr>
            <a:fld id="{3D6C1487-37BE-4A3F-A0D2-4AB11D44B644}" type="slidenum">
              <a:rPr lang="en-US"/>
              <a:pPr>
                <a:defRPr/>
              </a:pPr>
              <a:t>‹#›</a:t>
            </a:fld>
            <a:endParaRPr lang="en-US"/>
          </a:p>
        </p:txBody>
      </p:sp>
    </p:spTree>
  </p:cSld>
  <p:clrMapOvr>
    <a:masterClrMapping/>
  </p:clrMapOvr>
  <p:transition spd="slow">
    <p:wipe/>
    <p:sndAc>
      <p:endSnd/>
    </p:sndAc>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1" y="1435103"/>
            <a:ext cx="3008313" cy="4691063"/>
          </a:xfrm>
        </p:spPr>
        <p:txBody>
          <a:bodyPr/>
          <a:lstStyle>
            <a:lvl1pPr marL="0" indent="0">
              <a:buNone/>
              <a:defRPr sz="1400"/>
            </a:lvl1pPr>
            <a:lvl2pPr marL="456902" indent="0">
              <a:buNone/>
              <a:defRPr sz="1200"/>
            </a:lvl2pPr>
            <a:lvl3pPr marL="913807" indent="0">
              <a:buNone/>
              <a:defRPr sz="1000"/>
            </a:lvl3pPr>
            <a:lvl4pPr marL="1370711" indent="0">
              <a:buNone/>
              <a:defRPr sz="900"/>
            </a:lvl4pPr>
            <a:lvl5pPr marL="1827615" indent="0">
              <a:buNone/>
              <a:defRPr sz="900"/>
            </a:lvl5pPr>
            <a:lvl6pPr marL="2284516" indent="0">
              <a:buNone/>
              <a:defRPr sz="900"/>
            </a:lvl6pPr>
            <a:lvl7pPr marL="2741419" indent="0">
              <a:buNone/>
              <a:defRPr sz="900"/>
            </a:lvl7pPr>
            <a:lvl8pPr marL="3198320" indent="0">
              <a:buNone/>
              <a:defRPr sz="900"/>
            </a:lvl8pPr>
            <a:lvl9pPr marL="365522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913791" eaLnBrk="0" fontAlgn="auto" hangingPunct="0">
              <a:spcAft>
                <a:spcPts val="0"/>
              </a:spcAft>
              <a:defRPr>
                <a:latin typeface="+mn-lt"/>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defTabSz="913791" eaLnBrk="0" fontAlgn="auto" hangingPunct="0">
              <a:spcAft>
                <a:spcPts val="0"/>
              </a:spcAft>
              <a:defRPr>
                <a:latin typeface="+mn-lt"/>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Arial" pitchFamily="34" charset="0"/>
                <a:cs typeface="+mn-cs"/>
              </a:defRPr>
            </a:lvl1pPr>
          </a:lstStyle>
          <a:p>
            <a:pPr>
              <a:defRPr/>
            </a:pPr>
            <a:fld id="{37540860-6C04-4EB5-83C9-92CFFEE7F4A3}" type="slidenum">
              <a:rPr lang="en-US"/>
              <a:pPr>
                <a:defRPr/>
              </a:pPr>
              <a:t>‹#›</a:t>
            </a:fld>
            <a:endParaRPr lang="en-US"/>
          </a:p>
        </p:txBody>
      </p:sp>
    </p:spTree>
  </p:cSld>
  <p:clrMapOvr>
    <a:masterClrMapping/>
  </p:clrMapOvr>
  <p:transition spd="slow">
    <p:wipe/>
    <p:sndAc>
      <p:endSnd/>
    </p:sndAc>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02" indent="0">
              <a:buNone/>
              <a:defRPr sz="2800"/>
            </a:lvl2pPr>
            <a:lvl3pPr marL="913807" indent="0">
              <a:buNone/>
              <a:defRPr sz="2400"/>
            </a:lvl3pPr>
            <a:lvl4pPr marL="1370711" indent="0">
              <a:buNone/>
              <a:defRPr sz="2000"/>
            </a:lvl4pPr>
            <a:lvl5pPr marL="1827615" indent="0">
              <a:buNone/>
              <a:defRPr sz="2000"/>
            </a:lvl5pPr>
            <a:lvl6pPr marL="2284516" indent="0">
              <a:buNone/>
              <a:defRPr sz="2000"/>
            </a:lvl6pPr>
            <a:lvl7pPr marL="2741419" indent="0">
              <a:buNone/>
              <a:defRPr sz="2000"/>
            </a:lvl7pPr>
            <a:lvl8pPr marL="3198320" indent="0">
              <a:buNone/>
              <a:defRPr sz="2000"/>
            </a:lvl8pPr>
            <a:lvl9pPr marL="3655229"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02" indent="0">
              <a:buNone/>
              <a:defRPr sz="1200"/>
            </a:lvl2pPr>
            <a:lvl3pPr marL="913807" indent="0">
              <a:buNone/>
              <a:defRPr sz="1000"/>
            </a:lvl3pPr>
            <a:lvl4pPr marL="1370711" indent="0">
              <a:buNone/>
              <a:defRPr sz="900"/>
            </a:lvl4pPr>
            <a:lvl5pPr marL="1827615" indent="0">
              <a:buNone/>
              <a:defRPr sz="900"/>
            </a:lvl5pPr>
            <a:lvl6pPr marL="2284516" indent="0">
              <a:buNone/>
              <a:defRPr sz="900"/>
            </a:lvl6pPr>
            <a:lvl7pPr marL="2741419" indent="0">
              <a:buNone/>
              <a:defRPr sz="900"/>
            </a:lvl7pPr>
            <a:lvl8pPr marL="3198320" indent="0">
              <a:buNone/>
              <a:defRPr sz="900"/>
            </a:lvl8pPr>
            <a:lvl9pPr marL="365522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913791" eaLnBrk="0" fontAlgn="auto" hangingPunct="0">
              <a:spcAft>
                <a:spcPts val="0"/>
              </a:spcAft>
              <a:defRPr>
                <a:latin typeface="+mn-lt"/>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defTabSz="913791" eaLnBrk="0" fontAlgn="auto" hangingPunct="0">
              <a:spcAft>
                <a:spcPts val="0"/>
              </a:spcAft>
              <a:defRPr>
                <a:latin typeface="+mn-lt"/>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Arial" pitchFamily="34" charset="0"/>
                <a:cs typeface="+mn-cs"/>
              </a:defRPr>
            </a:lvl1pPr>
          </a:lstStyle>
          <a:p>
            <a:pPr>
              <a:defRPr/>
            </a:pPr>
            <a:fld id="{1C6FCC62-87D9-4430-83DF-50E67290FB29}" type="slidenum">
              <a:rPr lang="en-US"/>
              <a:pPr>
                <a:defRPr/>
              </a:pPr>
              <a:t>‹#›</a:t>
            </a:fld>
            <a:endParaRPr lang="en-US"/>
          </a:p>
        </p:txBody>
      </p:sp>
    </p:spTree>
  </p:cSld>
  <p:clrMapOvr>
    <a:masterClrMapping/>
  </p:clrMapOvr>
  <p:transition spd="slow">
    <p:wipe/>
    <p:sndAc>
      <p:endSnd/>
    </p:sndAc>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913791" eaLnBrk="0" fontAlgn="auto" hangingPunct="0">
              <a:spcAft>
                <a:spcPts val="0"/>
              </a:spcAft>
              <a:defRPr>
                <a:latin typeface="+mn-lt"/>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defTabSz="913791" eaLnBrk="0" fontAlgn="auto" hangingPunct="0">
              <a:spcAft>
                <a:spcPts val="0"/>
              </a:spcAft>
              <a:defRPr>
                <a:latin typeface="+mn-lt"/>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Arial" pitchFamily="34" charset="0"/>
                <a:cs typeface="+mn-cs"/>
              </a:defRPr>
            </a:lvl1pPr>
          </a:lstStyle>
          <a:p>
            <a:pPr>
              <a:defRPr/>
            </a:pPr>
            <a:fld id="{87A5561C-6B97-4A9A-9330-D39730CE6A5A}" type="slidenum">
              <a:rPr lang="en-US"/>
              <a:pPr>
                <a:defRPr/>
              </a:pPr>
              <a:t>‹#›</a:t>
            </a:fld>
            <a:endParaRPr lang="en-US"/>
          </a:p>
        </p:txBody>
      </p:sp>
    </p:spTree>
  </p:cSld>
  <p:clrMapOvr>
    <a:masterClrMapping/>
  </p:clrMapOvr>
  <p:transition spd="slow">
    <p:wipe/>
    <p:sndAc>
      <p:endSnd/>
    </p:sndAc>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913791" eaLnBrk="0" fontAlgn="auto" hangingPunct="0">
              <a:spcAft>
                <a:spcPts val="0"/>
              </a:spcAft>
              <a:defRPr>
                <a:latin typeface="+mn-lt"/>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defTabSz="913791" eaLnBrk="0" fontAlgn="auto" hangingPunct="0">
              <a:spcAft>
                <a:spcPts val="0"/>
              </a:spcAft>
              <a:defRPr>
                <a:latin typeface="+mn-lt"/>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Arial" pitchFamily="34" charset="0"/>
                <a:cs typeface="+mn-cs"/>
              </a:defRPr>
            </a:lvl1pPr>
          </a:lstStyle>
          <a:p>
            <a:pPr>
              <a:defRPr/>
            </a:pPr>
            <a:fld id="{B8E8D37C-6BAE-4212-8AB6-2CAF353FBE73}" type="slidenum">
              <a:rPr lang="en-US"/>
              <a:pPr>
                <a:defRPr/>
              </a:pPr>
              <a:t>‹#›</a:t>
            </a:fld>
            <a:endParaRPr lang="en-US"/>
          </a:p>
        </p:txBody>
      </p:sp>
    </p:spTree>
  </p:cSld>
  <p:clrMapOvr>
    <a:masterClrMapping/>
  </p:clrMapOvr>
  <p:transition spd="slow">
    <p:wipe/>
    <p:sndAc>
      <p:endSnd/>
    </p:sndAc>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3"/>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defTabSz="913791" eaLnBrk="0" fontAlgn="auto" hangingPunct="0">
              <a:spcAft>
                <a:spcPts val="0"/>
              </a:spcAft>
              <a:defRPr>
                <a:latin typeface="+mn-lt"/>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defTabSz="913791" eaLnBrk="0" fontAlgn="auto" hangingPunct="0">
              <a:spcAft>
                <a:spcPts val="0"/>
              </a:spcAft>
              <a:defRPr>
                <a:latin typeface="+mn-lt"/>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Arial" pitchFamily="34" charset="0"/>
                <a:cs typeface="+mn-cs"/>
              </a:defRPr>
            </a:lvl1pPr>
          </a:lstStyle>
          <a:p>
            <a:pPr>
              <a:defRPr/>
            </a:pPr>
            <a:fld id="{480D0A7E-C115-4623-A479-EAD540CAD3AD}" type="slidenum">
              <a:rPr lang="en-US"/>
              <a:pPr>
                <a:defRPr/>
              </a:pPr>
              <a:t>‹#›</a:t>
            </a:fld>
            <a:endParaRPr lang="en-US"/>
          </a:p>
        </p:txBody>
      </p:sp>
    </p:spTree>
  </p:cSld>
  <p:clrMapOvr>
    <a:masterClrMapping/>
  </p:clrMapOvr>
  <p:transition spd="slow">
    <p:wipe/>
    <p:sndAc>
      <p:endSnd/>
    </p:sndAc>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440337" indent="0" algn="ctr">
              <a:buNone/>
              <a:defRPr>
                <a:solidFill>
                  <a:schemeClr val="tx1">
                    <a:tint val="75000"/>
                  </a:schemeClr>
                </a:solidFill>
              </a:defRPr>
            </a:lvl2pPr>
            <a:lvl3pPr marL="880677" indent="0" algn="ctr">
              <a:buNone/>
              <a:defRPr>
                <a:solidFill>
                  <a:schemeClr val="tx1">
                    <a:tint val="75000"/>
                  </a:schemeClr>
                </a:solidFill>
              </a:defRPr>
            </a:lvl3pPr>
            <a:lvl4pPr marL="1321014" indent="0" algn="ctr">
              <a:buNone/>
              <a:defRPr>
                <a:solidFill>
                  <a:schemeClr val="tx1">
                    <a:tint val="75000"/>
                  </a:schemeClr>
                </a:solidFill>
              </a:defRPr>
            </a:lvl4pPr>
            <a:lvl5pPr marL="1761352" indent="0" algn="ctr">
              <a:buNone/>
              <a:defRPr>
                <a:solidFill>
                  <a:schemeClr val="tx1">
                    <a:tint val="75000"/>
                  </a:schemeClr>
                </a:solidFill>
              </a:defRPr>
            </a:lvl5pPr>
            <a:lvl6pPr marL="2201690" indent="0" algn="ctr">
              <a:buNone/>
              <a:defRPr>
                <a:solidFill>
                  <a:schemeClr val="tx1">
                    <a:tint val="75000"/>
                  </a:schemeClr>
                </a:solidFill>
              </a:defRPr>
            </a:lvl6pPr>
            <a:lvl7pPr marL="2642029" indent="0" algn="ctr">
              <a:buNone/>
              <a:defRPr>
                <a:solidFill>
                  <a:schemeClr val="tx1">
                    <a:tint val="75000"/>
                  </a:schemeClr>
                </a:solidFill>
              </a:defRPr>
            </a:lvl7pPr>
            <a:lvl8pPr marL="3082366" indent="0" algn="ctr">
              <a:buNone/>
              <a:defRPr>
                <a:solidFill>
                  <a:schemeClr val="tx1">
                    <a:tint val="75000"/>
                  </a:schemeClr>
                </a:solidFill>
              </a:defRPr>
            </a:lvl8pPr>
            <a:lvl9pPr marL="352270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rtlCol="0"/>
          <a:lstStyle>
            <a:lvl1pPr defTabSz="914127" eaLnBrk="0" fontAlgn="base" hangingPunct="0">
              <a:spcBef>
                <a:spcPct val="0"/>
              </a:spcBef>
              <a:spcAft>
                <a:spcPct val="0"/>
              </a:spcAft>
              <a:defRPr>
                <a:solidFill>
                  <a:prstClr val="black">
                    <a:tint val="75000"/>
                  </a:prstClr>
                </a:solidFill>
                <a:latin typeface=".VnArial" pitchFamily="34" charset="0"/>
                <a:cs typeface="+mn-cs"/>
              </a:defRPr>
            </a:lvl1pPr>
          </a:lstStyle>
          <a:p>
            <a:pPr>
              <a:defRPr/>
            </a:pPr>
            <a:fld id="{8701E073-49E1-4B8F-8CEE-F2D7894C7F0F}" type="datetimeFigureOut">
              <a:rPr lang="en-US"/>
              <a:pPr>
                <a:defRPr/>
              </a:pPr>
              <a:t>4/12/2024</a:t>
            </a:fld>
            <a:endParaRPr lang="en-US"/>
          </a:p>
        </p:txBody>
      </p:sp>
      <p:sp>
        <p:nvSpPr>
          <p:cNvPr id="5" name="Footer Placeholder 4"/>
          <p:cNvSpPr>
            <a:spLocks noGrp="1"/>
          </p:cNvSpPr>
          <p:nvPr>
            <p:ph type="ftr" sz="quarter" idx="11"/>
          </p:nvPr>
        </p:nvSpPr>
        <p:spPr/>
        <p:txBody>
          <a:bodyPr rtlCol="0"/>
          <a:lstStyle>
            <a:lvl1pPr defTabSz="914127" eaLnBrk="0" fontAlgn="base" hangingPunct="0">
              <a:spcBef>
                <a:spcPct val="0"/>
              </a:spcBef>
              <a:spcAft>
                <a:spcPct val="0"/>
              </a:spcAft>
              <a:defRPr>
                <a:solidFill>
                  <a:prstClr val="black">
                    <a:tint val="75000"/>
                  </a:prstClr>
                </a:solidFill>
                <a:latin typeface=".VnArial"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defTabSz="914127" eaLnBrk="0" fontAlgn="base" hangingPunct="0">
              <a:spcBef>
                <a:spcPct val="0"/>
              </a:spcBef>
              <a:spcAft>
                <a:spcPct val="0"/>
              </a:spcAft>
              <a:defRPr>
                <a:solidFill>
                  <a:prstClr val="black">
                    <a:tint val="75000"/>
                  </a:prstClr>
                </a:solidFill>
                <a:latin typeface=".VnArial" pitchFamily="34" charset="0"/>
                <a:cs typeface="+mn-cs"/>
              </a:defRPr>
            </a:lvl1pPr>
          </a:lstStyle>
          <a:p>
            <a:pPr>
              <a:defRPr/>
            </a:pPr>
            <a:fld id="{91AEECD0-07BA-4C20-B0CD-5A3F9A40D4E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mn-lt"/>
                <a:cs typeface="+mn-cs"/>
              </a:defRPr>
            </a:lvl1pPr>
          </a:lstStyle>
          <a:p>
            <a:pPr>
              <a:defRPr/>
            </a:pPr>
            <a:fld id="{A6445823-026B-4BE8-98CC-8E3A7CA8DB98}" type="slidenum">
              <a:rPr lang="en-US"/>
              <a:pPr>
                <a:defRPr/>
              </a:pPr>
              <a:t>‹#›</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defTabSz="914127" eaLnBrk="0" fontAlgn="base" hangingPunct="0">
              <a:spcBef>
                <a:spcPct val="0"/>
              </a:spcBef>
              <a:spcAft>
                <a:spcPct val="0"/>
              </a:spcAft>
              <a:defRPr>
                <a:solidFill>
                  <a:prstClr val="black">
                    <a:tint val="75000"/>
                  </a:prstClr>
                </a:solidFill>
                <a:latin typeface=".VnArial" pitchFamily="34" charset="0"/>
                <a:cs typeface="+mn-cs"/>
              </a:defRPr>
            </a:lvl1pPr>
          </a:lstStyle>
          <a:p>
            <a:pPr>
              <a:defRPr/>
            </a:pPr>
            <a:fld id="{C7B93CA1-A419-4B6B-AED2-EF46138A4BE8}" type="datetimeFigureOut">
              <a:rPr lang="en-US"/>
              <a:pPr>
                <a:defRPr/>
              </a:pPr>
              <a:t>4/12/2024</a:t>
            </a:fld>
            <a:endParaRPr lang="en-US"/>
          </a:p>
        </p:txBody>
      </p:sp>
      <p:sp>
        <p:nvSpPr>
          <p:cNvPr id="5" name="Footer Placeholder 4"/>
          <p:cNvSpPr>
            <a:spLocks noGrp="1"/>
          </p:cNvSpPr>
          <p:nvPr>
            <p:ph type="ftr" sz="quarter" idx="11"/>
          </p:nvPr>
        </p:nvSpPr>
        <p:spPr/>
        <p:txBody>
          <a:bodyPr rtlCol="0"/>
          <a:lstStyle>
            <a:lvl1pPr defTabSz="914127" eaLnBrk="0" fontAlgn="base" hangingPunct="0">
              <a:spcBef>
                <a:spcPct val="0"/>
              </a:spcBef>
              <a:spcAft>
                <a:spcPct val="0"/>
              </a:spcAft>
              <a:defRPr>
                <a:solidFill>
                  <a:prstClr val="black">
                    <a:tint val="75000"/>
                  </a:prstClr>
                </a:solidFill>
                <a:latin typeface=".VnArial"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defTabSz="914127" eaLnBrk="0" fontAlgn="base" hangingPunct="0">
              <a:spcBef>
                <a:spcPct val="0"/>
              </a:spcBef>
              <a:spcAft>
                <a:spcPct val="0"/>
              </a:spcAft>
              <a:defRPr>
                <a:solidFill>
                  <a:prstClr val="black">
                    <a:tint val="75000"/>
                  </a:prstClr>
                </a:solidFill>
                <a:latin typeface=".VnArial" pitchFamily="34" charset="0"/>
                <a:cs typeface="+mn-cs"/>
              </a:defRPr>
            </a:lvl1pPr>
          </a:lstStyle>
          <a:p>
            <a:pPr>
              <a:defRPr/>
            </a:pPr>
            <a:fld id="{D57DEAE6-3CAA-4A44-8EA1-DE5665D510C3}"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3"/>
            <a:ext cx="7772400" cy="1362075"/>
          </a:xfrm>
        </p:spPr>
        <p:txBody>
          <a:bodyPr anchor="t"/>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1900">
                <a:solidFill>
                  <a:schemeClr val="tx1">
                    <a:tint val="75000"/>
                  </a:schemeClr>
                </a:solidFill>
              </a:defRPr>
            </a:lvl1pPr>
            <a:lvl2pPr marL="440337" indent="0">
              <a:buNone/>
              <a:defRPr sz="1700">
                <a:solidFill>
                  <a:schemeClr val="tx1">
                    <a:tint val="75000"/>
                  </a:schemeClr>
                </a:solidFill>
              </a:defRPr>
            </a:lvl2pPr>
            <a:lvl3pPr marL="880677" indent="0">
              <a:buNone/>
              <a:defRPr sz="1500">
                <a:solidFill>
                  <a:schemeClr val="tx1">
                    <a:tint val="75000"/>
                  </a:schemeClr>
                </a:solidFill>
              </a:defRPr>
            </a:lvl3pPr>
            <a:lvl4pPr marL="1321014" indent="0">
              <a:buNone/>
              <a:defRPr sz="1400">
                <a:solidFill>
                  <a:schemeClr val="tx1">
                    <a:tint val="75000"/>
                  </a:schemeClr>
                </a:solidFill>
              </a:defRPr>
            </a:lvl4pPr>
            <a:lvl5pPr marL="1761352" indent="0">
              <a:buNone/>
              <a:defRPr sz="1400">
                <a:solidFill>
                  <a:schemeClr val="tx1">
                    <a:tint val="75000"/>
                  </a:schemeClr>
                </a:solidFill>
              </a:defRPr>
            </a:lvl5pPr>
            <a:lvl6pPr marL="2201690" indent="0">
              <a:buNone/>
              <a:defRPr sz="1400">
                <a:solidFill>
                  <a:schemeClr val="tx1">
                    <a:tint val="75000"/>
                  </a:schemeClr>
                </a:solidFill>
              </a:defRPr>
            </a:lvl6pPr>
            <a:lvl7pPr marL="2642029" indent="0">
              <a:buNone/>
              <a:defRPr sz="1400">
                <a:solidFill>
                  <a:schemeClr val="tx1">
                    <a:tint val="75000"/>
                  </a:schemeClr>
                </a:solidFill>
              </a:defRPr>
            </a:lvl7pPr>
            <a:lvl8pPr marL="3082366" indent="0">
              <a:buNone/>
              <a:defRPr sz="1400">
                <a:solidFill>
                  <a:schemeClr val="tx1">
                    <a:tint val="75000"/>
                  </a:schemeClr>
                </a:solidFill>
              </a:defRPr>
            </a:lvl8pPr>
            <a:lvl9pPr marL="352270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rtlCol="0"/>
          <a:lstStyle>
            <a:lvl1pPr defTabSz="914127" eaLnBrk="0" fontAlgn="base" hangingPunct="0">
              <a:spcBef>
                <a:spcPct val="0"/>
              </a:spcBef>
              <a:spcAft>
                <a:spcPct val="0"/>
              </a:spcAft>
              <a:defRPr>
                <a:solidFill>
                  <a:prstClr val="black">
                    <a:tint val="75000"/>
                  </a:prstClr>
                </a:solidFill>
                <a:latin typeface=".VnArial" pitchFamily="34" charset="0"/>
                <a:cs typeface="+mn-cs"/>
              </a:defRPr>
            </a:lvl1pPr>
          </a:lstStyle>
          <a:p>
            <a:pPr>
              <a:defRPr/>
            </a:pPr>
            <a:fld id="{55F779D0-A158-4DB0-B227-3D496F0A4657}" type="datetimeFigureOut">
              <a:rPr lang="en-US"/>
              <a:pPr>
                <a:defRPr/>
              </a:pPr>
              <a:t>4/12/2024</a:t>
            </a:fld>
            <a:endParaRPr lang="en-US"/>
          </a:p>
        </p:txBody>
      </p:sp>
      <p:sp>
        <p:nvSpPr>
          <p:cNvPr id="5" name="Footer Placeholder 4"/>
          <p:cNvSpPr>
            <a:spLocks noGrp="1"/>
          </p:cNvSpPr>
          <p:nvPr>
            <p:ph type="ftr" sz="quarter" idx="11"/>
          </p:nvPr>
        </p:nvSpPr>
        <p:spPr/>
        <p:txBody>
          <a:bodyPr rtlCol="0"/>
          <a:lstStyle>
            <a:lvl1pPr defTabSz="914127" eaLnBrk="0" fontAlgn="base" hangingPunct="0">
              <a:spcBef>
                <a:spcPct val="0"/>
              </a:spcBef>
              <a:spcAft>
                <a:spcPct val="0"/>
              </a:spcAft>
              <a:defRPr>
                <a:solidFill>
                  <a:prstClr val="black">
                    <a:tint val="75000"/>
                  </a:prstClr>
                </a:solidFill>
                <a:latin typeface=".VnArial"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defTabSz="914127" eaLnBrk="0" fontAlgn="base" hangingPunct="0">
              <a:spcBef>
                <a:spcPct val="0"/>
              </a:spcBef>
              <a:spcAft>
                <a:spcPct val="0"/>
              </a:spcAft>
              <a:defRPr>
                <a:solidFill>
                  <a:prstClr val="black">
                    <a:tint val="75000"/>
                  </a:prstClr>
                </a:solidFill>
                <a:latin typeface=".VnArial" pitchFamily="34" charset="0"/>
                <a:cs typeface="+mn-cs"/>
              </a:defRPr>
            </a:lvl1pPr>
          </a:lstStyle>
          <a:p>
            <a:pPr>
              <a:defRPr/>
            </a:pPr>
            <a:fld id="{A23FB6B6-A2CB-436E-89BA-7FDD42AA183F}"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2" y="1600204"/>
            <a:ext cx="4038600" cy="452596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rtlCol="0"/>
          <a:lstStyle>
            <a:lvl1pPr defTabSz="914127" eaLnBrk="0" fontAlgn="base" hangingPunct="0">
              <a:spcBef>
                <a:spcPct val="0"/>
              </a:spcBef>
              <a:spcAft>
                <a:spcPct val="0"/>
              </a:spcAft>
              <a:defRPr>
                <a:solidFill>
                  <a:prstClr val="black">
                    <a:tint val="75000"/>
                  </a:prstClr>
                </a:solidFill>
                <a:latin typeface=".VnArial" pitchFamily="34" charset="0"/>
                <a:cs typeface="+mn-cs"/>
              </a:defRPr>
            </a:lvl1pPr>
          </a:lstStyle>
          <a:p>
            <a:pPr>
              <a:defRPr/>
            </a:pPr>
            <a:fld id="{597B78EB-84B2-4E05-A967-CA62FA89D205}" type="datetimeFigureOut">
              <a:rPr lang="en-US"/>
              <a:pPr>
                <a:defRPr/>
              </a:pPr>
              <a:t>4/12/2024</a:t>
            </a:fld>
            <a:endParaRPr lang="en-US"/>
          </a:p>
        </p:txBody>
      </p:sp>
      <p:sp>
        <p:nvSpPr>
          <p:cNvPr id="6" name="Footer Placeholder 5"/>
          <p:cNvSpPr>
            <a:spLocks noGrp="1"/>
          </p:cNvSpPr>
          <p:nvPr>
            <p:ph type="ftr" sz="quarter" idx="11"/>
          </p:nvPr>
        </p:nvSpPr>
        <p:spPr/>
        <p:txBody>
          <a:bodyPr rtlCol="0"/>
          <a:lstStyle>
            <a:lvl1pPr defTabSz="914127" eaLnBrk="0" fontAlgn="base" hangingPunct="0">
              <a:spcBef>
                <a:spcPct val="0"/>
              </a:spcBef>
              <a:spcAft>
                <a:spcPct val="0"/>
              </a:spcAft>
              <a:defRPr>
                <a:solidFill>
                  <a:prstClr val="black">
                    <a:tint val="75000"/>
                  </a:prstClr>
                </a:solidFill>
                <a:latin typeface=".VnArial"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rtlCol="0"/>
          <a:lstStyle>
            <a:lvl1pPr defTabSz="914127" eaLnBrk="0" fontAlgn="base" hangingPunct="0">
              <a:spcBef>
                <a:spcPct val="0"/>
              </a:spcBef>
              <a:spcAft>
                <a:spcPct val="0"/>
              </a:spcAft>
              <a:defRPr>
                <a:solidFill>
                  <a:prstClr val="black">
                    <a:tint val="75000"/>
                  </a:prstClr>
                </a:solidFill>
                <a:latin typeface=".VnArial" pitchFamily="34" charset="0"/>
                <a:cs typeface="+mn-cs"/>
              </a:defRPr>
            </a:lvl1pPr>
          </a:lstStyle>
          <a:p>
            <a:pPr>
              <a:defRPr/>
            </a:pPr>
            <a:fld id="{26760412-D87A-441B-AE1C-24815DD6673C}"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300" b="1"/>
            </a:lvl1pPr>
            <a:lvl2pPr marL="440337" indent="0">
              <a:buNone/>
              <a:defRPr sz="1900" b="1"/>
            </a:lvl2pPr>
            <a:lvl3pPr marL="880677" indent="0">
              <a:buNone/>
              <a:defRPr sz="1700" b="1"/>
            </a:lvl3pPr>
            <a:lvl4pPr marL="1321014" indent="0">
              <a:buNone/>
              <a:defRPr sz="1500" b="1"/>
            </a:lvl4pPr>
            <a:lvl5pPr marL="1761352" indent="0">
              <a:buNone/>
              <a:defRPr sz="1500" b="1"/>
            </a:lvl5pPr>
            <a:lvl6pPr marL="2201690" indent="0">
              <a:buNone/>
              <a:defRPr sz="1500" b="1"/>
            </a:lvl6pPr>
            <a:lvl7pPr marL="2642029" indent="0">
              <a:buNone/>
              <a:defRPr sz="1500" b="1"/>
            </a:lvl7pPr>
            <a:lvl8pPr marL="3082366" indent="0">
              <a:buNone/>
              <a:defRPr sz="1500" b="1"/>
            </a:lvl8pPr>
            <a:lvl9pPr marL="352270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300" b="1"/>
            </a:lvl1pPr>
            <a:lvl2pPr marL="440337" indent="0">
              <a:buNone/>
              <a:defRPr sz="1900" b="1"/>
            </a:lvl2pPr>
            <a:lvl3pPr marL="880677" indent="0">
              <a:buNone/>
              <a:defRPr sz="1700" b="1"/>
            </a:lvl3pPr>
            <a:lvl4pPr marL="1321014" indent="0">
              <a:buNone/>
              <a:defRPr sz="1500" b="1"/>
            </a:lvl4pPr>
            <a:lvl5pPr marL="1761352" indent="0">
              <a:buNone/>
              <a:defRPr sz="1500" b="1"/>
            </a:lvl5pPr>
            <a:lvl6pPr marL="2201690" indent="0">
              <a:buNone/>
              <a:defRPr sz="1500" b="1"/>
            </a:lvl6pPr>
            <a:lvl7pPr marL="2642029" indent="0">
              <a:buNone/>
              <a:defRPr sz="1500" b="1"/>
            </a:lvl7pPr>
            <a:lvl8pPr marL="3082366" indent="0">
              <a:buNone/>
              <a:defRPr sz="1500" b="1"/>
            </a:lvl8pPr>
            <a:lvl9pPr marL="352270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rtlCol="0"/>
          <a:lstStyle>
            <a:lvl1pPr defTabSz="914127" eaLnBrk="0" fontAlgn="base" hangingPunct="0">
              <a:spcBef>
                <a:spcPct val="0"/>
              </a:spcBef>
              <a:spcAft>
                <a:spcPct val="0"/>
              </a:spcAft>
              <a:defRPr>
                <a:solidFill>
                  <a:prstClr val="black">
                    <a:tint val="75000"/>
                  </a:prstClr>
                </a:solidFill>
                <a:latin typeface=".VnArial" pitchFamily="34" charset="0"/>
                <a:cs typeface="+mn-cs"/>
              </a:defRPr>
            </a:lvl1pPr>
          </a:lstStyle>
          <a:p>
            <a:pPr>
              <a:defRPr/>
            </a:pPr>
            <a:fld id="{46A3B0D4-E2B1-4DF1-ABD5-698329AE9536}" type="datetimeFigureOut">
              <a:rPr lang="en-US"/>
              <a:pPr>
                <a:defRPr/>
              </a:pPr>
              <a:t>4/12/2024</a:t>
            </a:fld>
            <a:endParaRPr lang="en-US"/>
          </a:p>
        </p:txBody>
      </p:sp>
      <p:sp>
        <p:nvSpPr>
          <p:cNvPr id="8" name="Footer Placeholder 7"/>
          <p:cNvSpPr>
            <a:spLocks noGrp="1"/>
          </p:cNvSpPr>
          <p:nvPr>
            <p:ph type="ftr" sz="quarter" idx="11"/>
          </p:nvPr>
        </p:nvSpPr>
        <p:spPr/>
        <p:txBody>
          <a:bodyPr rtlCol="0"/>
          <a:lstStyle>
            <a:lvl1pPr defTabSz="914127" eaLnBrk="0" fontAlgn="base" hangingPunct="0">
              <a:spcBef>
                <a:spcPct val="0"/>
              </a:spcBef>
              <a:spcAft>
                <a:spcPct val="0"/>
              </a:spcAft>
              <a:defRPr>
                <a:solidFill>
                  <a:prstClr val="black">
                    <a:tint val="75000"/>
                  </a:prstClr>
                </a:solidFill>
                <a:latin typeface=".VnArial" pitchFamily="34" charset="0"/>
                <a:cs typeface="+mn-cs"/>
              </a:defRPr>
            </a:lvl1pPr>
          </a:lstStyle>
          <a:p>
            <a:pPr>
              <a:defRPr/>
            </a:pPr>
            <a:endParaRPr lang="en-US"/>
          </a:p>
        </p:txBody>
      </p:sp>
      <p:sp>
        <p:nvSpPr>
          <p:cNvPr id="9" name="Slide Number Placeholder 8"/>
          <p:cNvSpPr>
            <a:spLocks noGrp="1"/>
          </p:cNvSpPr>
          <p:nvPr>
            <p:ph type="sldNum" sz="quarter" idx="12"/>
          </p:nvPr>
        </p:nvSpPr>
        <p:spPr/>
        <p:txBody>
          <a:bodyPr rtlCol="0"/>
          <a:lstStyle>
            <a:lvl1pPr defTabSz="914127" eaLnBrk="0" fontAlgn="base" hangingPunct="0">
              <a:spcBef>
                <a:spcPct val="0"/>
              </a:spcBef>
              <a:spcAft>
                <a:spcPct val="0"/>
              </a:spcAft>
              <a:defRPr>
                <a:solidFill>
                  <a:prstClr val="black">
                    <a:tint val="75000"/>
                  </a:prstClr>
                </a:solidFill>
                <a:latin typeface=".VnArial" pitchFamily="34" charset="0"/>
                <a:cs typeface="+mn-cs"/>
              </a:defRPr>
            </a:lvl1pPr>
          </a:lstStyle>
          <a:p>
            <a:pPr>
              <a:defRPr/>
            </a:pPr>
            <a:fld id="{F96B4272-C2E9-4D96-814F-8115AE106EB8}"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rtlCol="0"/>
          <a:lstStyle>
            <a:lvl1pPr defTabSz="914127" eaLnBrk="0" fontAlgn="base" hangingPunct="0">
              <a:spcBef>
                <a:spcPct val="0"/>
              </a:spcBef>
              <a:spcAft>
                <a:spcPct val="0"/>
              </a:spcAft>
              <a:defRPr>
                <a:solidFill>
                  <a:prstClr val="black">
                    <a:tint val="75000"/>
                  </a:prstClr>
                </a:solidFill>
                <a:latin typeface=".VnArial" pitchFamily="34" charset="0"/>
                <a:cs typeface="+mn-cs"/>
              </a:defRPr>
            </a:lvl1pPr>
          </a:lstStyle>
          <a:p>
            <a:pPr>
              <a:defRPr/>
            </a:pPr>
            <a:fld id="{442BB57A-66BD-4919-ADA3-452C3CEDA94C}" type="datetimeFigureOut">
              <a:rPr lang="en-US"/>
              <a:pPr>
                <a:defRPr/>
              </a:pPr>
              <a:t>4/12/2024</a:t>
            </a:fld>
            <a:endParaRPr lang="en-US"/>
          </a:p>
        </p:txBody>
      </p:sp>
      <p:sp>
        <p:nvSpPr>
          <p:cNvPr id="4" name="Footer Placeholder 3"/>
          <p:cNvSpPr>
            <a:spLocks noGrp="1"/>
          </p:cNvSpPr>
          <p:nvPr>
            <p:ph type="ftr" sz="quarter" idx="11"/>
          </p:nvPr>
        </p:nvSpPr>
        <p:spPr/>
        <p:txBody>
          <a:bodyPr rtlCol="0"/>
          <a:lstStyle>
            <a:lvl1pPr defTabSz="914127" eaLnBrk="0" fontAlgn="base" hangingPunct="0">
              <a:spcBef>
                <a:spcPct val="0"/>
              </a:spcBef>
              <a:spcAft>
                <a:spcPct val="0"/>
              </a:spcAft>
              <a:defRPr>
                <a:solidFill>
                  <a:prstClr val="black">
                    <a:tint val="75000"/>
                  </a:prstClr>
                </a:solidFill>
                <a:latin typeface=".VnArial" pitchFamily="34" charset="0"/>
                <a:cs typeface="+mn-cs"/>
              </a:defRPr>
            </a:lvl1pPr>
          </a:lstStyle>
          <a:p>
            <a:pPr>
              <a:defRPr/>
            </a:pPr>
            <a:endParaRPr lang="en-US"/>
          </a:p>
        </p:txBody>
      </p:sp>
      <p:sp>
        <p:nvSpPr>
          <p:cNvPr id="5" name="Slide Number Placeholder 4"/>
          <p:cNvSpPr>
            <a:spLocks noGrp="1"/>
          </p:cNvSpPr>
          <p:nvPr>
            <p:ph type="sldNum" sz="quarter" idx="12"/>
          </p:nvPr>
        </p:nvSpPr>
        <p:spPr/>
        <p:txBody>
          <a:bodyPr rtlCol="0"/>
          <a:lstStyle>
            <a:lvl1pPr defTabSz="914127" eaLnBrk="0" fontAlgn="base" hangingPunct="0">
              <a:spcBef>
                <a:spcPct val="0"/>
              </a:spcBef>
              <a:spcAft>
                <a:spcPct val="0"/>
              </a:spcAft>
              <a:defRPr>
                <a:solidFill>
                  <a:prstClr val="black">
                    <a:tint val="75000"/>
                  </a:prstClr>
                </a:solidFill>
                <a:latin typeface=".VnArial" pitchFamily="34" charset="0"/>
                <a:cs typeface="+mn-cs"/>
              </a:defRPr>
            </a:lvl1pPr>
          </a:lstStyle>
          <a:p>
            <a:pPr>
              <a:defRPr/>
            </a:pPr>
            <a:fld id="{D9E6DE32-C6C6-4197-9ED3-5609963CB85E}"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1"/>
            <a:ext cx="3008313" cy="1162050"/>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3"/>
            <a:ext cx="3008313" cy="4691063"/>
          </a:xfrm>
        </p:spPr>
        <p:txBody>
          <a:bodyPr/>
          <a:lstStyle>
            <a:lvl1pPr marL="0" indent="0">
              <a:buNone/>
              <a:defRPr sz="1400"/>
            </a:lvl1pPr>
            <a:lvl2pPr marL="440337" indent="0">
              <a:buNone/>
              <a:defRPr sz="1100"/>
            </a:lvl2pPr>
            <a:lvl3pPr marL="880677" indent="0">
              <a:buNone/>
              <a:defRPr sz="1000"/>
            </a:lvl3pPr>
            <a:lvl4pPr marL="1321014" indent="0">
              <a:buNone/>
              <a:defRPr sz="900"/>
            </a:lvl4pPr>
            <a:lvl5pPr marL="1761352" indent="0">
              <a:buNone/>
              <a:defRPr sz="900"/>
            </a:lvl5pPr>
            <a:lvl6pPr marL="2201690" indent="0">
              <a:buNone/>
              <a:defRPr sz="900"/>
            </a:lvl6pPr>
            <a:lvl7pPr marL="2642029" indent="0">
              <a:buNone/>
              <a:defRPr sz="900"/>
            </a:lvl7pPr>
            <a:lvl8pPr marL="3082366" indent="0">
              <a:buNone/>
              <a:defRPr sz="900"/>
            </a:lvl8pPr>
            <a:lvl9pPr marL="352270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defTabSz="914127" eaLnBrk="0" fontAlgn="base" hangingPunct="0">
              <a:spcBef>
                <a:spcPct val="0"/>
              </a:spcBef>
              <a:spcAft>
                <a:spcPct val="0"/>
              </a:spcAft>
              <a:defRPr>
                <a:solidFill>
                  <a:prstClr val="black">
                    <a:tint val="75000"/>
                  </a:prstClr>
                </a:solidFill>
                <a:latin typeface=".VnArial" pitchFamily="34" charset="0"/>
                <a:cs typeface="+mn-cs"/>
              </a:defRPr>
            </a:lvl1pPr>
          </a:lstStyle>
          <a:p>
            <a:pPr>
              <a:defRPr/>
            </a:pPr>
            <a:fld id="{38A8AACE-0618-48A9-9DEE-0BEC6B716D3F}" type="datetimeFigureOut">
              <a:rPr lang="en-US"/>
              <a:pPr>
                <a:defRPr/>
              </a:pPr>
              <a:t>4/12/2024</a:t>
            </a:fld>
            <a:endParaRPr lang="en-US"/>
          </a:p>
        </p:txBody>
      </p:sp>
      <p:sp>
        <p:nvSpPr>
          <p:cNvPr id="6" name="Footer Placeholder 5"/>
          <p:cNvSpPr>
            <a:spLocks noGrp="1"/>
          </p:cNvSpPr>
          <p:nvPr>
            <p:ph type="ftr" sz="quarter" idx="11"/>
          </p:nvPr>
        </p:nvSpPr>
        <p:spPr/>
        <p:txBody>
          <a:bodyPr rtlCol="0"/>
          <a:lstStyle>
            <a:lvl1pPr defTabSz="914127" eaLnBrk="0" fontAlgn="base" hangingPunct="0">
              <a:spcBef>
                <a:spcPct val="0"/>
              </a:spcBef>
              <a:spcAft>
                <a:spcPct val="0"/>
              </a:spcAft>
              <a:defRPr>
                <a:solidFill>
                  <a:prstClr val="black">
                    <a:tint val="75000"/>
                  </a:prstClr>
                </a:solidFill>
                <a:latin typeface=".VnArial"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rtlCol="0"/>
          <a:lstStyle>
            <a:lvl1pPr defTabSz="914127" eaLnBrk="0" fontAlgn="base" hangingPunct="0">
              <a:spcBef>
                <a:spcPct val="0"/>
              </a:spcBef>
              <a:spcAft>
                <a:spcPct val="0"/>
              </a:spcAft>
              <a:defRPr>
                <a:solidFill>
                  <a:prstClr val="black">
                    <a:tint val="75000"/>
                  </a:prstClr>
                </a:solidFill>
                <a:latin typeface=".VnArial" pitchFamily="34" charset="0"/>
                <a:cs typeface="+mn-cs"/>
              </a:defRPr>
            </a:lvl1pPr>
          </a:lstStyle>
          <a:p>
            <a:pPr>
              <a:defRPr/>
            </a:pPr>
            <a:fld id="{7926670A-7993-4C64-8B19-A321E01969A4}"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100"/>
            </a:lvl1pPr>
            <a:lvl2pPr marL="440337" indent="0">
              <a:buNone/>
              <a:defRPr sz="2700"/>
            </a:lvl2pPr>
            <a:lvl3pPr marL="880677" indent="0">
              <a:buNone/>
              <a:defRPr sz="2300"/>
            </a:lvl3pPr>
            <a:lvl4pPr marL="1321014" indent="0">
              <a:buNone/>
              <a:defRPr sz="1900"/>
            </a:lvl4pPr>
            <a:lvl5pPr marL="1761352" indent="0">
              <a:buNone/>
              <a:defRPr sz="1900"/>
            </a:lvl5pPr>
            <a:lvl6pPr marL="2201690" indent="0">
              <a:buNone/>
              <a:defRPr sz="1900"/>
            </a:lvl6pPr>
            <a:lvl7pPr marL="2642029" indent="0">
              <a:buNone/>
              <a:defRPr sz="1900"/>
            </a:lvl7pPr>
            <a:lvl8pPr marL="3082366" indent="0">
              <a:buNone/>
              <a:defRPr sz="1900"/>
            </a:lvl8pPr>
            <a:lvl9pPr marL="3522705" indent="0">
              <a:buNone/>
              <a:defRPr sz="1900"/>
            </a:lvl9pPr>
          </a:lstStyle>
          <a:p>
            <a:pPr lvl="0"/>
            <a:endParaRPr lang="en-US" noProof="0"/>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40337" indent="0">
              <a:buNone/>
              <a:defRPr sz="1100"/>
            </a:lvl2pPr>
            <a:lvl3pPr marL="880677" indent="0">
              <a:buNone/>
              <a:defRPr sz="1000"/>
            </a:lvl3pPr>
            <a:lvl4pPr marL="1321014" indent="0">
              <a:buNone/>
              <a:defRPr sz="900"/>
            </a:lvl4pPr>
            <a:lvl5pPr marL="1761352" indent="0">
              <a:buNone/>
              <a:defRPr sz="900"/>
            </a:lvl5pPr>
            <a:lvl6pPr marL="2201690" indent="0">
              <a:buNone/>
              <a:defRPr sz="900"/>
            </a:lvl6pPr>
            <a:lvl7pPr marL="2642029" indent="0">
              <a:buNone/>
              <a:defRPr sz="900"/>
            </a:lvl7pPr>
            <a:lvl8pPr marL="3082366" indent="0">
              <a:buNone/>
              <a:defRPr sz="900"/>
            </a:lvl8pPr>
            <a:lvl9pPr marL="352270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defTabSz="914127" eaLnBrk="0" fontAlgn="base" hangingPunct="0">
              <a:spcBef>
                <a:spcPct val="0"/>
              </a:spcBef>
              <a:spcAft>
                <a:spcPct val="0"/>
              </a:spcAft>
              <a:defRPr>
                <a:solidFill>
                  <a:prstClr val="black">
                    <a:tint val="75000"/>
                  </a:prstClr>
                </a:solidFill>
                <a:latin typeface=".VnArial" pitchFamily="34" charset="0"/>
                <a:cs typeface="+mn-cs"/>
              </a:defRPr>
            </a:lvl1pPr>
          </a:lstStyle>
          <a:p>
            <a:pPr>
              <a:defRPr/>
            </a:pPr>
            <a:fld id="{D0E733A1-CD16-412E-8449-7C17334DFF04}" type="datetimeFigureOut">
              <a:rPr lang="en-US"/>
              <a:pPr>
                <a:defRPr/>
              </a:pPr>
              <a:t>4/12/2024</a:t>
            </a:fld>
            <a:endParaRPr lang="en-US"/>
          </a:p>
        </p:txBody>
      </p:sp>
      <p:sp>
        <p:nvSpPr>
          <p:cNvPr id="6" name="Footer Placeholder 5"/>
          <p:cNvSpPr>
            <a:spLocks noGrp="1"/>
          </p:cNvSpPr>
          <p:nvPr>
            <p:ph type="ftr" sz="quarter" idx="11"/>
          </p:nvPr>
        </p:nvSpPr>
        <p:spPr/>
        <p:txBody>
          <a:bodyPr rtlCol="0"/>
          <a:lstStyle>
            <a:lvl1pPr defTabSz="914127" eaLnBrk="0" fontAlgn="base" hangingPunct="0">
              <a:spcBef>
                <a:spcPct val="0"/>
              </a:spcBef>
              <a:spcAft>
                <a:spcPct val="0"/>
              </a:spcAft>
              <a:defRPr>
                <a:solidFill>
                  <a:prstClr val="black">
                    <a:tint val="75000"/>
                  </a:prstClr>
                </a:solidFill>
                <a:latin typeface=".VnArial"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rtlCol="0"/>
          <a:lstStyle>
            <a:lvl1pPr defTabSz="914127" eaLnBrk="0" fontAlgn="base" hangingPunct="0">
              <a:spcBef>
                <a:spcPct val="0"/>
              </a:spcBef>
              <a:spcAft>
                <a:spcPct val="0"/>
              </a:spcAft>
              <a:defRPr>
                <a:solidFill>
                  <a:prstClr val="black">
                    <a:tint val="75000"/>
                  </a:prstClr>
                </a:solidFill>
                <a:latin typeface=".VnArial" pitchFamily="34" charset="0"/>
                <a:cs typeface="+mn-cs"/>
              </a:defRPr>
            </a:lvl1pPr>
          </a:lstStyle>
          <a:p>
            <a:pPr>
              <a:defRPr/>
            </a:pPr>
            <a:fld id="{BCE7C2F4-A0A7-473B-890A-37B8CF8A6B78}"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defTabSz="914127" eaLnBrk="0" fontAlgn="base" hangingPunct="0">
              <a:spcBef>
                <a:spcPct val="0"/>
              </a:spcBef>
              <a:spcAft>
                <a:spcPct val="0"/>
              </a:spcAft>
              <a:defRPr>
                <a:solidFill>
                  <a:prstClr val="black">
                    <a:tint val="75000"/>
                  </a:prstClr>
                </a:solidFill>
                <a:latin typeface=".VnArial" pitchFamily="34" charset="0"/>
                <a:cs typeface="+mn-cs"/>
              </a:defRPr>
            </a:lvl1pPr>
          </a:lstStyle>
          <a:p>
            <a:pPr>
              <a:defRPr/>
            </a:pPr>
            <a:fld id="{265A52CE-231A-4164-B72C-5DB00039D6EF}" type="datetimeFigureOut">
              <a:rPr lang="en-US"/>
              <a:pPr>
                <a:defRPr/>
              </a:pPr>
              <a:t>4/12/2024</a:t>
            </a:fld>
            <a:endParaRPr lang="en-US"/>
          </a:p>
        </p:txBody>
      </p:sp>
      <p:sp>
        <p:nvSpPr>
          <p:cNvPr id="5" name="Footer Placeholder 4"/>
          <p:cNvSpPr>
            <a:spLocks noGrp="1"/>
          </p:cNvSpPr>
          <p:nvPr>
            <p:ph type="ftr" sz="quarter" idx="11"/>
          </p:nvPr>
        </p:nvSpPr>
        <p:spPr/>
        <p:txBody>
          <a:bodyPr rtlCol="0"/>
          <a:lstStyle>
            <a:lvl1pPr defTabSz="914127" eaLnBrk="0" fontAlgn="base" hangingPunct="0">
              <a:spcBef>
                <a:spcPct val="0"/>
              </a:spcBef>
              <a:spcAft>
                <a:spcPct val="0"/>
              </a:spcAft>
              <a:defRPr>
                <a:solidFill>
                  <a:prstClr val="black">
                    <a:tint val="75000"/>
                  </a:prstClr>
                </a:solidFill>
                <a:latin typeface=".VnArial"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defTabSz="914127" eaLnBrk="0" fontAlgn="base" hangingPunct="0">
              <a:spcBef>
                <a:spcPct val="0"/>
              </a:spcBef>
              <a:spcAft>
                <a:spcPct val="0"/>
              </a:spcAft>
              <a:defRPr>
                <a:solidFill>
                  <a:prstClr val="black">
                    <a:tint val="75000"/>
                  </a:prstClr>
                </a:solidFill>
                <a:latin typeface=".VnArial" pitchFamily="34" charset="0"/>
                <a:cs typeface="+mn-cs"/>
              </a:defRPr>
            </a:lvl1pPr>
          </a:lstStyle>
          <a:p>
            <a:pPr>
              <a:defRPr/>
            </a:pPr>
            <a:fld id="{A3CA0A34-07C3-4DF9-9BCA-BE34B9B96E27}"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defTabSz="914127" eaLnBrk="0" fontAlgn="base" hangingPunct="0">
              <a:spcBef>
                <a:spcPct val="0"/>
              </a:spcBef>
              <a:spcAft>
                <a:spcPct val="0"/>
              </a:spcAft>
              <a:defRPr>
                <a:solidFill>
                  <a:prstClr val="black">
                    <a:tint val="75000"/>
                  </a:prstClr>
                </a:solidFill>
                <a:latin typeface=".VnArial" pitchFamily="34" charset="0"/>
                <a:cs typeface="+mn-cs"/>
              </a:defRPr>
            </a:lvl1pPr>
          </a:lstStyle>
          <a:p>
            <a:pPr>
              <a:defRPr/>
            </a:pPr>
            <a:fld id="{F5852979-A76C-4437-B637-2EDB69DF02BF}" type="datetimeFigureOut">
              <a:rPr lang="en-US"/>
              <a:pPr>
                <a:defRPr/>
              </a:pPr>
              <a:t>4/12/2024</a:t>
            </a:fld>
            <a:endParaRPr lang="en-US"/>
          </a:p>
        </p:txBody>
      </p:sp>
      <p:sp>
        <p:nvSpPr>
          <p:cNvPr id="5" name="Footer Placeholder 4"/>
          <p:cNvSpPr>
            <a:spLocks noGrp="1"/>
          </p:cNvSpPr>
          <p:nvPr>
            <p:ph type="ftr" sz="quarter" idx="11"/>
          </p:nvPr>
        </p:nvSpPr>
        <p:spPr/>
        <p:txBody>
          <a:bodyPr rtlCol="0"/>
          <a:lstStyle>
            <a:lvl1pPr defTabSz="914127" eaLnBrk="0" fontAlgn="base" hangingPunct="0">
              <a:spcBef>
                <a:spcPct val="0"/>
              </a:spcBef>
              <a:spcAft>
                <a:spcPct val="0"/>
              </a:spcAft>
              <a:defRPr>
                <a:solidFill>
                  <a:prstClr val="black">
                    <a:tint val="75000"/>
                  </a:prstClr>
                </a:solidFill>
                <a:latin typeface=".VnArial"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defTabSz="914127" eaLnBrk="0" fontAlgn="base" hangingPunct="0">
              <a:spcBef>
                <a:spcPct val="0"/>
              </a:spcBef>
              <a:spcAft>
                <a:spcPct val="0"/>
              </a:spcAft>
              <a:defRPr>
                <a:solidFill>
                  <a:prstClr val="black">
                    <a:tint val="75000"/>
                  </a:prstClr>
                </a:solidFill>
                <a:latin typeface=".VnArial" pitchFamily="34" charset="0"/>
                <a:cs typeface="+mn-cs"/>
              </a:defRPr>
            </a:lvl1pPr>
          </a:lstStyle>
          <a:p>
            <a:pPr>
              <a:defRPr/>
            </a:pPr>
            <a:fld id="{A1E54BAB-3D03-4E0C-9227-7B66417280C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mn-lt"/>
                <a:cs typeface="+mn-cs"/>
              </a:defRPr>
            </a:lvl1pPr>
          </a:lstStyle>
          <a:p>
            <a:pPr>
              <a:defRPr/>
            </a:pPr>
            <a:fld id="{E4386F00-5477-46CE-A266-DE837E52B1D9}" type="slidenum">
              <a:rPr lang="en-US"/>
              <a:pPr>
                <a:defRPr/>
              </a:pPr>
              <a:t>‹#›</a:t>
            </a:fld>
            <a:endParaRPr lang="en-US"/>
          </a:p>
        </p:txBody>
      </p:sp>
    </p:spTree>
  </p:cSld>
  <p:clrMapOvr>
    <a:masterClrMapping/>
  </p:clrMapOvr>
  <p:transition>
    <p:wedg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1" y="1435100"/>
            <a:ext cx="3008313" cy="4691063"/>
          </a:xfrm>
        </p:spPr>
        <p:txBody>
          <a:bodyPr/>
          <a:lstStyle>
            <a:lvl1pPr marL="0" indent="0">
              <a:buNone/>
              <a:defRPr sz="1400"/>
            </a:lvl1pPr>
            <a:lvl2pPr marL="456948" indent="0">
              <a:buNone/>
              <a:defRPr sz="1200"/>
            </a:lvl2pPr>
            <a:lvl3pPr marL="913899" indent="0">
              <a:buNone/>
              <a:defRPr sz="1000"/>
            </a:lvl3pPr>
            <a:lvl4pPr marL="1370849" indent="0">
              <a:buNone/>
              <a:defRPr sz="900"/>
            </a:lvl4pPr>
            <a:lvl5pPr marL="1827799" indent="0">
              <a:buNone/>
              <a:defRPr sz="900"/>
            </a:lvl5pPr>
            <a:lvl6pPr marL="2284744" indent="0">
              <a:buNone/>
              <a:defRPr sz="900"/>
            </a:lvl6pPr>
            <a:lvl7pPr marL="2741693" indent="0">
              <a:buNone/>
              <a:defRPr sz="900"/>
            </a:lvl7pPr>
            <a:lvl8pPr marL="3198640" indent="0">
              <a:buNone/>
              <a:defRPr sz="900"/>
            </a:lvl8pPr>
            <a:lvl9pPr marL="365559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mn-lt"/>
                <a:cs typeface="+mn-cs"/>
              </a:defRPr>
            </a:lvl1pPr>
          </a:lstStyle>
          <a:p>
            <a:pPr>
              <a:defRPr/>
            </a:pPr>
            <a:fld id="{D9C9FAF0-DA25-4A03-B1CC-8AC991B0D31E}" type="slidenum">
              <a:rPr lang="en-US"/>
              <a:pPr>
                <a:defRPr/>
              </a:pPr>
              <a:t>‹#›</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P spid="4" grpId="0" build="p"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48" indent="0">
              <a:buNone/>
              <a:defRPr sz="2800"/>
            </a:lvl2pPr>
            <a:lvl3pPr marL="913899" indent="0">
              <a:buNone/>
              <a:defRPr sz="2400"/>
            </a:lvl3pPr>
            <a:lvl4pPr marL="1370849" indent="0">
              <a:buNone/>
              <a:defRPr sz="2000"/>
            </a:lvl4pPr>
            <a:lvl5pPr marL="1827799" indent="0">
              <a:buNone/>
              <a:defRPr sz="2000"/>
            </a:lvl5pPr>
            <a:lvl6pPr marL="2284744" indent="0">
              <a:buNone/>
              <a:defRPr sz="2000"/>
            </a:lvl6pPr>
            <a:lvl7pPr marL="2741693" indent="0">
              <a:buNone/>
              <a:defRPr sz="2000"/>
            </a:lvl7pPr>
            <a:lvl8pPr marL="3198640" indent="0">
              <a:buNone/>
              <a:defRPr sz="2000"/>
            </a:lvl8pPr>
            <a:lvl9pPr marL="3655593"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48" indent="0">
              <a:buNone/>
              <a:defRPr sz="1200"/>
            </a:lvl2pPr>
            <a:lvl3pPr marL="913899" indent="0">
              <a:buNone/>
              <a:defRPr sz="1000"/>
            </a:lvl3pPr>
            <a:lvl4pPr marL="1370849" indent="0">
              <a:buNone/>
              <a:defRPr sz="900"/>
            </a:lvl4pPr>
            <a:lvl5pPr marL="1827799" indent="0">
              <a:buNone/>
              <a:defRPr sz="900"/>
            </a:lvl5pPr>
            <a:lvl6pPr marL="2284744" indent="0">
              <a:buNone/>
              <a:defRPr sz="900"/>
            </a:lvl6pPr>
            <a:lvl7pPr marL="2741693" indent="0">
              <a:buNone/>
              <a:defRPr sz="900"/>
            </a:lvl7pPr>
            <a:lvl8pPr marL="3198640" indent="0">
              <a:buNone/>
              <a:defRPr sz="900"/>
            </a:lvl8pPr>
            <a:lvl9pPr marL="365559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defTabSz="913791" eaLnBrk="0" fontAlgn="auto" hangingPunct="0">
              <a:spcBef>
                <a:spcPts val="0"/>
              </a:spcBef>
              <a:spcAft>
                <a:spcPts val="0"/>
              </a:spcAft>
              <a:defRPr>
                <a:latin typeface="+mn-lt"/>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defTabSz="913791" eaLnBrk="0" fontAlgn="auto" hangingPunct="0">
              <a:spcBef>
                <a:spcPts val="0"/>
              </a:spcBef>
              <a:spcAft>
                <a:spcPts val="0"/>
              </a:spcAft>
              <a:defRPr>
                <a:latin typeface="+mn-lt"/>
                <a:cs typeface="+mn-cs"/>
              </a:defRPr>
            </a:lvl1pPr>
          </a:lstStyle>
          <a:p>
            <a:pPr>
              <a:defRPr/>
            </a:pPr>
            <a:fld id="{9A864EDE-9555-462D-8AD4-66B42D777817}" type="slidenum">
              <a:rPr lang="en-US"/>
              <a:pPr>
                <a:defRPr/>
              </a:pPr>
              <a:t>‹#›</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P spid="4" grpId="0" build="p" autoUpdateAnimBg="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theme" Target="../theme/theme6.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389" tIns="45695" rIns="91389" bIns="4569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389" tIns="45695" rIns="91389" bIns="4569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389" tIns="45695" rIns="91389" bIns="45695"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389" tIns="45695" rIns="91389" bIns="45695"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389" tIns="45695" rIns="91389" bIns="45695" numCol="1" anchor="t" anchorCtr="0" compatLnSpc="1">
            <a:prstTxWarp prst="textNoShape">
              <a:avLst/>
            </a:prstTxWarp>
          </a:bodyPr>
          <a:lstStyle>
            <a:lvl1pPr algn="r">
              <a:defRPr sz="1400">
                <a:solidFill>
                  <a:srgbClr val="000000"/>
                </a:solidFill>
              </a:defRPr>
            </a:lvl1pPr>
          </a:lstStyle>
          <a:p>
            <a:pPr>
              <a:defRPr/>
            </a:pPr>
            <a:fld id="{CA5FE8D0-0A41-490A-A198-FC3B51B7A5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768" decel="100000"/>
                                        <p:tgtEl>
                                          <p:spTgt spid="1026"/>
                                        </p:tgtEl>
                                      </p:cBhvr>
                                    </p:animEffect>
                                    <p:animScale>
                                      <p:cBhvr>
                                        <p:cTn id="8" dur="768" decel="100000"/>
                                        <p:tgtEl>
                                          <p:spTgt spid="1026"/>
                                        </p:tgtEl>
                                      </p:cBhvr>
                                      <p:from x="10000" y="10000"/>
                                      <p:to x="200000" y="450000"/>
                                    </p:animScale>
                                    <p:animScale>
                                      <p:cBhvr>
                                        <p:cTn id="9" dur="1230" accel="100000" fill="hold">
                                          <p:stCondLst>
                                            <p:cond delay="768"/>
                                          </p:stCondLst>
                                        </p:cTn>
                                        <p:tgtEl>
                                          <p:spTgt spid="1026"/>
                                        </p:tgtEl>
                                      </p:cBhvr>
                                      <p:from x="200000" y="450000"/>
                                      <p:to x="100000" y="100000"/>
                                    </p:animScale>
                                    <p:set>
                                      <p:cBhvr>
                                        <p:cTn id="10" dur="768" fill="hold"/>
                                        <p:tgtEl>
                                          <p:spTgt spid="1026"/>
                                        </p:tgtEl>
                                        <p:attrNameLst>
                                          <p:attrName>ppt_x</p:attrName>
                                        </p:attrNameLst>
                                      </p:cBhvr>
                                      <p:to>
                                        <p:strVal val="(0.5)"/>
                                      </p:to>
                                    </p:set>
                                    <p:anim from="(0.5)" to="(#ppt_x)" calcmode="lin" valueType="num">
                                      <p:cBhvr>
                                        <p:cTn id="11" dur="1230" accel="100000" fill="hold">
                                          <p:stCondLst>
                                            <p:cond delay="768"/>
                                          </p:stCondLst>
                                        </p:cTn>
                                        <p:tgtEl>
                                          <p:spTgt spid="1026"/>
                                        </p:tgtEl>
                                        <p:attrNameLst>
                                          <p:attrName>ppt_x</p:attrName>
                                        </p:attrNameLst>
                                      </p:cBhvr>
                                    </p:anim>
                                    <p:set>
                                      <p:cBhvr>
                                        <p:cTn id="12" dur="768" fill="hold"/>
                                        <p:tgtEl>
                                          <p:spTgt spid="1026"/>
                                        </p:tgtEl>
                                        <p:attrNameLst>
                                          <p:attrName>ppt_y</p:attrName>
                                        </p:attrNameLst>
                                      </p:cBhvr>
                                      <p:to>
                                        <p:strVal val="(#ppt_y+0.4)"/>
                                      </p:to>
                                    </p:set>
                                    <p:anim from="(#ppt_y+0.4)" to="(#ppt_y)" calcmode="lin" valueType="num">
                                      <p:cBhvr>
                                        <p:cTn id="13" dur="1230" accel="100000" fill="hold">
                                          <p:stCondLst>
                                            <p:cond delay="768"/>
                                          </p:stCondLst>
                                        </p:cTn>
                                        <p:tgtEl>
                                          <p:spTgt spid="102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027">
                                            <p:txEl>
                                              <p:pRg st="0" end="0"/>
                                            </p:txEl>
                                          </p:spTgt>
                                        </p:tgtEl>
                                        <p:attrNameLst>
                                          <p:attrName>style.visibility</p:attrName>
                                        </p:attrNameLst>
                                      </p:cBhvr>
                                      <p:to>
                                        <p:strVal val="visible"/>
                                      </p:to>
                                    </p:set>
                                    <p:anim calcmode="lin" valueType="num">
                                      <p:cBhvr>
                                        <p:cTn id="18"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02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027">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1027">
                                            <p:txEl>
                                              <p:pRg st="1" end="1"/>
                                            </p:txEl>
                                          </p:spTgt>
                                        </p:tgtEl>
                                        <p:attrNameLst>
                                          <p:attrName>style.visibility</p:attrName>
                                        </p:attrNameLst>
                                      </p:cBhvr>
                                      <p:to>
                                        <p:strVal val="visible"/>
                                      </p:to>
                                    </p:set>
                                    <p:anim calcmode="lin" valueType="num">
                                      <p:cBhvr>
                                        <p:cTn id="2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027">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1027">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027">
                                            <p:txEl>
                                              <p:pRg st="2" end="2"/>
                                            </p:txEl>
                                          </p:spTgt>
                                        </p:tgtEl>
                                        <p:attrNameLst>
                                          <p:attrName>style.visibility</p:attrName>
                                        </p:attrNameLst>
                                      </p:cBhvr>
                                      <p:to>
                                        <p:strVal val="visible"/>
                                      </p:to>
                                    </p:set>
                                    <p:anim calcmode="lin" valueType="num">
                                      <p:cBhvr>
                                        <p:cTn id="28"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027">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027">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1027">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1027">
                                            <p:txEl>
                                              <p:pRg st="4" end="4"/>
                                            </p:txEl>
                                          </p:spTgt>
                                        </p:tgtEl>
                                        <p:attrNameLst>
                                          <p:attrName>style.visibility</p:attrName>
                                        </p:attrNameLst>
                                      </p:cBhvr>
                                      <p:to>
                                        <p:strVal val="visible"/>
                                      </p:to>
                                    </p:set>
                                    <p:anim calcmode="lin" valueType="num">
                                      <p:cBhvr>
                                        <p:cTn id="38"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1027">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53"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948" algn="ctr" rtl="0" fontAlgn="base">
        <a:spcBef>
          <a:spcPct val="0"/>
        </a:spcBef>
        <a:spcAft>
          <a:spcPct val="0"/>
        </a:spcAft>
        <a:defRPr sz="4400">
          <a:solidFill>
            <a:schemeClr val="tx2"/>
          </a:solidFill>
          <a:latin typeface="Arial" charset="0"/>
        </a:defRPr>
      </a:lvl6pPr>
      <a:lvl7pPr marL="913899" algn="ctr" rtl="0" fontAlgn="base">
        <a:spcBef>
          <a:spcPct val="0"/>
        </a:spcBef>
        <a:spcAft>
          <a:spcPct val="0"/>
        </a:spcAft>
        <a:defRPr sz="4400">
          <a:solidFill>
            <a:schemeClr val="tx2"/>
          </a:solidFill>
          <a:latin typeface="Arial" charset="0"/>
        </a:defRPr>
      </a:lvl7pPr>
      <a:lvl8pPr marL="1370849" algn="ctr" rtl="0" fontAlgn="base">
        <a:spcBef>
          <a:spcPct val="0"/>
        </a:spcBef>
        <a:spcAft>
          <a:spcPct val="0"/>
        </a:spcAft>
        <a:defRPr sz="4400">
          <a:solidFill>
            <a:schemeClr val="tx2"/>
          </a:solidFill>
          <a:latin typeface="Arial" charset="0"/>
        </a:defRPr>
      </a:lvl8pPr>
      <a:lvl9pPr marL="1827799"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214" indent="-228472" algn="l" rtl="0" fontAlgn="base">
        <a:spcBef>
          <a:spcPct val="20000"/>
        </a:spcBef>
        <a:spcAft>
          <a:spcPct val="0"/>
        </a:spcAft>
        <a:buChar char="»"/>
        <a:defRPr sz="2000">
          <a:solidFill>
            <a:schemeClr val="tx1"/>
          </a:solidFill>
          <a:latin typeface="+mn-lt"/>
        </a:defRPr>
      </a:lvl6pPr>
      <a:lvl7pPr marL="2970164" indent="-228472" algn="l" rtl="0" fontAlgn="base">
        <a:spcBef>
          <a:spcPct val="20000"/>
        </a:spcBef>
        <a:spcAft>
          <a:spcPct val="0"/>
        </a:spcAft>
        <a:buChar char="»"/>
        <a:defRPr sz="2000">
          <a:solidFill>
            <a:schemeClr val="tx1"/>
          </a:solidFill>
          <a:latin typeface="+mn-lt"/>
        </a:defRPr>
      </a:lvl7pPr>
      <a:lvl8pPr marL="3427114" indent="-228472" algn="l" rtl="0" fontAlgn="base">
        <a:spcBef>
          <a:spcPct val="20000"/>
        </a:spcBef>
        <a:spcAft>
          <a:spcPct val="0"/>
        </a:spcAft>
        <a:buChar char="»"/>
        <a:defRPr sz="2000">
          <a:solidFill>
            <a:schemeClr val="tx1"/>
          </a:solidFill>
          <a:latin typeface="+mn-lt"/>
        </a:defRPr>
      </a:lvl8pPr>
      <a:lvl9pPr marL="3884064" indent="-22847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899" rtl="0" eaLnBrk="1" latinLnBrk="0" hangingPunct="1">
        <a:defRPr sz="1800" kern="1200">
          <a:solidFill>
            <a:schemeClr val="tx1"/>
          </a:solidFill>
          <a:latin typeface="+mn-lt"/>
          <a:ea typeface="+mn-ea"/>
          <a:cs typeface="+mn-cs"/>
        </a:defRPr>
      </a:lvl1pPr>
      <a:lvl2pPr marL="456948" algn="l" defTabSz="913899" rtl="0" eaLnBrk="1" latinLnBrk="0" hangingPunct="1">
        <a:defRPr sz="1800" kern="1200">
          <a:solidFill>
            <a:schemeClr val="tx1"/>
          </a:solidFill>
          <a:latin typeface="+mn-lt"/>
          <a:ea typeface="+mn-ea"/>
          <a:cs typeface="+mn-cs"/>
        </a:defRPr>
      </a:lvl2pPr>
      <a:lvl3pPr marL="913899" algn="l" defTabSz="913899" rtl="0" eaLnBrk="1" latinLnBrk="0" hangingPunct="1">
        <a:defRPr sz="1800" kern="1200">
          <a:solidFill>
            <a:schemeClr val="tx1"/>
          </a:solidFill>
          <a:latin typeface="+mn-lt"/>
          <a:ea typeface="+mn-ea"/>
          <a:cs typeface="+mn-cs"/>
        </a:defRPr>
      </a:lvl3pPr>
      <a:lvl4pPr marL="1370849" algn="l" defTabSz="913899" rtl="0" eaLnBrk="1" latinLnBrk="0" hangingPunct="1">
        <a:defRPr sz="1800" kern="1200">
          <a:solidFill>
            <a:schemeClr val="tx1"/>
          </a:solidFill>
          <a:latin typeface="+mn-lt"/>
          <a:ea typeface="+mn-ea"/>
          <a:cs typeface="+mn-cs"/>
        </a:defRPr>
      </a:lvl4pPr>
      <a:lvl5pPr marL="1827799" algn="l" defTabSz="913899" rtl="0" eaLnBrk="1" latinLnBrk="0" hangingPunct="1">
        <a:defRPr sz="1800" kern="1200">
          <a:solidFill>
            <a:schemeClr val="tx1"/>
          </a:solidFill>
          <a:latin typeface="+mn-lt"/>
          <a:ea typeface="+mn-ea"/>
          <a:cs typeface="+mn-cs"/>
        </a:defRPr>
      </a:lvl5pPr>
      <a:lvl6pPr marL="2284744" algn="l" defTabSz="913899" rtl="0" eaLnBrk="1" latinLnBrk="0" hangingPunct="1">
        <a:defRPr sz="1800" kern="1200">
          <a:solidFill>
            <a:schemeClr val="tx1"/>
          </a:solidFill>
          <a:latin typeface="+mn-lt"/>
          <a:ea typeface="+mn-ea"/>
          <a:cs typeface="+mn-cs"/>
        </a:defRPr>
      </a:lvl6pPr>
      <a:lvl7pPr marL="2741693" algn="l" defTabSz="913899" rtl="0" eaLnBrk="1" latinLnBrk="0" hangingPunct="1">
        <a:defRPr sz="1800" kern="1200">
          <a:solidFill>
            <a:schemeClr val="tx1"/>
          </a:solidFill>
          <a:latin typeface="+mn-lt"/>
          <a:ea typeface="+mn-ea"/>
          <a:cs typeface="+mn-cs"/>
        </a:defRPr>
      </a:lvl7pPr>
      <a:lvl8pPr marL="3198640" algn="l" defTabSz="913899" rtl="0" eaLnBrk="1" latinLnBrk="0" hangingPunct="1">
        <a:defRPr sz="1800" kern="1200">
          <a:solidFill>
            <a:schemeClr val="tx1"/>
          </a:solidFill>
          <a:latin typeface="+mn-lt"/>
          <a:ea typeface="+mn-ea"/>
          <a:cs typeface="+mn-cs"/>
        </a:defRPr>
      </a:lvl8pPr>
      <a:lvl9pPr marL="3655593" algn="l" defTabSz="91389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375" tIns="45690" rIns="91375" bIns="4569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375" tIns="45690" rIns="91375" bIns="456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375" tIns="45690" rIns="91375" bIns="45690" numCol="1" anchor="ctr" anchorCtr="0" compatLnSpc="1">
            <a:prstTxWarp prst="textNoShape">
              <a:avLst/>
            </a:prstTxWarp>
          </a:bodyPr>
          <a:lstStyle>
            <a:lvl1pPr>
              <a:defRPr sz="900">
                <a:solidFill>
                  <a:srgbClr val="898989"/>
                </a:solidFill>
                <a:latin typeface=".VnArial" pitchFamily="34" charset="0"/>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375" tIns="45690" rIns="91375" bIns="45690" numCol="1" anchor="ctr" anchorCtr="0" compatLnSpc="1">
            <a:prstTxWarp prst="textNoShape">
              <a:avLst/>
            </a:prstTxWarp>
          </a:bodyPr>
          <a:lstStyle>
            <a:lvl1pPr algn="ctr">
              <a:defRPr sz="900">
                <a:solidFill>
                  <a:srgbClr val="898989"/>
                </a:solidFill>
                <a:latin typeface=".VnArial" pitchFamily="34" charset="0"/>
              </a:defRPr>
            </a:lvl1pPr>
          </a:lstStyle>
          <a:p>
            <a:pPr>
              <a:defRPr/>
            </a:pPr>
            <a:r>
              <a:rPr lang="en-US"/>
              <a:t>hongthanh0874.violet.vn</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375" tIns="45690" rIns="91375" bIns="45690" numCol="1" anchor="ctr" anchorCtr="0" compatLnSpc="1">
            <a:prstTxWarp prst="textNoShape">
              <a:avLst/>
            </a:prstTxWarp>
          </a:bodyPr>
          <a:lstStyle>
            <a:lvl1pPr algn="r">
              <a:defRPr sz="900">
                <a:solidFill>
                  <a:srgbClr val="898989"/>
                </a:solidFill>
                <a:latin typeface=".VnArial" pitchFamily="34" charset="0"/>
              </a:defRPr>
            </a:lvl1pPr>
          </a:lstStyle>
          <a:p>
            <a:pPr>
              <a:defRPr/>
            </a:pPr>
            <a:fld id="{FEC50424-324A-4D90-A214-58928F36B5A2}" type="slidenum">
              <a:rPr lang="en-US"/>
              <a:pPr>
                <a:defRPr/>
              </a:pPr>
              <a:t>‹#›</a:t>
            </a:fld>
            <a:endParaRPr lang="en-US"/>
          </a:p>
        </p:txBody>
      </p:sp>
      <p:pic>
        <p:nvPicPr>
          <p:cNvPr id="13319" name="Picture 7" descr="FSB_Background32"/>
          <p:cNvPicPr>
            <a:picLocks noChangeAspect="1" noChangeArrowheads="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transition spd="slow">
    <p:wipe/>
    <p:sndAc>
      <p:endSnd/>
    </p:sndAc>
  </p:transition>
  <p:timing>
    <p:tnLst>
      <p:par>
        <p:cTn id="1" dur="indefinite" restart="never" nodeType="tmRoot"/>
      </p:par>
    </p:tnLst>
  </p:timing>
  <p:hf sldNum="0" hdr="0" dt="0"/>
  <p:txStyles>
    <p:titleStyle>
      <a:lvl1pPr algn="l" defTabSz="682625"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2625"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2625"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2625"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2625"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6880" algn="l" defTabSz="685315" rtl="0" fontAlgn="base">
        <a:lnSpc>
          <a:spcPct val="90000"/>
        </a:lnSpc>
        <a:spcBef>
          <a:spcPct val="0"/>
        </a:spcBef>
        <a:spcAft>
          <a:spcPct val="0"/>
        </a:spcAft>
        <a:defRPr sz="3300">
          <a:solidFill>
            <a:schemeClr val="tx1"/>
          </a:solidFill>
          <a:latin typeface="Calibri Light" panose="020F0302020204030204" pitchFamily="34" charset="0"/>
        </a:defRPr>
      </a:lvl6pPr>
      <a:lvl7pPr marL="913761" algn="l" defTabSz="685315" rtl="0" fontAlgn="base">
        <a:lnSpc>
          <a:spcPct val="90000"/>
        </a:lnSpc>
        <a:spcBef>
          <a:spcPct val="0"/>
        </a:spcBef>
        <a:spcAft>
          <a:spcPct val="0"/>
        </a:spcAft>
        <a:defRPr sz="3300">
          <a:solidFill>
            <a:schemeClr val="tx1"/>
          </a:solidFill>
          <a:latin typeface="Calibri Light" panose="020F0302020204030204" pitchFamily="34" charset="0"/>
        </a:defRPr>
      </a:lvl7pPr>
      <a:lvl8pPr marL="1370643" algn="l" defTabSz="685315" rtl="0" fontAlgn="base">
        <a:lnSpc>
          <a:spcPct val="90000"/>
        </a:lnSpc>
        <a:spcBef>
          <a:spcPct val="0"/>
        </a:spcBef>
        <a:spcAft>
          <a:spcPct val="0"/>
        </a:spcAft>
        <a:defRPr sz="3300">
          <a:solidFill>
            <a:schemeClr val="tx1"/>
          </a:solidFill>
          <a:latin typeface="Calibri Light" panose="020F0302020204030204" pitchFamily="34" charset="0"/>
        </a:defRPr>
      </a:lvl8pPr>
      <a:lvl9pPr marL="1827524" algn="l" defTabSz="685315"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68275" indent="-168275" algn="l" defTabSz="682625"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1175" indent="-168275" algn="l" defTabSz="682625" rtl="0" eaLnBrk="0" fontAlgn="base" hangingPunct="0">
        <a:lnSpc>
          <a:spcPct val="90000"/>
        </a:lnSpc>
        <a:spcBef>
          <a:spcPts val="375"/>
        </a:spcBef>
        <a:spcAft>
          <a:spcPct val="0"/>
        </a:spcAft>
        <a:buFont typeface="Arial" charset="0"/>
        <a:buChar char="•"/>
        <a:defRPr sz="2800" kern="1200">
          <a:solidFill>
            <a:schemeClr val="tx1"/>
          </a:solidFill>
          <a:latin typeface="+mn-lt"/>
          <a:ea typeface="+mn-ea"/>
          <a:cs typeface="+mn-cs"/>
        </a:defRPr>
      </a:lvl2pPr>
      <a:lvl3pPr marL="854075" indent="-168275" algn="l" defTabSz="682625"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196975" indent="-168275" algn="l" defTabSz="682625"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39875" indent="-168275" algn="l" defTabSz="682625"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4630" indent="-171329" algn="l" defTabSz="6853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287" indent="-171329" algn="l" defTabSz="6853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953" indent="-171329" algn="l" defTabSz="6853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2611" indent="-171329" algn="l" defTabSz="6853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315" rtl="0" eaLnBrk="1" latinLnBrk="0" hangingPunct="1">
        <a:defRPr sz="1400" kern="1200">
          <a:solidFill>
            <a:schemeClr val="tx1"/>
          </a:solidFill>
          <a:latin typeface="+mn-lt"/>
          <a:ea typeface="+mn-ea"/>
          <a:cs typeface="+mn-cs"/>
        </a:defRPr>
      </a:lvl1pPr>
      <a:lvl2pPr marL="342662" algn="l" defTabSz="685315" rtl="0" eaLnBrk="1" latinLnBrk="0" hangingPunct="1">
        <a:defRPr sz="1400" kern="1200">
          <a:solidFill>
            <a:schemeClr val="tx1"/>
          </a:solidFill>
          <a:latin typeface="+mn-lt"/>
          <a:ea typeface="+mn-ea"/>
          <a:cs typeface="+mn-cs"/>
        </a:defRPr>
      </a:lvl2pPr>
      <a:lvl3pPr marL="685315" algn="l" defTabSz="685315" rtl="0" eaLnBrk="1" latinLnBrk="0" hangingPunct="1">
        <a:defRPr sz="1400" kern="1200">
          <a:solidFill>
            <a:schemeClr val="tx1"/>
          </a:solidFill>
          <a:latin typeface="+mn-lt"/>
          <a:ea typeface="+mn-ea"/>
          <a:cs typeface="+mn-cs"/>
        </a:defRPr>
      </a:lvl3pPr>
      <a:lvl4pPr marL="1027982" algn="l" defTabSz="685315" rtl="0" eaLnBrk="1" latinLnBrk="0" hangingPunct="1">
        <a:defRPr sz="1400" kern="1200">
          <a:solidFill>
            <a:schemeClr val="tx1"/>
          </a:solidFill>
          <a:latin typeface="+mn-lt"/>
          <a:ea typeface="+mn-ea"/>
          <a:cs typeface="+mn-cs"/>
        </a:defRPr>
      </a:lvl4pPr>
      <a:lvl5pPr marL="1370643" algn="l" defTabSz="685315" rtl="0" eaLnBrk="1" latinLnBrk="0" hangingPunct="1">
        <a:defRPr sz="1400" kern="1200">
          <a:solidFill>
            <a:schemeClr val="tx1"/>
          </a:solidFill>
          <a:latin typeface="+mn-lt"/>
          <a:ea typeface="+mn-ea"/>
          <a:cs typeface="+mn-cs"/>
        </a:defRPr>
      </a:lvl5pPr>
      <a:lvl6pPr marL="1713299" algn="l" defTabSz="685315" rtl="0" eaLnBrk="1" latinLnBrk="0" hangingPunct="1">
        <a:defRPr sz="1400" kern="1200">
          <a:solidFill>
            <a:schemeClr val="tx1"/>
          </a:solidFill>
          <a:latin typeface="+mn-lt"/>
          <a:ea typeface="+mn-ea"/>
          <a:cs typeface="+mn-cs"/>
        </a:defRPr>
      </a:lvl6pPr>
      <a:lvl7pPr marL="2055962" algn="l" defTabSz="685315" rtl="0" eaLnBrk="1" latinLnBrk="0" hangingPunct="1">
        <a:defRPr sz="1400" kern="1200">
          <a:solidFill>
            <a:schemeClr val="tx1"/>
          </a:solidFill>
          <a:latin typeface="+mn-lt"/>
          <a:ea typeface="+mn-ea"/>
          <a:cs typeface="+mn-cs"/>
        </a:defRPr>
      </a:lvl7pPr>
      <a:lvl8pPr marL="2398620" algn="l" defTabSz="685315" rtl="0" eaLnBrk="1" latinLnBrk="0" hangingPunct="1">
        <a:defRPr sz="1400" kern="1200">
          <a:solidFill>
            <a:schemeClr val="tx1"/>
          </a:solidFill>
          <a:latin typeface="+mn-lt"/>
          <a:ea typeface="+mn-ea"/>
          <a:cs typeface="+mn-cs"/>
        </a:defRPr>
      </a:lvl8pPr>
      <a:lvl9pPr marL="2741282" algn="l" defTabSz="685315"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375" tIns="45690" rIns="91375" bIns="4569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375" tIns="45690" rIns="91375" bIns="456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375" tIns="45690" rIns="91375" bIns="4569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375" tIns="45690" rIns="91375" bIns="4569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375" tIns="45690" rIns="91375" bIns="45690" numCol="1" anchor="t" anchorCtr="0" compatLnSpc="1">
            <a:prstTxWarp prst="textNoShape">
              <a:avLst/>
            </a:prstTxWarp>
          </a:bodyPr>
          <a:lstStyle>
            <a:lvl1pPr algn="r">
              <a:defRPr sz="1400">
                <a:solidFill>
                  <a:srgbClr val="000000"/>
                </a:solidFill>
              </a:defRPr>
            </a:lvl1pPr>
          </a:lstStyle>
          <a:p>
            <a:pPr>
              <a:defRPr/>
            </a:pPr>
            <a:fld id="{A7BCEA63-6770-4527-8943-A6EE61BBCE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768" decel="100000"/>
                                        <p:tgtEl>
                                          <p:spTgt spid="1026"/>
                                        </p:tgtEl>
                                      </p:cBhvr>
                                    </p:animEffect>
                                    <p:animScale>
                                      <p:cBhvr>
                                        <p:cTn id="8" dur="768" decel="100000"/>
                                        <p:tgtEl>
                                          <p:spTgt spid="1026"/>
                                        </p:tgtEl>
                                      </p:cBhvr>
                                      <p:from x="10000" y="10000"/>
                                      <p:to x="200000" y="450000"/>
                                    </p:animScale>
                                    <p:animScale>
                                      <p:cBhvr>
                                        <p:cTn id="9" dur="1230" accel="100000" fill="hold">
                                          <p:stCondLst>
                                            <p:cond delay="768"/>
                                          </p:stCondLst>
                                        </p:cTn>
                                        <p:tgtEl>
                                          <p:spTgt spid="1026"/>
                                        </p:tgtEl>
                                      </p:cBhvr>
                                      <p:from x="200000" y="450000"/>
                                      <p:to x="100000" y="100000"/>
                                    </p:animScale>
                                    <p:set>
                                      <p:cBhvr>
                                        <p:cTn id="10" dur="768" fill="hold"/>
                                        <p:tgtEl>
                                          <p:spTgt spid="1026"/>
                                        </p:tgtEl>
                                        <p:attrNameLst>
                                          <p:attrName>ppt_x</p:attrName>
                                        </p:attrNameLst>
                                      </p:cBhvr>
                                      <p:to>
                                        <p:strVal val="(0.5)"/>
                                      </p:to>
                                    </p:set>
                                    <p:anim from="(0.5)" to="(#ppt_x)" calcmode="lin" valueType="num">
                                      <p:cBhvr>
                                        <p:cTn id="11" dur="1230" accel="100000" fill="hold">
                                          <p:stCondLst>
                                            <p:cond delay="768"/>
                                          </p:stCondLst>
                                        </p:cTn>
                                        <p:tgtEl>
                                          <p:spTgt spid="1026"/>
                                        </p:tgtEl>
                                        <p:attrNameLst>
                                          <p:attrName>ppt_x</p:attrName>
                                        </p:attrNameLst>
                                      </p:cBhvr>
                                    </p:anim>
                                    <p:set>
                                      <p:cBhvr>
                                        <p:cTn id="12" dur="768" fill="hold"/>
                                        <p:tgtEl>
                                          <p:spTgt spid="1026"/>
                                        </p:tgtEl>
                                        <p:attrNameLst>
                                          <p:attrName>ppt_y</p:attrName>
                                        </p:attrNameLst>
                                      </p:cBhvr>
                                      <p:to>
                                        <p:strVal val="(#ppt_y+0.4)"/>
                                      </p:to>
                                    </p:set>
                                    <p:anim from="(#ppt_y+0.4)" to="(#ppt_y)" calcmode="lin" valueType="num">
                                      <p:cBhvr>
                                        <p:cTn id="13" dur="1230" accel="100000" fill="hold">
                                          <p:stCondLst>
                                            <p:cond delay="768"/>
                                          </p:stCondLst>
                                        </p:cTn>
                                        <p:tgtEl>
                                          <p:spTgt spid="102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027">
                                            <p:txEl>
                                              <p:pRg st="0" end="0"/>
                                            </p:txEl>
                                          </p:spTgt>
                                        </p:tgtEl>
                                        <p:attrNameLst>
                                          <p:attrName>style.visibility</p:attrName>
                                        </p:attrNameLst>
                                      </p:cBhvr>
                                      <p:to>
                                        <p:strVal val="visible"/>
                                      </p:to>
                                    </p:set>
                                    <p:anim calcmode="lin" valueType="num">
                                      <p:cBhvr>
                                        <p:cTn id="18"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02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027">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1027">
                                            <p:txEl>
                                              <p:pRg st="1" end="1"/>
                                            </p:txEl>
                                          </p:spTgt>
                                        </p:tgtEl>
                                        <p:attrNameLst>
                                          <p:attrName>style.visibility</p:attrName>
                                        </p:attrNameLst>
                                      </p:cBhvr>
                                      <p:to>
                                        <p:strVal val="visible"/>
                                      </p:to>
                                    </p:set>
                                    <p:anim calcmode="lin" valueType="num">
                                      <p:cBhvr>
                                        <p:cTn id="2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027">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1027">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027">
                                            <p:txEl>
                                              <p:pRg st="2" end="2"/>
                                            </p:txEl>
                                          </p:spTgt>
                                        </p:tgtEl>
                                        <p:attrNameLst>
                                          <p:attrName>style.visibility</p:attrName>
                                        </p:attrNameLst>
                                      </p:cBhvr>
                                      <p:to>
                                        <p:strVal val="visible"/>
                                      </p:to>
                                    </p:set>
                                    <p:anim calcmode="lin" valueType="num">
                                      <p:cBhvr>
                                        <p:cTn id="28"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027">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027">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1027">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1027">
                                            <p:txEl>
                                              <p:pRg st="4" end="4"/>
                                            </p:txEl>
                                          </p:spTgt>
                                        </p:tgtEl>
                                        <p:attrNameLst>
                                          <p:attrName>style.visibility</p:attrName>
                                        </p:attrNameLst>
                                      </p:cBhvr>
                                      <p:to>
                                        <p:strVal val="visible"/>
                                      </p:to>
                                    </p:set>
                                    <p:anim calcmode="lin" valueType="num">
                                      <p:cBhvr>
                                        <p:cTn id="38"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1027">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53"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880" algn="ctr" rtl="0" fontAlgn="base">
        <a:spcBef>
          <a:spcPct val="0"/>
        </a:spcBef>
        <a:spcAft>
          <a:spcPct val="0"/>
        </a:spcAft>
        <a:defRPr sz="4400">
          <a:solidFill>
            <a:schemeClr val="tx2"/>
          </a:solidFill>
          <a:latin typeface="Arial" charset="0"/>
        </a:defRPr>
      </a:lvl6pPr>
      <a:lvl7pPr marL="913761" algn="ctr" rtl="0" fontAlgn="base">
        <a:spcBef>
          <a:spcPct val="0"/>
        </a:spcBef>
        <a:spcAft>
          <a:spcPct val="0"/>
        </a:spcAft>
        <a:defRPr sz="4400">
          <a:solidFill>
            <a:schemeClr val="tx2"/>
          </a:solidFill>
          <a:latin typeface="Arial" charset="0"/>
        </a:defRPr>
      </a:lvl7pPr>
      <a:lvl8pPr marL="1370643" algn="ctr" rtl="0" fontAlgn="base">
        <a:spcBef>
          <a:spcPct val="0"/>
        </a:spcBef>
        <a:spcAft>
          <a:spcPct val="0"/>
        </a:spcAft>
        <a:defRPr sz="4400">
          <a:solidFill>
            <a:schemeClr val="tx2"/>
          </a:solidFill>
          <a:latin typeface="Arial" charset="0"/>
        </a:defRPr>
      </a:lvl8pPr>
      <a:lvl9pPr marL="1827524" algn="ctr" rtl="0" fontAlgn="base">
        <a:spcBef>
          <a:spcPct val="0"/>
        </a:spcBef>
        <a:spcAft>
          <a:spcPct val="0"/>
        </a:spcAft>
        <a:defRPr sz="4400">
          <a:solidFill>
            <a:schemeClr val="tx2"/>
          </a:solidFill>
          <a:latin typeface="Arial" charset="0"/>
        </a:defRPr>
      </a:lvl9pPr>
    </p:titleStyle>
    <p:bodyStyle>
      <a:lvl1pPr marL="339725" indent="-339725" algn="l" rtl="0" eaLnBrk="0" fontAlgn="base" hangingPunct="0">
        <a:spcBef>
          <a:spcPct val="20000"/>
        </a:spcBef>
        <a:spcAft>
          <a:spcPct val="0"/>
        </a:spcAft>
        <a:buChar char="•"/>
        <a:defRPr sz="32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800">
          <a:solidFill>
            <a:schemeClr val="tx1"/>
          </a:solidFill>
          <a:latin typeface="+mn-lt"/>
        </a:defRPr>
      </a:lvl2pPr>
      <a:lvl3pPr marL="1139825" indent="-225425" algn="l" rtl="0" eaLnBrk="0" fontAlgn="base" hangingPunct="0">
        <a:spcBef>
          <a:spcPct val="20000"/>
        </a:spcBef>
        <a:spcAft>
          <a:spcPct val="0"/>
        </a:spcAft>
        <a:buChar char="•"/>
        <a:defRPr sz="2400">
          <a:solidFill>
            <a:schemeClr val="tx1"/>
          </a:solidFill>
          <a:latin typeface="+mn-lt"/>
        </a:defRPr>
      </a:lvl3pPr>
      <a:lvl4pPr marL="1597025" indent="-225425" algn="l" rtl="0" eaLnBrk="0" fontAlgn="base" hangingPunct="0">
        <a:spcBef>
          <a:spcPct val="20000"/>
        </a:spcBef>
        <a:spcAft>
          <a:spcPct val="0"/>
        </a:spcAft>
        <a:buChar char="–"/>
        <a:defRPr sz="2000">
          <a:solidFill>
            <a:schemeClr val="tx1"/>
          </a:solidFill>
          <a:latin typeface="+mn-lt"/>
        </a:defRPr>
      </a:lvl4pPr>
      <a:lvl5pPr marL="2054225" indent="-225425" algn="l" rtl="0" eaLnBrk="0" fontAlgn="base" hangingPunct="0">
        <a:spcBef>
          <a:spcPct val="20000"/>
        </a:spcBef>
        <a:spcAft>
          <a:spcPct val="0"/>
        </a:spcAft>
        <a:buChar char="»"/>
        <a:defRPr sz="2000">
          <a:solidFill>
            <a:schemeClr val="tx1"/>
          </a:solidFill>
          <a:latin typeface="+mn-lt"/>
        </a:defRPr>
      </a:lvl5pPr>
      <a:lvl6pPr marL="2512838" indent="-228439" algn="l" rtl="0" fontAlgn="base">
        <a:spcBef>
          <a:spcPct val="20000"/>
        </a:spcBef>
        <a:spcAft>
          <a:spcPct val="0"/>
        </a:spcAft>
        <a:buChar char="»"/>
        <a:defRPr sz="2000">
          <a:solidFill>
            <a:schemeClr val="tx1"/>
          </a:solidFill>
          <a:latin typeface="+mn-lt"/>
        </a:defRPr>
      </a:lvl6pPr>
      <a:lvl7pPr marL="2969719" indent="-228439" algn="l" rtl="0" fontAlgn="base">
        <a:spcBef>
          <a:spcPct val="20000"/>
        </a:spcBef>
        <a:spcAft>
          <a:spcPct val="0"/>
        </a:spcAft>
        <a:buChar char="»"/>
        <a:defRPr sz="2000">
          <a:solidFill>
            <a:schemeClr val="tx1"/>
          </a:solidFill>
          <a:latin typeface="+mn-lt"/>
        </a:defRPr>
      </a:lvl7pPr>
      <a:lvl8pPr marL="3426602" indent="-228439" algn="l" rtl="0" fontAlgn="base">
        <a:spcBef>
          <a:spcPct val="20000"/>
        </a:spcBef>
        <a:spcAft>
          <a:spcPct val="0"/>
        </a:spcAft>
        <a:buChar char="»"/>
        <a:defRPr sz="2000">
          <a:solidFill>
            <a:schemeClr val="tx1"/>
          </a:solidFill>
          <a:latin typeface="+mn-lt"/>
        </a:defRPr>
      </a:lvl8pPr>
      <a:lvl9pPr marL="3883482" indent="-22843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761" rtl="0" eaLnBrk="1" latinLnBrk="0" hangingPunct="1">
        <a:defRPr sz="1800" kern="1200">
          <a:solidFill>
            <a:schemeClr val="tx1"/>
          </a:solidFill>
          <a:latin typeface="+mn-lt"/>
          <a:ea typeface="+mn-ea"/>
          <a:cs typeface="+mn-cs"/>
        </a:defRPr>
      </a:lvl1pPr>
      <a:lvl2pPr marL="456880" algn="l" defTabSz="913761" rtl="0" eaLnBrk="1" latinLnBrk="0" hangingPunct="1">
        <a:defRPr sz="1800" kern="1200">
          <a:solidFill>
            <a:schemeClr val="tx1"/>
          </a:solidFill>
          <a:latin typeface="+mn-lt"/>
          <a:ea typeface="+mn-ea"/>
          <a:cs typeface="+mn-cs"/>
        </a:defRPr>
      </a:lvl2pPr>
      <a:lvl3pPr marL="913761" algn="l" defTabSz="913761" rtl="0" eaLnBrk="1" latinLnBrk="0" hangingPunct="1">
        <a:defRPr sz="1800" kern="1200">
          <a:solidFill>
            <a:schemeClr val="tx1"/>
          </a:solidFill>
          <a:latin typeface="+mn-lt"/>
          <a:ea typeface="+mn-ea"/>
          <a:cs typeface="+mn-cs"/>
        </a:defRPr>
      </a:lvl3pPr>
      <a:lvl4pPr marL="1370643" algn="l" defTabSz="913761" rtl="0" eaLnBrk="1" latinLnBrk="0" hangingPunct="1">
        <a:defRPr sz="1800" kern="1200">
          <a:solidFill>
            <a:schemeClr val="tx1"/>
          </a:solidFill>
          <a:latin typeface="+mn-lt"/>
          <a:ea typeface="+mn-ea"/>
          <a:cs typeface="+mn-cs"/>
        </a:defRPr>
      </a:lvl4pPr>
      <a:lvl5pPr marL="1827524" algn="l" defTabSz="913761" rtl="0" eaLnBrk="1" latinLnBrk="0" hangingPunct="1">
        <a:defRPr sz="1800" kern="1200">
          <a:solidFill>
            <a:schemeClr val="tx1"/>
          </a:solidFill>
          <a:latin typeface="+mn-lt"/>
          <a:ea typeface="+mn-ea"/>
          <a:cs typeface="+mn-cs"/>
        </a:defRPr>
      </a:lvl5pPr>
      <a:lvl6pPr marL="2284402" algn="l" defTabSz="913761" rtl="0" eaLnBrk="1" latinLnBrk="0" hangingPunct="1">
        <a:defRPr sz="1800" kern="1200">
          <a:solidFill>
            <a:schemeClr val="tx1"/>
          </a:solidFill>
          <a:latin typeface="+mn-lt"/>
          <a:ea typeface="+mn-ea"/>
          <a:cs typeface="+mn-cs"/>
        </a:defRPr>
      </a:lvl6pPr>
      <a:lvl7pPr marL="2741282" algn="l" defTabSz="913761" rtl="0" eaLnBrk="1" latinLnBrk="0" hangingPunct="1">
        <a:defRPr sz="1800" kern="1200">
          <a:solidFill>
            <a:schemeClr val="tx1"/>
          </a:solidFill>
          <a:latin typeface="+mn-lt"/>
          <a:ea typeface="+mn-ea"/>
          <a:cs typeface="+mn-cs"/>
        </a:defRPr>
      </a:lvl7pPr>
      <a:lvl8pPr marL="3198160" algn="l" defTabSz="913761" rtl="0" eaLnBrk="1" latinLnBrk="0" hangingPunct="1">
        <a:defRPr sz="1800" kern="1200">
          <a:solidFill>
            <a:schemeClr val="tx1"/>
          </a:solidFill>
          <a:latin typeface="+mn-lt"/>
          <a:ea typeface="+mn-ea"/>
          <a:cs typeface="+mn-cs"/>
        </a:defRPr>
      </a:lvl8pPr>
      <a:lvl9pPr marL="3655047" algn="l" defTabSz="91376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375" tIns="45690" rIns="91375" bIns="45690" numCol="1" anchor="ctr" anchorCtr="0" compatLnSpc="1">
            <a:prstTxWarp prst="textNoShape">
              <a:avLst/>
            </a:prstTxWarp>
          </a:bodyPr>
          <a:lstStyle/>
          <a:p>
            <a:pPr lvl="0"/>
            <a:r>
              <a:rPr lang="en-US" smtClean="0"/>
              <a:t>Click to edit Master title style</a:t>
            </a:r>
          </a:p>
        </p:txBody>
      </p:sp>
      <p:sp>
        <p:nvSpPr>
          <p:cNvPr id="38915"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375" tIns="45690" rIns="91375" bIns="456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375" tIns="45690" rIns="91375" bIns="45690" numCol="1" anchor="ctr" anchorCtr="0" compatLnSpc="1">
            <a:prstTxWarp prst="textNoShape">
              <a:avLst/>
            </a:prstTxWarp>
          </a:bodyPr>
          <a:lstStyle>
            <a:lvl1pPr>
              <a:defRPr sz="900">
                <a:solidFill>
                  <a:srgbClr val="898989"/>
                </a:solidFill>
                <a:latin typeface=".VnArial" pitchFamily="34" charset="0"/>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375" tIns="45690" rIns="91375" bIns="45690" numCol="1" anchor="ctr" anchorCtr="0" compatLnSpc="1">
            <a:prstTxWarp prst="textNoShape">
              <a:avLst/>
            </a:prstTxWarp>
          </a:bodyPr>
          <a:lstStyle>
            <a:lvl1pPr algn="ctr">
              <a:defRPr sz="900">
                <a:solidFill>
                  <a:srgbClr val="898989"/>
                </a:solidFill>
                <a:latin typeface=".VnArial" pitchFamily="34" charset="0"/>
              </a:defRPr>
            </a:lvl1pPr>
          </a:lstStyle>
          <a:p>
            <a:pPr>
              <a:defRPr/>
            </a:pPr>
            <a:r>
              <a:rPr lang="en-US"/>
              <a:t>hongthanh0874.violet.vn</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375" tIns="45690" rIns="91375" bIns="45690" numCol="1" anchor="ctr" anchorCtr="0" compatLnSpc="1">
            <a:prstTxWarp prst="textNoShape">
              <a:avLst/>
            </a:prstTxWarp>
          </a:bodyPr>
          <a:lstStyle>
            <a:lvl1pPr algn="r">
              <a:defRPr sz="900">
                <a:solidFill>
                  <a:srgbClr val="898989"/>
                </a:solidFill>
                <a:latin typeface=".VnArial" pitchFamily="34" charset="0"/>
              </a:defRPr>
            </a:lvl1pPr>
          </a:lstStyle>
          <a:p>
            <a:pPr>
              <a:defRPr/>
            </a:pPr>
            <a:fld id="{71DFB1CB-FE9C-4C05-B172-DF85647C9290}" type="slidenum">
              <a:rPr lang="en-US"/>
              <a:pPr>
                <a:defRPr/>
              </a:pPr>
              <a:t>‹#›</a:t>
            </a:fld>
            <a:endParaRPr lang="en-US"/>
          </a:p>
        </p:txBody>
      </p:sp>
      <p:pic>
        <p:nvPicPr>
          <p:cNvPr id="38919" name="Picture 7" descr="FSB_Background32"/>
          <p:cNvPicPr>
            <a:picLocks noChangeAspect="1" noChangeArrowheads="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transition spd="slow">
    <p:wipe/>
    <p:sndAc>
      <p:endSnd/>
    </p:sndAc>
  </p:transition>
  <p:timing>
    <p:tnLst>
      <p:par>
        <p:cTn id="1" dur="indefinite" restart="never" nodeType="tmRoot"/>
      </p:par>
    </p:tnLst>
  </p:timing>
  <p:hf sldNum="0" hdr="0" dt="0"/>
  <p:txStyles>
    <p:titleStyle>
      <a:lvl1pPr algn="l" defTabSz="682625"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2625"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2625"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2625"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2625"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6880" algn="l" defTabSz="685315" rtl="0" fontAlgn="base">
        <a:lnSpc>
          <a:spcPct val="90000"/>
        </a:lnSpc>
        <a:spcBef>
          <a:spcPct val="0"/>
        </a:spcBef>
        <a:spcAft>
          <a:spcPct val="0"/>
        </a:spcAft>
        <a:defRPr sz="3300">
          <a:solidFill>
            <a:schemeClr val="tx1"/>
          </a:solidFill>
          <a:latin typeface="Calibri Light" panose="020F0302020204030204" pitchFamily="34" charset="0"/>
        </a:defRPr>
      </a:lvl6pPr>
      <a:lvl7pPr marL="913761" algn="l" defTabSz="685315" rtl="0" fontAlgn="base">
        <a:lnSpc>
          <a:spcPct val="90000"/>
        </a:lnSpc>
        <a:spcBef>
          <a:spcPct val="0"/>
        </a:spcBef>
        <a:spcAft>
          <a:spcPct val="0"/>
        </a:spcAft>
        <a:defRPr sz="3300">
          <a:solidFill>
            <a:schemeClr val="tx1"/>
          </a:solidFill>
          <a:latin typeface="Calibri Light" panose="020F0302020204030204" pitchFamily="34" charset="0"/>
        </a:defRPr>
      </a:lvl7pPr>
      <a:lvl8pPr marL="1370643" algn="l" defTabSz="685315" rtl="0" fontAlgn="base">
        <a:lnSpc>
          <a:spcPct val="90000"/>
        </a:lnSpc>
        <a:spcBef>
          <a:spcPct val="0"/>
        </a:spcBef>
        <a:spcAft>
          <a:spcPct val="0"/>
        </a:spcAft>
        <a:defRPr sz="3300">
          <a:solidFill>
            <a:schemeClr val="tx1"/>
          </a:solidFill>
          <a:latin typeface="Calibri Light" panose="020F0302020204030204" pitchFamily="34" charset="0"/>
        </a:defRPr>
      </a:lvl8pPr>
      <a:lvl9pPr marL="1827524" algn="l" defTabSz="685315"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68275" indent="-168275" algn="l" defTabSz="682625"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1175" indent="-168275" algn="l" defTabSz="682625" rtl="0" eaLnBrk="0" fontAlgn="base" hangingPunct="0">
        <a:lnSpc>
          <a:spcPct val="90000"/>
        </a:lnSpc>
        <a:spcBef>
          <a:spcPts val="375"/>
        </a:spcBef>
        <a:spcAft>
          <a:spcPct val="0"/>
        </a:spcAft>
        <a:buFont typeface="Arial" charset="0"/>
        <a:buChar char="•"/>
        <a:defRPr sz="2800" kern="1200">
          <a:solidFill>
            <a:schemeClr val="tx1"/>
          </a:solidFill>
          <a:latin typeface="+mn-lt"/>
          <a:ea typeface="+mn-ea"/>
          <a:cs typeface="+mn-cs"/>
        </a:defRPr>
      </a:lvl2pPr>
      <a:lvl3pPr marL="854075" indent="-168275" algn="l" defTabSz="682625"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196975" indent="-168275" algn="l" defTabSz="682625"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39875" indent="-168275" algn="l" defTabSz="682625"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4630" indent="-171329" algn="l" defTabSz="6853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287" indent="-171329" algn="l" defTabSz="6853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953" indent="-171329" algn="l" defTabSz="6853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2611" indent="-171329" algn="l" defTabSz="6853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315" rtl="0" eaLnBrk="1" latinLnBrk="0" hangingPunct="1">
        <a:defRPr sz="1400" kern="1200">
          <a:solidFill>
            <a:schemeClr val="tx1"/>
          </a:solidFill>
          <a:latin typeface="+mn-lt"/>
          <a:ea typeface="+mn-ea"/>
          <a:cs typeface="+mn-cs"/>
        </a:defRPr>
      </a:lvl1pPr>
      <a:lvl2pPr marL="342662" algn="l" defTabSz="685315" rtl="0" eaLnBrk="1" latinLnBrk="0" hangingPunct="1">
        <a:defRPr sz="1400" kern="1200">
          <a:solidFill>
            <a:schemeClr val="tx1"/>
          </a:solidFill>
          <a:latin typeface="+mn-lt"/>
          <a:ea typeface="+mn-ea"/>
          <a:cs typeface="+mn-cs"/>
        </a:defRPr>
      </a:lvl2pPr>
      <a:lvl3pPr marL="685315" algn="l" defTabSz="685315" rtl="0" eaLnBrk="1" latinLnBrk="0" hangingPunct="1">
        <a:defRPr sz="1400" kern="1200">
          <a:solidFill>
            <a:schemeClr val="tx1"/>
          </a:solidFill>
          <a:latin typeface="+mn-lt"/>
          <a:ea typeface="+mn-ea"/>
          <a:cs typeface="+mn-cs"/>
        </a:defRPr>
      </a:lvl3pPr>
      <a:lvl4pPr marL="1027982" algn="l" defTabSz="685315" rtl="0" eaLnBrk="1" latinLnBrk="0" hangingPunct="1">
        <a:defRPr sz="1400" kern="1200">
          <a:solidFill>
            <a:schemeClr val="tx1"/>
          </a:solidFill>
          <a:latin typeface="+mn-lt"/>
          <a:ea typeface="+mn-ea"/>
          <a:cs typeface="+mn-cs"/>
        </a:defRPr>
      </a:lvl4pPr>
      <a:lvl5pPr marL="1370643" algn="l" defTabSz="685315" rtl="0" eaLnBrk="1" latinLnBrk="0" hangingPunct="1">
        <a:defRPr sz="1400" kern="1200">
          <a:solidFill>
            <a:schemeClr val="tx1"/>
          </a:solidFill>
          <a:latin typeface="+mn-lt"/>
          <a:ea typeface="+mn-ea"/>
          <a:cs typeface="+mn-cs"/>
        </a:defRPr>
      </a:lvl5pPr>
      <a:lvl6pPr marL="1713299" algn="l" defTabSz="685315" rtl="0" eaLnBrk="1" latinLnBrk="0" hangingPunct="1">
        <a:defRPr sz="1400" kern="1200">
          <a:solidFill>
            <a:schemeClr val="tx1"/>
          </a:solidFill>
          <a:latin typeface="+mn-lt"/>
          <a:ea typeface="+mn-ea"/>
          <a:cs typeface="+mn-cs"/>
        </a:defRPr>
      </a:lvl6pPr>
      <a:lvl7pPr marL="2055962" algn="l" defTabSz="685315" rtl="0" eaLnBrk="1" latinLnBrk="0" hangingPunct="1">
        <a:defRPr sz="1400" kern="1200">
          <a:solidFill>
            <a:schemeClr val="tx1"/>
          </a:solidFill>
          <a:latin typeface="+mn-lt"/>
          <a:ea typeface="+mn-ea"/>
          <a:cs typeface="+mn-cs"/>
        </a:defRPr>
      </a:lvl7pPr>
      <a:lvl8pPr marL="2398620" algn="l" defTabSz="685315" rtl="0" eaLnBrk="1" latinLnBrk="0" hangingPunct="1">
        <a:defRPr sz="1400" kern="1200">
          <a:solidFill>
            <a:schemeClr val="tx1"/>
          </a:solidFill>
          <a:latin typeface="+mn-lt"/>
          <a:ea typeface="+mn-ea"/>
          <a:cs typeface="+mn-cs"/>
        </a:defRPr>
      </a:lvl8pPr>
      <a:lvl9pPr marL="2741282" algn="l" defTabSz="685315"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379" tIns="45693" rIns="91379" bIns="45693" numCol="1" anchor="ctr" anchorCtr="0" compatLnSpc="1">
            <a:prstTxWarp prst="textNoShape">
              <a:avLst/>
            </a:prstTxWarp>
          </a:bodyPr>
          <a:lstStyle/>
          <a:p>
            <a:pPr lvl="0"/>
            <a:r>
              <a:rPr lang="en-US" smtClean="0"/>
              <a:t>Click to edit Master title style</a:t>
            </a:r>
          </a:p>
        </p:txBody>
      </p:sp>
      <p:sp>
        <p:nvSpPr>
          <p:cNvPr id="522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379" tIns="45693" rIns="91379" bIns="456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79" tIns="45693" rIns="91379" bIns="45693"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79" tIns="45693" rIns="91379" bIns="45693"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79" tIns="45693" rIns="91379" bIns="45693" numCol="1" anchor="t" anchorCtr="0" compatLnSpc="1">
            <a:prstTxWarp prst="textNoShape">
              <a:avLst/>
            </a:prstTxWarp>
          </a:bodyPr>
          <a:lstStyle>
            <a:lvl1pPr algn="r">
              <a:defRPr sz="1400">
                <a:solidFill>
                  <a:srgbClr val="000000"/>
                </a:solidFill>
              </a:defRPr>
            </a:lvl1pPr>
          </a:lstStyle>
          <a:p>
            <a:pPr>
              <a:defRPr/>
            </a:pPr>
            <a:fld id="{57364F07-1D2E-4927-82F9-81D765BB12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Lst>
  <p:transition spd="slow">
    <p:wipe/>
    <p:sndAc>
      <p:end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6902" algn="ctr" rtl="0" fontAlgn="base">
        <a:spcBef>
          <a:spcPct val="0"/>
        </a:spcBef>
        <a:spcAft>
          <a:spcPct val="0"/>
        </a:spcAft>
        <a:defRPr sz="4400">
          <a:solidFill>
            <a:schemeClr val="tx2"/>
          </a:solidFill>
          <a:latin typeface="Arial" charset="0"/>
          <a:cs typeface="Arial" charset="0"/>
        </a:defRPr>
      </a:lvl6pPr>
      <a:lvl7pPr marL="913807" algn="ctr" rtl="0" fontAlgn="base">
        <a:spcBef>
          <a:spcPct val="0"/>
        </a:spcBef>
        <a:spcAft>
          <a:spcPct val="0"/>
        </a:spcAft>
        <a:defRPr sz="4400">
          <a:solidFill>
            <a:schemeClr val="tx2"/>
          </a:solidFill>
          <a:latin typeface="Arial" charset="0"/>
          <a:cs typeface="Arial" charset="0"/>
        </a:defRPr>
      </a:lvl7pPr>
      <a:lvl8pPr marL="1370711" algn="ctr" rtl="0" fontAlgn="base">
        <a:spcBef>
          <a:spcPct val="0"/>
        </a:spcBef>
        <a:spcAft>
          <a:spcPct val="0"/>
        </a:spcAft>
        <a:defRPr sz="4400">
          <a:solidFill>
            <a:schemeClr val="tx2"/>
          </a:solidFill>
          <a:latin typeface="Arial" charset="0"/>
          <a:cs typeface="Arial" charset="0"/>
        </a:defRPr>
      </a:lvl8pPr>
      <a:lvl9pPr marL="1827615" algn="ctr" rtl="0" fontAlgn="base">
        <a:spcBef>
          <a:spcPct val="0"/>
        </a:spcBef>
        <a:spcAft>
          <a:spcPct val="0"/>
        </a:spcAft>
        <a:defRPr sz="4400">
          <a:solidFill>
            <a:schemeClr val="tx2"/>
          </a:solidFill>
          <a:latin typeface="Arial" charset="0"/>
          <a:cs typeface="Arial" charset="0"/>
        </a:defRPr>
      </a:lvl9pPr>
    </p:titleStyle>
    <p:bodyStyle>
      <a:lvl1pPr marL="339725" indent="-339725" algn="l" rtl="0" eaLnBrk="0" fontAlgn="base" hangingPunct="0">
        <a:spcBef>
          <a:spcPct val="20000"/>
        </a:spcBef>
        <a:spcAft>
          <a:spcPct val="0"/>
        </a:spcAft>
        <a:buChar char="•"/>
        <a:defRPr sz="32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800">
          <a:solidFill>
            <a:schemeClr val="tx1"/>
          </a:solidFill>
          <a:latin typeface="+mn-lt"/>
          <a:cs typeface="+mn-cs"/>
        </a:defRPr>
      </a:lvl2pPr>
      <a:lvl3pPr marL="1139825" indent="-225425" algn="l" rtl="0" eaLnBrk="0" fontAlgn="base" hangingPunct="0">
        <a:spcBef>
          <a:spcPct val="20000"/>
        </a:spcBef>
        <a:spcAft>
          <a:spcPct val="0"/>
        </a:spcAft>
        <a:buChar char="•"/>
        <a:defRPr sz="2400">
          <a:solidFill>
            <a:schemeClr val="tx1"/>
          </a:solidFill>
          <a:latin typeface="+mn-lt"/>
          <a:cs typeface="+mn-cs"/>
        </a:defRPr>
      </a:lvl3pPr>
      <a:lvl4pPr marL="1597025" indent="-225425" algn="l" rtl="0" eaLnBrk="0" fontAlgn="base" hangingPunct="0">
        <a:spcBef>
          <a:spcPct val="20000"/>
        </a:spcBef>
        <a:spcAft>
          <a:spcPct val="0"/>
        </a:spcAft>
        <a:buChar char="–"/>
        <a:defRPr sz="2000">
          <a:solidFill>
            <a:schemeClr val="tx1"/>
          </a:solidFill>
          <a:latin typeface="+mn-lt"/>
          <a:cs typeface="+mn-cs"/>
        </a:defRPr>
      </a:lvl4pPr>
      <a:lvl5pPr marL="2054225" indent="-225425" algn="l" rtl="0" eaLnBrk="0" fontAlgn="base" hangingPunct="0">
        <a:spcBef>
          <a:spcPct val="20000"/>
        </a:spcBef>
        <a:spcAft>
          <a:spcPct val="0"/>
        </a:spcAft>
        <a:buChar char="»"/>
        <a:defRPr sz="2000">
          <a:solidFill>
            <a:schemeClr val="tx1"/>
          </a:solidFill>
          <a:latin typeface="+mn-lt"/>
          <a:cs typeface="+mn-cs"/>
        </a:defRPr>
      </a:lvl5pPr>
      <a:lvl6pPr marL="2512964" indent="-228451" algn="l" rtl="0" fontAlgn="base">
        <a:spcBef>
          <a:spcPct val="20000"/>
        </a:spcBef>
        <a:spcAft>
          <a:spcPct val="0"/>
        </a:spcAft>
        <a:buChar char="»"/>
        <a:defRPr sz="2000">
          <a:solidFill>
            <a:schemeClr val="tx1"/>
          </a:solidFill>
          <a:latin typeface="+mn-lt"/>
          <a:cs typeface="+mn-cs"/>
        </a:defRPr>
      </a:lvl6pPr>
      <a:lvl7pPr marL="2969868" indent="-228451" algn="l" rtl="0" fontAlgn="base">
        <a:spcBef>
          <a:spcPct val="20000"/>
        </a:spcBef>
        <a:spcAft>
          <a:spcPct val="0"/>
        </a:spcAft>
        <a:buChar char="»"/>
        <a:defRPr sz="2000">
          <a:solidFill>
            <a:schemeClr val="tx1"/>
          </a:solidFill>
          <a:latin typeface="+mn-lt"/>
          <a:cs typeface="+mn-cs"/>
        </a:defRPr>
      </a:lvl7pPr>
      <a:lvl8pPr marL="3426773" indent="-228451" algn="l" rtl="0" fontAlgn="base">
        <a:spcBef>
          <a:spcPct val="20000"/>
        </a:spcBef>
        <a:spcAft>
          <a:spcPct val="0"/>
        </a:spcAft>
        <a:buChar char="»"/>
        <a:defRPr sz="2000">
          <a:solidFill>
            <a:schemeClr val="tx1"/>
          </a:solidFill>
          <a:latin typeface="+mn-lt"/>
          <a:cs typeface="+mn-cs"/>
        </a:defRPr>
      </a:lvl8pPr>
      <a:lvl9pPr marL="3883676" indent="-228451"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3807" rtl="0" eaLnBrk="1" latinLnBrk="0" hangingPunct="1">
        <a:defRPr sz="1800" kern="1200">
          <a:solidFill>
            <a:schemeClr val="tx1"/>
          </a:solidFill>
          <a:latin typeface="+mn-lt"/>
          <a:ea typeface="+mn-ea"/>
          <a:cs typeface="+mn-cs"/>
        </a:defRPr>
      </a:lvl1pPr>
      <a:lvl2pPr marL="456902" algn="l" defTabSz="913807" rtl="0" eaLnBrk="1" latinLnBrk="0" hangingPunct="1">
        <a:defRPr sz="1800" kern="1200">
          <a:solidFill>
            <a:schemeClr val="tx1"/>
          </a:solidFill>
          <a:latin typeface="+mn-lt"/>
          <a:ea typeface="+mn-ea"/>
          <a:cs typeface="+mn-cs"/>
        </a:defRPr>
      </a:lvl2pPr>
      <a:lvl3pPr marL="913807" algn="l" defTabSz="913807" rtl="0" eaLnBrk="1" latinLnBrk="0" hangingPunct="1">
        <a:defRPr sz="1800" kern="1200">
          <a:solidFill>
            <a:schemeClr val="tx1"/>
          </a:solidFill>
          <a:latin typeface="+mn-lt"/>
          <a:ea typeface="+mn-ea"/>
          <a:cs typeface="+mn-cs"/>
        </a:defRPr>
      </a:lvl3pPr>
      <a:lvl4pPr marL="1370711" algn="l" defTabSz="913807" rtl="0" eaLnBrk="1" latinLnBrk="0" hangingPunct="1">
        <a:defRPr sz="1800" kern="1200">
          <a:solidFill>
            <a:schemeClr val="tx1"/>
          </a:solidFill>
          <a:latin typeface="+mn-lt"/>
          <a:ea typeface="+mn-ea"/>
          <a:cs typeface="+mn-cs"/>
        </a:defRPr>
      </a:lvl4pPr>
      <a:lvl5pPr marL="1827615" algn="l" defTabSz="913807" rtl="0" eaLnBrk="1" latinLnBrk="0" hangingPunct="1">
        <a:defRPr sz="1800" kern="1200">
          <a:solidFill>
            <a:schemeClr val="tx1"/>
          </a:solidFill>
          <a:latin typeface="+mn-lt"/>
          <a:ea typeface="+mn-ea"/>
          <a:cs typeface="+mn-cs"/>
        </a:defRPr>
      </a:lvl5pPr>
      <a:lvl6pPr marL="2284516" algn="l" defTabSz="913807" rtl="0" eaLnBrk="1" latinLnBrk="0" hangingPunct="1">
        <a:defRPr sz="1800" kern="1200">
          <a:solidFill>
            <a:schemeClr val="tx1"/>
          </a:solidFill>
          <a:latin typeface="+mn-lt"/>
          <a:ea typeface="+mn-ea"/>
          <a:cs typeface="+mn-cs"/>
        </a:defRPr>
      </a:lvl6pPr>
      <a:lvl7pPr marL="2741419" algn="l" defTabSz="913807" rtl="0" eaLnBrk="1" latinLnBrk="0" hangingPunct="1">
        <a:defRPr sz="1800" kern="1200">
          <a:solidFill>
            <a:schemeClr val="tx1"/>
          </a:solidFill>
          <a:latin typeface="+mn-lt"/>
          <a:ea typeface="+mn-ea"/>
          <a:cs typeface="+mn-cs"/>
        </a:defRPr>
      </a:lvl7pPr>
      <a:lvl8pPr marL="3198320" algn="l" defTabSz="913807" rtl="0" eaLnBrk="1" latinLnBrk="0" hangingPunct="1">
        <a:defRPr sz="1800" kern="1200">
          <a:solidFill>
            <a:schemeClr val="tx1"/>
          </a:solidFill>
          <a:latin typeface="+mn-lt"/>
          <a:ea typeface="+mn-ea"/>
          <a:cs typeface="+mn-cs"/>
        </a:defRPr>
      </a:lvl8pPr>
      <a:lvl9pPr marL="3655229" algn="l" defTabSz="91380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5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88066" tIns="44035" rIns="88066" bIns="44035" numCol="1" anchor="ctr" anchorCtr="0" compatLnSpc="1">
            <a:prstTxWarp prst="textNoShape">
              <a:avLst/>
            </a:prstTxWarp>
          </a:bodyPr>
          <a:lstStyle/>
          <a:p>
            <a:pPr lvl="0"/>
            <a:r>
              <a:rPr lang="en-US" smtClean="0"/>
              <a:t>Click to edit Master title style</a:t>
            </a:r>
          </a:p>
        </p:txBody>
      </p:sp>
      <p:sp>
        <p:nvSpPr>
          <p:cNvPr id="655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88066" tIns="44035" rIns="88066" bIns="4403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88066" tIns="44035" rIns="88066" bIns="44035" numCol="1" anchor="ctr" anchorCtr="0" compatLnSpc="1">
            <a:prstTxWarp prst="textNoShape">
              <a:avLst/>
            </a:prstTxWarp>
          </a:bodyPr>
          <a:lstStyle>
            <a:lvl1pPr>
              <a:defRPr sz="1100">
                <a:solidFill>
                  <a:srgbClr val="898989"/>
                </a:solidFill>
                <a:latin typeface="Calibri" pitchFamily="34" charset="0"/>
              </a:defRPr>
            </a:lvl1pPr>
          </a:lstStyle>
          <a:p>
            <a:pPr>
              <a:defRPr/>
            </a:pPr>
            <a:fld id="{6F030489-9804-4A47-A403-58502B3A7BB5}" type="datetimeFigureOut">
              <a:rPr lang="en-US"/>
              <a:pPr>
                <a:defRPr/>
              </a:pPr>
              <a:t>4/12/2024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88066" tIns="44035" rIns="88066" bIns="44035" numCol="1" anchor="ctr" anchorCtr="0" compatLnSpc="1">
            <a:prstTxWarp prst="textNoShape">
              <a:avLst/>
            </a:prstTxWarp>
          </a:bodyPr>
          <a:lstStyle>
            <a:lvl1pPr algn="ctr">
              <a:defRPr sz="11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88066" tIns="44035" rIns="88066" bIns="44035" numCol="1" anchor="ctr" anchorCtr="0" compatLnSpc="1">
            <a:prstTxWarp prst="textNoShape">
              <a:avLst/>
            </a:prstTxWarp>
          </a:bodyPr>
          <a:lstStyle>
            <a:lvl1pPr algn="r">
              <a:defRPr sz="1100">
                <a:solidFill>
                  <a:srgbClr val="898989"/>
                </a:solidFill>
                <a:latin typeface="Calibri" pitchFamily="34" charset="0"/>
              </a:defRPr>
            </a:lvl1pPr>
          </a:lstStyle>
          <a:p>
            <a:pPr>
              <a:defRPr/>
            </a:pPr>
            <a:fld id="{75583DA1-C678-4ACD-82C9-60633759D3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Lst>
  <p:txStyles>
    <p:titleStyle>
      <a:lvl1pPr algn="ctr" defTabSz="877888" rtl="0" eaLnBrk="0" fontAlgn="base" hangingPunct="0">
        <a:spcBef>
          <a:spcPct val="0"/>
        </a:spcBef>
        <a:spcAft>
          <a:spcPct val="0"/>
        </a:spcAft>
        <a:defRPr sz="4200" kern="1200">
          <a:solidFill>
            <a:schemeClr val="tx1"/>
          </a:solidFill>
          <a:latin typeface="+mj-lt"/>
          <a:ea typeface="+mj-ea"/>
          <a:cs typeface="+mj-cs"/>
        </a:defRPr>
      </a:lvl1pPr>
      <a:lvl2pPr algn="ctr" defTabSz="877888" rtl="0" eaLnBrk="0" fontAlgn="base" hangingPunct="0">
        <a:spcBef>
          <a:spcPct val="0"/>
        </a:spcBef>
        <a:spcAft>
          <a:spcPct val="0"/>
        </a:spcAft>
        <a:defRPr sz="4200">
          <a:solidFill>
            <a:schemeClr val="tx1"/>
          </a:solidFill>
          <a:latin typeface="Calibri" pitchFamily="34" charset="0"/>
        </a:defRPr>
      </a:lvl2pPr>
      <a:lvl3pPr algn="ctr" defTabSz="877888" rtl="0" eaLnBrk="0" fontAlgn="base" hangingPunct="0">
        <a:spcBef>
          <a:spcPct val="0"/>
        </a:spcBef>
        <a:spcAft>
          <a:spcPct val="0"/>
        </a:spcAft>
        <a:defRPr sz="4200">
          <a:solidFill>
            <a:schemeClr val="tx1"/>
          </a:solidFill>
          <a:latin typeface="Calibri" pitchFamily="34" charset="0"/>
        </a:defRPr>
      </a:lvl3pPr>
      <a:lvl4pPr algn="ctr" defTabSz="877888" rtl="0" eaLnBrk="0" fontAlgn="base" hangingPunct="0">
        <a:spcBef>
          <a:spcPct val="0"/>
        </a:spcBef>
        <a:spcAft>
          <a:spcPct val="0"/>
        </a:spcAft>
        <a:defRPr sz="4200">
          <a:solidFill>
            <a:schemeClr val="tx1"/>
          </a:solidFill>
          <a:latin typeface="Calibri" pitchFamily="34" charset="0"/>
        </a:defRPr>
      </a:lvl4pPr>
      <a:lvl5pPr algn="ctr" defTabSz="877888" rtl="0" eaLnBrk="0" fontAlgn="base" hangingPunct="0">
        <a:spcBef>
          <a:spcPct val="0"/>
        </a:spcBef>
        <a:spcAft>
          <a:spcPct val="0"/>
        </a:spcAft>
        <a:defRPr sz="4200">
          <a:solidFill>
            <a:schemeClr val="tx1"/>
          </a:solidFill>
          <a:latin typeface="Calibri" pitchFamily="34" charset="0"/>
        </a:defRPr>
      </a:lvl5pPr>
      <a:lvl6pPr marL="457062" algn="ctr" defTabSz="879211" rtl="0" fontAlgn="base">
        <a:spcBef>
          <a:spcPct val="0"/>
        </a:spcBef>
        <a:spcAft>
          <a:spcPct val="0"/>
        </a:spcAft>
        <a:defRPr sz="4200">
          <a:solidFill>
            <a:schemeClr val="tx1"/>
          </a:solidFill>
          <a:latin typeface="Calibri" pitchFamily="34" charset="0"/>
        </a:defRPr>
      </a:lvl6pPr>
      <a:lvl7pPr marL="914127" algn="ctr" defTabSz="879211" rtl="0" fontAlgn="base">
        <a:spcBef>
          <a:spcPct val="0"/>
        </a:spcBef>
        <a:spcAft>
          <a:spcPct val="0"/>
        </a:spcAft>
        <a:defRPr sz="4200">
          <a:solidFill>
            <a:schemeClr val="tx1"/>
          </a:solidFill>
          <a:latin typeface="Calibri" pitchFamily="34" charset="0"/>
        </a:defRPr>
      </a:lvl7pPr>
      <a:lvl8pPr marL="1371190" algn="ctr" defTabSz="879211" rtl="0" fontAlgn="base">
        <a:spcBef>
          <a:spcPct val="0"/>
        </a:spcBef>
        <a:spcAft>
          <a:spcPct val="0"/>
        </a:spcAft>
        <a:defRPr sz="4200">
          <a:solidFill>
            <a:schemeClr val="tx1"/>
          </a:solidFill>
          <a:latin typeface="Calibri" pitchFamily="34" charset="0"/>
        </a:defRPr>
      </a:lvl8pPr>
      <a:lvl9pPr marL="1828254" algn="ctr" defTabSz="879211" rtl="0" fontAlgn="base">
        <a:spcBef>
          <a:spcPct val="0"/>
        </a:spcBef>
        <a:spcAft>
          <a:spcPct val="0"/>
        </a:spcAft>
        <a:defRPr sz="4200">
          <a:solidFill>
            <a:schemeClr val="tx1"/>
          </a:solidFill>
          <a:latin typeface="Calibri" pitchFamily="34" charset="0"/>
        </a:defRPr>
      </a:lvl9pPr>
    </p:titleStyle>
    <p:bodyStyle>
      <a:lvl1pPr marL="328613" indent="-328613" algn="l" defTabSz="877888" rtl="0" eaLnBrk="0" fontAlgn="base" hangingPunct="0">
        <a:spcBef>
          <a:spcPct val="20000"/>
        </a:spcBef>
        <a:spcAft>
          <a:spcPct val="0"/>
        </a:spcAft>
        <a:buFont typeface="Arial" charset="0"/>
        <a:buChar char="•"/>
        <a:defRPr sz="3100" kern="1200">
          <a:solidFill>
            <a:schemeClr val="tx1"/>
          </a:solidFill>
          <a:latin typeface="+mn-lt"/>
          <a:ea typeface="+mn-ea"/>
          <a:cs typeface="+mn-cs"/>
        </a:defRPr>
      </a:lvl1pPr>
      <a:lvl2pPr marL="712788" indent="-273050" algn="l" defTabSz="877888" rtl="0" eaLnBrk="0" fontAlgn="base" hangingPunct="0">
        <a:spcBef>
          <a:spcPct val="20000"/>
        </a:spcBef>
        <a:spcAft>
          <a:spcPct val="0"/>
        </a:spcAft>
        <a:buFont typeface="Arial" charset="0"/>
        <a:buChar char="–"/>
        <a:defRPr sz="2700" kern="1200">
          <a:solidFill>
            <a:schemeClr val="tx1"/>
          </a:solidFill>
          <a:latin typeface="+mn-lt"/>
          <a:ea typeface="+mn-ea"/>
          <a:cs typeface="+mn-cs"/>
        </a:defRPr>
      </a:lvl2pPr>
      <a:lvl3pPr marL="1098550" indent="-217488" algn="l" defTabSz="877888" rtl="0" eaLnBrk="0" fontAlgn="base" hangingPunct="0">
        <a:spcBef>
          <a:spcPct val="20000"/>
        </a:spcBef>
        <a:spcAft>
          <a:spcPct val="0"/>
        </a:spcAft>
        <a:buFont typeface="Arial" charset="0"/>
        <a:buChar char="•"/>
        <a:defRPr sz="2300" kern="1200">
          <a:solidFill>
            <a:schemeClr val="tx1"/>
          </a:solidFill>
          <a:latin typeface="+mn-lt"/>
          <a:ea typeface="+mn-ea"/>
          <a:cs typeface="+mn-cs"/>
        </a:defRPr>
      </a:lvl3pPr>
      <a:lvl4pPr marL="1539875" indent="-217488" algn="l" defTabSz="877888"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1979613" indent="-217488" algn="l" defTabSz="877888"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421859" indent="-220169" algn="l" defTabSz="880677"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62197" indent="-220169" algn="l" defTabSz="880677"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302535" indent="-220169" algn="l" defTabSz="880677"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42874" indent="-220169" algn="l" defTabSz="880677"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80677" rtl="0" eaLnBrk="1" latinLnBrk="0" hangingPunct="1">
        <a:defRPr sz="1700" kern="1200">
          <a:solidFill>
            <a:schemeClr val="tx1"/>
          </a:solidFill>
          <a:latin typeface="+mn-lt"/>
          <a:ea typeface="+mn-ea"/>
          <a:cs typeface="+mn-cs"/>
        </a:defRPr>
      </a:lvl1pPr>
      <a:lvl2pPr marL="440337" algn="l" defTabSz="880677" rtl="0" eaLnBrk="1" latinLnBrk="0" hangingPunct="1">
        <a:defRPr sz="1700" kern="1200">
          <a:solidFill>
            <a:schemeClr val="tx1"/>
          </a:solidFill>
          <a:latin typeface="+mn-lt"/>
          <a:ea typeface="+mn-ea"/>
          <a:cs typeface="+mn-cs"/>
        </a:defRPr>
      </a:lvl2pPr>
      <a:lvl3pPr marL="880677" algn="l" defTabSz="880677" rtl="0" eaLnBrk="1" latinLnBrk="0" hangingPunct="1">
        <a:defRPr sz="1700" kern="1200">
          <a:solidFill>
            <a:schemeClr val="tx1"/>
          </a:solidFill>
          <a:latin typeface="+mn-lt"/>
          <a:ea typeface="+mn-ea"/>
          <a:cs typeface="+mn-cs"/>
        </a:defRPr>
      </a:lvl3pPr>
      <a:lvl4pPr marL="1321014" algn="l" defTabSz="880677" rtl="0" eaLnBrk="1" latinLnBrk="0" hangingPunct="1">
        <a:defRPr sz="1700" kern="1200">
          <a:solidFill>
            <a:schemeClr val="tx1"/>
          </a:solidFill>
          <a:latin typeface="+mn-lt"/>
          <a:ea typeface="+mn-ea"/>
          <a:cs typeface="+mn-cs"/>
        </a:defRPr>
      </a:lvl4pPr>
      <a:lvl5pPr marL="1761352" algn="l" defTabSz="880677" rtl="0" eaLnBrk="1" latinLnBrk="0" hangingPunct="1">
        <a:defRPr sz="1700" kern="1200">
          <a:solidFill>
            <a:schemeClr val="tx1"/>
          </a:solidFill>
          <a:latin typeface="+mn-lt"/>
          <a:ea typeface="+mn-ea"/>
          <a:cs typeface="+mn-cs"/>
        </a:defRPr>
      </a:lvl5pPr>
      <a:lvl6pPr marL="2201690" algn="l" defTabSz="880677" rtl="0" eaLnBrk="1" latinLnBrk="0" hangingPunct="1">
        <a:defRPr sz="1700" kern="1200">
          <a:solidFill>
            <a:schemeClr val="tx1"/>
          </a:solidFill>
          <a:latin typeface="+mn-lt"/>
          <a:ea typeface="+mn-ea"/>
          <a:cs typeface="+mn-cs"/>
        </a:defRPr>
      </a:lvl6pPr>
      <a:lvl7pPr marL="2642029" algn="l" defTabSz="880677" rtl="0" eaLnBrk="1" latinLnBrk="0" hangingPunct="1">
        <a:defRPr sz="1700" kern="1200">
          <a:solidFill>
            <a:schemeClr val="tx1"/>
          </a:solidFill>
          <a:latin typeface="+mn-lt"/>
          <a:ea typeface="+mn-ea"/>
          <a:cs typeface="+mn-cs"/>
        </a:defRPr>
      </a:lvl7pPr>
      <a:lvl8pPr marL="3082366" algn="l" defTabSz="880677" rtl="0" eaLnBrk="1" latinLnBrk="0" hangingPunct="1">
        <a:defRPr sz="1700" kern="1200">
          <a:solidFill>
            <a:schemeClr val="tx1"/>
          </a:solidFill>
          <a:latin typeface="+mn-lt"/>
          <a:ea typeface="+mn-ea"/>
          <a:cs typeface="+mn-cs"/>
        </a:defRPr>
      </a:lvl8pPr>
      <a:lvl9pPr marL="3522705" algn="l" defTabSz="880677"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gif"/><Relationship Id="rId7"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slideLayout" Target="../slideLayouts/slideLayout30.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xml"/><Relationship Id="rId1" Type="http://schemas.openxmlformats.org/officeDocument/2006/relationships/slideLayout" Target="../slideLayouts/slideLayout53.xml"/><Relationship Id="rId4" Type="http://schemas.openxmlformats.org/officeDocument/2006/relationships/image" Target="../media/image17.wmf"/></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WordArt 2"/>
          <p:cNvSpPr>
            <a:spLocks noChangeArrowheads="1" noChangeShapeType="1" noTextEdit="1"/>
          </p:cNvSpPr>
          <p:nvPr/>
        </p:nvSpPr>
        <p:spPr bwMode="auto">
          <a:xfrm>
            <a:off x="2819400" y="1295400"/>
            <a:ext cx="3743325" cy="1439863"/>
          </a:xfrm>
          <a:prstGeom prst="rect">
            <a:avLst/>
          </a:prstGeom>
        </p:spPr>
        <p:txBody>
          <a:bodyPr wrap="none" fromWordArt="1">
            <a:prstTxWarp prst="textPlain">
              <a:avLst>
                <a:gd name="adj" fmla="val 50000"/>
              </a:avLst>
            </a:prstTxWarp>
          </a:bodyPr>
          <a:lstStyle/>
          <a:p>
            <a:r>
              <a:rPr lang="en-US" sz="1800"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LUYỆN TỪ VÀ CÂU</a:t>
            </a:r>
          </a:p>
          <a:p>
            <a:r>
              <a:rPr lang="en-US" sz="1800"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LỚP 5</a:t>
            </a:r>
          </a:p>
        </p:txBody>
      </p:sp>
      <p:sp>
        <p:nvSpPr>
          <p:cNvPr id="77826" name="WordArt 3"/>
          <p:cNvSpPr>
            <a:spLocks noChangeArrowheads="1" noChangeShapeType="1" noTextEdit="1"/>
          </p:cNvSpPr>
          <p:nvPr/>
        </p:nvSpPr>
        <p:spPr bwMode="auto">
          <a:xfrm>
            <a:off x="609600" y="3276600"/>
            <a:ext cx="8077200" cy="2227263"/>
          </a:xfrm>
          <a:prstGeom prst="rect">
            <a:avLst/>
          </a:prstGeom>
        </p:spPr>
        <p:txBody>
          <a:bodyPr wrap="none" fromWordArt="1">
            <a:prstTxWarp prst="textPlain">
              <a:avLst>
                <a:gd name="adj" fmla="val 50000"/>
              </a:avLst>
            </a:prstTxWarp>
          </a:bodyPr>
          <a:lstStyle/>
          <a:p>
            <a:r>
              <a:rPr lang="vi-VN" sz="18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Đại từ xưng hô.</a:t>
            </a:r>
            <a:endParaRPr lang="en-US" sz="18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77827" name="Picture 3" descr="WhitecornerFlower"/>
          <p:cNvPicPr>
            <a:picLocks noChangeAspect="1" noChangeArrowheads="1"/>
          </p:cNvPicPr>
          <p:nvPr/>
        </p:nvPicPr>
        <p:blipFill>
          <a:blip r:embed="rId2"/>
          <a:srcRect/>
          <a:stretch>
            <a:fillRect/>
          </a:stretch>
        </p:blipFill>
        <p:spPr bwMode="auto">
          <a:xfrm>
            <a:off x="0" y="5638800"/>
            <a:ext cx="1219200" cy="1219200"/>
          </a:xfrm>
          <a:prstGeom prst="rect">
            <a:avLst/>
          </a:prstGeom>
          <a:noFill/>
          <a:ln w="9525">
            <a:noFill/>
            <a:miter lim="800000"/>
            <a:headEnd/>
            <a:tailEnd/>
          </a:ln>
        </p:spPr>
      </p:pic>
      <p:pic>
        <p:nvPicPr>
          <p:cNvPr id="77828" name="Picture 4" descr="WhitecornerFlower"/>
          <p:cNvPicPr>
            <a:picLocks noChangeAspect="1" noChangeArrowheads="1"/>
          </p:cNvPicPr>
          <p:nvPr/>
        </p:nvPicPr>
        <p:blipFill>
          <a:blip r:embed="rId3"/>
          <a:srcRect/>
          <a:stretch>
            <a:fillRect/>
          </a:stretch>
        </p:blipFill>
        <p:spPr bwMode="auto">
          <a:xfrm>
            <a:off x="7772400" y="5486400"/>
            <a:ext cx="1371600" cy="1371600"/>
          </a:xfrm>
          <a:prstGeom prst="rect">
            <a:avLst/>
          </a:prstGeom>
          <a:noFill/>
          <a:ln w="9525">
            <a:noFill/>
            <a:miter lim="800000"/>
            <a:headEnd/>
            <a:tailEnd/>
          </a:ln>
        </p:spPr>
      </p:pic>
      <p:pic>
        <p:nvPicPr>
          <p:cNvPr id="77829" name="Picture 19"/>
          <p:cNvPicPr>
            <a:picLocks noChangeAspect="1" noChangeArrowheads="1"/>
          </p:cNvPicPr>
          <p:nvPr/>
        </p:nvPicPr>
        <p:blipFill>
          <a:blip r:embed="rId4"/>
          <a:srcRect/>
          <a:stretch>
            <a:fillRect/>
          </a:stretch>
        </p:blipFill>
        <p:spPr bwMode="auto">
          <a:xfrm>
            <a:off x="25400" y="25400"/>
            <a:ext cx="682625" cy="2481263"/>
          </a:xfrm>
          <a:prstGeom prst="rect">
            <a:avLst/>
          </a:prstGeom>
          <a:noFill/>
          <a:ln w="9525">
            <a:noFill/>
            <a:miter lim="800000"/>
            <a:headEnd/>
            <a:tailEnd/>
          </a:ln>
        </p:spPr>
      </p:pic>
      <p:pic>
        <p:nvPicPr>
          <p:cNvPr id="77830" name="Picture 20"/>
          <p:cNvPicPr>
            <a:picLocks noChangeAspect="1" noChangeArrowheads="1"/>
          </p:cNvPicPr>
          <p:nvPr/>
        </p:nvPicPr>
        <p:blipFill>
          <a:blip r:embed="rId4"/>
          <a:srcRect/>
          <a:stretch>
            <a:fillRect/>
          </a:stretch>
        </p:blipFill>
        <p:spPr bwMode="auto">
          <a:xfrm>
            <a:off x="8435975" y="63500"/>
            <a:ext cx="682625" cy="2481263"/>
          </a:xfrm>
          <a:prstGeom prst="rect">
            <a:avLst/>
          </a:prstGeom>
          <a:noFill/>
          <a:ln w="9525">
            <a:noFill/>
            <a:miter lim="800000"/>
            <a:headEnd/>
            <a:tailEnd/>
          </a:ln>
        </p:spPr>
      </p:pic>
      <p:sp>
        <p:nvSpPr>
          <p:cNvPr id="77831"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pPr defTabSz="914400"/>
            <a:endParaRPr lang="vi-VN" sz="1800">
              <a:latin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14"/>
          <p:cNvSpPr>
            <a:spLocks noChangeArrowheads="1"/>
          </p:cNvSpPr>
          <p:nvPr/>
        </p:nvSpPr>
        <p:spPr bwMode="auto">
          <a:xfrm>
            <a:off x="1460500" y="804863"/>
            <a:ext cx="6157913" cy="8842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91370" tIns="45688" rIns="91370" bIns="45688" anchor="ctr"/>
          <a:lstStyle>
            <a:lvl1pPr marL="342900" indent="-342900">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ctr" defTabSz="914036">
              <a:defRPr/>
            </a:pPr>
            <a:r>
              <a:rPr lang="en-US" b="1" dirty="0" smtClean="0">
                <a:solidFill>
                  <a:prstClr val="white"/>
                </a:solidFill>
                <a:latin typeface="Times New Roman" panose="02020603050405020304" pitchFamily="18" charset="0"/>
                <a:cs typeface="Times New Roman" panose="02020603050405020304" pitchFamily="18" charset="0"/>
              </a:rPr>
              <a:t>     Đại từ xưng hô là từ như thế nào?</a:t>
            </a:r>
            <a:endParaRPr lang="en-US" b="1" dirty="0" smtClean="0">
              <a:solidFill>
                <a:prstClr val="white"/>
              </a:solidFill>
              <a:latin typeface=".VnTime" panose="020B7200000000000000" pitchFamily="34" charset="0"/>
              <a:cs typeface="Arial" panose="020B0604020202020204" pitchFamily="34" charset="0"/>
            </a:endParaRPr>
          </a:p>
        </p:txBody>
      </p:sp>
      <p:sp>
        <p:nvSpPr>
          <p:cNvPr id="4" name="TextBox 3"/>
          <p:cNvSpPr txBox="1"/>
          <p:nvPr/>
        </p:nvSpPr>
        <p:spPr>
          <a:xfrm>
            <a:off x="242888" y="741363"/>
            <a:ext cx="8640762" cy="1570037"/>
          </a:xfrm>
          <a:prstGeom prst="rect">
            <a:avLst/>
          </a:prstGeom>
        </p:spPr>
        <p:style>
          <a:lnRef idx="1">
            <a:schemeClr val="accent4"/>
          </a:lnRef>
          <a:fillRef idx="2">
            <a:schemeClr val="accent4"/>
          </a:fillRef>
          <a:effectRef idx="1">
            <a:schemeClr val="accent4"/>
          </a:effectRef>
          <a:fontRef idx="minor">
            <a:schemeClr val="dk1"/>
          </a:fontRef>
        </p:style>
        <p:txBody>
          <a:bodyPr lIns="91370" tIns="45688" rIns="91370" bIns="45688">
            <a:spAutoFit/>
          </a:bodyPr>
          <a:lstStyle/>
          <a:p>
            <a:pPr algn="just" defTabSz="914036">
              <a:defRPr/>
            </a:pPr>
            <a:r>
              <a:rPr lang="en-US" sz="3200" dirty="0">
                <a:solidFill>
                  <a:prstClr val="black"/>
                </a:solidFill>
                <a:latin typeface="Times New Roman" pitchFamily="18" charset="0"/>
                <a:cs typeface="Times New Roman" pitchFamily="18" charset="0"/>
              </a:rPr>
              <a:t>1. </a:t>
            </a:r>
            <a:r>
              <a:rPr lang="vi-VN" sz="3200" dirty="0">
                <a:solidFill>
                  <a:prstClr val="black"/>
                </a:solidFill>
                <a:latin typeface="Times New Roman" pitchFamily="18" charset="0"/>
                <a:cs typeface="Times New Roman" pitchFamily="18" charset="0"/>
              </a:rPr>
              <a:t>Đại từ xưng hô là từ được người nói dùng để tự chỉ mình hay chỉ người khác khi giao tiếp: </a:t>
            </a:r>
            <a:r>
              <a:rPr lang="vi-VN" sz="3200" b="1" i="1" dirty="0">
                <a:solidFill>
                  <a:prstClr val="black"/>
                </a:solidFill>
                <a:latin typeface="Times New Roman" pitchFamily="18" charset="0"/>
                <a:cs typeface="Times New Roman" pitchFamily="18" charset="0"/>
              </a:rPr>
              <a:t>tôi, chúng tôi; mày, chúng mày; nó, chúng nó, …</a:t>
            </a:r>
            <a:endParaRPr lang="vi-VN" sz="3200" i="1" dirty="0">
              <a:solidFill>
                <a:prstClr val="black"/>
              </a:solidFill>
              <a:latin typeface="Times New Roman" pitchFamily="18" charset="0"/>
              <a:cs typeface="Times New Roman" pitchFamily="18" charset="0"/>
            </a:endParaRPr>
          </a:p>
        </p:txBody>
      </p:sp>
      <p:sp>
        <p:nvSpPr>
          <p:cNvPr id="5" name="TextBox 4"/>
          <p:cNvSpPr txBox="1">
            <a:spLocks noChangeArrowheads="1"/>
          </p:cNvSpPr>
          <p:nvPr/>
        </p:nvSpPr>
        <p:spPr bwMode="auto">
          <a:xfrm>
            <a:off x="242888" y="2798763"/>
            <a:ext cx="8640762" cy="1384300"/>
          </a:xfrm>
          <a:prstGeom prst="rect">
            <a:avLst/>
          </a:prstGeom>
          <a:ln/>
        </p:spPr>
        <p:style>
          <a:lnRef idx="1">
            <a:schemeClr val="accent1"/>
          </a:lnRef>
          <a:fillRef idx="2">
            <a:schemeClr val="accent1"/>
          </a:fillRef>
          <a:effectRef idx="1">
            <a:schemeClr val="accent1"/>
          </a:effectRef>
          <a:fontRef idx="minor">
            <a:schemeClr val="dk1"/>
          </a:fontRef>
        </p:style>
        <p:txBody>
          <a:bodyPr lIns="91370" tIns="45688" rIns="91370" bIns="45688">
            <a:spAutoFit/>
          </a:bodyPr>
          <a:lstStyle>
            <a:lvl1pPr marL="342900" indent="-342900">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36">
              <a:defRPr/>
            </a:pP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Trong</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giao</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tiếp</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người</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Việt</a:t>
            </a:r>
            <a:r>
              <a:rPr lang="en-US" b="1" dirty="0" smtClean="0">
                <a:solidFill>
                  <a:prstClr val="white"/>
                </a:solidFill>
                <a:latin typeface="Times New Roman" panose="02020603050405020304" pitchFamily="18" charset="0"/>
                <a:cs typeface="Times New Roman" panose="02020603050405020304" pitchFamily="18" charset="0"/>
              </a:rPr>
              <a:t> Nam </a:t>
            </a:r>
            <a:r>
              <a:rPr lang="en-US" b="1" dirty="0" err="1" smtClean="0">
                <a:solidFill>
                  <a:prstClr val="white"/>
                </a:solidFill>
                <a:latin typeface="Times New Roman" panose="02020603050405020304" pitchFamily="18" charset="0"/>
                <a:cs typeface="Times New Roman" panose="02020603050405020304" pitchFamily="18" charset="0"/>
              </a:rPr>
              <a:t>còn</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dùng</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những</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danh</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từ</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chỉ</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người</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làm</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đại</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từ</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xưng</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hô</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nào</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để</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thể</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hiện</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rõ</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thứ</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bậc</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tuổi</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tác</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giới</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tính</a:t>
            </a:r>
            <a:r>
              <a:rPr lang="en-US" b="1" dirty="0" smtClean="0">
                <a:solidFill>
                  <a:prstClr val="white"/>
                </a:solidFill>
                <a:latin typeface="Times New Roman" panose="02020603050405020304" pitchFamily="18" charset="0"/>
                <a:cs typeface="Times New Roman" panose="02020603050405020304" pitchFamily="18" charset="0"/>
              </a:rPr>
              <a:t>?</a:t>
            </a:r>
            <a:endParaRPr lang="en-US" dirty="0" smtClean="0">
              <a:solidFill>
                <a:prstClr val="white"/>
              </a:solidFill>
            </a:endParaRPr>
          </a:p>
        </p:txBody>
      </p:sp>
      <p:sp>
        <p:nvSpPr>
          <p:cNvPr id="6" name="TextBox 5"/>
          <p:cNvSpPr txBox="1">
            <a:spLocks noChangeArrowheads="1"/>
          </p:cNvSpPr>
          <p:nvPr/>
        </p:nvSpPr>
        <p:spPr bwMode="auto">
          <a:xfrm>
            <a:off x="242888" y="2460625"/>
            <a:ext cx="8640762" cy="2062163"/>
          </a:xfrm>
          <a:prstGeom prst="rect">
            <a:avLst/>
          </a:prstGeom>
          <a:ln/>
        </p:spPr>
        <p:style>
          <a:lnRef idx="1">
            <a:schemeClr val="accent2"/>
          </a:lnRef>
          <a:fillRef idx="2">
            <a:schemeClr val="accent2"/>
          </a:fillRef>
          <a:effectRef idx="1">
            <a:schemeClr val="accent2"/>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36">
              <a:defRPr/>
            </a:pPr>
            <a:r>
              <a:rPr lang="vi-VN" sz="3200" dirty="0">
                <a:solidFill>
                  <a:prstClr val="black"/>
                </a:solidFill>
                <a:latin typeface="Times New Roman" panose="02020603050405020304" pitchFamily="18" charset="0"/>
                <a:cs typeface="Times New Roman" panose="02020603050405020304" pitchFamily="18" charset="0"/>
              </a:rPr>
              <a:t>2. Bên cạnh các từ nói trên, người Việt Nam còn dùng nhiều danh từ chỉ người làm đại từ xưng hô để thể hiện rõ thứ bậc, tuổi tác, giới tính: </a:t>
            </a:r>
            <a:r>
              <a:rPr lang="vi-VN" sz="3200" b="1" i="1" dirty="0">
                <a:solidFill>
                  <a:prstClr val="black"/>
                </a:solidFill>
                <a:latin typeface="Times New Roman" panose="02020603050405020304" pitchFamily="18" charset="0"/>
                <a:cs typeface="Times New Roman" panose="02020603050405020304" pitchFamily="18" charset="0"/>
              </a:rPr>
              <a:t>ông, bà, anh, chị,</a:t>
            </a:r>
            <a:r>
              <a:rPr lang="vi-VN" sz="3200" i="1" dirty="0">
                <a:solidFill>
                  <a:prstClr val="black"/>
                </a:solidFill>
                <a:latin typeface="Times New Roman" panose="02020603050405020304" pitchFamily="18" charset="0"/>
                <a:cs typeface="Times New Roman" panose="02020603050405020304" pitchFamily="18" charset="0"/>
              </a:rPr>
              <a:t> </a:t>
            </a:r>
            <a:r>
              <a:rPr lang="vi-VN" sz="3200" b="1" i="1" dirty="0">
                <a:solidFill>
                  <a:prstClr val="black"/>
                </a:solidFill>
                <a:latin typeface="Times New Roman" panose="02020603050405020304" pitchFamily="18" charset="0"/>
                <a:cs typeface="Times New Roman" panose="02020603050405020304" pitchFamily="18" charset="0"/>
              </a:rPr>
              <a:t>em, cháu, thầy, bạn,…</a:t>
            </a:r>
            <a:endParaRPr lang="vi-VN" sz="3200" i="1"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1016000" y="5202238"/>
            <a:ext cx="7145338" cy="523875"/>
          </a:xfrm>
          <a:prstGeom prst="rect">
            <a:avLst/>
          </a:prstGeom>
          <a:ln/>
        </p:spPr>
        <p:style>
          <a:lnRef idx="1">
            <a:schemeClr val="accent1"/>
          </a:lnRef>
          <a:fillRef idx="2">
            <a:schemeClr val="accent1"/>
          </a:fillRef>
          <a:effectRef idx="1">
            <a:schemeClr val="accent1"/>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defTabSz="914036">
              <a:defRPr/>
            </a:pPr>
            <a:r>
              <a:rPr lang="en-US" b="1" dirty="0" smtClean="0">
                <a:solidFill>
                  <a:prstClr val="white"/>
                </a:solidFill>
                <a:latin typeface="Times New Roman" panose="02020603050405020304" pitchFamily="18" charset="0"/>
                <a:cs typeface="Times New Roman" panose="02020603050405020304" pitchFamily="18" charset="0"/>
              </a:rPr>
              <a:t>Khi xưng hô cần có thái độ như thế nào?</a:t>
            </a:r>
          </a:p>
        </p:txBody>
      </p:sp>
      <p:sp>
        <p:nvSpPr>
          <p:cNvPr id="8" name="Rectangle 7"/>
          <p:cNvSpPr>
            <a:spLocks noChangeArrowheads="1"/>
          </p:cNvSpPr>
          <p:nvPr/>
        </p:nvSpPr>
        <p:spPr bwMode="auto">
          <a:xfrm>
            <a:off x="268288" y="4767263"/>
            <a:ext cx="8640762" cy="1570037"/>
          </a:xfrm>
          <a:prstGeom prst="rect">
            <a:avLst/>
          </a:prstGeom>
          <a:ln/>
        </p:spPr>
        <p:style>
          <a:lnRef idx="1">
            <a:schemeClr val="accent6"/>
          </a:lnRef>
          <a:fillRef idx="2">
            <a:schemeClr val="accent6"/>
          </a:fillRef>
          <a:effectRef idx="1">
            <a:schemeClr val="accent6"/>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36">
              <a:defRPr/>
            </a:pPr>
            <a:r>
              <a:rPr lang="vi-VN" sz="3200" dirty="0">
                <a:solidFill>
                  <a:prstClr val="black"/>
                </a:solidFill>
                <a:latin typeface="Times New Roman" panose="02020603050405020304" pitchFamily="18" charset="0"/>
                <a:cs typeface="Times New Roman" panose="02020603050405020304" pitchFamily="18" charset="0"/>
              </a:rPr>
              <a:t>3. Khi xưng hô, cần chú ý chọn từ cho lịch sự, thể hiện đúng mối quan hệ giữa mình với người nghe và người được nhắc tới.</a:t>
            </a:r>
          </a:p>
        </p:txBody>
      </p:sp>
      <p:sp>
        <p:nvSpPr>
          <p:cNvPr id="3" name="Rectangle 2"/>
          <p:cNvSpPr/>
          <p:nvPr/>
        </p:nvSpPr>
        <p:spPr>
          <a:xfrm>
            <a:off x="3074988" y="34925"/>
            <a:ext cx="2917825" cy="422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70" tIns="45688" rIns="91370" bIns="45688" anchor="ctr"/>
          <a:lstStyle/>
          <a:p>
            <a:pPr algn="ctr" defTabSz="914036" eaLnBrk="0" hangingPunct="0">
              <a:defRPr/>
            </a:pPr>
            <a:r>
              <a:rPr lang="en-US" sz="3600" b="1" dirty="0">
                <a:solidFill>
                  <a:srgbClr val="FF0000"/>
                </a:solidFill>
                <a:latin typeface="Times New Roman" panose="02020603050405020304" pitchFamily="18" charset="0"/>
                <a:cs typeface="Times New Roman" panose="02020603050405020304" pitchFamily="18" charset="0"/>
              </a:rPr>
              <a:t>II - </a:t>
            </a:r>
            <a:r>
              <a:rPr lang="en-US" sz="3600" b="1" dirty="0" err="1">
                <a:solidFill>
                  <a:srgbClr val="FF0000"/>
                </a:solidFill>
                <a:latin typeface="Times New Roman" panose="02020603050405020304" pitchFamily="18" charset="0"/>
                <a:cs typeface="Times New Roman" panose="02020603050405020304" pitchFamily="18" charset="0"/>
              </a:rPr>
              <a:t>Ghi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nhớ</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left)">
                                      <p:cBhvr>
                                        <p:cTn id="7" dur="5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30722"/>
                                        </p:tgtEl>
                                      </p:cBhvr>
                                    </p:animEffect>
                                    <p:set>
                                      <p:cBhvr>
                                        <p:cTn id="12" dur="1" fill="hold">
                                          <p:stCondLst>
                                            <p:cond delay="499"/>
                                          </p:stCondLst>
                                        </p:cTn>
                                        <p:tgtEl>
                                          <p:spTgt spid="30722"/>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xit" presetSubtype="10" fill="hold" grpId="1" nodeType="clickEffect">
                                  <p:stCondLst>
                                    <p:cond delay="0"/>
                                  </p:stCondLst>
                                  <p:childTnLst>
                                    <p:animEffect transition="out" filter="randombar(horizontal)">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22" presetClass="entr" presetSubtype="8"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xit" presetSubtype="10" fill="hold" grpId="1" nodeType="clickEffect">
                                  <p:stCondLst>
                                    <p:cond delay="0"/>
                                  </p:stCondLst>
                                  <p:childTnLst>
                                    <p:animEffect transition="out" filter="randombar(horizontal)">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22" presetClass="entr" presetSubtype="8"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nodeType="withGroup">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2" grpId="1" animBg="1"/>
      <p:bldP spid="4" grpId="0" animBg="1"/>
      <p:bldP spid="5" grpId="0" animBg="1"/>
      <p:bldP spid="5" grpId="1" animBg="1"/>
      <p:bldP spid="6" grpId="0" animBg="1"/>
      <p:bldP spid="7" grpId="0" animBg="1"/>
      <p:bldP spid="7" grpId="1" animBg="1"/>
      <p:bldP spid="8"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5" name="Text Box 18"/>
          <p:cNvSpPr txBox="1">
            <a:spLocks noChangeArrowheads="1"/>
          </p:cNvSpPr>
          <p:nvPr/>
        </p:nvSpPr>
        <p:spPr bwMode="auto">
          <a:xfrm>
            <a:off x="228600" y="2819400"/>
            <a:ext cx="4191000" cy="369888"/>
          </a:xfrm>
          <a:prstGeom prst="rect">
            <a:avLst/>
          </a:prstGeom>
          <a:noFill/>
          <a:ln w="9525">
            <a:noFill/>
            <a:miter lim="800000"/>
            <a:headEnd/>
            <a:tailEnd/>
          </a:ln>
        </p:spPr>
        <p:txBody>
          <a:bodyPr lIns="91370" tIns="45688" rIns="91370" bIns="45688">
            <a:spAutoFit/>
          </a:bodyPr>
          <a:lstStyle/>
          <a:p>
            <a:pPr eaLnBrk="0" hangingPunct="0">
              <a:spcBef>
                <a:spcPct val="50000"/>
              </a:spcBef>
            </a:pPr>
            <a:endParaRPr lang="vi-VN" sz="1800">
              <a:solidFill>
                <a:srgbClr val="3333FF"/>
              </a:solidFill>
              <a:latin typeface="Tahoma" pitchFamily="34" charset="0"/>
            </a:endParaRPr>
          </a:p>
        </p:txBody>
      </p:sp>
      <p:sp>
        <p:nvSpPr>
          <p:cNvPr id="88066" name="Text Box 19"/>
          <p:cNvSpPr txBox="1">
            <a:spLocks noChangeArrowheads="1"/>
          </p:cNvSpPr>
          <p:nvPr/>
        </p:nvSpPr>
        <p:spPr bwMode="auto">
          <a:xfrm>
            <a:off x="609600" y="3810000"/>
            <a:ext cx="3352800" cy="369888"/>
          </a:xfrm>
          <a:prstGeom prst="rect">
            <a:avLst/>
          </a:prstGeom>
          <a:noFill/>
          <a:ln w="9525">
            <a:noFill/>
            <a:miter lim="800000"/>
            <a:headEnd/>
            <a:tailEnd/>
          </a:ln>
        </p:spPr>
        <p:txBody>
          <a:bodyPr lIns="91370" tIns="45688" rIns="91370" bIns="45688">
            <a:spAutoFit/>
          </a:bodyPr>
          <a:lstStyle/>
          <a:p>
            <a:pPr eaLnBrk="0" hangingPunct="0">
              <a:spcBef>
                <a:spcPct val="50000"/>
              </a:spcBef>
            </a:pPr>
            <a:endParaRPr lang="vi-VN" sz="1800">
              <a:solidFill>
                <a:srgbClr val="3333FF"/>
              </a:solidFill>
              <a:latin typeface="Tahoma" pitchFamily="34" charset="0"/>
            </a:endParaRPr>
          </a:p>
        </p:txBody>
      </p:sp>
      <p:sp>
        <p:nvSpPr>
          <p:cNvPr id="581635" name="Text Box 3"/>
          <p:cNvSpPr txBox="1">
            <a:spLocks noChangeArrowheads="1"/>
          </p:cNvSpPr>
          <p:nvPr/>
        </p:nvSpPr>
        <p:spPr bwMode="auto">
          <a:xfrm>
            <a:off x="0" y="-26988"/>
            <a:ext cx="3381375" cy="584201"/>
          </a:xfrm>
          <a:prstGeom prst="rect">
            <a:avLst/>
          </a:prstGeom>
          <a:noFill/>
          <a:ln w="9525">
            <a:noFill/>
            <a:miter lim="800000"/>
            <a:headEnd/>
            <a:tailEnd/>
          </a:ln>
        </p:spPr>
        <p:txBody>
          <a:bodyPr lIns="91370" tIns="45688" rIns="91370" bIns="45688">
            <a:spAutoFit/>
          </a:bodyPr>
          <a:lstStyle/>
          <a:p>
            <a:pPr eaLnBrk="0" hangingPunct="0">
              <a:spcBef>
                <a:spcPct val="50000"/>
              </a:spcBef>
            </a:pPr>
            <a:r>
              <a:rPr lang="en-US" sz="2000" b="1">
                <a:solidFill>
                  <a:srgbClr val="FF0000"/>
                </a:solidFill>
                <a:latin typeface="Times New Roman" pitchFamily="18" charset="0"/>
                <a:cs typeface="Times New Roman" pitchFamily="18" charset="0"/>
              </a:rPr>
              <a:t> </a:t>
            </a:r>
            <a:r>
              <a:rPr lang="en-US" sz="3200" b="1">
                <a:solidFill>
                  <a:srgbClr val="FF0000"/>
                </a:solidFill>
                <a:latin typeface="Times New Roman" pitchFamily="18" charset="0"/>
                <a:cs typeface="Times New Roman" pitchFamily="18" charset="0"/>
              </a:rPr>
              <a:t>III – Luyện tập</a:t>
            </a:r>
          </a:p>
        </p:txBody>
      </p:sp>
      <p:sp>
        <p:nvSpPr>
          <p:cNvPr id="88068" name="Text Box 24"/>
          <p:cNvSpPr txBox="1">
            <a:spLocks noChangeArrowheads="1"/>
          </p:cNvSpPr>
          <p:nvPr/>
        </p:nvSpPr>
        <p:spPr bwMode="auto">
          <a:xfrm>
            <a:off x="0" y="2095500"/>
            <a:ext cx="8882063" cy="3970338"/>
          </a:xfrm>
          <a:prstGeom prst="rect">
            <a:avLst/>
          </a:prstGeom>
          <a:solidFill>
            <a:srgbClr val="FFCCFF">
              <a:alpha val="39999"/>
            </a:srgbClr>
          </a:solidFill>
          <a:ln w="9525">
            <a:noFill/>
            <a:miter lim="800000"/>
            <a:headEnd/>
            <a:tailEnd/>
          </a:ln>
        </p:spPr>
        <p:txBody>
          <a:bodyPr lIns="91370" tIns="45688" rIns="91370" bIns="45688">
            <a:spAutoFit/>
          </a:bodyPr>
          <a:lstStyle/>
          <a:p>
            <a:pPr eaLnBrk="0" hangingPunct="0"/>
            <a:r>
              <a:rPr lang="vi-VN" sz="2800">
                <a:solidFill>
                  <a:srgbClr val="000000"/>
                </a:solidFill>
                <a:latin typeface="Times New Roman" pitchFamily="18" charset="0"/>
                <a:cs typeface="Times New Roman" pitchFamily="18" charset="0"/>
              </a:rPr>
              <a:t>Trời mùa thu mát mẻ. Trên bờ sông, một con rùa đang cố sức tập chạy. Một con thỏ thấy thế liền mỉa mai:</a:t>
            </a:r>
          </a:p>
          <a:p>
            <a:pPr eaLnBrk="0" hangingPunct="0"/>
            <a:r>
              <a:rPr lang="vi-VN" sz="2800">
                <a:solidFill>
                  <a:srgbClr val="000000"/>
                </a:solidFill>
                <a:latin typeface="Times New Roman" pitchFamily="18" charset="0"/>
                <a:cs typeface="Times New Roman" pitchFamily="18" charset="0"/>
              </a:rPr>
              <a:t>     - Đã gọi là chậm như rùa mà cũng đòi tập chạy à!</a:t>
            </a:r>
          </a:p>
          <a:p>
            <a:pPr eaLnBrk="0" hangingPunct="0"/>
            <a:r>
              <a:rPr lang="en-US" sz="2800">
                <a:solidFill>
                  <a:srgbClr val="000000"/>
                </a:solidFill>
                <a:latin typeface="Times New Roman" pitchFamily="18" charset="0"/>
                <a:cs typeface="Times New Roman" pitchFamily="18" charset="0"/>
              </a:rPr>
              <a:t>     </a:t>
            </a:r>
            <a:r>
              <a:rPr lang="vi-VN" sz="2800">
                <a:solidFill>
                  <a:srgbClr val="000000"/>
                </a:solidFill>
                <a:latin typeface="Times New Roman" pitchFamily="18" charset="0"/>
                <a:cs typeface="Times New Roman" pitchFamily="18" charset="0"/>
              </a:rPr>
              <a:t>Rùa đáp:  </a:t>
            </a:r>
          </a:p>
          <a:p>
            <a:pPr eaLnBrk="0" hangingPunct="0"/>
            <a:r>
              <a:rPr lang="vi-VN" sz="2800">
                <a:solidFill>
                  <a:srgbClr val="000000"/>
                </a:solidFill>
                <a:latin typeface="Times New Roman" pitchFamily="18" charset="0"/>
                <a:cs typeface="Times New Roman" pitchFamily="18" charset="0"/>
              </a:rPr>
              <a:t>     - Anh đừng giễu tôi!   Anh với tôi thử chạy thi coi ai hơn!</a:t>
            </a:r>
          </a:p>
          <a:p>
            <a:pPr eaLnBrk="0" hangingPunct="0"/>
            <a:r>
              <a:rPr lang="en-US" sz="2800">
                <a:solidFill>
                  <a:srgbClr val="000000"/>
                </a:solidFill>
                <a:latin typeface="Times New Roman" pitchFamily="18" charset="0"/>
                <a:cs typeface="Times New Roman" pitchFamily="18" charset="0"/>
              </a:rPr>
              <a:t>     Thỏ ngạc nhiên:</a:t>
            </a:r>
          </a:p>
          <a:p>
            <a:pPr eaLnBrk="0" hangingPunct="0"/>
            <a:r>
              <a:rPr lang="vi-VN" sz="2800">
                <a:solidFill>
                  <a:srgbClr val="000000"/>
                </a:solidFill>
                <a:latin typeface="Times New Roman" pitchFamily="18" charset="0"/>
                <a:cs typeface="Times New Roman" pitchFamily="18" charset="0"/>
              </a:rPr>
              <a:t>     - Rùa mà dám chạy thi với thỏ sao? Ta chấp chú em một nửa </a:t>
            </a:r>
            <a:r>
              <a:rPr lang="en-US" sz="2800">
                <a:solidFill>
                  <a:srgbClr val="000000"/>
                </a:solidFill>
                <a:latin typeface="Times New Roman" pitchFamily="18" charset="0"/>
                <a:cs typeface="Times New Roman" pitchFamily="18" charset="0"/>
              </a:rPr>
              <a:t>đ</a:t>
            </a:r>
            <a:r>
              <a:rPr lang="vi-VN" sz="2800">
                <a:solidFill>
                  <a:srgbClr val="000000"/>
                </a:solidFill>
                <a:latin typeface="Times New Roman" pitchFamily="18" charset="0"/>
                <a:cs typeface="Times New Roman" pitchFamily="18" charset="0"/>
              </a:rPr>
              <a:t>ường đó.</a:t>
            </a:r>
            <a:endParaRPr lang="en-US" sz="2800">
              <a:solidFill>
                <a:srgbClr val="000000"/>
              </a:solidFill>
              <a:latin typeface="Times New Roman" pitchFamily="18" charset="0"/>
              <a:cs typeface="Times New Roman" pitchFamily="18" charset="0"/>
            </a:endParaRPr>
          </a:p>
          <a:p>
            <a:pPr algn="r" eaLnBrk="0" hangingPunct="0"/>
            <a:r>
              <a:rPr lang="en-US" sz="2800">
                <a:solidFill>
                  <a:srgbClr val="000000"/>
                </a:solidFill>
                <a:latin typeface="Times New Roman" pitchFamily="18" charset="0"/>
                <a:cs typeface="Times New Roman" pitchFamily="18" charset="0"/>
              </a:rPr>
              <a:t>Theo La Phông-ten</a:t>
            </a:r>
            <a:endParaRPr lang="vi-VN" sz="2800">
              <a:solidFill>
                <a:srgbClr val="000000"/>
              </a:solidFill>
              <a:latin typeface="Times New Roman" pitchFamily="18" charset="0"/>
              <a:cs typeface="Times New Roman" pitchFamily="18" charset="0"/>
            </a:endParaRPr>
          </a:p>
        </p:txBody>
      </p:sp>
      <p:sp>
        <p:nvSpPr>
          <p:cNvPr id="88069" name="Text Box 26"/>
          <p:cNvSpPr txBox="1">
            <a:spLocks noChangeArrowheads="1"/>
          </p:cNvSpPr>
          <p:nvPr/>
        </p:nvSpPr>
        <p:spPr bwMode="auto">
          <a:xfrm>
            <a:off x="228600" y="555625"/>
            <a:ext cx="8797925" cy="1384300"/>
          </a:xfrm>
          <a:prstGeom prst="rect">
            <a:avLst/>
          </a:prstGeom>
          <a:noFill/>
          <a:ln w="9525">
            <a:noFill/>
            <a:miter lim="800000"/>
            <a:headEnd/>
            <a:tailEnd/>
          </a:ln>
        </p:spPr>
        <p:txBody>
          <a:bodyPr lIns="91370" tIns="45688" rIns="91370" bIns="45688">
            <a:spAutoFit/>
          </a:bodyPr>
          <a:lstStyle/>
          <a:p>
            <a:pPr algn="just"/>
            <a:r>
              <a:rPr lang="en-US" sz="2800" b="1">
                <a:solidFill>
                  <a:srgbClr val="0000FF"/>
                </a:solidFill>
                <a:latin typeface="Times New Roman" pitchFamily="18" charset="0"/>
                <a:cs typeface="Times New Roman" pitchFamily="18" charset="0"/>
              </a:rPr>
              <a:t>             </a:t>
            </a:r>
            <a:r>
              <a:rPr lang="en-US" sz="2800" b="1" u="sng">
                <a:solidFill>
                  <a:srgbClr val="0000FF"/>
                </a:solidFill>
                <a:latin typeface="Times New Roman" pitchFamily="18" charset="0"/>
                <a:cs typeface="Times New Roman" pitchFamily="18" charset="0"/>
              </a:rPr>
              <a:t>Bài 1:</a:t>
            </a:r>
            <a:r>
              <a:rPr lang="en-US" sz="2800" b="1">
                <a:solidFill>
                  <a:srgbClr val="0000FF"/>
                </a:solidFill>
                <a:latin typeface="Times New Roman" pitchFamily="18" charset="0"/>
                <a:cs typeface="Times New Roman" pitchFamily="18" charset="0"/>
              </a:rPr>
              <a:t>  Tìm các đại từ xưng hô và nhận xét về </a:t>
            </a:r>
          </a:p>
          <a:p>
            <a:pPr algn="just"/>
            <a:r>
              <a:rPr lang="en-US" sz="2800" b="1">
                <a:solidFill>
                  <a:srgbClr val="0000FF"/>
                </a:solidFill>
                <a:latin typeface="Times New Roman" pitchFamily="18" charset="0"/>
                <a:cs typeface="Times New Roman" pitchFamily="18" charset="0"/>
              </a:rPr>
              <a:t>thái độ, tình cảm của nhân vật khi dùng mỗi đại từ trong đoạn văn sau:</a:t>
            </a:r>
          </a:p>
        </p:txBody>
      </p:sp>
      <p:sp>
        <p:nvSpPr>
          <p:cNvPr id="581652" name="Line 20"/>
          <p:cNvSpPr>
            <a:spLocks noChangeShapeType="1"/>
          </p:cNvSpPr>
          <p:nvPr/>
        </p:nvSpPr>
        <p:spPr bwMode="auto">
          <a:xfrm>
            <a:off x="3911600" y="1009650"/>
            <a:ext cx="2157413" cy="0"/>
          </a:xfrm>
          <a:prstGeom prst="line">
            <a:avLst/>
          </a:prstGeom>
          <a:noFill/>
          <a:ln w="28575">
            <a:solidFill>
              <a:srgbClr val="FF0000"/>
            </a:solidFill>
            <a:round/>
            <a:headEnd/>
            <a:tailEnd/>
          </a:ln>
        </p:spPr>
        <p:txBody>
          <a:bodyPr lIns="91370" tIns="45688" rIns="91370" bIns="45688"/>
          <a:lstStyle/>
          <a:p>
            <a:endParaRPr lang="en-US"/>
          </a:p>
        </p:txBody>
      </p:sp>
      <p:sp>
        <p:nvSpPr>
          <p:cNvPr id="3" name="Line 20"/>
          <p:cNvSpPr>
            <a:spLocks noChangeShapeType="1"/>
          </p:cNvSpPr>
          <p:nvPr/>
        </p:nvSpPr>
        <p:spPr bwMode="auto">
          <a:xfrm>
            <a:off x="769938" y="4235450"/>
            <a:ext cx="536575" cy="0"/>
          </a:xfrm>
          <a:prstGeom prst="line">
            <a:avLst/>
          </a:prstGeom>
          <a:noFill/>
          <a:ln w="28575">
            <a:solidFill>
              <a:srgbClr val="FF0000"/>
            </a:solidFill>
            <a:round/>
            <a:headEnd/>
            <a:tailEnd/>
          </a:ln>
        </p:spPr>
        <p:txBody>
          <a:bodyPr lIns="91370" tIns="45688" rIns="91370" bIns="45688"/>
          <a:lstStyle/>
          <a:p>
            <a:endParaRPr lang="en-US"/>
          </a:p>
        </p:txBody>
      </p:sp>
      <p:sp>
        <p:nvSpPr>
          <p:cNvPr id="4" name="Line 20"/>
          <p:cNvSpPr>
            <a:spLocks noChangeShapeType="1"/>
          </p:cNvSpPr>
          <p:nvPr/>
        </p:nvSpPr>
        <p:spPr bwMode="auto">
          <a:xfrm>
            <a:off x="2908300" y="4252913"/>
            <a:ext cx="473075" cy="0"/>
          </a:xfrm>
          <a:prstGeom prst="line">
            <a:avLst/>
          </a:prstGeom>
          <a:noFill/>
          <a:ln w="28575">
            <a:solidFill>
              <a:srgbClr val="FF0000"/>
            </a:solidFill>
            <a:round/>
            <a:headEnd/>
            <a:tailEnd/>
          </a:ln>
        </p:spPr>
        <p:txBody>
          <a:bodyPr lIns="91370" tIns="45688" rIns="91370" bIns="45688"/>
          <a:lstStyle/>
          <a:p>
            <a:endParaRPr lang="en-US"/>
          </a:p>
        </p:txBody>
      </p:sp>
      <p:sp>
        <p:nvSpPr>
          <p:cNvPr id="5" name="Line 20"/>
          <p:cNvSpPr>
            <a:spLocks noChangeShapeType="1"/>
          </p:cNvSpPr>
          <p:nvPr/>
        </p:nvSpPr>
        <p:spPr bwMode="auto">
          <a:xfrm>
            <a:off x="5688013" y="5080000"/>
            <a:ext cx="304800" cy="0"/>
          </a:xfrm>
          <a:prstGeom prst="line">
            <a:avLst/>
          </a:prstGeom>
          <a:noFill/>
          <a:ln w="28575">
            <a:solidFill>
              <a:srgbClr val="FF0000"/>
            </a:solidFill>
            <a:round/>
            <a:headEnd/>
            <a:tailEnd/>
          </a:ln>
        </p:spPr>
        <p:txBody>
          <a:bodyPr lIns="91370" tIns="45688" rIns="91370" bIns="45688"/>
          <a:lstStyle/>
          <a:p>
            <a:endParaRPr lang="en-US"/>
          </a:p>
        </p:txBody>
      </p:sp>
      <p:sp>
        <p:nvSpPr>
          <p:cNvPr id="6" name="Line 20"/>
          <p:cNvSpPr>
            <a:spLocks noChangeShapeType="1"/>
          </p:cNvSpPr>
          <p:nvPr/>
        </p:nvSpPr>
        <p:spPr bwMode="auto">
          <a:xfrm flipV="1">
            <a:off x="3695700" y="4252913"/>
            <a:ext cx="608013" cy="12700"/>
          </a:xfrm>
          <a:prstGeom prst="line">
            <a:avLst/>
          </a:prstGeom>
          <a:noFill/>
          <a:ln w="28575">
            <a:solidFill>
              <a:srgbClr val="FF0000"/>
            </a:solidFill>
            <a:round/>
            <a:headEnd/>
            <a:tailEnd/>
          </a:ln>
        </p:spPr>
        <p:txBody>
          <a:bodyPr lIns="91370" tIns="45688" rIns="91370" bIns="45688"/>
          <a:lstStyle/>
          <a:p>
            <a:endParaRPr lang="en-US"/>
          </a:p>
        </p:txBody>
      </p:sp>
      <p:sp>
        <p:nvSpPr>
          <p:cNvPr id="7" name="Line 20"/>
          <p:cNvSpPr>
            <a:spLocks noChangeShapeType="1"/>
          </p:cNvSpPr>
          <p:nvPr/>
        </p:nvSpPr>
        <p:spPr bwMode="auto">
          <a:xfrm flipV="1">
            <a:off x="6877050" y="5113338"/>
            <a:ext cx="998538" cy="0"/>
          </a:xfrm>
          <a:prstGeom prst="line">
            <a:avLst/>
          </a:prstGeom>
          <a:noFill/>
          <a:ln w="28575">
            <a:solidFill>
              <a:srgbClr val="FF0000"/>
            </a:solidFill>
            <a:round/>
            <a:headEnd/>
            <a:tailEnd/>
          </a:ln>
        </p:spPr>
        <p:txBody>
          <a:bodyPr lIns="91370" tIns="45688" rIns="91370" bIns="45688"/>
          <a:lstStyle/>
          <a:p>
            <a:endParaRPr lang="en-US"/>
          </a:p>
        </p:txBody>
      </p:sp>
      <p:sp>
        <p:nvSpPr>
          <p:cNvPr id="13" name="Line 20"/>
          <p:cNvSpPr>
            <a:spLocks noChangeShapeType="1"/>
          </p:cNvSpPr>
          <p:nvPr/>
        </p:nvSpPr>
        <p:spPr bwMode="auto">
          <a:xfrm>
            <a:off x="4959350" y="4235450"/>
            <a:ext cx="304800" cy="0"/>
          </a:xfrm>
          <a:prstGeom prst="line">
            <a:avLst/>
          </a:prstGeom>
          <a:noFill/>
          <a:ln w="28575">
            <a:solidFill>
              <a:srgbClr val="FF0000"/>
            </a:solidFill>
            <a:round/>
            <a:headEnd/>
            <a:tailEnd/>
          </a:ln>
        </p:spPr>
        <p:txBody>
          <a:bodyPr lIns="91370" tIns="45688" rIns="91370" bIns="45688"/>
          <a:lstStyle/>
          <a:p>
            <a:endParaRPr lang="en-US"/>
          </a:p>
        </p:txBody>
      </p:sp>
      <p:sp>
        <p:nvSpPr>
          <p:cNvPr id="19" name="Line 20"/>
          <p:cNvSpPr>
            <a:spLocks noChangeShapeType="1"/>
          </p:cNvSpPr>
          <p:nvPr/>
        </p:nvSpPr>
        <p:spPr bwMode="auto">
          <a:xfrm>
            <a:off x="331788" y="1431925"/>
            <a:ext cx="5083175" cy="0"/>
          </a:xfrm>
          <a:prstGeom prst="line">
            <a:avLst/>
          </a:prstGeom>
          <a:noFill/>
          <a:ln w="28575">
            <a:solidFill>
              <a:srgbClr val="FF0000"/>
            </a:solidFill>
            <a:round/>
            <a:headEnd/>
            <a:tailEnd/>
          </a:ln>
        </p:spPr>
        <p:txBody>
          <a:bodyPr lIns="91370" tIns="45688" rIns="91370" bIns="45688"/>
          <a:lstStyle/>
          <a:p>
            <a:endParaRPr lang="en-US"/>
          </a:p>
        </p:txBody>
      </p:sp>
    </p:spTree>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81635"/>
                                        </p:tgtEl>
                                        <p:attrNameLst>
                                          <p:attrName>style.visibility</p:attrName>
                                        </p:attrNameLst>
                                      </p:cBhvr>
                                      <p:to>
                                        <p:strVal val="visible"/>
                                      </p:to>
                                    </p:set>
                                    <p:animEffect transition="in" filter="box(in)">
                                      <p:cBhvr>
                                        <p:cTn id="7" dur="500"/>
                                        <p:tgtEl>
                                          <p:spTgt spid="5816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81652"/>
                                        </p:tgtEl>
                                        <p:attrNameLst>
                                          <p:attrName>style.visibility</p:attrName>
                                        </p:attrNameLst>
                                      </p:cBhvr>
                                      <p:to>
                                        <p:strVal val="visible"/>
                                      </p:to>
                                    </p:set>
                                    <p:anim calcmode="lin" valueType="num">
                                      <p:cBhvr>
                                        <p:cTn id="12" dur="500" fill="hold"/>
                                        <p:tgtEl>
                                          <p:spTgt spid="581652"/>
                                        </p:tgtEl>
                                        <p:attrNameLst>
                                          <p:attrName>ppt_w</p:attrName>
                                        </p:attrNameLst>
                                      </p:cBhvr>
                                      <p:tavLst>
                                        <p:tav tm="0">
                                          <p:val>
                                            <p:fltVal val="0"/>
                                          </p:val>
                                        </p:tav>
                                        <p:tav tm="100000">
                                          <p:val>
                                            <p:strVal val="#ppt_w"/>
                                          </p:val>
                                        </p:tav>
                                      </p:tavLst>
                                    </p:anim>
                                    <p:anim calcmode="lin" valueType="num">
                                      <p:cBhvr>
                                        <p:cTn id="13" dur="500" fill="hold"/>
                                        <p:tgtEl>
                                          <p:spTgt spid="581652"/>
                                        </p:tgtEl>
                                        <p:attrNameLst>
                                          <p:attrName>ppt_h</p:attrName>
                                        </p:attrNameLst>
                                      </p:cBhvr>
                                      <p:tavLst>
                                        <p:tav tm="0">
                                          <p:val>
                                            <p:fltVal val="0"/>
                                          </p:val>
                                        </p:tav>
                                        <p:tav tm="100000">
                                          <p:val>
                                            <p:strVal val="#ppt_h"/>
                                          </p:val>
                                        </p:tav>
                                      </p:tavLst>
                                    </p:anim>
                                    <p:animEffect transition="in" filter="fade">
                                      <p:cBhvr>
                                        <p:cTn id="14" dur="500"/>
                                        <p:tgtEl>
                                          <p:spTgt spid="58165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5" grpId="0"/>
      <p:bldP spid="581652" grpId="0" animBg="1"/>
      <p:bldP spid="3" grpId="0" animBg="1"/>
      <p:bldP spid="4" grpId="0" animBg="1"/>
      <p:bldP spid="5" grpId="0" animBg="1"/>
      <p:bldP spid="6" grpId="0" animBg="1"/>
      <p:bldP spid="7" grpId="0" animBg="1"/>
      <p:bldP spid="13"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89" name="Text Box 41"/>
          <p:cNvSpPr txBox="1">
            <a:spLocks noChangeArrowheads="1"/>
          </p:cNvSpPr>
          <p:nvPr/>
        </p:nvSpPr>
        <p:spPr bwMode="auto">
          <a:xfrm>
            <a:off x="304800" y="1524000"/>
            <a:ext cx="1905000" cy="369888"/>
          </a:xfrm>
          <a:prstGeom prst="rect">
            <a:avLst/>
          </a:prstGeom>
          <a:noFill/>
          <a:ln w="9525">
            <a:noFill/>
            <a:miter lim="800000"/>
            <a:headEnd/>
            <a:tailEnd/>
          </a:ln>
        </p:spPr>
        <p:txBody>
          <a:bodyPr lIns="91370" tIns="45688" rIns="91370" bIns="45688">
            <a:spAutoFit/>
          </a:bodyPr>
          <a:lstStyle/>
          <a:p>
            <a:pPr eaLnBrk="0" hangingPunct="0">
              <a:spcBef>
                <a:spcPct val="50000"/>
              </a:spcBef>
            </a:pPr>
            <a:endParaRPr lang="vi-VN" sz="1800">
              <a:solidFill>
                <a:srgbClr val="000000"/>
              </a:solidFill>
            </a:endParaRPr>
          </a:p>
        </p:txBody>
      </p:sp>
      <p:sp>
        <p:nvSpPr>
          <p:cNvPr id="32821" name="Text Box 53"/>
          <p:cNvSpPr txBox="1">
            <a:spLocks noChangeArrowheads="1"/>
          </p:cNvSpPr>
          <p:nvPr/>
        </p:nvSpPr>
        <p:spPr bwMode="auto">
          <a:xfrm>
            <a:off x="3841750" y="2259013"/>
            <a:ext cx="4608513" cy="1169987"/>
          </a:xfrm>
          <a:prstGeom prst="rect">
            <a:avLst/>
          </a:prstGeom>
          <a:solidFill>
            <a:srgbClr val="66FF99"/>
          </a:solidFill>
          <a:ln w="9525">
            <a:noFill/>
            <a:miter lim="800000"/>
            <a:headEnd/>
            <a:tailEnd/>
          </a:ln>
        </p:spPr>
        <p:txBody>
          <a:bodyPr lIns="91370" tIns="45688" rIns="91370" bIns="45688">
            <a:spAutoFit/>
          </a:bodyPr>
          <a:lstStyle/>
          <a:p>
            <a:pPr>
              <a:spcBef>
                <a:spcPct val="50000"/>
              </a:spcBef>
            </a:pPr>
            <a:r>
              <a:rPr lang="en-US" sz="2800" b="1">
                <a:solidFill>
                  <a:srgbClr val="0000FF"/>
                </a:solidFill>
                <a:latin typeface="Times New Roman" pitchFamily="18" charset="0"/>
                <a:cs typeface="Times New Roman" pitchFamily="18" charset="0"/>
              </a:rPr>
              <a:t>Thể hiện thái độ</a:t>
            </a:r>
          </a:p>
          <a:p>
            <a:pPr>
              <a:spcBef>
                <a:spcPct val="50000"/>
              </a:spcBef>
            </a:pPr>
            <a:endParaRPr lang="en-US" sz="2800" b="1">
              <a:solidFill>
                <a:srgbClr val="0000FF"/>
              </a:solidFill>
              <a:latin typeface="Times New Roman" pitchFamily="18" charset="0"/>
            </a:endParaRPr>
          </a:p>
        </p:txBody>
      </p:sp>
      <p:sp>
        <p:nvSpPr>
          <p:cNvPr id="32822" name="Text Box 54"/>
          <p:cNvSpPr txBox="1">
            <a:spLocks noChangeArrowheads="1"/>
          </p:cNvSpPr>
          <p:nvPr/>
        </p:nvSpPr>
        <p:spPr bwMode="auto">
          <a:xfrm>
            <a:off x="3919538" y="5310188"/>
            <a:ext cx="4646612" cy="1169987"/>
          </a:xfrm>
          <a:prstGeom prst="rect">
            <a:avLst/>
          </a:prstGeom>
          <a:solidFill>
            <a:srgbClr val="CCFF66"/>
          </a:solidFill>
          <a:ln w="9525">
            <a:noFill/>
            <a:miter lim="800000"/>
            <a:headEnd/>
            <a:tailEnd/>
          </a:ln>
        </p:spPr>
        <p:txBody>
          <a:bodyPr lIns="91370" tIns="45688" rIns="91370" bIns="45688">
            <a:spAutoFit/>
          </a:bodyPr>
          <a:lstStyle/>
          <a:p>
            <a:pPr>
              <a:spcBef>
                <a:spcPct val="50000"/>
              </a:spcBef>
            </a:pPr>
            <a:r>
              <a:rPr lang="en-US" sz="2800" b="1">
                <a:solidFill>
                  <a:srgbClr val="0000FF"/>
                </a:solidFill>
                <a:latin typeface="Times New Roman" pitchFamily="18" charset="0"/>
                <a:cs typeface="Times New Roman" pitchFamily="18" charset="0"/>
              </a:rPr>
              <a:t>Thể hiện thái độ</a:t>
            </a:r>
          </a:p>
          <a:p>
            <a:pPr>
              <a:spcBef>
                <a:spcPct val="50000"/>
              </a:spcBef>
            </a:pPr>
            <a:endParaRPr lang="en-US" sz="2800" b="1">
              <a:solidFill>
                <a:srgbClr val="0000FF"/>
              </a:solidFill>
              <a:latin typeface=".VnTime" pitchFamily="34" charset="0"/>
            </a:endParaRPr>
          </a:p>
        </p:txBody>
      </p:sp>
      <p:sp>
        <p:nvSpPr>
          <p:cNvPr id="32838" name="AutoShape 70"/>
          <p:cNvSpPr>
            <a:spLocks noChangeArrowheads="1"/>
          </p:cNvSpPr>
          <p:nvPr/>
        </p:nvSpPr>
        <p:spPr bwMode="auto">
          <a:xfrm>
            <a:off x="2825750" y="323850"/>
            <a:ext cx="5664200" cy="1704975"/>
          </a:xfrm>
          <a:prstGeom prst="cloudCallout">
            <a:avLst>
              <a:gd name="adj1" fmla="val -48097"/>
              <a:gd name="adj2" fmla="val 59389"/>
            </a:avLst>
          </a:prstGeom>
          <a:solidFill>
            <a:srgbClr val="CCFFFF"/>
          </a:solidFill>
          <a:ln w="9525">
            <a:solidFill>
              <a:schemeClr val="tx1"/>
            </a:solidFill>
            <a:round/>
            <a:headEnd/>
            <a:tailEnd/>
          </a:ln>
        </p:spPr>
        <p:txBody>
          <a:bodyPr lIns="91370" tIns="45688" rIns="91370" bIns="45688"/>
          <a:lstStyle/>
          <a:p>
            <a:pPr algn="ctr"/>
            <a:r>
              <a:rPr lang="vi-VN" sz="3200">
                <a:solidFill>
                  <a:srgbClr val="000000"/>
                </a:solidFill>
                <a:latin typeface="Times New Roman" pitchFamily="18" charset="0"/>
                <a:cs typeface="Times New Roman" pitchFamily="18" charset="0"/>
              </a:rPr>
              <a:t>Thỏ</a:t>
            </a:r>
            <a:r>
              <a:rPr lang="en-US" sz="3200">
                <a:solidFill>
                  <a:srgbClr val="000000"/>
                </a:solidFill>
                <a:latin typeface="Times New Roman" pitchFamily="18" charset="0"/>
                <a:cs typeface="Times New Roman" pitchFamily="18" charset="0"/>
              </a:rPr>
              <a:t> </a:t>
            </a:r>
            <a:r>
              <a:rPr lang="vi-VN" sz="3200">
                <a:solidFill>
                  <a:srgbClr val="000000"/>
                </a:solidFill>
                <a:latin typeface="Times New Roman" pitchFamily="18" charset="0"/>
                <a:cs typeface="Times New Roman" pitchFamily="18" charset="0"/>
              </a:rPr>
              <a:t>xưng</a:t>
            </a:r>
            <a:r>
              <a:rPr lang="en-US" sz="3200">
                <a:solidFill>
                  <a:srgbClr val="000000"/>
                </a:solidFill>
                <a:latin typeface="Times New Roman" pitchFamily="18" charset="0"/>
                <a:cs typeface="Times New Roman" pitchFamily="18" charset="0"/>
              </a:rPr>
              <a:t> </a:t>
            </a:r>
            <a:r>
              <a:rPr lang="vi-VN" sz="3200">
                <a:solidFill>
                  <a:srgbClr val="000000"/>
                </a:solidFill>
                <a:latin typeface="Times New Roman" pitchFamily="18" charset="0"/>
                <a:cs typeface="Times New Roman" pitchFamily="18" charset="0"/>
              </a:rPr>
              <a:t>là</a:t>
            </a:r>
            <a:r>
              <a:rPr lang="en-US" sz="3200">
                <a:solidFill>
                  <a:srgbClr val="000000"/>
                </a:solidFill>
                <a:latin typeface="Times New Roman" pitchFamily="18" charset="0"/>
                <a:cs typeface="Times New Roman" pitchFamily="18" charset="0"/>
              </a:rPr>
              <a:t>     </a:t>
            </a:r>
            <a:r>
              <a:rPr lang="vi-VN" sz="3200">
                <a:solidFill>
                  <a:srgbClr val="000000"/>
                </a:solidFill>
                <a:latin typeface="Times New Roman" pitchFamily="18" charset="0"/>
                <a:cs typeface="Times New Roman" pitchFamily="18" charset="0"/>
              </a:rPr>
              <a:t>,</a:t>
            </a:r>
            <a:endParaRPr lang="en-US" sz="3200">
              <a:solidFill>
                <a:srgbClr val="000000"/>
              </a:solidFill>
              <a:latin typeface="Times New Roman" pitchFamily="18" charset="0"/>
              <a:cs typeface="Times New Roman" pitchFamily="18" charset="0"/>
            </a:endParaRPr>
          </a:p>
          <a:p>
            <a:pPr algn="ctr"/>
            <a:r>
              <a:rPr lang="vi-VN" sz="3200">
                <a:solidFill>
                  <a:srgbClr val="000000"/>
                </a:solidFill>
                <a:latin typeface="Times New Roman" pitchFamily="18" charset="0"/>
                <a:cs typeface="Times New Roman" pitchFamily="18" charset="0"/>
              </a:rPr>
              <a:t>gọi rùa là</a:t>
            </a:r>
            <a:endParaRPr lang="en-US" sz="3200" b="1">
              <a:solidFill>
                <a:srgbClr val="FF0066"/>
              </a:solidFill>
              <a:latin typeface=".VnTime" pitchFamily="34" charset="0"/>
            </a:endParaRPr>
          </a:p>
        </p:txBody>
      </p:sp>
      <p:sp>
        <p:nvSpPr>
          <p:cNvPr id="32840" name="Line 72"/>
          <p:cNvSpPr>
            <a:spLocks noChangeShapeType="1"/>
          </p:cNvSpPr>
          <p:nvPr/>
        </p:nvSpPr>
        <p:spPr bwMode="auto">
          <a:xfrm flipV="1">
            <a:off x="2790825" y="2838450"/>
            <a:ext cx="1012825" cy="4763"/>
          </a:xfrm>
          <a:prstGeom prst="line">
            <a:avLst/>
          </a:prstGeom>
          <a:noFill/>
          <a:ln w="57150">
            <a:solidFill>
              <a:srgbClr val="FF0000"/>
            </a:solidFill>
            <a:round/>
            <a:headEnd/>
            <a:tailEnd type="triangle" w="med" len="med"/>
          </a:ln>
        </p:spPr>
        <p:txBody>
          <a:bodyPr lIns="91370" tIns="45688" rIns="91370" bIns="45688"/>
          <a:lstStyle/>
          <a:p>
            <a:endParaRPr lang="en-US"/>
          </a:p>
        </p:txBody>
      </p:sp>
      <p:sp>
        <p:nvSpPr>
          <p:cNvPr id="32841" name="AutoShape 73"/>
          <p:cNvSpPr>
            <a:spLocks noChangeArrowheads="1"/>
          </p:cNvSpPr>
          <p:nvPr/>
        </p:nvSpPr>
        <p:spPr bwMode="auto">
          <a:xfrm>
            <a:off x="2844800" y="3590925"/>
            <a:ext cx="5553075" cy="1579563"/>
          </a:xfrm>
          <a:prstGeom prst="cloudCallout">
            <a:avLst>
              <a:gd name="adj1" fmla="val -50597"/>
              <a:gd name="adj2" fmla="val 54958"/>
            </a:avLst>
          </a:prstGeom>
          <a:solidFill>
            <a:srgbClr val="CCFFFF"/>
          </a:solidFill>
          <a:ln w="9525">
            <a:solidFill>
              <a:schemeClr val="tx1"/>
            </a:solidFill>
            <a:round/>
            <a:headEnd/>
            <a:tailEnd/>
          </a:ln>
        </p:spPr>
        <p:txBody>
          <a:bodyPr lIns="91370" tIns="45688" rIns="91370" bIns="45688"/>
          <a:lstStyle/>
          <a:p>
            <a:pPr algn="ctr"/>
            <a:r>
              <a:rPr lang="vi-VN" sz="3200">
                <a:solidFill>
                  <a:srgbClr val="000000"/>
                </a:solidFill>
                <a:latin typeface="Times New Roman" pitchFamily="18" charset="0"/>
                <a:cs typeface="Times New Roman" pitchFamily="18" charset="0"/>
              </a:rPr>
              <a:t>Rùa xưng là</a:t>
            </a:r>
            <a:r>
              <a:rPr lang="en-US" sz="3200">
                <a:solidFill>
                  <a:srgbClr val="000000"/>
                </a:solidFill>
                <a:latin typeface="Times New Roman" pitchFamily="18" charset="0"/>
                <a:cs typeface="Times New Roman" pitchFamily="18" charset="0"/>
              </a:rPr>
              <a:t> </a:t>
            </a:r>
            <a:r>
              <a:rPr lang="vi-VN" sz="3200">
                <a:solidFill>
                  <a:srgbClr val="000000"/>
                </a:solidFill>
                <a:latin typeface="Times New Roman" pitchFamily="18" charset="0"/>
                <a:cs typeface="Times New Roman" pitchFamily="18" charset="0"/>
              </a:rPr>
              <a:t> </a:t>
            </a:r>
            <a:r>
              <a:rPr lang="en-US" sz="3200" b="1">
                <a:solidFill>
                  <a:srgbClr val="FF0000"/>
                </a:solidFill>
                <a:latin typeface="Times New Roman" pitchFamily="18" charset="0"/>
                <a:cs typeface="Times New Roman" pitchFamily="18" charset="0"/>
              </a:rPr>
              <a:t>    </a:t>
            </a:r>
            <a:r>
              <a:rPr lang="vi-VN" sz="3200">
                <a:solidFill>
                  <a:srgbClr val="000000"/>
                </a:solidFill>
                <a:latin typeface="Times New Roman" pitchFamily="18" charset="0"/>
                <a:cs typeface="Times New Roman" pitchFamily="18" charset="0"/>
              </a:rPr>
              <a:t>, </a:t>
            </a:r>
            <a:endParaRPr lang="en-US" sz="3200">
              <a:solidFill>
                <a:srgbClr val="000000"/>
              </a:solidFill>
              <a:latin typeface="Times New Roman" pitchFamily="18" charset="0"/>
              <a:cs typeface="Times New Roman" pitchFamily="18" charset="0"/>
            </a:endParaRPr>
          </a:p>
          <a:p>
            <a:pPr algn="ctr"/>
            <a:r>
              <a:rPr lang="vi-VN" sz="3200">
                <a:solidFill>
                  <a:srgbClr val="000000"/>
                </a:solidFill>
                <a:latin typeface="Times New Roman" pitchFamily="18" charset="0"/>
                <a:cs typeface="Times New Roman" pitchFamily="18" charset="0"/>
              </a:rPr>
              <a:t>gọi thỏ là </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a:p>
            <a:pPr algn="ctr"/>
            <a:endParaRPr lang="en-US" sz="2800" b="1">
              <a:solidFill>
                <a:srgbClr val="FF0066"/>
              </a:solidFill>
              <a:latin typeface=".VnTime" pitchFamily="34" charset="0"/>
            </a:endParaRPr>
          </a:p>
        </p:txBody>
      </p:sp>
      <p:sp>
        <p:nvSpPr>
          <p:cNvPr id="32842" name="Line 74"/>
          <p:cNvSpPr>
            <a:spLocks noChangeShapeType="1"/>
          </p:cNvSpPr>
          <p:nvPr/>
        </p:nvSpPr>
        <p:spPr bwMode="auto">
          <a:xfrm flipV="1">
            <a:off x="2733675" y="5924550"/>
            <a:ext cx="1108075" cy="0"/>
          </a:xfrm>
          <a:prstGeom prst="line">
            <a:avLst/>
          </a:prstGeom>
          <a:noFill/>
          <a:ln w="57150">
            <a:solidFill>
              <a:srgbClr val="FF0000"/>
            </a:solidFill>
            <a:round/>
            <a:headEnd/>
            <a:tailEnd type="triangle" w="med" len="med"/>
          </a:ln>
        </p:spPr>
        <p:txBody>
          <a:bodyPr lIns="91370" tIns="45688" rIns="91370" bIns="45688"/>
          <a:lstStyle/>
          <a:p>
            <a:endParaRPr lang="en-US"/>
          </a:p>
        </p:txBody>
      </p:sp>
      <p:sp>
        <p:nvSpPr>
          <p:cNvPr id="89096" name="TextBox 2"/>
          <p:cNvSpPr txBox="1">
            <a:spLocks noChangeArrowheads="1"/>
          </p:cNvSpPr>
          <p:nvPr/>
        </p:nvSpPr>
        <p:spPr bwMode="auto">
          <a:xfrm>
            <a:off x="7029450" y="1608138"/>
            <a:ext cx="768350" cy="523875"/>
          </a:xfrm>
          <a:prstGeom prst="rect">
            <a:avLst/>
          </a:prstGeom>
          <a:noFill/>
          <a:ln w="9525">
            <a:noFill/>
            <a:miter lim="800000"/>
            <a:headEnd/>
            <a:tailEnd/>
          </a:ln>
        </p:spPr>
        <p:txBody>
          <a:bodyPr lIns="91370" tIns="45688" rIns="91370" bIns="45688">
            <a:spAutoFit/>
          </a:bodyPr>
          <a:lstStyle/>
          <a:p>
            <a:endParaRPr lang="vi-VN" sz="2800">
              <a:solidFill>
                <a:srgbClr val="000000"/>
              </a:solidFill>
              <a:latin typeface=".VnArial" pitchFamily="34" charset="0"/>
            </a:endParaRPr>
          </a:p>
        </p:txBody>
      </p:sp>
      <p:sp>
        <p:nvSpPr>
          <p:cNvPr id="4" name="TextBox 3"/>
          <p:cNvSpPr txBox="1">
            <a:spLocks noChangeArrowheads="1"/>
          </p:cNvSpPr>
          <p:nvPr/>
        </p:nvSpPr>
        <p:spPr bwMode="auto">
          <a:xfrm>
            <a:off x="6248400" y="619125"/>
            <a:ext cx="498475" cy="523875"/>
          </a:xfrm>
          <a:prstGeom prst="rect">
            <a:avLst/>
          </a:prstGeom>
          <a:noFill/>
          <a:ln w="9525">
            <a:noFill/>
            <a:miter lim="800000"/>
            <a:headEnd/>
            <a:tailEnd/>
          </a:ln>
        </p:spPr>
        <p:txBody>
          <a:bodyPr lIns="91370" tIns="45688" rIns="91370" bIns="45688">
            <a:spAutoFit/>
          </a:bodyPr>
          <a:lstStyle/>
          <a:p>
            <a:r>
              <a:rPr lang="vi-VN" sz="2800" b="1">
                <a:solidFill>
                  <a:srgbClr val="FF0000"/>
                </a:solidFill>
                <a:latin typeface="Times New Roman" pitchFamily="18" charset="0"/>
                <a:cs typeface="Times New Roman" pitchFamily="18" charset="0"/>
              </a:rPr>
              <a:t>ta </a:t>
            </a:r>
            <a:endParaRPr lang="en-US" sz="2800">
              <a:solidFill>
                <a:srgbClr val="000000"/>
              </a:solidFill>
              <a:latin typeface=".VnArial" pitchFamily="34" charset="0"/>
            </a:endParaRPr>
          </a:p>
        </p:txBody>
      </p:sp>
      <p:sp>
        <p:nvSpPr>
          <p:cNvPr id="89098" name="TextBox 4"/>
          <p:cNvSpPr txBox="1">
            <a:spLocks noChangeArrowheads="1"/>
          </p:cNvSpPr>
          <p:nvPr/>
        </p:nvSpPr>
        <p:spPr bwMode="auto">
          <a:xfrm>
            <a:off x="7875588" y="1524000"/>
            <a:ext cx="536575" cy="523875"/>
          </a:xfrm>
          <a:prstGeom prst="rect">
            <a:avLst/>
          </a:prstGeom>
          <a:noFill/>
          <a:ln w="9525">
            <a:noFill/>
            <a:miter lim="800000"/>
            <a:headEnd/>
            <a:tailEnd/>
          </a:ln>
        </p:spPr>
        <p:txBody>
          <a:bodyPr lIns="91370" tIns="45688" rIns="91370" bIns="45688">
            <a:spAutoFit/>
          </a:bodyPr>
          <a:lstStyle/>
          <a:p>
            <a:endParaRPr lang="vi-VN" sz="2800">
              <a:solidFill>
                <a:srgbClr val="000000"/>
              </a:solidFill>
              <a:latin typeface=".VnArial" pitchFamily="34" charset="0"/>
            </a:endParaRPr>
          </a:p>
        </p:txBody>
      </p:sp>
      <p:sp>
        <p:nvSpPr>
          <p:cNvPr id="7" name="TextBox 6"/>
          <p:cNvSpPr txBox="1">
            <a:spLocks noChangeArrowheads="1"/>
          </p:cNvSpPr>
          <p:nvPr/>
        </p:nvSpPr>
        <p:spPr bwMode="auto">
          <a:xfrm>
            <a:off x="6283325" y="1076325"/>
            <a:ext cx="1336675" cy="523875"/>
          </a:xfrm>
          <a:prstGeom prst="rect">
            <a:avLst/>
          </a:prstGeom>
          <a:noFill/>
          <a:ln w="9525">
            <a:noFill/>
            <a:miter lim="800000"/>
            <a:headEnd/>
            <a:tailEnd/>
          </a:ln>
        </p:spPr>
        <p:txBody>
          <a:bodyPr lIns="91370" tIns="45688" rIns="91370" bIns="45688">
            <a:spAutoFit/>
          </a:bodyPr>
          <a:lstStyle/>
          <a:p>
            <a:r>
              <a:rPr lang="en-US" sz="2800" b="1">
                <a:solidFill>
                  <a:srgbClr val="FF0000"/>
                </a:solidFill>
                <a:latin typeface="Times New Roman" pitchFamily="18" charset="0"/>
                <a:cs typeface="Times New Roman" pitchFamily="18" charset="0"/>
              </a:rPr>
              <a:t>c</a:t>
            </a:r>
            <a:r>
              <a:rPr lang="vi-VN" sz="2800" b="1">
                <a:solidFill>
                  <a:srgbClr val="FF0000"/>
                </a:solidFill>
                <a:latin typeface="Times New Roman" pitchFamily="18" charset="0"/>
                <a:cs typeface="Times New Roman" pitchFamily="18" charset="0"/>
              </a:rPr>
              <a:t>hú em</a:t>
            </a:r>
          </a:p>
        </p:txBody>
      </p:sp>
      <p:sp>
        <p:nvSpPr>
          <p:cNvPr id="8" name="TextBox 7"/>
          <p:cNvSpPr txBox="1">
            <a:spLocks noChangeArrowheads="1"/>
          </p:cNvSpPr>
          <p:nvPr/>
        </p:nvSpPr>
        <p:spPr bwMode="auto">
          <a:xfrm>
            <a:off x="5110163" y="2252663"/>
            <a:ext cx="3379787" cy="954087"/>
          </a:xfrm>
          <a:prstGeom prst="rect">
            <a:avLst/>
          </a:prstGeom>
          <a:noFill/>
          <a:ln w="9525">
            <a:noFill/>
            <a:miter lim="800000"/>
            <a:headEnd/>
            <a:tailEnd/>
          </a:ln>
        </p:spPr>
        <p:txBody>
          <a:bodyPr lIns="91370" tIns="45688" rIns="91370" bIns="45688">
            <a:spAutoFit/>
          </a:bodyPr>
          <a:lstStyle/>
          <a:p>
            <a:r>
              <a:rPr lang="en-US" sz="2800" b="1">
                <a:solidFill>
                  <a:srgbClr val="0000FF"/>
                </a:solidFill>
                <a:latin typeface="Times New Roman" pitchFamily="18" charset="0"/>
              </a:rPr>
              <a:t>               </a:t>
            </a:r>
            <a:r>
              <a:rPr lang="en-US" sz="2800" b="1">
                <a:solidFill>
                  <a:srgbClr val="FF0000"/>
                </a:solidFill>
                <a:latin typeface="Times New Roman" pitchFamily="18" charset="0"/>
              </a:rPr>
              <a:t>kiêu căng,</a:t>
            </a:r>
          </a:p>
          <a:p>
            <a:r>
              <a:rPr lang="en-US" sz="2800" b="1">
                <a:solidFill>
                  <a:srgbClr val="FF0000"/>
                </a:solidFill>
                <a:latin typeface="Times New Roman" pitchFamily="18" charset="0"/>
              </a:rPr>
              <a:t> coi thường rùa</a:t>
            </a:r>
          </a:p>
        </p:txBody>
      </p:sp>
      <p:sp>
        <p:nvSpPr>
          <p:cNvPr id="9" name="TextBox 8"/>
          <p:cNvSpPr txBox="1">
            <a:spLocks noChangeArrowheads="1"/>
          </p:cNvSpPr>
          <p:nvPr/>
        </p:nvSpPr>
        <p:spPr bwMode="auto">
          <a:xfrm>
            <a:off x="6103938" y="3895725"/>
            <a:ext cx="601662" cy="523875"/>
          </a:xfrm>
          <a:prstGeom prst="rect">
            <a:avLst/>
          </a:prstGeom>
          <a:noFill/>
          <a:ln w="9525">
            <a:noFill/>
            <a:miter lim="800000"/>
            <a:headEnd/>
            <a:tailEnd/>
          </a:ln>
        </p:spPr>
        <p:txBody>
          <a:bodyPr lIns="91370" tIns="45688" rIns="91370" bIns="45688">
            <a:spAutoFit/>
          </a:bodyPr>
          <a:lstStyle/>
          <a:p>
            <a:r>
              <a:rPr lang="vi-VN" sz="2800" b="1">
                <a:solidFill>
                  <a:srgbClr val="FF0000"/>
                </a:solidFill>
                <a:latin typeface="Times New Roman" pitchFamily="18" charset="0"/>
                <a:cs typeface="Times New Roman" pitchFamily="18" charset="0"/>
              </a:rPr>
              <a:t>tôi</a:t>
            </a:r>
            <a:endParaRPr lang="en-US" sz="2800">
              <a:solidFill>
                <a:srgbClr val="000000"/>
              </a:solidFill>
              <a:latin typeface=".VnArial" pitchFamily="34" charset="0"/>
            </a:endParaRPr>
          </a:p>
        </p:txBody>
      </p:sp>
      <p:sp>
        <p:nvSpPr>
          <p:cNvPr id="10" name="TextBox 9"/>
          <p:cNvSpPr txBox="1">
            <a:spLocks noChangeArrowheads="1"/>
          </p:cNvSpPr>
          <p:nvPr/>
        </p:nvSpPr>
        <p:spPr bwMode="auto">
          <a:xfrm>
            <a:off x="6267450" y="4343400"/>
            <a:ext cx="895350" cy="523875"/>
          </a:xfrm>
          <a:prstGeom prst="rect">
            <a:avLst/>
          </a:prstGeom>
          <a:noFill/>
          <a:ln w="9525">
            <a:noFill/>
            <a:miter lim="800000"/>
            <a:headEnd/>
            <a:tailEnd/>
          </a:ln>
        </p:spPr>
        <p:txBody>
          <a:bodyPr lIns="91370" tIns="45688" rIns="91370" bIns="45688">
            <a:spAutoFit/>
          </a:bodyPr>
          <a:lstStyle/>
          <a:p>
            <a:r>
              <a:rPr lang="vi-VN" sz="2800" b="1">
                <a:solidFill>
                  <a:srgbClr val="FF0000"/>
                </a:solidFill>
                <a:latin typeface="Times New Roman" pitchFamily="18" charset="0"/>
                <a:cs typeface="Times New Roman" pitchFamily="18" charset="0"/>
              </a:rPr>
              <a:t>anh</a:t>
            </a:r>
          </a:p>
        </p:txBody>
      </p:sp>
      <p:sp>
        <p:nvSpPr>
          <p:cNvPr id="11" name="TextBox 10"/>
          <p:cNvSpPr txBox="1">
            <a:spLocks noChangeArrowheads="1"/>
          </p:cNvSpPr>
          <p:nvPr/>
        </p:nvSpPr>
        <p:spPr bwMode="auto">
          <a:xfrm>
            <a:off x="5260975" y="5327650"/>
            <a:ext cx="3263900" cy="1384300"/>
          </a:xfrm>
          <a:prstGeom prst="rect">
            <a:avLst/>
          </a:prstGeom>
          <a:noFill/>
          <a:ln w="9525">
            <a:noFill/>
            <a:miter lim="800000"/>
            <a:headEnd/>
            <a:tailEnd/>
          </a:ln>
        </p:spPr>
        <p:txBody>
          <a:bodyPr lIns="91370" tIns="45688" rIns="91370" bIns="45688">
            <a:spAutoFit/>
          </a:bodyPr>
          <a:lstStyle/>
          <a:p>
            <a:r>
              <a:rPr lang="en-US" sz="2800" b="1">
                <a:solidFill>
                  <a:srgbClr val="0000FF"/>
                </a:solidFill>
                <a:latin typeface="Times New Roman" pitchFamily="18" charset="0"/>
              </a:rPr>
              <a:t>              </a:t>
            </a:r>
            <a:r>
              <a:rPr lang="en-US" sz="2800" b="1">
                <a:solidFill>
                  <a:srgbClr val="FF0000"/>
                </a:solidFill>
                <a:latin typeface="Times New Roman" pitchFamily="18" charset="0"/>
              </a:rPr>
              <a:t>tự trọng, lịch sự với thỏ</a:t>
            </a:r>
          </a:p>
          <a:p>
            <a:endParaRPr lang="en-US" sz="2800">
              <a:solidFill>
                <a:srgbClr val="000000"/>
              </a:solidFill>
              <a:latin typeface=".VnArial" pitchFamily="34" charset="0"/>
            </a:endParaRPr>
          </a:p>
        </p:txBody>
      </p:sp>
      <p:pic>
        <p:nvPicPr>
          <p:cNvPr id="89104" name="Picture 1"/>
          <p:cNvPicPr>
            <a:picLocks noChangeAspect="1"/>
          </p:cNvPicPr>
          <p:nvPr/>
        </p:nvPicPr>
        <p:blipFill>
          <a:blip r:embed="rId2"/>
          <a:srcRect/>
          <a:stretch>
            <a:fillRect/>
          </a:stretch>
        </p:blipFill>
        <p:spPr bwMode="auto">
          <a:xfrm>
            <a:off x="74613" y="1201738"/>
            <a:ext cx="2692400" cy="2390775"/>
          </a:xfrm>
          <a:prstGeom prst="rect">
            <a:avLst/>
          </a:prstGeom>
          <a:noFill/>
          <a:ln w="9525">
            <a:noFill/>
            <a:miter lim="800000"/>
            <a:headEnd/>
            <a:tailEnd/>
          </a:ln>
        </p:spPr>
      </p:pic>
      <p:pic>
        <p:nvPicPr>
          <p:cNvPr id="89105" name="Picture 2"/>
          <p:cNvPicPr>
            <a:picLocks noChangeAspect="1"/>
          </p:cNvPicPr>
          <p:nvPr/>
        </p:nvPicPr>
        <p:blipFill>
          <a:blip r:embed="rId3"/>
          <a:srcRect/>
          <a:stretch>
            <a:fillRect/>
          </a:stretch>
        </p:blipFill>
        <p:spPr bwMode="auto">
          <a:xfrm>
            <a:off x="76200" y="4337050"/>
            <a:ext cx="2657475" cy="2203450"/>
          </a:xfrm>
          <a:prstGeom prst="rect">
            <a:avLst/>
          </a:prstGeom>
          <a:noFill/>
          <a:ln w="9525">
            <a:noFill/>
            <a:miter lim="800000"/>
            <a:headEnd/>
            <a:tailEnd/>
          </a:ln>
        </p:spPr>
      </p:pic>
      <p:sp>
        <p:nvSpPr>
          <p:cNvPr id="19" name="TextBox 18"/>
          <p:cNvSpPr txBox="1">
            <a:spLocks noChangeArrowheads="1"/>
          </p:cNvSpPr>
          <p:nvPr/>
        </p:nvSpPr>
        <p:spPr bwMode="auto">
          <a:xfrm>
            <a:off x="100013" y="34925"/>
            <a:ext cx="3024187" cy="954088"/>
          </a:xfrm>
          <a:prstGeom prst="rect">
            <a:avLst/>
          </a:prstGeom>
          <a:noFill/>
          <a:ln w="9525">
            <a:noFill/>
            <a:miter lim="800000"/>
            <a:headEnd/>
            <a:tailEnd/>
          </a:ln>
        </p:spPr>
        <p:txBody>
          <a:bodyPr lIns="91370" tIns="45688" rIns="91370" bIns="45688">
            <a:spAutoFit/>
          </a:bodyPr>
          <a:lstStyle/>
          <a:p>
            <a:pPr algn="ctr"/>
            <a:r>
              <a:rPr lang="en-US" sz="2800" b="1">
                <a:solidFill>
                  <a:srgbClr val="0000FF"/>
                </a:solidFill>
                <a:latin typeface="Times New Roman" pitchFamily="18" charset="0"/>
              </a:rPr>
              <a:t>NHẬN XÉT</a:t>
            </a:r>
            <a:endParaRPr lang="en-US" sz="2800" b="1">
              <a:solidFill>
                <a:srgbClr val="FF0000"/>
              </a:solidFill>
              <a:latin typeface="Times New Roman" pitchFamily="18" charset="0"/>
            </a:endParaRPr>
          </a:p>
          <a:p>
            <a:pPr algn="ctr"/>
            <a:r>
              <a:rPr lang="en-US" sz="2800" b="1">
                <a:solidFill>
                  <a:srgbClr val="FF0000"/>
                </a:solidFill>
                <a:latin typeface="Times New Roman" pitchFamily="18" charset="0"/>
              </a:rPr>
              <a:t> VỀ THÁI ĐỘ</a:t>
            </a:r>
          </a:p>
        </p:txBody>
      </p:sp>
    </p:spTree>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838"/>
                                        </p:tgtEl>
                                        <p:attrNameLst>
                                          <p:attrName>style.visibility</p:attrName>
                                        </p:attrNameLst>
                                      </p:cBhvr>
                                      <p:to>
                                        <p:strVal val="visible"/>
                                      </p:to>
                                    </p:set>
                                    <p:animEffect transition="in" filter="wipe(left)">
                                      <p:cBhvr>
                                        <p:cTn id="12" dur="500"/>
                                        <p:tgtEl>
                                          <p:spTgt spid="328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2840"/>
                                        </p:tgtEl>
                                        <p:attrNameLst>
                                          <p:attrName>style.visibility</p:attrName>
                                        </p:attrNameLst>
                                      </p:cBhvr>
                                      <p:to>
                                        <p:strVal val="visible"/>
                                      </p:to>
                                    </p:set>
                                    <p:anim calcmode="lin" valueType="num">
                                      <p:cBhvr additive="base">
                                        <p:cTn id="27" dur="500" fill="hold"/>
                                        <p:tgtEl>
                                          <p:spTgt spid="32840"/>
                                        </p:tgtEl>
                                        <p:attrNameLst>
                                          <p:attrName>ppt_x</p:attrName>
                                        </p:attrNameLst>
                                      </p:cBhvr>
                                      <p:tavLst>
                                        <p:tav tm="0">
                                          <p:val>
                                            <p:strVal val="#ppt_x"/>
                                          </p:val>
                                        </p:tav>
                                        <p:tav tm="100000">
                                          <p:val>
                                            <p:strVal val="#ppt_x"/>
                                          </p:val>
                                        </p:tav>
                                      </p:tavLst>
                                    </p:anim>
                                    <p:anim calcmode="lin" valueType="num">
                                      <p:cBhvr additive="base">
                                        <p:cTn id="28" dur="500" fill="hold"/>
                                        <p:tgtEl>
                                          <p:spTgt spid="32840"/>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2821"/>
                                        </p:tgtEl>
                                        <p:attrNameLst>
                                          <p:attrName>style.visibility</p:attrName>
                                        </p:attrNameLst>
                                      </p:cBhvr>
                                      <p:to>
                                        <p:strVal val="visible"/>
                                      </p:to>
                                    </p:set>
                                    <p:animEffect transition="in" filter="wipe(left)">
                                      <p:cBhvr>
                                        <p:cTn id="33" dur="500"/>
                                        <p:tgtEl>
                                          <p:spTgt spid="3282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2841"/>
                                        </p:tgtEl>
                                        <p:attrNameLst>
                                          <p:attrName>style.visibility</p:attrName>
                                        </p:attrNameLst>
                                      </p:cBhvr>
                                      <p:to>
                                        <p:strVal val="visible"/>
                                      </p:to>
                                    </p:set>
                                    <p:animEffect transition="in" filter="wipe(left)">
                                      <p:cBhvr>
                                        <p:cTn id="43" dur="500"/>
                                        <p:tgtEl>
                                          <p:spTgt spid="3284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500"/>
                                        <p:tgtEl>
                                          <p:spTgt spid="1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2842"/>
                                        </p:tgtEl>
                                        <p:attrNameLst>
                                          <p:attrName>style.visibility</p:attrName>
                                        </p:attrNameLst>
                                      </p:cBhvr>
                                      <p:to>
                                        <p:strVal val="visible"/>
                                      </p:to>
                                    </p:set>
                                    <p:animEffect transition="in" filter="wipe(left)">
                                      <p:cBhvr>
                                        <p:cTn id="58" dur="500"/>
                                        <p:tgtEl>
                                          <p:spTgt spid="3284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2822"/>
                                        </p:tgtEl>
                                        <p:attrNameLst>
                                          <p:attrName>style.visibility</p:attrName>
                                        </p:attrNameLst>
                                      </p:cBhvr>
                                      <p:to>
                                        <p:strVal val="visible"/>
                                      </p:to>
                                    </p:set>
                                    <p:animEffect transition="in" filter="wipe(left)">
                                      <p:cBhvr>
                                        <p:cTn id="63" dur="500"/>
                                        <p:tgtEl>
                                          <p:spTgt spid="3282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21" grpId="0" animBg="1"/>
      <p:bldP spid="32822" grpId="0" animBg="1"/>
      <p:bldP spid="32838" grpId="0" animBg="1"/>
      <p:bldP spid="32840" grpId="0" animBg="1"/>
      <p:bldP spid="32841" grpId="0" animBg="1"/>
      <p:bldP spid="32842" grpId="0" animBg="1"/>
      <p:bldP spid="4" grpId="0"/>
      <p:bldP spid="7" grpId="0"/>
      <p:bldP spid="8" grpId="0"/>
      <p:bldP spid="9" grpId="0"/>
      <p:bldP spid="10" grpId="0"/>
      <p:bldP spid="11"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952500"/>
            <a:ext cx="9144000" cy="5416550"/>
          </a:xfrm>
          <a:prstGeom prst="rect">
            <a:avLst/>
          </a:prstGeom>
          <a:noFill/>
          <a:ln/>
        </p:spPr>
        <p:style>
          <a:lnRef idx="1">
            <a:schemeClr val="accent1"/>
          </a:lnRef>
          <a:fillRef idx="2">
            <a:schemeClr val="accent1"/>
          </a:fillRef>
          <a:effectRef idx="1">
            <a:schemeClr val="accent1"/>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36">
              <a:spcBef>
                <a:spcPts val="600"/>
              </a:spcBef>
              <a:spcAft>
                <a:spcPts val="600"/>
              </a:spcAft>
              <a:defRPr/>
            </a:pP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Bồ</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Chao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hốt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hoảng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kể</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defTabSz="914036">
              <a:spcBef>
                <a:spcPts val="600"/>
              </a:spcBef>
              <a:spcAft>
                <a:spcPts val="600"/>
              </a:spcAft>
              <a:defRPr/>
            </a:pP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Tu</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Hú</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đang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bay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dọc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con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sông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lớn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chợt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Tu</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Hú</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gọi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Kìa</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cái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cột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chống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trời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ngước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nhìn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lên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mắt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ống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thép</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dọc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ngang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nối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nhau</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chạy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vút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tận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mây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xanh</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tựa</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như</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cái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cầu</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xe</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lửa</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đồ</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sộ</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phải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bắc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ngang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sông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dựng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đứng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trên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trời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cao</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defTabSz="914036">
              <a:spcBef>
                <a:spcPts val="600"/>
              </a:spcBef>
              <a:spcAft>
                <a:spcPts val="600"/>
              </a:spcAft>
              <a:defRPr/>
            </a:pP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Thấy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vậy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Bồ</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mới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à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lên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tiếng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rồi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thong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thả</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defTabSz="914036">
              <a:lnSpc>
                <a:spcPct val="125000"/>
              </a:lnSpc>
              <a:spcBef>
                <a:spcPts val="600"/>
              </a:spcBef>
              <a:spcAft>
                <a:spcPts val="600"/>
              </a:spcAft>
              <a:defRPr/>
            </a:pP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cũng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từng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bay qua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cái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trụ</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cao</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hơn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tất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cả</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ống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khói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cột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buồm</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cột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điện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thường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gặp</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trụ</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điện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cao</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thế</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mới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xây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dựng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defTabSz="914036">
              <a:spcBef>
                <a:spcPts val="600"/>
              </a:spcBef>
              <a:spcAft>
                <a:spcPts val="600"/>
              </a:spcAft>
              <a:defRPr/>
            </a:pP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Mọi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hiểu</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rõ</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thực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sung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sướng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thở</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phào</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Ai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nấy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cười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to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vì</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thấy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Bồ</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Chao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đã</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quá</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sợ</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sệt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p>
        </p:txBody>
      </p:sp>
      <p:sp>
        <p:nvSpPr>
          <p:cNvPr id="90114" name="Text Box 3"/>
          <p:cNvSpPr txBox="1">
            <a:spLocks noChangeArrowheads="1"/>
          </p:cNvSpPr>
          <p:nvPr/>
        </p:nvSpPr>
        <p:spPr bwMode="auto">
          <a:xfrm>
            <a:off x="309563" y="101600"/>
            <a:ext cx="8721725" cy="830263"/>
          </a:xfrm>
          <a:prstGeom prst="rect">
            <a:avLst/>
          </a:prstGeom>
          <a:noFill/>
          <a:ln w="9525">
            <a:noFill/>
            <a:miter lim="800000"/>
            <a:headEnd/>
            <a:tailEnd/>
          </a:ln>
        </p:spPr>
        <p:txBody>
          <a:bodyPr lIns="91370" tIns="45688" rIns="91370" bIns="45688">
            <a:spAutoFit/>
          </a:bodyPr>
          <a:lstStyle/>
          <a:p>
            <a:pPr>
              <a:spcBef>
                <a:spcPct val="50000"/>
              </a:spcBef>
            </a:pPr>
            <a:r>
              <a:rPr lang="vi-VN" sz="2400" b="1" u="sng">
                <a:solidFill>
                  <a:srgbClr val="000000"/>
                </a:solidFill>
                <a:latin typeface="Times New Roman" pitchFamily="18" charset="0"/>
                <a:cs typeface="Times New Roman" pitchFamily="18" charset="0"/>
              </a:rPr>
              <a:t>Bài 2:</a:t>
            </a:r>
            <a:r>
              <a:rPr lang="vi-VN" sz="2400" b="1">
                <a:solidFill>
                  <a:srgbClr val="000000"/>
                </a:solidFill>
                <a:latin typeface="Times New Roman" pitchFamily="18" charset="0"/>
                <a:cs typeface="Times New Roman" pitchFamily="18" charset="0"/>
              </a:rPr>
              <a:t> Chọn các đại từ xưng hô </a:t>
            </a:r>
            <a:r>
              <a:rPr lang="en-US" sz="2400" b="1">
                <a:solidFill>
                  <a:srgbClr val="000000"/>
                </a:solidFill>
                <a:latin typeface="Times New Roman" pitchFamily="18" charset="0"/>
                <a:cs typeface="Times New Roman" pitchFamily="18" charset="0"/>
              </a:rPr>
              <a:t> </a:t>
            </a:r>
            <a:r>
              <a:rPr lang="vi-VN" sz="2400" b="1">
                <a:solidFill>
                  <a:srgbClr val="FF0000"/>
                </a:solidFill>
                <a:latin typeface="Times New Roman" pitchFamily="18" charset="0"/>
                <a:cs typeface="Times New Roman" pitchFamily="18" charset="0"/>
              </a:rPr>
              <a:t>tôi, nó, chúng ta </a:t>
            </a:r>
            <a:r>
              <a:rPr lang="vi-VN" sz="2400" b="1">
                <a:solidFill>
                  <a:srgbClr val="000000"/>
                </a:solidFill>
                <a:latin typeface="Times New Roman" pitchFamily="18" charset="0"/>
                <a:cs typeface="Times New Roman" pitchFamily="18" charset="0"/>
              </a:rPr>
              <a:t>thích hợp với mỗi </a:t>
            </a:r>
            <a:r>
              <a:rPr lang="en-US" sz="2400" b="1">
                <a:solidFill>
                  <a:srgbClr val="000000"/>
                </a:solidFill>
                <a:latin typeface="Times New Roman" pitchFamily="18" charset="0"/>
                <a:cs typeface="Times New Roman" pitchFamily="18" charset="0"/>
              </a:rPr>
              <a:t>ô</a:t>
            </a:r>
            <a:r>
              <a:rPr lang="vi-VN" sz="2400" b="1">
                <a:solidFill>
                  <a:srgbClr val="000000"/>
                </a:solidFill>
                <a:latin typeface="Times New Roman" pitchFamily="18" charset="0"/>
                <a:cs typeface="Times New Roman" pitchFamily="18" charset="0"/>
              </a:rPr>
              <a:t> trống :</a:t>
            </a:r>
          </a:p>
        </p:txBody>
      </p:sp>
      <p:sp>
        <p:nvSpPr>
          <p:cNvPr id="581652" name="Line 20"/>
          <p:cNvSpPr>
            <a:spLocks noChangeShapeType="1"/>
          </p:cNvSpPr>
          <p:nvPr/>
        </p:nvSpPr>
        <p:spPr bwMode="auto">
          <a:xfrm>
            <a:off x="2478088" y="488950"/>
            <a:ext cx="1941512" cy="0"/>
          </a:xfrm>
          <a:prstGeom prst="line">
            <a:avLst/>
          </a:prstGeom>
          <a:noFill/>
          <a:ln w="38100">
            <a:solidFill>
              <a:srgbClr val="FF0000"/>
            </a:solidFill>
            <a:round/>
            <a:headEnd/>
            <a:tailEnd/>
          </a:ln>
        </p:spPr>
        <p:txBody>
          <a:bodyPr lIns="91370" tIns="45688" rIns="91370" bIns="45688"/>
          <a:lstStyle/>
          <a:p>
            <a:endParaRPr lang="en-US"/>
          </a:p>
        </p:txBody>
      </p:sp>
      <p:sp>
        <p:nvSpPr>
          <p:cNvPr id="2" name="Line 20"/>
          <p:cNvSpPr>
            <a:spLocks noChangeShapeType="1"/>
          </p:cNvSpPr>
          <p:nvPr/>
        </p:nvSpPr>
        <p:spPr bwMode="auto">
          <a:xfrm>
            <a:off x="309563" y="838200"/>
            <a:ext cx="1595437" cy="0"/>
          </a:xfrm>
          <a:prstGeom prst="line">
            <a:avLst/>
          </a:prstGeom>
          <a:noFill/>
          <a:ln w="38100">
            <a:solidFill>
              <a:srgbClr val="FF0000"/>
            </a:solidFill>
            <a:round/>
            <a:headEnd/>
            <a:tailEnd/>
          </a:ln>
        </p:spPr>
        <p:txBody>
          <a:bodyPr lIns="91370" tIns="45688" rIns="91370" bIns="45688"/>
          <a:lstStyle/>
          <a:p>
            <a:endParaRPr lang="en-US"/>
          </a:p>
        </p:txBody>
      </p:sp>
      <p:sp>
        <p:nvSpPr>
          <p:cNvPr id="3" name="Rectangle 2"/>
          <p:cNvSpPr/>
          <p:nvPr/>
        </p:nvSpPr>
        <p:spPr>
          <a:xfrm>
            <a:off x="731838" y="4043363"/>
            <a:ext cx="384175" cy="384175"/>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hangingPunct="0">
              <a:defRPr/>
            </a:pPr>
            <a:endParaRPr lang="en-US" sz="2800">
              <a:solidFill>
                <a:prstClr val="black"/>
              </a:solidFill>
            </a:endParaRPr>
          </a:p>
        </p:txBody>
      </p:sp>
      <p:sp>
        <p:nvSpPr>
          <p:cNvPr id="7" name="Rectangle 6"/>
          <p:cNvSpPr/>
          <p:nvPr/>
        </p:nvSpPr>
        <p:spPr>
          <a:xfrm>
            <a:off x="3343275" y="1931988"/>
            <a:ext cx="384175" cy="382587"/>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hangingPunct="0">
              <a:defRPr/>
            </a:pPr>
            <a:endParaRPr lang="en-US" sz="2800">
              <a:solidFill>
                <a:prstClr val="black"/>
              </a:solidFill>
            </a:endParaRPr>
          </a:p>
        </p:txBody>
      </p:sp>
      <p:sp>
        <p:nvSpPr>
          <p:cNvPr id="8" name="Rectangle 7"/>
          <p:cNvSpPr/>
          <p:nvPr/>
        </p:nvSpPr>
        <p:spPr>
          <a:xfrm>
            <a:off x="6530975" y="2276475"/>
            <a:ext cx="384175" cy="384175"/>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hangingPunct="0">
              <a:defRPr/>
            </a:pPr>
            <a:endParaRPr lang="en-US" sz="2800">
              <a:solidFill>
                <a:prstClr val="black"/>
              </a:solidFill>
            </a:endParaRPr>
          </a:p>
        </p:txBody>
      </p:sp>
      <p:sp>
        <p:nvSpPr>
          <p:cNvPr id="9" name="Rectangle 8"/>
          <p:cNvSpPr/>
          <p:nvPr/>
        </p:nvSpPr>
        <p:spPr>
          <a:xfrm>
            <a:off x="5224463" y="4081463"/>
            <a:ext cx="384175" cy="384175"/>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hangingPunct="0">
              <a:defRPr/>
            </a:pPr>
            <a:endParaRPr lang="en-US" sz="2800">
              <a:solidFill>
                <a:prstClr val="black"/>
              </a:solidFill>
            </a:endParaRPr>
          </a:p>
        </p:txBody>
      </p:sp>
      <p:sp>
        <p:nvSpPr>
          <p:cNvPr id="10" name="Rectangle 9"/>
          <p:cNvSpPr/>
          <p:nvPr/>
        </p:nvSpPr>
        <p:spPr>
          <a:xfrm>
            <a:off x="4956175" y="4543425"/>
            <a:ext cx="384175" cy="382588"/>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hangingPunct="0">
              <a:defRPr/>
            </a:pPr>
            <a:endParaRPr lang="en-US" sz="2800">
              <a:solidFill>
                <a:prstClr val="black"/>
              </a:solidFill>
            </a:endParaRPr>
          </a:p>
        </p:txBody>
      </p:sp>
      <p:sp>
        <p:nvSpPr>
          <p:cNvPr id="11" name="Rectangle 10"/>
          <p:cNvSpPr/>
          <p:nvPr/>
        </p:nvSpPr>
        <p:spPr>
          <a:xfrm>
            <a:off x="885825" y="1547813"/>
            <a:ext cx="382588" cy="384175"/>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hangingPunct="0">
              <a:defRPr/>
            </a:pPr>
            <a:endParaRPr lang="en-US" sz="2800">
              <a:solidFill>
                <a:prstClr val="black"/>
              </a:solidFill>
            </a:endParaRPr>
          </a:p>
        </p:txBody>
      </p:sp>
    </p:spTree>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81652"/>
                                        </p:tgtEl>
                                        <p:attrNameLst>
                                          <p:attrName>style.visibility</p:attrName>
                                        </p:attrNameLst>
                                      </p:cBhvr>
                                      <p:to>
                                        <p:strVal val="visible"/>
                                      </p:to>
                                    </p:set>
                                    <p:anim calcmode="lin" valueType="num">
                                      <p:cBhvr>
                                        <p:cTn id="7" dur="500" fill="hold"/>
                                        <p:tgtEl>
                                          <p:spTgt spid="581652"/>
                                        </p:tgtEl>
                                        <p:attrNameLst>
                                          <p:attrName>ppt_w</p:attrName>
                                        </p:attrNameLst>
                                      </p:cBhvr>
                                      <p:tavLst>
                                        <p:tav tm="0">
                                          <p:val>
                                            <p:fltVal val="0"/>
                                          </p:val>
                                        </p:tav>
                                        <p:tav tm="100000">
                                          <p:val>
                                            <p:strVal val="#ppt_w"/>
                                          </p:val>
                                        </p:tav>
                                      </p:tavLst>
                                    </p:anim>
                                    <p:anim calcmode="lin" valueType="num">
                                      <p:cBhvr>
                                        <p:cTn id="8" dur="500" fill="hold"/>
                                        <p:tgtEl>
                                          <p:spTgt spid="581652"/>
                                        </p:tgtEl>
                                        <p:attrNameLst>
                                          <p:attrName>ppt_h</p:attrName>
                                        </p:attrNameLst>
                                      </p:cBhvr>
                                      <p:tavLst>
                                        <p:tav tm="0">
                                          <p:val>
                                            <p:fltVal val="0"/>
                                          </p:val>
                                        </p:tav>
                                        <p:tav tm="100000">
                                          <p:val>
                                            <p:strVal val="#ppt_h"/>
                                          </p:val>
                                        </p:tav>
                                      </p:tavLst>
                                    </p:anim>
                                    <p:animEffect transition="in" filter="fade">
                                      <p:cBhvr>
                                        <p:cTn id="9" dur="500"/>
                                        <p:tgtEl>
                                          <p:spTgt spid="58165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52"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7" descr="SHAPE002"/>
          <p:cNvPicPr>
            <a:picLocks noChangeAspect="1" noChangeArrowheads="1"/>
          </p:cNvPicPr>
          <p:nvPr/>
        </p:nvPicPr>
        <p:blipFill>
          <a:blip r:embed="rId2"/>
          <a:srcRect/>
          <a:stretch>
            <a:fillRect/>
          </a:stretch>
        </p:blipFill>
        <p:spPr bwMode="auto">
          <a:xfrm>
            <a:off x="-685800" y="-590550"/>
            <a:ext cx="10439400" cy="7772400"/>
          </a:xfrm>
          <a:prstGeom prst="rect">
            <a:avLst/>
          </a:prstGeom>
          <a:noFill/>
          <a:ln w="9525">
            <a:noFill/>
            <a:miter lim="800000"/>
            <a:headEnd/>
            <a:tailEnd/>
          </a:ln>
        </p:spPr>
      </p:pic>
      <p:sp>
        <p:nvSpPr>
          <p:cNvPr id="443400" name="AutoShape 8"/>
          <p:cNvSpPr>
            <a:spLocks noChangeArrowheads="1"/>
          </p:cNvSpPr>
          <p:nvPr/>
        </p:nvSpPr>
        <p:spPr bwMode="auto">
          <a:xfrm>
            <a:off x="609600" y="-96838"/>
            <a:ext cx="7772400" cy="1244601"/>
          </a:xfrm>
          <a:prstGeom prst="wedgeRoundRectCallout">
            <a:avLst>
              <a:gd name="adj1" fmla="val -46352"/>
              <a:gd name="adj2" fmla="val 88440"/>
              <a:gd name="adj3" fmla="val 16667"/>
            </a:avLst>
          </a:prstGeom>
          <a:solidFill>
            <a:schemeClr val="accent1"/>
          </a:solidFill>
          <a:ln w="9525">
            <a:solidFill>
              <a:schemeClr val="tx1"/>
            </a:solidFill>
            <a:miter lim="800000"/>
            <a:headEnd/>
            <a:tailEnd/>
          </a:ln>
        </p:spPr>
        <p:txBody>
          <a:bodyPr lIns="91370" tIns="45688" rIns="91370" bIns="45688"/>
          <a:lstStyle/>
          <a:p>
            <a:pPr algn="ctr"/>
            <a:r>
              <a:rPr lang="en-US" sz="4000">
                <a:solidFill>
                  <a:srgbClr val="000000"/>
                </a:solidFill>
                <a:latin typeface="Times New Roman" pitchFamily="18" charset="0"/>
              </a:rPr>
              <a:t>Vậy đoạn văn cho biết có những nhân vật nào?</a:t>
            </a:r>
          </a:p>
          <a:p>
            <a:pPr algn="ctr"/>
            <a:endParaRPr lang="en-US" sz="4000">
              <a:solidFill>
                <a:srgbClr val="000000"/>
              </a:solidFill>
              <a:latin typeface="Times New Roman" pitchFamily="18" charset="0"/>
            </a:endParaRPr>
          </a:p>
        </p:txBody>
      </p:sp>
      <p:pic>
        <p:nvPicPr>
          <p:cNvPr id="443402" name="Picture 10" descr="peace_dove_olive_branch_hg_wht"/>
          <p:cNvPicPr>
            <a:picLocks noChangeAspect="1" noChangeArrowheads="1" noCrop="1"/>
          </p:cNvPicPr>
          <p:nvPr/>
        </p:nvPicPr>
        <p:blipFill>
          <a:blip r:embed="rId3"/>
          <a:srcRect/>
          <a:stretch>
            <a:fillRect/>
          </a:stretch>
        </p:blipFill>
        <p:spPr bwMode="auto">
          <a:xfrm>
            <a:off x="385763" y="1147763"/>
            <a:ext cx="3505200" cy="2279650"/>
          </a:xfrm>
          <a:prstGeom prst="rect">
            <a:avLst/>
          </a:prstGeom>
          <a:noFill/>
          <a:ln w="9525">
            <a:noFill/>
            <a:miter lim="800000"/>
            <a:headEnd/>
            <a:tailEnd/>
          </a:ln>
        </p:spPr>
      </p:pic>
      <p:pic>
        <p:nvPicPr>
          <p:cNvPr id="443403" name="Picture 11" descr="CHIM TU HU"/>
          <p:cNvPicPr>
            <a:picLocks noChangeAspect="1" noChangeArrowheads="1"/>
          </p:cNvPicPr>
          <p:nvPr/>
        </p:nvPicPr>
        <p:blipFill>
          <a:blip r:embed="rId4"/>
          <a:srcRect/>
          <a:stretch>
            <a:fillRect/>
          </a:stretch>
        </p:blipFill>
        <p:spPr bwMode="auto">
          <a:xfrm>
            <a:off x="4314825" y="1198563"/>
            <a:ext cx="4340225" cy="2271712"/>
          </a:xfrm>
          <a:prstGeom prst="rect">
            <a:avLst/>
          </a:prstGeom>
          <a:noFill/>
          <a:ln w="9525">
            <a:noFill/>
            <a:miter lim="800000"/>
            <a:headEnd/>
            <a:tailEnd/>
          </a:ln>
        </p:spPr>
      </p:pic>
      <p:sp>
        <p:nvSpPr>
          <p:cNvPr id="443406" name="Text Box 14"/>
          <p:cNvSpPr txBox="1">
            <a:spLocks noChangeArrowheads="1"/>
          </p:cNvSpPr>
          <p:nvPr/>
        </p:nvSpPr>
        <p:spPr bwMode="auto">
          <a:xfrm>
            <a:off x="1108075" y="1141413"/>
            <a:ext cx="2057400" cy="585787"/>
          </a:xfrm>
          <a:prstGeom prst="rect">
            <a:avLst/>
          </a:prstGeom>
          <a:noFill/>
          <a:ln w="9525">
            <a:noFill/>
            <a:miter lim="800000"/>
            <a:headEnd/>
            <a:tailEnd/>
          </a:ln>
        </p:spPr>
        <p:txBody>
          <a:bodyPr lIns="91370" tIns="45688" rIns="91370" bIns="45688">
            <a:spAutoFit/>
          </a:bodyPr>
          <a:lstStyle/>
          <a:p>
            <a:pPr>
              <a:spcBef>
                <a:spcPct val="50000"/>
              </a:spcBef>
            </a:pPr>
            <a:r>
              <a:rPr lang="en-US" sz="3200" b="1">
                <a:solidFill>
                  <a:srgbClr val="FF0000"/>
                </a:solidFill>
                <a:latin typeface="Times New Roman" pitchFamily="18" charset="0"/>
              </a:rPr>
              <a:t>Bồ Chao</a:t>
            </a:r>
          </a:p>
        </p:txBody>
      </p:sp>
      <p:sp>
        <p:nvSpPr>
          <p:cNvPr id="443407" name="Text Box 15"/>
          <p:cNvSpPr txBox="1">
            <a:spLocks noChangeArrowheads="1"/>
          </p:cNvSpPr>
          <p:nvPr/>
        </p:nvSpPr>
        <p:spPr bwMode="auto">
          <a:xfrm>
            <a:off x="4637088" y="1125538"/>
            <a:ext cx="1828800" cy="584200"/>
          </a:xfrm>
          <a:prstGeom prst="rect">
            <a:avLst/>
          </a:prstGeom>
          <a:noFill/>
          <a:ln w="9525">
            <a:noFill/>
            <a:miter lim="800000"/>
            <a:headEnd/>
            <a:tailEnd/>
          </a:ln>
        </p:spPr>
        <p:txBody>
          <a:bodyPr lIns="91370" tIns="45688" rIns="91370" bIns="45688">
            <a:spAutoFit/>
          </a:bodyPr>
          <a:lstStyle/>
          <a:p>
            <a:pPr>
              <a:spcBef>
                <a:spcPct val="50000"/>
              </a:spcBef>
            </a:pPr>
            <a:r>
              <a:rPr lang="en-US" sz="3200" b="1">
                <a:solidFill>
                  <a:srgbClr val="FF0000"/>
                </a:solidFill>
                <a:latin typeface="Times New Roman" pitchFamily="18" charset="0"/>
              </a:rPr>
              <a:t>Tu Hú</a:t>
            </a:r>
          </a:p>
        </p:txBody>
      </p:sp>
      <p:sp>
        <p:nvSpPr>
          <p:cNvPr id="443409" name="Text Box 17"/>
          <p:cNvSpPr txBox="1">
            <a:spLocks noChangeArrowheads="1"/>
          </p:cNvSpPr>
          <p:nvPr/>
        </p:nvSpPr>
        <p:spPr bwMode="auto">
          <a:xfrm>
            <a:off x="2565400" y="3581400"/>
            <a:ext cx="4143375" cy="584200"/>
          </a:xfrm>
          <a:prstGeom prst="rect">
            <a:avLst/>
          </a:prstGeom>
          <a:noFill/>
          <a:ln w="9525">
            <a:noFill/>
            <a:miter lim="800000"/>
            <a:headEnd/>
            <a:tailEnd/>
          </a:ln>
        </p:spPr>
        <p:txBody>
          <a:bodyPr lIns="91370" tIns="45688" rIns="91370" bIns="45688">
            <a:spAutoFit/>
          </a:bodyPr>
          <a:lstStyle/>
          <a:p>
            <a:pPr>
              <a:spcBef>
                <a:spcPct val="50000"/>
              </a:spcBef>
            </a:pPr>
            <a:r>
              <a:rPr lang="en-US" sz="3200" b="1">
                <a:solidFill>
                  <a:srgbClr val="FF0000"/>
                </a:solidFill>
                <a:latin typeface="Times New Roman" pitchFamily="18" charset="0"/>
              </a:rPr>
              <a:t>Bồ Các và các bạn</a:t>
            </a:r>
          </a:p>
        </p:txBody>
      </p:sp>
      <p:pic>
        <p:nvPicPr>
          <p:cNvPr id="443410" name="Picture 18" descr="WILGOLD"/>
          <p:cNvPicPr>
            <a:picLocks noChangeAspect="1" noChangeArrowheads="1"/>
          </p:cNvPicPr>
          <p:nvPr/>
        </p:nvPicPr>
        <p:blipFill>
          <a:blip r:embed="rId5"/>
          <a:srcRect/>
          <a:stretch>
            <a:fillRect/>
          </a:stretch>
        </p:blipFill>
        <p:spPr bwMode="auto">
          <a:xfrm>
            <a:off x="5257800" y="3975100"/>
            <a:ext cx="3276600" cy="2895600"/>
          </a:xfrm>
          <a:prstGeom prst="rect">
            <a:avLst/>
          </a:prstGeom>
          <a:noFill/>
          <a:ln w="9525">
            <a:noFill/>
            <a:miter lim="800000"/>
            <a:headEnd/>
            <a:tailEnd/>
          </a:ln>
        </p:spPr>
      </p:pic>
      <p:pic>
        <p:nvPicPr>
          <p:cNvPr id="443411" name="Picture 19" descr="CHICKADE"/>
          <p:cNvPicPr>
            <a:picLocks noChangeAspect="1" noChangeArrowheads="1"/>
          </p:cNvPicPr>
          <p:nvPr/>
        </p:nvPicPr>
        <p:blipFill>
          <a:blip r:embed="rId6"/>
          <a:srcRect/>
          <a:stretch>
            <a:fillRect/>
          </a:stretch>
        </p:blipFill>
        <p:spPr bwMode="auto">
          <a:xfrm>
            <a:off x="1905000" y="4800600"/>
            <a:ext cx="3352800" cy="2057400"/>
          </a:xfrm>
          <a:prstGeom prst="rect">
            <a:avLst/>
          </a:prstGeom>
          <a:noFill/>
          <a:ln w="9525">
            <a:noFill/>
            <a:miter lim="800000"/>
            <a:headEnd/>
            <a:tailEnd/>
          </a:ln>
        </p:spPr>
      </p:pic>
      <p:pic>
        <p:nvPicPr>
          <p:cNvPr id="443412" name="Picture 20" descr="BTHRSHER"/>
          <p:cNvPicPr>
            <a:picLocks noChangeAspect="1" noChangeArrowheads="1"/>
          </p:cNvPicPr>
          <p:nvPr/>
        </p:nvPicPr>
        <p:blipFill>
          <a:blip r:embed="rId7"/>
          <a:srcRect/>
          <a:stretch>
            <a:fillRect/>
          </a:stretch>
        </p:blipFill>
        <p:spPr bwMode="auto">
          <a:xfrm>
            <a:off x="-152400" y="3659188"/>
            <a:ext cx="3657600" cy="3198812"/>
          </a:xfrm>
          <a:prstGeom prst="rect">
            <a:avLst/>
          </a:prstGeom>
          <a:noFill/>
          <a:ln w="9525">
            <a:noFill/>
            <a:miter lim="800000"/>
            <a:headEnd/>
            <a:tailEnd/>
          </a:ln>
        </p:spPr>
      </p:pic>
      <p:pic>
        <p:nvPicPr>
          <p:cNvPr id="443413" name="Picture 21" descr="SFLYCATH"/>
          <p:cNvPicPr>
            <a:picLocks noChangeAspect="1" noChangeArrowheads="1"/>
          </p:cNvPicPr>
          <p:nvPr/>
        </p:nvPicPr>
        <p:blipFill>
          <a:blip r:embed="rId8"/>
          <a:srcRect/>
          <a:stretch>
            <a:fillRect/>
          </a:stretch>
        </p:blipFill>
        <p:spPr bwMode="auto">
          <a:xfrm>
            <a:off x="6600825" y="3427413"/>
            <a:ext cx="2787650" cy="236220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43400"/>
                                        </p:tgtEl>
                                        <p:attrNameLst>
                                          <p:attrName>style.visibility</p:attrName>
                                        </p:attrNameLst>
                                      </p:cBhvr>
                                      <p:to>
                                        <p:strVal val="visible"/>
                                      </p:to>
                                    </p:set>
                                    <p:animEffect transition="in" filter="diamond(in)">
                                      <p:cBhvr>
                                        <p:cTn id="7" dur="1000"/>
                                        <p:tgtEl>
                                          <p:spTgt spid="4434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43406"/>
                                        </p:tgtEl>
                                        <p:attrNameLst>
                                          <p:attrName>style.visibility</p:attrName>
                                        </p:attrNameLst>
                                      </p:cBhvr>
                                      <p:to>
                                        <p:strVal val="visible"/>
                                      </p:to>
                                    </p:set>
                                    <p:animEffect transition="in" filter="box(in)">
                                      <p:cBhvr>
                                        <p:cTn id="12" dur="500"/>
                                        <p:tgtEl>
                                          <p:spTgt spid="443406"/>
                                        </p:tgtEl>
                                      </p:cBhvr>
                                    </p:animEffect>
                                  </p:childTnLst>
                                </p:cTn>
                              </p:par>
                              <p:par>
                                <p:cTn id="13" presetID="4" presetClass="entr" presetSubtype="16" fill="hold" nodeType="withEffect">
                                  <p:stCondLst>
                                    <p:cond delay="0"/>
                                  </p:stCondLst>
                                  <p:childTnLst>
                                    <p:set>
                                      <p:cBhvr>
                                        <p:cTn id="14" dur="1" fill="hold">
                                          <p:stCondLst>
                                            <p:cond delay="0"/>
                                          </p:stCondLst>
                                        </p:cTn>
                                        <p:tgtEl>
                                          <p:spTgt spid="443402"/>
                                        </p:tgtEl>
                                        <p:attrNameLst>
                                          <p:attrName>style.visibility</p:attrName>
                                        </p:attrNameLst>
                                      </p:cBhvr>
                                      <p:to>
                                        <p:strVal val="visible"/>
                                      </p:to>
                                    </p:set>
                                    <p:animEffect transition="in" filter="box(in)">
                                      <p:cBhvr>
                                        <p:cTn id="15" dur="500"/>
                                        <p:tgtEl>
                                          <p:spTgt spid="44340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443403"/>
                                        </p:tgtEl>
                                        <p:attrNameLst>
                                          <p:attrName>style.visibility</p:attrName>
                                        </p:attrNameLst>
                                      </p:cBhvr>
                                      <p:to>
                                        <p:strVal val="visible"/>
                                      </p:to>
                                    </p:set>
                                    <p:animEffect transition="in" filter="box(in)">
                                      <p:cBhvr>
                                        <p:cTn id="20" dur="500"/>
                                        <p:tgtEl>
                                          <p:spTgt spid="443403"/>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443407"/>
                                        </p:tgtEl>
                                        <p:attrNameLst>
                                          <p:attrName>style.visibility</p:attrName>
                                        </p:attrNameLst>
                                      </p:cBhvr>
                                      <p:to>
                                        <p:strVal val="visible"/>
                                      </p:to>
                                    </p:set>
                                    <p:animEffect transition="in" filter="box(in)">
                                      <p:cBhvr>
                                        <p:cTn id="23" dur="500"/>
                                        <p:tgtEl>
                                          <p:spTgt spid="44340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443412"/>
                                        </p:tgtEl>
                                        <p:attrNameLst>
                                          <p:attrName>style.visibility</p:attrName>
                                        </p:attrNameLst>
                                      </p:cBhvr>
                                      <p:to>
                                        <p:strVal val="visible"/>
                                      </p:to>
                                    </p:set>
                                    <p:animEffect transition="in" filter="box(in)">
                                      <p:cBhvr>
                                        <p:cTn id="28" dur="500"/>
                                        <p:tgtEl>
                                          <p:spTgt spid="443412"/>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443409"/>
                                        </p:tgtEl>
                                        <p:attrNameLst>
                                          <p:attrName>style.visibility</p:attrName>
                                        </p:attrNameLst>
                                      </p:cBhvr>
                                      <p:to>
                                        <p:strVal val="visible"/>
                                      </p:to>
                                    </p:set>
                                    <p:animEffect transition="in" filter="box(in)">
                                      <p:cBhvr>
                                        <p:cTn id="31" dur="500"/>
                                        <p:tgtEl>
                                          <p:spTgt spid="443409"/>
                                        </p:tgtEl>
                                      </p:cBhvr>
                                    </p:animEffect>
                                  </p:childTnLst>
                                </p:cTn>
                              </p:par>
                              <p:par>
                                <p:cTn id="32" presetID="4" presetClass="entr" presetSubtype="16" fill="hold" nodeType="withEffect">
                                  <p:stCondLst>
                                    <p:cond delay="0"/>
                                  </p:stCondLst>
                                  <p:childTnLst>
                                    <p:set>
                                      <p:cBhvr>
                                        <p:cTn id="33" dur="1" fill="hold">
                                          <p:stCondLst>
                                            <p:cond delay="0"/>
                                          </p:stCondLst>
                                        </p:cTn>
                                        <p:tgtEl>
                                          <p:spTgt spid="443411"/>
                                        </p:tgtEl>
                                        <p:attrNameLst>
                                          <p:attrName>style.visibility</p:attrName>
                                        </p:attrNameLst>
                                      </p:cBhvr>
                                      <p:to>
                                        <p:strVal val="visible"/>
                                      </p:to>
                                    </p:set>
                                    <p:animEffect transition="in" filter="box(in)">
                                      <p:cBhvr>
                                        <p:cTn id="34" dur="500"/>
                                        <p:tgtEl>
                                          <p:spTgt spid="443411"/>
                                        </p:tgtEl>
                                      </p:cBhvr>
                                    </p:animEffect>
                                  </p:childTnLst>
                                </p:cTn>
                              </p:par>
                              <p:par>
                                <p:cTn id="35" presetID="4" presetClass="entr" presetSubtype="16" fill="hold" nodeType="withEffect">
                                  <p:stCondLst>
                                    <p:cond delay="0"/>
                                  </p:stCondLst>
                                  <p:childTnLst>
                                    <p:set>
                                      <p:cBhvr>
                                        <p:cTn id="36" dur="1" fill="hold">
                                          <p:stCondLst>
                                            <p:cond delay="0"/>
                                          </p:stCondLst>
                                        </p:cTn>
                                        <p:tgtEl>
                                          <p:spTgt spid="443413"/>
                                        </p:tgtEl>
                                        <p:attrNameLst>
                                          <p:attrName>style.visibility</p:attrName>
                                        </p:attrNameLst>
                                      </p:cBhvr>
                                      <p:to>
                                        <p:strVal val="visible"/>
                                      </p:to>
                                    </p:set>
                                    <p:animEffect transition="in" filter="box(in)">
                                      <p:cBhvr>
                                        <p:cTn id="37" dur="500"/>
                                        <p:tgtEl>
                                          <p:spTgt spid="443413"/>
                                        </p:tgtEl>
                                      </p:cBhvr>
                                    </p:animEffect>
                                  </p:childTnLst>
                                </p:cTn>
                              </p:par>
                              <p:par>
                                <p:cTn id="38" presetID="4" presetClass="entr" presetSubtype="16" fill="hold" nodeType="withEffect">
                                  <p:stCondLst>
                                    <p:cond delay="0"/>
                                  </p:stCondLst>
                                  <p:childTnLst>
                                    <p:set>
                                      <p:cBhvr>
                                        <p:cTn id="39" dur="1" fill="hold">
                                          <p:stCondLst>
                                            <p:cond delay="0"/>
                                          </p:stCondLst>
                                        </p:cTn>
                                        <p:tgtEl>
                                          <p:spTgt spid="443410"/>
                                        </p:tgtEl>
                                        <p:attrNameLst>
                                          <p:attrName>style.visibility</p:attrName>
                                        </p:attrNameLst>
                                      </p:cBhvr>
                                      <p:to>
                                        <p:strVal val="visible"/>
                                      </p:to>
                                    </p:set>
                                    <p:animEffect transition="in" filter="box(in)">
                                      <p:cBhvr>
                                        <p:cTn id="40" dur="500"/>
                                        <p:tgtEl>
                                          <p:spTgt spid="443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400" grpId="0" animBg="1"/>
      <p:bldP spid="443406" grpId="0"/>
      <p:bldP spid="443407" grpId="0"/>
      <p:bldP spid="44340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1212850"/>
            <a:ext cx="9144000" cy="5540375"/>
          </a:xfrm>
          <a:prstGeom prst="rect">
            <a:avLst/>
          </a:prstGeom>
          <a:noFill/>
          <a:ln/>
        </p:spPr>
        <p:style>
          <a:lnRef idx="1">
            <a:schemeClr val="accent6"/>
          </a:lnRef>
          <a:fillRef idx="2">
            <a:schemeClr val="accent6"/>
          </a:fillRef>
          <a:effectRef idx="1">
            <a:schemeClr val="accent6"/>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36">
              <a:spcBef>
                <a:spcPct val="50000"/>
              </a:spcBef>
              <a:defRPr/>
            </a:pPr>
            <a:r>
              <a:rPr lang="en-US" sz="2400" b="1" dirty="0" err="1">
                <a:solidFill>
                  <a:prstClr val="black"/>
                </a:solidFill>
                <a:latin typeface="Times New Roman (Headings)"/>
                <a:cs typeface="Arial" panose="020B0604020202020204" pitchFamily="34" charset="0"/>
              </a:rPr>
              <a:t>Bồ</a:t>
            </a:r>
            <a:r>
              <a:rPr lang="en-US" sz="2400" b="1" dirty="0">
                <a:solidFill>
                  <a:prstClr val="black"/>
                </a:solidFill>
                <a:latin typeface="Times New Roman (Headings)"/>
                <a:cs typeface="Arial" panose="020B0604020202020204" pitchFamily="34" charset="0"/>
              </a:rPr>
              <a:t> Chao </a:t>
            </a:r>
            <a:r>
              <a:rPr lang="en-US" sz="2400" b="1" dirty="0" err="1">
                <a:solidFill>
                  <a:prstClr val="black"/>
                </a:solidFill>
                <a:latin typeface="Times New Roman (Headings)"/>
                <a:cs typeface="Arial" panose="020B0604020202020204" pitchFamily="34" charset="0"/>
              </a:rPr>
              <a:t>hốt</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hoảng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kể</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với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các</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bạn</a:t>
            </a:r>
            <a:r>
              <a:rPr lang="en-US" sz="2400" b="1" dirty="0">
                <a:solidFill>
                  <a:prstClr val="black"/>
                </a:solidFill>
                <a:latin typeface="Times New Roman (Headings)"/>
                <a:cs typeface="Arial" panose="020B0604020202020204" pitchFamily="34" charset="0"/>
              </a:rPr>
              <a:t>:</a:t>
            </a:r>
          </a:p>
          <a:p>
            <a:pPr algn="just" defTabSz="914036">
              <a:spcBef>
                <a:spcPct val="50000"/>
              </a:spcBef>
              <a:defRPr/>
            </a:pP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và</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Tu</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Hú</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đang</a:t>
            </a:r>
            <a:r>
              <a:rPr lang="en-US" sz="2400" b="1" dirty="0">
                <a:solidFill>
                  <a:prstClr val="black"/>
                </a:solidFill>
                <a:latin typeface="Times New Roman (Headings)"/>
                <a:cs typeface="Arial" panose="020B0604020202020204" pitchFamily="34" charset="0"/>
              </a:rPr>
              <a:t> bay </a:t>
            </a:r>
            <a:r>
              <a:rPr lang="en-US" sz="2400" b="1" dirty="0" err="1">
                <a:solidFill>
                  <a:prstClr val="black"/>
                </a:solidFill>
                <a:latin typeface="Times New Roman (Headings)"/>
                <a:cs typeface="Arial" panose="020B0604020202020204" pitchFamily="34" charset="0"/>
              </a:rPr>
              <a:t>dọc</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một</a:t>
            </a:r>
            <a:r>
              <a:rPr lang="en-US" sz="2400" b="1" dirty="0">
                <a:solidFill>
                  <a:prstClr val="black"/>
                </a:solidFill>
                <a:latin typeface="Times New Roman (Headings)"/>
                <a:cs typeface="Arial" panose="020B0604020202020204" pitchFamily="34" charset="0"/>
              </a:rPr>
              <a:t> con </a:t>
            </a:r>
            <a:r>
              <a:rPr lang="en-US" sz="2400" b="1" dirty="0" err="1">
                <a:solidFill>
                  <a:prstClr val="black"/>
                </a:solidFill>
                <a:latin typeface="Times New Roman (Headings)"/>
                <a:cs typeface="Arial" panose="020B0604020202020204" pitchFamily="34" charset="0"/>
              </a:rPr>
              <a:t>sông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lớn</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chợt</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Tu</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Hú</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gọi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Kìa</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cái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cột</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chống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trời</a:t>
            </a:r>
            <a:r>
              <a:rPr lang="en-US" sz="2400" b="1" dirty="0">
                <a:solidFill>
                  <a:prstClr val="black"/>
                </a:solidFill>
                <a:latin typeface="Times New Roman (Headings)"/>
                <a:cs typeface="Arial" panose="020B0604020202020204" pitchFamily="34" charset="0"/>
              </a:rPr>
              <a:t>. ”       </a:t>
            </a:r>
            <a:r>
              <a:rPr lang="en-US" sz="2400" b="1" dirty="0" err="1">
                <a:solidFill>
                  <a:prstClr val="black"/>
                </a:solidFill>
                <a:latin typeface="Times New Roman (Headings)"/>
                <a:cs typeface="Arial" panose="020B0604020202020204" pitchFamily="34" charset="0"/>
              </a:rPr>
              <a:t>ngước</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nhìn</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lên</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Trước</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mắt</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là</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những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ống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thép</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dọc</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ngang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nối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nhau</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chạy</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vút</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tận</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mây</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xanh</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tựa</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như</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một</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cái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cầu</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xe</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lửa</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đồ</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sộ</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không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phải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bắc</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ngang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sông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mà</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dựng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đứng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trên</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trời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cao</a:t>
            </a:r>
            <a:r>
              <a:rPr lang="en-US" sz="2400" b="1" dirty="0">
                <a:solidFill>
                  <a:prstClr val="black"/>
                </a:solidFill>
                <a:latin typeface="Times New Roman (Headings)"/>
                <a:cs typeface="Arial" panose="020B0604020202020204" pitchFamily="34" charset="0"/>
              </a:rPr>
              <a:t>.</a:t>
            </a:r>
          </a:p>
          <a:p>
            <a:pPr algn="just" defTabSz="914036">
              <a:spcBef>
                <a:spcPct val="50000"/>
              </a:spcBef>
              <a:defRPr/>
            </a:pP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Thấy</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vậy</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Bồ</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Các</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mới</a:t>
            </a:r>
            <a:r>
              <a:rPr lang="en-US" sz="2400" b="1" dirty="0">
                <a:solidFill>
                  <a:prstClr val="black"/>
                </a:solidFill>
                <a:latin typeface="Times New Roman (Headings)"/>
                <a:cs typeface="Arial" panose="020B0604020202020204" pitchFamily="34" charset="0"/>
              </a:rPr>
              <a:t> à </a:t>
            </a:r>
            <a:r>
              <a:rPr lang="en-US" sz="2400" b="1" dirty="0" err="1">
                <a:solidFill>
                  <a:prstClr val="black"/>
                </a:solidFill>
                <a:latin typeface="Times New Roman (Headings)"/>
                <a:cs typeface="Arial" panose="020B0604020202020204" pitchFamily="34" charset="0"/>
              </a:rPr>
              <a:t>lên</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một</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tiếng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rồi</a:t>
            </a:r>
            <a:r>
              <a:rPr lang="en-US" sz="2400" b="1" dirty="0">
                <a:solidFill>
                  <a:prstClr val="black"/>
                </a:solidFill>
                <a:latin typeface="Times New Roman (Headings)"/>
                <a:cs typeface="Arial" panose="020B0604020202020204" pitchFamily="34" charset="0"/>
              </a:rPr>
              <a:t> thong </a:t>
            </a:r>
            <a:r>
              <a:rPr lang="en-US" sz="2400" b="1" dirty="0" err="1">
                <a:solidFill>
                  <a:prstClr val="black"/>
                </a:solidFill>
                <a:latin typeface="Times New Roman (Headings)"/>
                <a:cs typeface="Arial" panose="020B0604020202020204" pitchFamily="34" charset="0"/>
              </a:rPr>
              <a:t>thả</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nói</a:t>
            </a:r>
            <a:r>
              <a:rPr lang="en-US" sz="2400" b="1" dirty="0">
                <a:solidFill>
                  <a:prstClr val="black"/>
                </a:solidFill>
                <a:latin typeface="Times New Roman (Headings)"/>
                <a:cs typeface="Arial" panose="020B0604020202020204" pitchFamily="34" charset="0"/>
              </a:rPr>
              <a:t>:</a:t>
            </a:r>
          </a:p>
          <a:p>
            <a:pPr algn="just" defTabSz="914036">
              <a:lnSpc>
                <a:spcPct val="125000"/>
              </a:lnSpc>
              <a:spcBef>
                <a:spcPct val="50000"/>
              </a:spcBef>
              <a:defRPr/>
            </a:pP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cũng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từng</a:t>
            </a:r>
            <a:r>
              <a:rPr lang="en-US" sz="2400" b="1" dirty="0">
                <a:solidFill>
                  <a:prstClr val="black"/>
                </a:solidFill>
                <a:latin typeface="Times New Roman (Headings)"/>
                <a:cs typeface="Arial" panose="020B0604020202020204" pitchFamily="34" charset="0"/>
              </a:rPr>
              <a:t> bay qua </a:t>
            </a:r>
            <a:r>
              <a:rPr lang="en-US" sz="2400" b="1" dirty="0" err="1">
                <a:solidFill>
                  <a:prstClr val="black"/>
                </a:solidFill>
                <a:latin typeface="Times New Roman (Headings)"/>
                <a:cs typeface="Arial" panose="020B0604020202020204" pitchFamily="34" charset="0"/>
              </a:rPr>
              <a:t>cái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trụ</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đó</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cao</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hơn</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tất</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cả</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những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ống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khói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những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cột</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buồm</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cột</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điện</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mà</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thường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gặp</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Đó</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là</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trụ</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điện</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cao</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thế</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mới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được</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xây</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dựng</a:t>
            </a:r>
            <a:r>
              <a:rPr lang="en-US" sz="2400" b="1" dirty="0">
                <a:solidFill>
                  <a:prstClr val="black"/>
                </a:solidFill>
                <a:latin typeface="Times New Roman (Headings)"/>
                <a:cs typeface="Arial" panose="020B0604020202020204" pitchFamily="34" charset="0"/>
              </a:rPr>
              <a:t>.</a:t>
            </a:r>
          </a:p>
          <a:p>
            <a:pPr algn="just" defTabSz="914036">
              <a:spcBef>
                <a:spcPct val="50000"/>
              </a:spcBef>
              <a:defRPr/>
            </a:pP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Mọi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người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hiểu</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rõ</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sự</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thực</a:t>
            </a:r>
            <a:r>
              <a:rPr lang="en-US" sz="2400" b="1" dirty="0">
                <a:solidFill>
                  <a:prstClr val="black"/>
                </a:solidFill>
                <a:latin typeface="Times New Roman (Headings)"/>
                <a:cs typeface="Arial" panose="020B0604020202020204" pitchFamily="34" charset="0"/>
              </a:rPr>
              <a:t>, sung </a:t>
            </a:r>
            <a:r>
              <a:rPr lang="en-US" sz="2400" b="1" dirty="0" err="1">
                <a:solidFill>
                  <a:prstClr val="black"/>
                </a:solidFill>
                <a:latin typeface="Times New Roman (Headings)"/>
                <a:cs typeface="Arial" panose="020B0604020202020204" pitchFamily="34" charset="0"/>
              </a:rPr>
              <a:t>sướng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thở</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phào</a:t>
            </a:r>
            <a:r>
              <a:rPr lang="en-US" sz="2400" b="1" dirty="0">
                <a:solidFill>
                  <a:prstClr val="black"/>
                </a:solidFill>
                <a:latin typeface="Times New Roman (Headings)"/>
                <a:cs typeface="Arial" panose="020B0604020202020204" pitchFamily="34" charset="0"/>
              </a:rPr>
              <a:t>. Ai </a:t>
            </a:r>
            <a:r>
              <a:rPr lang="en-US" sz="2400" b="1" dirty="0" err="1">
                <a:solidFill>
                  <a:prstClr val="black"/>
                </a:solidFill>
                <a:latin typeface="Times New Roman (Headings)"/>
                <a:cs typeface="Arial" panose="020B0604020202020204" pitchFamily="34" charset="0"/>
              </a:rPr>
              <a:t>nấy</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cười</a:t>
            </a:r>
            <a:r>
              <a:rPr lang="en-US" sz="2400" b="1" dirty="0">
                <a:solidFill>
                  <a:prstClr val="black"/>
                </a:solidFill>
                <a:latin typeface="Times New Roman (Headings)"/>
                <a:cs typeface="Arial" panose="020B0604020202020204" pitchFamily="34" charset="0"/>
              </a:rPr>
              <a:t> to </a:t>
            </a:r>
            <a:r>
              <a:rPr lang="en-US" sz="2400" b="1" dirty="0" err="1">
                <a:solidFill>
                  <a:prstClr val="black"/>
                </a:solidFill>
                <a:latin typeface="Times New Roman (Headings)"/>
                <a:cs typeface="Arial" panose="020B0604020202020204" pitchFamily="34" charset="0"/>
              </a:rPr>
              <a:t>vì</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thấy</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Bồ</a:t>
            </a:r>
            <a:r>
              <a:rPr lang="en-US" sz="2400" b="1" dirty="0">
                <a:solidFill>
                  <a:prstClr val="black"/>
                </a:solidFill>
                <a:latin typeface="Times New Roman (Headings)"/>
                <a:cs typeface="Arial" panose="020B0604020202020204" pitchFamily="34" charset="0"/>
              </a:rPr>
              <a:t> Chao </a:t>
            </a:r>
            <a:r>
              <a:rPr lang="en-US" sz="2400" b="1" dirty="0" err="1">
                <a:solidFill>
                  <a:prstClr val="black"/>
                </a:solidFill>
                <a:latin typeface="Times New Roman (Headings)"/>
                <a:cs typeface="Arial" panose="020B0604020202020204" pitchFamily="34" charset="0"/>
              </a:rPr>
              <a:t>đã</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quá</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sợ</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sệt</a:t>
            </a:r>
            <a:r>
              <a:rPr lang="en-US" sz="2400" b="1" dirty="0">
                <a:solidFill>
                  <a:prstClr val="black"/>
                </a:solidFill>
                <a:latin typeface="Times New Roman (Headings)"/>
                <a:cs typeface="Arial" panose="020B0604020202020204" pitchFamily="34" charset="0"/>
              </a:rPr>
              <a:t>.			</a:t>
            </a:r>
          </a:p>
        </p:txBody>
      </p:sp>
      <p:sp>
        <p:nvSpPr>
          <p:cNvPr id="93186" name="Text Box 3"/>
          <p:cNvSpPr txBox="1">
            <a:spLocks noChangeArrowheads="1"/>
          </p:cNvSpPr>
          <p:nvPr/>
        </p:nvSpPr>
        <p:spPr bwMode="auto">
          <a:xfrm>
            <a:off x="157163" y="92075"/>
            <a:ext cx="8950325" cy="954088"/>
          </a:xfrm>
          <a:prstGeom prst="rect">
            <a:avLst/>
          </a:prstGeom>
          <a:noFill/>
          <a:ln w="9525">
            <a:noFill/>
            <a:miter lim="800000"/>
            <a:headEnd/>
            <a:tailEnd/>
          </a:ln>
        </p:spPr>
        <p:txBody>
          <a:bodyPr lIns="91370" tIns="45688" rIns="91370" bIns="45688">
            <a:spAutoFit/>
          </a:bodyPr>
          <a:lstStyle/>
          <a:p>
            <a:pPr>
              <a:spcBef>
                <a:spcPct val="50000"/>
              </a:spcBef>
            </a:pPr>
            <a:r>
              <a:rPr lang="en-US" sz="2400" b="1">
                <a:solidFill>
                  <a:srgbClr val="000000"/>
                </a:solidFill>
                <a:latin typeface="Times New Roman" pitchFamily="18" charset="0"/>
                <a:cs typeface="Times New Roman" pitchFamily="18" charset="0"/>
              </a:rPr>
              <a:t> </a:t>
            </a:r>
            <a:r>
              <a:rPr lang="vi-VN" sz="2800" b="1" u="sng">
                <a:solidFill>
                  <a:srgbClr val="000000"/>
                </a:solidFill>
                <a:latin typeface="Times New Roman" pitchFamily="18" charset="0"/>
                <a:cs typeface="Times New Roman" pitchFamily="18" charset="0"/>
              </a:rPr>
              <a:t>Bài 2:</a:t>
            </a:r>
            <a:r>
              <a:rPr lang="vi-VN" sz="2800" b="1">
                <a:solidFill>
                  <a:srgbClr val="000000"/>
                </a:solidFill>
                <a:latin typeface="Times New Roman" pitchFamily="18" charset="0"/>
                <a:cs typeface="Times New Roman" pitchFamily="18" charset="0"/>
              </a:rPr>
              <a:t> Chọn các đại từ xưng hô </a:t>
            </a:r>
            <a:r>
              <a:rPr lang="vi-VN" sz="2800" b="1">
                <a:solidFill>
                  <a:srgbClr val="FF0000"/>
                </a:solidFill>
                <a:latin typeface="Times New Roman" pitchFamily="18" charset="0"/>
                <a:cs typeface="Times New Roman" pitchFamily="18" charset="0"/>
              </a:rPr>
              <a:t>tôi, nó, chúng ta </a:t>
            </a:r>
            <a:r>
              <a:rPr lang="vi-VN" sz="2800" b="1">
                <a:solidFill>
                  <a:srgbClr val="000000"/>
                </a:solidFill>
                <a:latin typeface="Times New Roman" pitchFamily="18" charset="0"/>
                <a:cs typeface="Times New Roman" pitchFamily="18" charset="0"/>
              </a:rPr>
              <a:t>thích hợp với mỗi chỗ trống trong đoạn văn sau :</a:t>
            </a:r>
            <a:endParaRPr lang="en-US" sz="2800" b="1">
              <a:solidFill>
                <a:srgbClr val="000000"/>
              </a:solidFill>
              <a:latin typeface="Times New Roman" pitchFamily="18" charset="0"/>
              <a:cs typeface="Times New Roman" pitchFamily="18" charset="0"/>
            </a:endParaRPr>
          </a:p>
        </p:txBody>
      </p:sp>
      <p:sp>
        <p:nvSpPr>
          <p:cNvPr id="69636" name="Rectangle 4"/>
          <p:cNvSpPr>
            <a:spLocks noChangeArrowheads="1"/>
          </p:cNvSpPr>
          <p:nvPr/>
        </p:nvSpPr>
        <p:spPr bwMode="auto">
          <a:xfrm>
            <a:off x="914400" y="1797050"/>
            <a:ext cx="457200" cy="381000"/>
          </a:xfrm>
          <a:prstGeom prst="rect">
            <a:avLst/>
          </a:prstGeom>
          <a:noFill/>
          <a:ln w="25400">
            <a:solidFill>
              <a:srgbClr val="0000FF"/>
            </a:solidFill>
            <a:miter lim="800000"/>
            <a:headEnd/>
            <a:tailEnd/>
          </a:ln>
        </p:spPr>
        <p:txBody>
          <a:bodyPr wrap="none" lIns="91370" tIns="45688" rIns="91370" bIns="45688" anchor="ctr"/>
          <a:lstStyle/>
          <a:p>
            <a:pPr algn="ctr"/>
            <a:r>
              <a:rPr lang="en-US" sz="2800">
                <a:solidFill>
                  <a:srgbClr val="FF0000"/>
                </a:solidFill>
                <a:latin typeface=".VnArial" pitchFamily="34" charset="0"/>
              </a:rPr>
              <a:t>1</a:t>
            </a:r>
          </a:p>
        </p:txBody>
      </p:sp>
      <p:sp>
        <p:nvSpPr>
          <p:cNvPr id="69637" name="Rectangle 5"/>
          <p:cNvSpPr>
            <a:spLocks noChangeArrowheads="1"/>
          </p:cNvSpPr>
          <p:nvPr/>
        </p:nvSpPr>
        <p:spPr bwMode="auto">
          <a:xfrm>
            <a:off x="5148263" y="2136775"/>
            <a:ext cx="450850" cy="381000"/>
          </a:xfrm>
          <a:prstGeom prst="rect">
            <a:avLst/>
          </a:prstGeom>
          <a:noFill/>
          <a:ln w="25400">
            <a:solidFill>
              <a:srgbClr val="0000FF"/>
            </a:solidFill>
            <a:miter lim="800000"/>
            <a:headEnd/>
            <a:tailEnd/>
          </a:ln>
        </p:spPr>
        <p:txBody>
          <a:bodyPr wrap="none" lIns="91370" tIns="45688" rIns="91370" bIns="45688" anchor="ctr"/>
          <a:lstStyle/>
          <a:p>
            <a:pPr algn="ctr"/>
            <a:r>
              <a:rPr lang="en-US" sz="2800">
                <a:solidFill>
                  <a:srgbClr val="FF0000"/>
                </a:solidFill>
                <a:latin typeface=".VnArial" pitchFamily="34" charset="0"/>
              </a:rPr>
              <a:t>2</a:t>
            </a:r>
          </a:p>
        </p:txBody>
      </p:sp>
      <p:sp>
        <p:nvSpPr>
          <p:cNvPr id="69638" name="Rectangle 6"/>
          <p:cNvSpPr>
            <a:spLocks noChangeArrowheads="1"/>
          </p:cNvSpPr>
          <p:nvPr/>
        </p:nvSpPr>
        <p:spPr bwMode="auto">
          <a:xfrm>
            <a:off x="1066800" y="2887663"/>
            <a:ext cx="457200" cy="349250"/>
          </a:xfrm>
          <a:prstGeom prst="rect">
            <a:avLst/>
          </a:prstGeom>
          <a:noFill/>
          <a:ln w="25400">
            <a:solidFill>
              <a:srgbClr val="0000FF"/>
            </a:solidFill>
            <a:miter lim="800000"/>
            <a:headEnd/>
            <a:tailEnd/>
          </a:ln>
        </p:spPr>
        <p:txBody>
          <a:bodyPr wrap="none" lIns="91370" tIns="45688" rIns="91370" bIns="45688" anchor="ctr"/>
          <a:lstStyle/>
          <a:p>
            <a:pPr algn="ctr"/>
            <a:r>
              <a:rPr lang="en-US" sz="2800">
                <a:solidFill>
                  <a:srgbClr val="FF0000"/>
                </a:solidFill>
                <a:latin typeface=".VnArial" pitchFamily="34" charset="0"/>
              </a:rPr>
              <a:t>3</a:t>
            </a:r>
          </a:p>
        </p:txBody>
      </p:sp>
      <p:sp>
        <p:nvSpPr>
          <p:cNvPr id="69639" name="Rectangle 7"/>
          <p:cNvSpPr>
            <a:spLocks noChangeArrowheads="1"/>
          </p:cNvSpPr>
          <p:nvPr/>
        </p:nvSpPr>
        <p:spPr bwMode="auto">
          <a:xfrm>
            <a:off x="381000" y="4430713"/>
            <a:ext cx="457200" cy="381000"/>
          </a:xfrm>
          <a:prstGeom prst="rect">
            <a:avLst/>
          </a:prstGeom>
          <a:noFill/>
          <a:ln w="25400">
            <a:solidFill>
              <a:srgbClr val="0000FF"/>
            </a:solidFill>
            <a:miter lim="800000"/>
            <a:headEnd/>
            <a:tailEnd/>
          </a:ln>
        </p:spPr>
        <p:txBody>
          <a:bodyPr wrap="none" lIns="91370" tIns="45688" rIns="91370" bIns="45688" anchor="ctr"/>
          <a:lstStyle/>
          <a:p>
            <a:pPr algn="ctr"/>
            <a:r>
              <a:rPr lang="en-US" sz="2800">
                <a:solidFill>
                  <a:srgbClr val="FF0000"/>
                </a:solidFill>
                <a:latin typeface=".VnArial" pitchFamily="34" charset="0"/>
              </a:rPr>
              <a:t>4</a:t>
            </a:r>
          </a:p>
        </p:txBody>
      </p:sp>
      <p:sp>
        <p:nvSpPr>
          <p:cNvPr id="69640" name="Rectangle 8"/>
          <p:cNvSpPr>
            <a:spLocks noChangeArrowheads="1"/>
          </p:cNvSpPr>
          <p:nvPr/>
        </p:nvSpPr>
        <p:spPr bwMode="auto">
          <a:xfrm>
            <a:off x="5454650" y="4430713"/>
            <a:ext cx="381000" cy="381000"/>
          </a:xfrm>
          <a:prstGeom prst="rect">
            <a:avLst/>
          </a:prstGeom>
          <a:noFill/>
          <a:ln w="25400">
            <a:solidFill>
              <a:srgbClr val="0000FF"/>
            </a:solidFill>
            <a:miter lim="800000"/>
            <a:headEnd/>
            <a:tailEnd/>
          </a:ln>
        </p:spPr>
        <p:txBody>
          <a:bodyPr wrap="none" lIns="91370" tIns="45688" rIns="91370" bIns="45688" anchor="ctr"/>
          <a:lstStyle/>
          <a:p>
            <a:pPr algn="ctr"/>
            <a:r>
              <a:rPr lang="en-US" sz="2800">
                <a:solidFill>
                  <a:srgbClr val="FF0000"/>
                </a:solidFill>
                <a:latin typeface=".VnArial" pitchFamily="34" charset="0"/>
              </a:rPr>
              <a:t>5</a:t>
            </a:r>
          </a:p>
        </p:txBody>
      </p:sp>
      <p:sp>
        <p:nvSpPr>
          <p:cNvPr id="69641" name="Rectangle 9"/>
          <p:cNvSpPr>
            <a:spLocks noChangeArrowheads="1"/>
          </p:cNvSpPr>
          <p:nvPr/>
        </p:nvSpPr>
        <p:spPr bwMode="auto">
          <a:xfrm>
            <a:off x="6248400" y="4891088"/>
            <a:ext cx="457200" cy="381000"/>
          </a:xfrm>
          <a:prstGeom prst="rect">
            <a:avLst/>
          </a:prstGeom>
          <a:noFill/>
          <a:ln w="25400">
            <a:solidFill>
              <a:srgbClr val="0000FF"/>
            </a:solidFill>
            <a:miter lim="800000"/>
            <a:headEnd/>
            <a:tailEnd/>
          </a:ln>
        </p:spPr>
        <p:txBody>
          <a:bodyPr wrap="none" lIns="91370" tIns="45688" rIns="91370" bIns="45688" anchor="ctr"/>
          <a:lstStyle/>
          <a:p>
            <a:pPr algn="ctr"/>
            <a:r>
              <a:rPr lang="en-US" sz="2800">
                <a:solidFill>
                  <a:srgbClr val="FF0000"/>
                </a:solidFill>
                <a:latin typeface=".VnArial" pitchFamily="34" charset="0"/>
              </a:rPr>
              <a:t>6</a:t>
            </a:r>
          </a:p>
        </p:txBody>
      </p:sp>
      <p:sp>
        <p:nvSpPr>
          <p:cNvPr id="69642" name="Text Box 10"/>
          <p:cNvSpPr txBox="1">
            <a:spLocks noChangeArrowheads="1"/>
          </p:cNvSpPr>
          <p:nvPr/>
        </p:nvSpPr>
        <p:spPr bwMode="auto">
          <a:xfrm>
            <a:off x="768350" y="1758950"/>
            <a:ext cx="762000" cy="461963"/>
          </a:xfrm>
          <a:prstGeom prst="rect">
            <a:avLst/>
          </a:prstGeom>
          <a:noFill/>
          <a:ln w="9525">
            <a:noFill/>
            <a:miter lim="800000"/>
            <a:headEnd/>
            <a:tailEnd/>
          </a:ln>
        </p:spPr>
        <p:txBody>
          <a:bodyPr lIns="91370" tIns="45688" rIns="91370" bIns="45688">
            <a:spAutoFit/>
          </a:bodyPr>
          <a:lstStyle/>
          <a:p>
            <a:pPr>
              <a:spcBef>
                <a:spcPct val="50000"/>
              </a:spcBef>
            </a:pPr>
            <a:r>
              <a:rPr lang="en-US" sz="2400" b="1">
                <a:solidFill>
                  <a:srgbClr val="FF0000"/>
                </a:solidFill>
                <a:latin typeface="Times New Roman" pitchFamily="18" charset="0"/>
                <a:cs typeface="Times New Roman" pitchFamily="18" charset="0"/>
              </a:rPr>
              <a:t>Tôi</a:t>
            </a:r>
            <a:endParaRPr lang="en-US" sz="2400" b="1">
              <a:solidFill>
                <a:srgbClr val="FF0000"/>
              </a:solidFill>
              <a:latin typeface=".VnArial" pitchFamily="34" charset="0"/>
            </a:endParaRPr>
          </a:p>
        </p:txBody>
      </p:sp>
      <p:sp>
        <p:nvSpPr>
          <p:cNvPr id="69643" name="Text Box 11"/>
          <p:cNvSpPr txBox="1">
            <a:spLocks noChangeArrowheads="1"/>
          </p:cNvSpPr>
          <p:nvPr/>
        </p:nvSpPr>
        <p:spPr bwMode="auto">
          <a:xfrm>
            <a:off x="4962525" y="2136775"/>
            <a:ext cx="714375" cy="457200"/>
          </a:xfrm>
          <a:prstGeom prst="rect">
            <a:avLst/>
          </a:prstGeom>
          <a:noFill/>
          <a:ln w="9525">
            <a:noFill/>
            <a:miter lim="800000"/>
            <a:headEnd/>
            <a:tailEnd/>
          </a:ln>
        </p:spPr>
        <p:txBody>
          <a:bodyPr lIns="91370" tIns="45688" rIns="91370" bIns="45688">
            <a:spAutoFit/>
          </a:bodyPr>
          <a:lstStyle/>
          <a:p>
            <a:pPr>
              <a:spcBef>
                <a:spcPct val="50000"/>
              </a:spcBef>
            </a:pPr>
            <a:r>
              <a:rPr lang="en-US" sz="2400" b="1">
                <a:solidFill>
                  <a:srgbClr val="FF0000"/>
                </a:solidFill>
                <a:latin typeface="Times New Roman" pitchFamily="18" charset="0"/>
                <a:cs typeface="Times New Roman" pitchFamily="18" charset="0"/>
              </a:rPr>
              <a:t>Tôi</a:t>
            </a:r>
          </a:p>
        </p:txBody>
      </p:sp>
      <p:sp>
        <p:nvSpPr>
          <p:cNvPr id="69644" name="Text Box 12"/>
          <p:cNvSpPr txBox="1">
            <a:spLocks noChangeArrowheads="1"/>
          </p:cNvSpPr>
          <p:nvPr/>
        </p:nvSpPr>
        <p:spPr bwMode="auto">
          <a:xfrm>
            <a:off x="923925" y="2833688"/>
            <a:ext cx="593725" cy="457200"/>
          </a:xfrm>
          <a:prstGeom prst="rect">
            <a:avLst/>
          </a:prstGeom>
          <a:noFill/>
          <a:ln w="9525">
            <a:noFill/>
            <a:miter lim="800000"/>
            <a:headEnd/>
            <a:tailEnd/>
          </a:ln>
        </p:spPr>
        <p:txBody>
          <a:bodyPr lIns="91370" tIns="45688" rIns="91370" bIns="45688">
            <a:spAutoFit/>
          </a:bodyPr>
          <a:lstStyle/>
          <a:p>
            <a:pPr>
              <a:spcBef>
                <a:spcPct val="50000"/>
              </a:spcBef>
            </a:pPr>
            <a:r>
              <a:rPr lang="en-US" sz="2400" b="1">
                <a:solidFill>
                  <a:srgbClr val="FF0000"/>
                </a:solidFill>
                <a:latin typeface="Times New Roman" pitchFamily="18" charset="0"/>
                <a:cs typeface="Times New Roman" pitchFamily="18" charset="0"/>
              </a:rPr>
              <a:t>Nó</a:t>
            </a:r>
          </a:p>
        </p:txBody>
      </p:sp>
      <p:sp>
        <p:nvSpPr>
          <p:cNvPr id="69645" name="Text Box 13"/>
          <p:cNvSpPr txBox="1">
            <a:spLocks noChangeArrowheads="1"/>
          </p:cNvSpPr>
          <p:nvPr/>
        </p:nvSpPr>
        <p:spPr bwMode="auto">
          <a:xfrm>
            <a:off x="284163" y="4392613"/>
            <a:ext cx="650875" cy="457200"/>
          </a:xfrm>
          <a:prstGeom prst="rect">
            <a:avLst/>
          </a:prstGeom>
          <a:noFill/>
          <a:ln w="9525">
            <a:noFill/>
            <a:miter lim="800000"/>
            <a:headEnd/>
            <a:tailEnd/>
          </a:ln>
        </p:spPr>
        <p:txBody>
          <a:bodyPr lIns="91370" tIns="45688" rIns="91370" bIns="45688">
            <a:spAutoFit/>
          </a:bodyPr>
          <a:lstStyle/>
          <a:p>
            <a:pPr>
              <a:spcBef>
                <a:spcPct val="50000"/>
              </a:spcBef>
            </a:pPr>
            <a:r>
              <a:rPr lang="en-US" sz="2400" b="1">
                <a:solidFill>
                  <a:srgbClr val="FF0000"/>
                </a:solidFill>
                <a:latin typeface="Times New Roman" pitchFamily="18" charset="0"/>
                <a:cs typeface="Times New Roman" pitchFamily="18" charset="0"/>
              </a:rPr>
              <a:t>Tôi</a:t>
            </a:r>
          </a:p>
        </p:txBody>
      </p:sp>
      <p:sp>
        <p:nvSpPr>
          <p:cNvPr id="69646" name="Text Box 14"/>
          <p:cNvSpPr txBox="1">
            <a:spLocks noChangeArrowheads="1"/>
          </p:cNvSpPr>
          <p:nvPr/>
        </p:nvSpPr>
        <p:spPr bwMode="auto">
          <a:xfrm>
            <a:off x="5319713" y="4354513"/>
            <a:ext cx="623887" cy="457200"/>
          </a:xfrm>
          <a:prstGeom prst="rect">
            <a:avLst/>
          </a:prstGeom>
          <a:noFill/>
          <a:ln w="9525">
            <a:noFill/>
            <a:miter lim="800000"/>
            <a:headEnd/>
            <a:tailEnd/>
          </a:ln>
        </p:spPr>
        <p:txBody>
          <a:bodyPr lIns="91370" tIns="45688" rIns="91370" bIns="45688">
            <a:spAutoFit/>
          </a:bodyPr>
          <a:lstStyle/>
          <a:p>
            <a:pPr>
              <a:spcBef>
                <a:spcPct val="50000"/>
              </a:spcBef>
            </a:pPr>
            <a:r>
              <a:rPr lang="en-US" sz="2400" b="1">
                <a:solidFill>
                  <a:srgbClr val="FF0000"/>
                </a:solidFill>
                <a:latin typeface="Times New Roman" pitchFamily="18" charset="0"/>
                <a:cs typeface="Times New Roman" pitchFamily="18" charset="0"/>
              </a:rPr>
              <a:t>Nó</a:t>
            </a:r>
          </a:p>
        </p:txBody>
      </p:sp>
      <p:sp>
        <p:nvSpPr>
          <p:cNvPr id="69647" name="Text Box 15"/>
          <p:cNvSpPr txBox="1">
            <a:spLocks noChangeArrowheads="1"/>
          </p:cNvSpPr>
          <p:nvPr/>
        </p:nvSpPr>
        <p:spPr bwMode="auto">
          <a:xfrm>
            <a:off x="5778500" y="4811713"/>
            <a:ext cx="1468438" cy="457200"/>
          </a:xfrm>
          <a:prstGeom prst="rect">
            <a:avLst/>
          </a:prstGeom>
          <a:noFill/>
          <a:ln w="9525">
            <a:noFill/>
            <a:miter lim="800000"/>
            <a:headEnd/>
            <a:tailEnd/>
          </a:ln>
        </p:spPr>
        <p:txBody>
          <a:bodyPr lIns="91370" tIns="45688" rIns="91370" bIns="45688">
            <a:spAutoFit/>
          </a:bodyPr>
          <a:lstStyle/>
          <a:p>
            <a:pPr>
              <a:spcBef>
                <a:spcPct val="50000"/>
              </a:spcBef>
            </a:pPr>
            <a:r>
              <a:rPr lang="en-US" sz="2400" b="1">
                <a:solidFill>
                  <a:srgbClr val="FF0000"/>
                </a:solidFill>
                <a:latin typeface="Times New Roman" pitchFamily="18" charset="0"/>
                <a:cs typeface="Times New Roman" pitchFamily="18" charset="0"/>
              </a:rPr>
              <a:t>chúng ta</a:t>
            </a:r>
          </a:p>
        </p:txBody>
      </p:sp>
      <p:sp>
        <p:nvSpPr>
          <p:cNvPr id="14353" name="Line 20"/>
          <p:cNvSpPr>
            <a:spLocks noChangeShapeType="1"/>
          </p:cNvSpPr>
          <p:nvPr/>
        </p:nvSpPr>
        <p:spPr bwMode="auto">
          <a:xfrm>
            <a:off x="201613" y="990600"/>
            <a:ext cx="3336925" cy="0"/>
          </a:xfrm>
          <a:prstGeom prst="line">
            <a:avLst/>
          </a:prstGeom>
          <a:noFill/>
          <a:ln w="38100">
            <a:solidFill>
              <a:srgbClr val="FF0000"/>
            </a:solidFill>
            <a:round/>
            <a:headEnd/>
            <a:tailEnd/>
          </a:ln>
        </p:spPr>
        <p:txBody>
          <a:bodyPr lIns="91370" tIns="45688" rIns="91370" bIns="45688"/>
          <a:lstStyle/>
          <a:p>
            <a:endParaRPr lang="en-US"/>
          </a:p>
        </p:txBody>
      </p:sp>
      <p:sp>
        <p:nvSpPr>
          <p:cNvPr id="14354" name="Line 20"/>
          <p:cNvSpPr>
            <a:spLocks noChangeShapeType="1"/>
          </p:cNvSpPr>
          <p:nvPr/>
        </p:nvSpPr>
        <p:spPr bwMode="auto">
          <a:xfrm>
            <a:off x="2286000" y="533400"/>
            <a:ext cx="2676525" cy="0"/>
          </a:xfrm>
          <a:prstGeom prst="line">
            <a:avLst/>
          </a:prstGeom>
          <a:noFill/>
          <a:ln w="38100">
            <a:solidFill>
              <a:srgbClr val="FF0000"/>
            </a:solidFill>
            <a:round/>
            <a:headEnd/>
            <a:tailEnd/>
          </a:ln>
        </p:spPr>
        <p:txBody>
          <a:bodyPr lIns="91370" tIns="45688" rIns="91370" bIns="45688"/>
          <a:lstStyle/>
          <a:p>
            <a:endParaRPr lang="en-US"/>
          </a:p>
        </p:txBody>
      </p:sp>
    </p:spTree>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xit" presetSubtype="0" decel="100000" fill="hold" grpId="0" nodeType="withEffect">
                                  <p:stCondLst>
                                    <p:cond delay="0"/>
                                  </p:stCondLst>
                                  <p:childTnLst>
                                    <p:anim calcmode="lin" valueType="num">
                                      <p:cBhvr>
                                        <p:cTn id="6" dur="500"/>
                                        <p:tgtEl>
                                          <p:spTgt spid="14354"/>
                                        </p:tgtEl>
                                        <p:attrNameLst>
                                          <p:attrName>ppt_h</p:attrName>
                                        </p:attrNameLst>
                                      </p:cBhvr>
                                      <p:tavLst>
                                        <p:tav tm="0">
                                          <p:val>
                                            <p:strVal val="ppt_h"/>
                                          </p:val>
                                        </p:tav>
                                        <p:tav tm="50000">
                                          <p:val>
                                            <p:strVal val="ppt_h/20"/>
                                          </p:val>
                                        </p:tav>
                                        <p:tav tm="100000">
                                          <p:val>
                                            <p:strVal val="ppt_h/20"/>
                                          </p:val>
                                        </p:tav>
                                      </p:tavLst>
                                    </p:anim>
                                    <p:anim calcmode="lin" valueType="num">
                                      <p:cBhvr>
                                        <p:cTn id="7" dur="500"/>
                                        <p:tgtEl>
                                          <p:spTgt spid="14354"/>
                                        </p:tgtEl>
                                        <p:attrNameLst>
                                          <p:attrName>ppt_w</p:attrName>
                                        </p:attrNameLst>
                                      </p:cBhvr>
                                      <p:tavLst>
                                        <p:tav tm="0">
                                          <p:val>
                                            <p:strVal val="ppt_w"/>
                                          </p:val>
                                        </p:tav>
                                        <p:tav tm="50000">
                                          <p:val>
                                            <p:strVal val="ppt_w+.3"/>
                                          </p:val>
                                        </p:tav>
                                        <p:tav tm="100000">
                                          <p:val>
                                            <p:strVal val="ppt_w+.3"/>
                                          </p:val>
                                        </p:tav>
                                      </p:tavLst>
                                    </p:anim>
                                    <p:anim calcmode="lin" valueType="num">
                                      <p:cBhvr>
                                        <p:cTn id="8" dur="500"/>
                                        <p:tgtEl>
                                          <p:spTgt spid="14354"/>
                                        </p:tgtEl>
                                        <p:attrNameLst>
                                          <p:attrName>ppt_x</p:attrName>
                                        </p:attrNameLst>
                                      </p:cBhvr>
                                      <p:tavLst>
                                        <p:tav tm="0">
                                          <p:val>
                                            <p:strVal val="ppt_x"/>
                                          </p:val>
                                        </p:tav>
                                        <p:tav tm="50000">
                                          <p:val>
                                            <p:strVal val="ppt_x"/>
                                          </p:val>
                                        </p:tav>
                                        <p:tav tm="100000">
                                          <p:val>
                                            <p:strVal val="ppt_x-.3"/>
                                          </p:val>
                                        </p:tav>
                                      </p:tavLst>
                                    </p:anim>
                                    <p:anim calcmode="lin" valueType="num">
                                      <p:cBhvr>
                                        <p:cTn id="9" dur="500"/>
                                        <p:tgtEl>
                                          <p:spTgt spid="14354"/>
                                        </p:tgtEl>
                                        <p:attrNameLst>
                                          <p:attrName>ppt_y</p:attrName>
                                        </p:attrNameLst>
                                      </p:cBhvr>
                                      <p:tavLst>
                                        <p:tav tm="0">
                                          <p:val>
                                            <p:strVal val="ppt_y"/>
                                          </p:val>
                                        </p:tav>
                                        <p:tav tm="100000">
                                          <p:val>
                                            <p:strVal val="ppt_y"/>
                                          </p:val>
                                        </p:tav>
                                      </p:tavLst>
                                    </p:anim>
                                    <p:set>
                                      <p:cBhvr>
                                        <p:cTn id="10" dur="1" fill="hold">
                                          <p:stCondLst>
                                            <p:cond delay="499"/>
                                          </p:stCondLst>
                                        </p:cTn>
                                        <p:tgtEl>
                                          <p:spTgt spid="14354"/>
                                        </p:tgtEl>
                                        <p:attrNameLst>
                                          <p:attrName>style.visibility</p:attrName>
                                        </p:attrNameLst>
                                      </p:cBhvr>
                                      <p:to>
                                        <p:strVal val="hidden"/>
                                      </p:to>
                                    </p:set>
                                  </p:childTnLst>
                                </p:cTn>
                              </p:par>
                              <p:par>
                                <p:cTn id="11" presetID="39" presetClass="exit" presetSubtype="0" decel="100000" fill="hold" grpId="0" nodeType="withEffect">
                                  <p:stCondLst>
                                    <p:cond delay="0"/>
                                  </p:stCondLst>
                                  <p:childTnLst>
                                    <p:anim calcmode="lin" valueType="num">
                                      <p:cBhvr>
                                        <p:cTn id="12" dur="500"/>
                                        <p:tgtEl>
                                          <p:spTgt spid="14353"/>
                                        </p:tgtEl>
                                        <p:attrNameLst>
                                          <p:attrName>ppt_h</p:attrName>
                                        </p:attrNameLst>
                                      </p:cBhvr>
                                      <p:tavLst>
                                        <p:tav tm="0">
                                          <p:val>
                                            <p:strVal val="ppt_h"/>
                                          </p:val>
                                        </p:tav>
                                        <p:tav tm="50000">
                                          <p:val>
                                            <p:strVal val="ppt_h/20"/>
                                          </p:val>
                                        </p:tav>
                                        <p:tav tm="100000">
                                          <p:val>
                                            <p:strVal val="ppt_h/20"/>
                                          </p:val>
                                        </p:tav>
                                      </p:tavLst>
                                    </p:anim>
                                    <p:anim calcmode="lin" valueType="num">
                                      <p:cBhvr>
                                        <p:cTn id="13" dur="500"/>
                                        <p:tgtEl>
                                          <p:spTgt spid="14353"/>
                                        </p:tgtEl>
                                        <p:attrNameLst>
                                          <p:attrName>ppt_w</p:attrName>
                                        </p:attrNameLst>
                                      </p:cBhvr>
                                      <p:tavLst>
                                        <p:tav tm="0">
                                          <p:val>
                                            <p:strVal val="ppt_w"/>
                                          </p:val>
                                        </p:tav>
                                        <p:tav tm="50000">
                                          <p:val>
                                            <p:strVal val="ppt_w+.3"/>
                                          </p:val>
                                        </p:tav>
                                        <p:tav tm="100000">
                                          <p:val>
                                            <p:strVal val="ppt_w+.3"/>
                                          </p:val>
                                        </p:tav>
                                      </p:tavLst>
                                    </p:anim>
                                    <p:anim calcmode="lin" valueType="num">
                                      <p:cBhvr>
                                        <p:cTn id="14" dur="500"/>
                                        <p:tgtEl>
                                          <p:spTgt spid="14353"/>
                                        </p:tgtEl>
                                        <p:attrNameLst>
                                          <p:attrName>ppt_x</p:attrName>
                                        </p:attrNameLst>
                                      </p:cBhvr>
                                      <p:tavLst>
                                        <p:tav tm="0">
                                          <p:val>
                                            <p:strVal val="ppt_x"/>
                                          </p:val>
                                        </p:tav>
                                        <p:tav tm="50000">
                                          <p:val>
                                            <p:strVal val="ppt_x"/>
                                          </p:val>
                                        </p:tav>
                                        <p:tav tm="100000">
                                          <p:val>
                                            <p:strVal val="ppt_x-.3"/>
                                          </p:val>
                                        </p:tav>
                                      </p:tavLst>
                                    </p:anim>
                                    <p:anim calcmode="lin" valueType="num">
                                      <p:cBhvr>
                                        <p:cTn id="15" dur="500"/>
                                        <p:tgtEl>
                                          <p:spTgt spid="14353"/>
                                        </p:tgtEl>
                                        <p:attrNameLst>
                                          <p:attrName>ppt_y</p:attrName>
                                        </p:attrNameLst>
                                      </p:cBhvr>
                                      <p:tavLst>
                                        <p:tav tm="0">
                                          <p:val>
                                            <p:strVal val="ppt_y"/>
                                          </p:val>
                                        </p:tav>
                                        <p:tav tm="100000">
                                          <p:val>
                                            <p:strVal val="ppt_y"/>
                                          </p:val>
                                        </p:tav>
                                      </p:tavLst>
                                    </p:anim>
                                    <p:set>
                                      <p:cBhvr>
                                        <p:cTn id="16" dur="1" fill="hold">
                                          <p:stCondLst>
                                            <p:cond delay="499"/>
                                          </p:stCondLst>
                                        </p:cTn>
                                        <p:tgtEl>
                                          <p:spTgt spid="14353"/>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xit" presetSubtype="10" fill="hold" grpId="0" nodeType="clickEffect">
                                  <p:stCondLst>
                                    <p:cond delay="0"/>
                                  </p:stCondLst>
                                  <p:childTnLst>
                                    <p:anim calcmode="lin" valueType="num">
                                      <p:cBhvr>
                                        <p:cTn id="20" dur="500"/>
                                        <p:tgtEl>
                                          <p:spTgt spid="69636"/>
                                        </p:tgtEl>
                                        <p:attrNameLst>
                                          <p:attrName>ppt_w</p:attrName>
                                        </p:attrNameLst>
                                      </p:cBhvr>
                                      <p:tavLst>
                                        <p:tav tm="0">
                                          <p:val>
                                            <p:strVal val="ppt_w"/>
                                          </p:val>
                                        </p:tav>
                                        <p:tav tm="100000">
                                          <p:val>
                                            <p:fltVal val="0"/>
                                          </p:val>
                                        </p:tav>
                                      </p:tavLst>
                                    </p:anim>
                                    <p:anim calcmode="lin" valueType="num">
                                      <p:cBhvr>
                                        <p:cTn id="21" dur="500"/>
                                        <p:tgtEl>
                                          <p:spTgt spid="69636"/>
                                        </p:tgtEl>
                                        <p:attrNameLst>
                                          <p:attrName>ppt_h</p:attrName>
                                        </p:attrNameLst>
                                      </p:cBhvr>
                                      <p:tavLst>
                                        <p:tav tm="0">
                                          <p:val>
                                            <p:strVal val="ppt_h"/>
                                          </p:val>
                                        </p:tav>
                                        <p:tav tm="100000">
                                          <p:val>
                                            <p:strVal val="ppt_h"/>
                                          </p:val>
                                        </p:tav>
                                      </p:tavLst>
                                    </p:anim>
                                    <p:set>
                                      <p:cBhvr>
                                        <p:cTn id="22" dur="1" fill="hold">
                                          <p:stCondLst>
                                            <p:cond delay="499"/>
                                          </p:stCondLst>
                                        </p:cTn>
                                        <p:tgtEl>
                                          <p:spTgt spid="6963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6964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camera.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xit" presetSubtype="10" fill="hold" grpId="0" nodeType="clickEffect">
                                  <p:stCondLst>
                                    <p:cond delay="0"/>
                                  </p:stCondLst>
                                  <p:childTnLst>
                                    <p:anim calcmode="lin" valueType="num">
                                      <p:cBhvr>
                                        <p:cTn id="28" dur="500"/>
                                        <p:tgtEl>
                                          <p:spTgt spid="69637"/>
                                        </p:tgtEl>
                                        <p:attrNameLst>
                                          <p:attrName>ppt_w</p:attrName>
                                        </p:attrNameLst>
                                      </p:cBhvr>
                                      <p:tavLst>
                                        <p:tav tm="0">
                                          <p:val>
                                            <p:strVal val="ppt_w"/>
                                          </p:val>
                                        </p:tav>
                                        <p:tav tm="100000">
                                          <p:val>
                                            <p:fltVal val="0"/>
                                          </p:val>
                                        </p:tav>
                                      </p:tavLst>
                                    </p:anim>
                                    <p:anim calcmode="lin" valueType="num">
                                      <p:cBhvr>
                                        <p:cTn id="29" dur="500"/>
                                        <p:tgtEl>
                                          <p:spTgt spid="69637"/>
                                        </p:tgtEl>
                                        <p:attrNameLst>
                                          <p:attrName>ppt_h</p:attrName>
                                        </p:attrNameLst>
                                      </p:cBhvr>
                                      <p:tavLst>
                                        <p:tav tm="0">
                                          <p:val>
                                            <p:strVal val="ppt_h"/>
                                          </p:val>
                                        </p:tav>
                                        <p:tav tm="100000">
                                          <p:val>
                                            <p:strVal val="ppt_h"/>
                                          </p:val>
                                        </p:tav>
                                      </p:tavLst>
                                    </p:anim>
                                    <p:set>
                                      <p:cBhvr>
                                        <p:cTn id="30" dur="1" fill="hold">
                                          <p:stCondLst>
                                            <p:cond delay="499"/>
                                          </p:stCondLst>
                                        </p:cTn>
                                        <p:tgtEl>
                                          <p:spTgt spid="69637"/>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6964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camera.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xit" presetSubtype="10" fill="hold" grpId="0" nodeType="clickEffect">
                                  <p:stCondLst>
                                    <p:cond delay="0"/>
                                  </p:stCondLst>
                                  <p:childTnLst>
                                    <p:anim calcmode="lin" valueType="num">
                                      <p:cBhvr>
                                        <p:cTn id="36" dur="500"/>
                                        <p:tgtEl>
                                          <p:spTgt spid="69638"/>
                                        </p:tgtEl>
                                        <p:attrNameLst>
                                          <p:attrName>ppt_w</p:attrName>
                                        </p:attrNameLst>
                                      </p:cBhvr>
                                      <p:tavLst>
                                        <p:tav tm="0">
                                          <p:val>
                                            <p:strVal val="ppt_w"/>
                                          </p:val>
                                        </p:tav>
                                        <p:tav tm="100000">
                                          <p:val>
                                            <p:fltVal val="0"/>
                                          </p:val>
                                        </p:tav>
                                      </p:tavLst>
                                    </p:anim>
                                    <p:anim calcmode="lin" valueType="num">
                                      <p:cBhvr>
                                        <p:cTn id="37" dur="500"/>
                                        <p:tgtEl>
                                          <p:spTgt spid="69638"/>
                                        </p:tgtEl>
                                        <p:attrNameLst>
                                          <p:attrName>ppt_h</p:attrName>
                                        </p:attrNameLst>
                                      </p:cBhvr>
                                      <p:tavLst>
                                        <p:tav tm="0">
                                          <p:val>
                                            <p:strVal val="ppt_h"/>
                                          </p:val>
                                        </p:tav>
                                        <p:tav tm="100000">
                                          <p:val>
                                            <p:strVal val="ppt_h"/>
                                          </p:val>
                                        </p:tav>
                                      </p:tavLst>
                                    </p:anim>
                                    <p:set>
                                      <p:cBhvr>
                                        <p:cTn id="38" dur="1" fill="hold">
                                          <p:stCondLst>
                                            <p:cond delay="499"/>
                                          </p:stCondLst>
                                        </p:cTn>
                                        <p:tgtEl>
                                          <p:spTgt spid="69638"/>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69644"/>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2" name="camera.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xit" presetSubtype="10" fill="hold" grpId="0" nodeType="clickEffect">
                                  <p:stCondLst>
                                    <p:cond delay="0"/>
                                  </p:stCondLst>
                                  <p:childTnLst>
                                    <p:anim calcmode="lin" valueType="num">
                                      <p:cBhvr>
                                        <p:cTn id="44" dur="500"/>
                                        <p:tgtEl>
                                          <p:spTgt spid="69639"/>
                                        </p:tgtEl>
                                        <p:attrNameLst>
                                          <p:attrName>ppt_w</p:attrName>
                                        </p:attrNameLst>
                                      </p:cBhvr>
                                      <p:tavLst>
                                        <p:tav tm="0">
                                          <p:val>
                                            <p:strVal val="ppt_w"/>
                                          </p:val>
                                        </p:tav>
                                        <p:tav tm="100000">
                                          <p:val>
                                            <p:fltVal val="0"/>
                                          </p:val>
                                        </p:tav>
                                      </p:tavLst>
                                    </p:anim>
                                    <p:anim calcmode="lin" valueType="num">
                                      <p:cBhvr>
                                        <p:cTn id="45" dur="500"/>
                                        <p:tgtEl>
                                          <p:spTgt spid="69639"/>
                                        </p:tgtEl>
                                        <p:attrNameLst>
                                          <p:attrName>ppt_h</p:attrName>
                                        </p:attrNameLst>
                                      </p:cBhvr>
                                      <p:tavLst>
                                        <p:tav tm="0">
                                          <p:val>
                                            <p:strVal val="ppt_h"/>
                                          </p:val>
                                        </p:tav>
                                        <p:tav tm="100000">
                                          <p:val>
                                            <p:strVal val="ppt_h"/>
                                          </p:val>
                                        </p:tav>
                                      </p:tavLst>
                                    </p:anim>
                                    <p:set>
                                      <p:cBhvr>
                                        <p:cTn id="46" dur="1" fill="hold">
                                          <p:stCondLst>
                                            <p:cond delay="499"/>
                                          </p:stCondLst>
                                        </p:cTn>
                                        <p:tgtEl>
                                          <p:spTgt spid="69639"/>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6964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camera.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7" presetClass="exit" presetSubtype="10" fill="hold" grpId="0" nodeType="clickEffect">
                                  <p:stCondLst>
                                    <p:cond delay="0"/>
                                  </p:stCondLst>
                                  <p:childTnLst>
                                    <p:anim calcmode="lin" valueType="num">
                                      <p:cBhvr>
                                        <p:cTn id="52" dur="500"/>
                                        <p:tgtEl>
                                          <p:spTgt spid="69640"/>
                                        </p:tgtEl>
                                        <p:attrNameLst>
                                          <p:attrName>ppt_w</p:attrName>
                                        </p:attrNameLst>
                                      </p:cBhvr>
                                      <p:tavLst>
                                        <p:tav tm="0">
                                          <p:val>
                                            <p:strVal val="ppt_w"/>
                                          </p:val>
                                        </p:tav>
                                        <p:tav tm="100000">
                                          <p:val>
                                            <p:fltVal val="0"/>
                                          </p:val>
                                        </p:tav>
                                      </p:tavLst>
                                    </p:anim>
                                    <p:anim calcmode="lin" valueType="num">
                                      <p:cBhvr>
                                        <p:cTn id="53" dur="500"/>
                                        <p:tgtEl>
                                          <p:spTgt spid="69640"/>
                                        </p:tgtEl>
                                        <p:attrNameLst>
                                          <p:attrName>ppt_h</p:attrName>
                                        </p:attrNameLst>
                                      </p:cBhvr>
                                      <p:tavLst>
                                        <p:tav tm="0">
                                          <p:val>
                                            <p:strVal val="ppt_h"/>
                                          </p:val>
                                        </p:tav>
                                        <p:tav tm="100000">
                                          <p:val>
                                            <p:strVal val="ppt_h"/>
                                          </p:val>
                                        </p:tav>
                                      </p:tavLst>
                                    </p:anim>
                                    <p:set>
                                      <p:cBhvr>
                                        <p:cTn id="54" dur="1" fill="hold">
                                          <p:stCondLst>
                                            <p:cond delay="499"/>
                                          </p:stCondLst>
                                        </p:cTn>
                                        <p:tgtEl>
                                          <p:spTgt spid="69640"/>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6964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camera.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xit" presetSubtype="10" fill="hold" grpId="0" nodeType="clickEffect">
                                  <p:stCondLst>
                                    <p:cond delay="0"/>
                                  </p:stCondLst>
                                  <p:childTnLst>
                                    <p:anim calcmode="lin" valueType="num">
                                      <p:cBhvr>
                                        <p:cTn id="60" dur="500"/>
                                        <p:tgtEl>
                                          <p:spTgt spid="69641"/>
                                        </p:tgtEl>
                                        <p:attrNameLst>
                                          <p:attrName>ppt_w</p:attrName>
                                        </p:attrNameLst>
                                      </p:cBhvr>
                                      <p:tavLst>
                                        <p:tav tm="0">
                                          <p:val>
                                            <p:strVal val="ppt_w"/>
                                          </p:val>
                                        </p:tav>
                                        <p:tav tm="100000">
                                          <p:val>
                                            <p:fltVal val="0"/>
                                          </p:val>
                                        </p:tav>
                                      </p:tavLst>
                                    </p:anim>
                                    <p:anim calcmode="lin" valueType="num">
                                      <p:cBhvr>
                                        <p:cTn id="61" dur="500"/>
                                        <p:tgtEl>
                                          <p:spTgt spid="69641"/>
                                        </p:tgtEl>
                                        <p:attrNameLst>
                                          <p:attrName>ppt_h</p:attrName>
                                        </p:attrNameLst>
                                      </p:cBhvr>
                                      <p:tavLst>
                                        <p:tav tm="0">
                                          <p:val>
                                            <p:strVal val="ppt_h"/>
                                          </p:val>
                                        </p:tav>
                                        <p:tav tm="100000">
                                          <p:val>
                                            <p:strVal val="ppt_h"/>
                                          </p:val>
                                        </p:tav>
                                      </p:tavLst>
                                    </p:anim>
                                    <p:set>
                                      <p:cBhvr>
                                        <p:cTn id="62" dur="1" fill="hold">
                                          <p:stCondLst>
                                            <p:cond delay="499"/>
                                          </p:stCondLst>
                                        </p:cTn>
                                        <p:tgtEl>
                                          <p:spTgt spid="69641"/>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69647"/>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p:bldP spid="69637" grpId="0" animBg="1"/>
      <p:bldP spid="69638" grpId="0" animBg="1"/>
      <p:bldP spid="69639" grpId="0" animBg="1"/>
      <p:bldP spid="69640" grpId="0" animBg="1"/>
      <p:bldP spid="69641" grpId="0" animBg="1"/>
      <p:bldP spid="69642" grpId="0"/>
      <p:bldP spid="69643" grpId="0"/>
      <p:bldP spid="69644" grpId="0"/>
      <p:bldP spid="69645" grpId="0"/>
      <p:bldP spid="69646" grpId="0"/>
      <p:bldP spid="69647" grpId="0"/>
      <p:bldP spid="14353" grpId="0" animBg="1"/>
      <p:bldP spid="1435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5575" y="625475"/>
            <a:ext cx="8794750" cy="5780088"/>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70" tIns="45688" rIns="91370" bIns="45688" anchor="ctr"/>
          <a:lstStyle/>
          <a:p>
            <a:pPr algn="ctr" defTabSz="914081" eaLnBrk="0" hangingPunct="0">
              <a:defRPr/>
            </a:pPr>
            <a:endParaRPr lang="en-US" sz="2800">
              <a:solidFill>
                <a:prstClr val="white"/>
              </a:solidFill>
            </a:endParaRPr>
          </a:p>
        </p:txBody>
      </p:sp>
      <p:sp>
        <p:nvSpPr>
          <p:cNvPr id="4" name="TextBox 3"/>
          <p:cNvSpPr txBox="1"/>
          <p:nvPr/>
        </p:nvSpPr>
        <p:spPr>
          <a:xfrm>
            <a:off x="233363" y="717550"/>
            <a:ext cx="8640762" cy="1570038"/>
          </a:xfrm>
          <a:prstGeom prst="rect">
            <a:avLst/>
          </a:prstGeom>
        </p:spPr>
        <p:style>
          <a:lnRef idx="1">
            <a:schemeClr val="accent4"/>
          </a:lnRef>
          <a:fillRef idx="2">
            <a:schemeClr val="accent4"/>
          </a:fillRef>
          <a:effectRef idx="1">
            <a:schemeClr val="accent4"/>
          </a:effectRef>
          <a:fontRef idx="minor">
            <a:schemeClr val="dk1"/>
          </a:fontRef>
        </p:style>
        <p:txBody>
          <a:bodyPr lIns="91370" tIns="45688" rIns="91370" bIns="45688">
            <a:spAutoFit/>
          </a:bodyPr>
          <a:lstStyle/>
          <a:p>
            <a:pPr algn="just" defTabSz="914081">
              <a:defRPr/>
            </a:pPr>
            <a:r>
              <a:rPr lang="en-US" sz="3200" dirty="0">
                <a:solidFill>
                  <a:prstClr val="black"/>
                </a:solidFill>
                <a:latin typeface="Times New Roman" pitchFamily="18" charset="0"/>
                <a:cs typeface="Times New Roman" pitchFamily="18" charset="0"/>
              </a:rPr>
              <a:t>1. </a:t>
            </a:r>
            <a:r>
              <a:rPr lang="vi-VN" sz="3200" dirty="0">
                <a:solidFill>
                  <a:prstClr val="black"/>
                </a:solidFill>
                <a:latin typeface="Times New Roman" pitchFamily="18" charset="0"/>
                <a:cs typeface="Times New Roman" pitchFamily="18" charset="0"/>
              </a:rPr>
              <a:t>Đại từ xưng hô là từ được người nói dùng để tự chỉ mình hay chỉ người khác khi giao tiếp: </a:t>
            </a:r>
            <a:r>
              <a:rPr lang="vi-VN" sz="3200" b="1" i="1" dirty="0">
                <a:solidFill>
                  <a:prstClr val="black"/>
                </a:solidFill>
                <a:latin typeface="Times New Roman" pitchFamily="18" charset="0"/>
                <a:cs typeface="Times New Roman" pitchFamily="18" charset="0"/>
              </a:rPr>
              <a:t>tôi, chúng tôi; mày, chúng mày; nó, chúng nó, …</a:t>
            </a:r>
            <a:endParaRPr lang="vi-VN" sz="3200" i="1" dirty="0">
              <a:solidFill>
                <a:prstClr val="black"/>
              </a:solidFill>
              <a:latin typeface="Times New Roman" pitchFamily="18" charset="0"/>
              <a:cs typeface="Times New Roman" pitchFamily="18" charset="0"/>
            </a:endParaRPr>
          </a:p>
        </p:txBody>
      </p:sp>
      <p:sp>
        <p:nvSpPr>
          <p:cNvPr id="6" name="TextBox 5"/>
          <p:cNvSpPr txBox="1">
            <a:spLocks noChangeArrowheads="1"/>
          </p:cNvSpPr>
          <p:nvPr/>
        </p:nvSpPr>
        <p:spPr bwMode="auto">
          <a:xfrm>
            <a:off x="215900" y="2484438"/>
            <a:ext cx="8640763" cy="2062162"/>
          </a:xfrm>
          <a:prstGeom prst="rect">
            <a:avLst/>
          </a:prstGeom>
          <a:ln/>
        </p:spPr>
        <p:style>
          <a:lnRef idx="1">
            <a:schemeClr val="accent2"/>
          </a:lnRef>
          <a:fillRef idx="2">
            <a:schemeClr val="accent2"/>
          </a:fillRef>
          <a:effectRef idx="1">
            <a:schemeClr val="accent2"/>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81">
              <a:defRPr/>
            </a:pPr>
            <a:r>
              <a:rPr lang="vi-VN" sz="3200" dirty="0">
                <a:solidFill>
                  <a:prstClr val="black"/>
                </a:solidFill>
                <a:latin typeface="Times New Roman" panose="02020603050405020304" pitchFamily="18" charset="0"/>
                <a:cs typeface="Times New Roman" panose="02020603050405020304" pitchFamily="18" charset="0"/>
              </a:rPr>
              <a:t>2. Bên cạnh các từ nói trên, người Việt Nam còn dùng nhiều danh từ chỉ người làm đại từ xưng hô để thể hiện rõ thứ bậc, tuổi tác, giới tính: </a:t>
            </a:r>
            <a:r>
              <a:rPr lang="vi-VN" sz="3200" b="1" i="1" dirty="0">
                <a:solidFill>
                  <a:prstClr val="black"/>
                </a:solidFill>
                <a:latin typeface="Times New Roman" panose="02020603050405020304" pitchFamily="18" charset="0"/>
                <a:cs typeface="Times New Roman" panose="02020603050405020304" pitchFamily="18" charset="0"/>
              </a:rPr>
              <a:t>ông, bà, anh, chị,</a:t>
            </a:r>
            <a:r>
              <a:rPr lang="vi-VN" sz="3200" i="1" dirty="0">
                <a:solidFill>
                  <a:prstClr val="black"/>
                </a:solidFill>
                <a:latin typeface="Times New Roman" panose="02020603050405020304" pitchFamily="18" charset="0"/>
                <a:cs typeface="Times New Roman" panose="02020603050405020304" pitchFamily="18" charset="0"/>
              </a:rPr>
              <a:t> </a:t>
            </a:r>
            <a:r>
              <a:rPr lang="vi-VN" sz="3200" b="1" i="1" dirty="0">
                <a:solidFill>
                  <a:prstClr val="black"/>
                </a:solidFill>
                <a:latin typeface="Times New Roman" panose="02020603050405020304" pitchFamily="18" charset="0"/>
                <a:cs typeface="Times New Roman" panose="02020603050405020304" pitchFamily="18" charset="0"/>
              </a:rPr>
              <a:t>em, cháu, thầy, bạn,…</a:t>
            </a:r>
            <a:endParaRPr lang="vi-VN" sz="3200" i="1"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244475" y="4735513"/>
            <a:ext cx="8640763" cy="1570037"/>
          </a:xfrm>
          <a:prstGeom prst="rect">
            <a:avLst/>
          </a:prstGeom>
          <a:ln/>
        </p:spPr>
        <p:style>
          <a:lnRef idx="1">
            <a:schemeClr val="accent6"/>
          </a:lnRef>
          <a:fillRef idx="2">
            <a:schemeClr val="accent6"/>
          </a:fillRef>
          <a:effectRef idx="1">
            <a:schemeClr val="accent6"/>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81">
              <a:defRPr/>
            </a:pPr>
            <a:r>
              <a:rPr lang="vi-VN" sz="3200" dirty="0">
                <a:solidFill>
                  <a:prstClr val="black"/>
                </a:solidFill>
                <a:latin typeface="Times New Roman" panose="02020603050405020304" pitchFamily="18" charset="0"/>
                <a:cs typeface="Times New Roman" panose="02020603050405020304" pitchFamily="18" charset="0"/>
              </a:rPr>
              <a:t>3. Khi xưng hô, cần chú ý chọn từ cho lịch sự, thể hiện đúng mối quan hệ giữa mình với người nghe và người được nhắc tới.</a:t>
            </a:r>
          </a:p>
        </p:txBody>
      </p:sp>
      <p:sp>
        <p:nvSpPr>
          <p:cNvPr id="3" name="Rectangle 2"/>
          <p:cNvSpPr/>
          <p:nvPr/>
        </p:nvSpPr>
        <p:spPr>
          <a:xfrm>
            <a:off x="3074988" y="34925"/>
            <a:ext cx="2917825" cy="422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70" tIns="45688" rIns="91370" bIns="45688" anchor="ctr"/>
          <a:lstStyle/>
          <a:p>
            <a:pPr algn="ctr" defTabSz="914081" eaLnBrk="0" hangingPunct="0">
              <a:defRPr/>
            </a:pPr>
            <a:r>
              <a:rPr lang="en-US" sz="3600" b="1" dirty="0">
                <a:solidFill>
                  <a:srgbClr val="FF0000"/>
                </a:solidFill>
                <a:latin typeface="Times New Roman" panose="02020603050405020304" pitchFamily="18" charset="0"/>
                <a:cs typeface="Times New Roman" panose="02020603050405020304" pitchFamily="18" charset="0"/>
              </a:rPr>
              <a:t>II - </a:t>
            </a:r>
            <a:r>
              <a:rPr lang="en-US" sz="3600" b="1" dirty="0" err="1">
                <a:solidFill>
                  <a:srgbClr val="FF0000"/>
                </a:solidFill>
                <a:latin typeface="Times New Roman" panose="02020603050405020304" pitchFamily="18" charset="0"/>
                <a:cs typeface="Times New Roman" panose="02020603050405020304" pitchFamily="18" charset="0"/>
              </a:rPr>
              <a:t>Ghi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nhớ</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1" name="AutoShape 10"/>
          <p:cNvSpPr>
            <a:spLocks noChangeArrowheads="1"/>
          </p:cNvSpPr>
          <p:nvPr/>
        </p:nvSpPr>
        <p:spPr bwMode="auto">
          <a:xfrm>
            <a:off x="404813" y="1066800"/>
            <a:ext cx="8296275" cy="1066800"/>
          </a:xfrm>
          <a:prstGeom prst="horizontalScroll">
            <a:avLst>
              <a:gd name="adj" fmla="val 12500"/>
            </a:avLst>
          </a:prstGeom>
          <a:gradFill rotWithShape="1">
            <a:gsLst>
              <a:gs pos="0">
                <a:srgbClr val="FF9900"/>
              </a:gs>
              <a:gs pos="100000">
                <a:srgbClr val="FF9900">
                  <a:gamma/>
                  <a:shade val="46275"/>
                  <a:invGamma/>
                </a:srgbClr>
              </a:gs>
            </a:gsLst>
            <a:path path="rect">
              <a:fillToRect r="100000" b="100000"/>
            </a:path>
          </a:gradFill>
          <a:ln w="9525">
            <a:solidFill>
              <a:srgbClr val="FFFFFF"/>
            </a:solidFill>
            <a:round/>
            <a:headEnd/>
            <a:tailEnd/>
          </a:ln>
          <a:effectLst/>
          <a:extLst/>
        </p:spPr>
        <p:txBody>
          <a:bodyPr wrap="none" lIns="91389" tIns="45695" rIns="91389" bIns="45695" anchor="ctr"/>
          <a:lstStyle/>
          <a:p>
            <a:pPr algn="ctr" defTabSz="914081" fontAlgn="auto">
              <a:spcBef>
                <a:spcPts val="0"/>
              </a:spcBef>
              <a:spcAft>
                <a:spcPts val="0"/>
              </a:spcAft>
              <a:defRPr/>
            </a:pPr>
            <a:r>
              <a:rPr lang="en-US" sz="4000" b="1" kern="0" dirty="0">
                <a:solidFill>
                  <a:srgbClr val="FFFF00"/>
                </a:solidFill>
                <a:latin typeface="Times New Roman" pitchFamily="18" charset="0"/>
                <a:cs typeface="+mn-cs"/>
              </a:rPr>
              <a:t>Nhắc lại ghi nhớ về đại từ xưng hô?</a:t>
            </a:r>
          </a:p>
        </p:txBody>
      </p:sp>
    </p:spTree>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xit" presetSubtype="6" fill="hold" grpId="1" nodeType="clickEffect">
                                  <p:stCondLst>
                                    <p:cond delay="0"/>
                                  </p:stCondLst>
                                  <p:childTnLst>
                                    <p:anim calcmode="lin" valueType="num">
                                      <p:cBhvr additive="base">
                                        <p:cTn id="13" dur="500"/>
                                        <p:tgtEl>
                                          <p:spTgt spid="11"/>
                                        </p:tgtEl>
                                        <p:attrNameLst>
                                          <p:attrName>ppt_x</p:attrName>
                                        </p:attrNameLst>
                                      </p:cBhvr>
                                      <p:tavLst>
                                        <p:tav tm="0">
                                          <p:val>
                                            <p:strVal val="ppt_x"/>
                                          </p:val>
                                        </p:tav>
                                        <p:tav tm="100000">
                                          <p:val>
                                            <p:strVal val="1+ppt_w/2"/>
                                          </p:val>
                                        </p:tav>
                                      </p:tavLst>
                                    </p:anim>
                                    <p:anim calcmode="lin" valueType="num">
                                      <p:cBhvr additive="base">
                                        <p:cTn id="14" dur="500"/>
                                        <p:tgtEl>
                                          <p:spTgt spid="11"/>
                                        </p:tgtEl>
                                        <p:attrNameLst>
                                          <p:attrName>ppt_y</p:attrName>
                                        </p:attrNameLst>
                                      </p:cBhvr>
                                      <p:tavLst>
                                        <p:tav tm="0">
                                          <p:val>
                                            <p:strVal val="ppt_y"/>
                                          </p:val>
                                        </p:tav>
                                        <p:tav tm="100000">
                                          <p:val>
                                            <p:strVal val="1+ppt_h/2"/>
                                          </p:val>
                                        </p:tav>
                                      </p:tavLst>
                                    </p:anim>
                                    <p:set>
                                      <p:cBhvr>
                                        <p:cTn id="15" dur="1" fill="hold">
                                          <p:stCondLst>
                                            <p:cond delay="499"/>
                                          </p:stCondLst>
                                        </p:cTn>
                                        <p:tgtEl>
                                          <p:spTgt spid="11"/>
                                        </p:tgtEl>
                                        <p:attrNameLst>
                                          <p:attrName>style.visibility</p:attrName>
                                        </p:attrNameLst>
                                      </p:cBhvr>
                                      <p:to>
                                        <p:strVal val="hidden"/>
                                      </p:to>
                                    </p:set>
                                  </p:childTnLst>
                                </p:cTn>
                              </p:par>
                            </p:childTnLst>
                          </p:cTn>
                        </p:par>
                        <p:par>
                          <p:cTn id="16" fill="hold" nodeType="afterGroup">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nodeType="afterGroup">
                            <p:stCondLst>
                              <p:cond delay="500"/>
                            </p:stCondLst>
                            <p:childTnLst>
                              <p:par>
                                <p:cTn id="32" presetID="6" presetClass="entr" presetSubtype="16"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circle(in)">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3" grpId="0" animBg="1"/>
      <p:bldP spid="11" grpId="0" animBg="1"/>
      <p:bldP spid="11"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Oval 3"/>
          <p:cNvSpPr>
            <a:spLocks noChangeArrowheads="1"/>
          </p:cNvSpPr>
          <p:nvPr/>
        </p:nvSpPr>
        <p:spPr bwMode="auto">
          <a:xfrm>
            <a:off x="0" y="1905000"/>
            <a:ext cx="2719388" cy="838200"/>
          </a:xfrm>
          <a:prstGeom prst="ellipse">
            <a:avLst/>
          </a:prstGeom>
          <a:gradFill rotWithShape="1">
            <a:gsLst>
              <a:gs pos="0">
                <a:srgbClr val="FFEBFA"/>
              </a:gs>
              <a:gs pos="30000">
                <a:srgbClr val="C4D6EB"/>
              </a:gs>
              <a:gs pos="60001">
                <a:srgbClr val="85C2FF"/>
              </a:gs>
              <a:gs pos="100000">
                <a:srgbClr val="5E9EFF"/>
              </a:gs>
            </a:gsLst>
            <a:path path="shape">
              <a:fillToRect l="50000" t="50000" r="50000" b="50000"/>
            </a:path>
          </a:gradFill>
          <a:ln>
            <a:noFill/>
          </a:ln>
          <a:effectLst>
            <a:outerShdw dist="107763" dir="8100000" algn="ctr" rotWithShape="0">
              <a:srgbClr val="FF3737">
                <a:alpha val="50000"/>
              </a:srgbClr>
            </a:outerShdw>
          </a:effectLst>
          <a:extLst/>
        </p:spPr>
        <p:txBody>
          <a:bodyPr wrap="none" lIns="91375" tIns="45690" rIns="91375" bIns="45690" anchor="ctr"/>
          <a:lstStyle/>
          <a:p>
            <a:pPr algn="ctr" defTabSz="914172">
              <a:defRPr/>
            </a:pPr>
            <a:r>
              <a:rPr lang="en-US" sz="2800" b="1">
                <a:solidFill>
                  <a:srgbClr val="FF0000"/>
                </a:solidFill>
                <a:latin typeface="+mn-lt"/>
                <a:cs typeface="+mn-cs"/>
              </a:rPr>
              <a:t>DẶN DÒ</a:t>
            </a:r>
          </a:p>
        </p:txBody>
      </p:sp>
      <p:pic>
        <p:nvPicPr>
          <p:cNvPr id="95234" name="Picture 2" descr="hinh"/>
          <p:cNvPicPr>
            <a:picLocks noChangeAspect="1" noChangeArrowheads="1" noCrop="1"/>
          </p:cNvPicPr>
          <p:nvPr/>
        </p:nvPicPr>
        <p:blipFill>
          <a:blip r:embed="rId3"/>
          <a:srcRect/>
          <a:stretch>
            <a:fillRect/>
          </a:stretch>
        </p:blipFill>
        <p:spPr bwMode="auto">
          <a:xfrm>
            <a:off x="0" y="2474913"/>
            <a:ext cx="8763000" cy="4383087"/>
          </a:xfrm>
          <a:prstGeom prst="rect">
            <a:avLst/>
          </a:prstGeom>
          <a:noFill/>
          <a:ln w="9525">
            <a:noFill/>
            <a:miter lim="800000"/>
            <a:headEnd/>
            <a:tailEnd/>
          </a:ln>
        </p:spPr>
      </p:pic>
      <p:sp>
        <p:nvSpPr>
          <p:cNvPr id="95235" name="Rectangle 5"/>
          <p:cNvSpPr>
            <a:spLocks noGrp="1" noChangeArrowheads="1"/>
          </p:cNvSpPr>
          <p:nvPr>
            <p:ph idx="4294967295"/>
          </p:nvPr>
        </p:nvSpPr>
        <p:spPr>
          <a:xfrm>
            <a:off x="1828800" y="3200400"/>
            <a:ext cx="5422900" cy="3419475"/>
          </a:xfrm>
        </p:spPr>
        <p:txBody>
          <a:bodyPr/>
          <a:lstStyle/>
          <a:p>
            <a:pPr algn="just" eaLnBrk="1" hangingPunct="1">
              <a:buFont typeface="Wingdings" pitchFamily="2" charset="2"/>
              <a:buNone/>
            </a:pPr>
            <a:r>
              <a:rPr lang="en-US" sz="4000" b="1" smtClean="0">
                <a:solidFill>
                  <a:srgbClr val="0033CC"/>
                </a:solidFill>
                <a:latin typeface="Tahoma" pitchFamily="34" charset="0"/>
                <a:cs typeface="Tahoma" pitchFamily="34" charset="0"/>
                <a:sym typeface="Wingdings" pitchFamily="2" charset="2"/>
              </a:rPr>
              <a:t></a:t>
            </a:r>
            <a:r>
              <a:rPr lang="en-US" sz="4000" b="1" smtClean="0">
                <a:solidFill>
                  <a:srgbClr val="0033CC"/>
                </a:solidFill>
                <a:latin typeface="Tahoma" pitchFamily="34" charset="0"/>
                <a:cs typeface="Tahoma" pitchFamily="34" charset="0"/>
              </a:rPr>
              <a:t>Học thuộc ghi nhớ</a:t>
            </a:r>
          </a:p>
          <a:p>
            <a:pPr algn="just" eaLnBrk="1" hangingPunct="1">
              <a:buFont typeface="Wingdings" pitchFamily="2" charset="2"/>
              <a:buNone/>
            </a:pPr>
            <a:endParaRPr lang="en-US" sz="4000" b="1" smtClean="0">
              <a:solidFill>
                <a:srgbClr val="0033CC"/>
              </a:solidFill>
              <a:latin typeface="Tahoma" pitchFamily="34" charset="0"/>
              <a:cs typeface="Tahoma" pitchFamily="34" charset="0"/>
            </a:endParaRPr>
          </a:p>
          <a:p>
            <a:pPr algn="ctr">
              <a:buFont typeface="Wingdings" pitchFamily="2" charset="2"/>
              <a:buChar char="F"/>
            </a:pPr>
            <a:r>
              <a:rPr lang="en-US" sz="4000" b="1" smtClean="0">
                <a:solidFill>
                  <a:srgbClr val="3333FF"/>
                </a:solidFill>
              </a:rPr>
              <a:t>Chuẩn bị bài:         Quan hệ từ</a:t>
            </a:r>
          </a:p>
        </p:txBody>
      </p:sp>
      <p:grpSp>
        <p:nvGrpSpPr>
          <p:cNvPr id="95236" name="Group 23"/>
          <p:cNvGrpSpPr>
            <a:grpSpLocks/>
          </p:cNvGrpSpPr>
          <p:nvPr/>
        </p:nvGrpSpPr>
        <p:grpSpPr bwMode="auto">
          <a:xfrm>
            <a:off x="0" y="-42863"/>
            <a:ext cx="9158288" cy="6900863"/>
            <a:chOff x="-9" y="-18"/>
            <a:chExt cx="5769" cy="4347"/>
          </a:xfrm>
        </p:grpSpPr>
        <p:pic>
          <p:nvPicPr>
            <p:cNvPr id="95238" name="Picture 24" descr="POINSET2"/>
            <p:cNvPicPr>
              <a:picLocks noChangeAspect="1" noChangeArrowheads="1"/>
            </p:cNvPicPr>
            <p:nvPr/>
          </p:nvPicPr>
          <p:blipFill>
            <a:blip r:embed="rId4"/>
            <a:srcRect/>
            <a:stretch>
              <a:fillRect/>
            </a:stretch>
          </p:blipFill>
          <p:spPr bwMode="auto">
            <a:xfrm>
              <a:off x="-9" y="-18"/>
              <a:ext cx="480" cy="960"/>
            </a:xfrm>
            <a:prstGeom prst="rect">
              <a:avLst/>
            </a:prstGeom>
            <a:noFill/>
            <a:ln w="9525">
              <a:noFill/>
              <a:miter lim="800000"/>
              <a:headEnd/>
              <a:tailEnd/>
            </a:ln>
          </p:spPr>
        </p:pic>
        <p:pic>
          <p:nvPicPr>
            <p:cNvPr id="95239" name="Picture 25" descr="POINSET2"/>
            <p:cNvPicPr>
              <a:picLocks noChangeAspect="1" noChangeArrowheads="1"/>
            </p:cNvPicPr>
            <p:nvPr/>
          </p:nvPicPr>
          <p:blipFill>
            <a:blip r:embed="rId4"/>
            <a:srcRect/>
            <a:stretch>
              <a:fillRect/>
            </a:stretch>
          </p:blipFill>
          <p:spPr bwMode="auto">
            <a:xfrm rot="10800000">
              <a:off x="5280" y="3369"/>
              <a:ext cx="480" cy="960"/>
            </a:xfrm>
            <a:prstGeom prst="rect">
              <a:avLst/>
            </a:prstGeom>
            <a:noFill/>
            <a:ln w="9525">
              <a:noFill/>
              <a:miter lim="800000"/>
              <a:headEnd/>
              <a:tailEnd/>
            </a:ln>
          </p:spPr>
        </p:pic>
        <p:pic>
          <p:nvPicPr>
            <p:cNvPr id="95240" name="Picture 26" descr="POINSET2"/>
            <p:cNvPicPr>
              <a:picLocks noChangeAspect="1" noChangeArrowheads="1"/>
            </p:cNvPicPr>
            <p:nvPr/>
          </p:nvPicPr>
          <p:blipFill>
            <a:blip r:embed="rId4"/>
            <a:srcRect/>
            <a:stretch>
              <a:fillRect/>
            </a:stretch>
          </p:blipFill>
          <p:spPr bwMode="auto">
            <a:xfrm rot="-5400000">
              <a:off x="-226" y="3577"/>
              <a:ext cx="960" cy="526"/>
            </a:xfrm>
            <a:prstGeom prst="rect">
              <a:avLst/>
            </a:prstGeom>
            <a:noFill/>
            <a:ln w="9525">
              <a:noFill/>
              <a:miter lim="800000"/>
              <a:headEnd/>
              <a:tailEnd/>
            </a:ln>
          </p:spPr>
        </p:pic>
        <p:pic>
          <p:nvPicPr>
            <p:cNvPr id="95241" name="Picture 27" descr="POINSET2"/>
            <p:cNvPicPr>
              <a:picLocks noChangeAspect="1" noChangeArrowheads="1"/>
            </p:cNvPicPr>
            <p:nvPr/>
          </p:nvPicPr>
          <p:blipFill>
            <a:blip r:embed="rId4"/>
            <a:srcRect/>
            <a:stretch>
              <a:fillRect/>
            </a:stretch>
          </p:blipFill>
          <p:spPr bwMode="auto">
            <a:xfrm rot="5400000">
              <a:off x="5003" y="280"/>
              <a:ext cx="1056" cy="459"/>
            </a:xfrm>
            <a:prstGeom prst="rect">
              <a:avLst/>
            </a:prstGeom>
            <a:noFill/>
            <a:ln w="9525">
              <a:noFill/>
              <a:miter lim="800000"/>
              <a:headEnd/>
              <a:tailEnd/>
            </a:ln>
          </p:spPr>
        </p:pic>
        <p:grpSp>
          <p:nvGrpSpPr>
            <p:cNvPr id="95242" name="Group 28"/>
            <p:cNvGrpSpPr>
              <a:grpSpLocks/>
            </p:cNvGrpSpPr>
            <p:nvPr/>
          </p:nvGrpSpPr>
          <p:grpSpPr bwMode="auto">
            <a:xfrm>
              <a:off x="462" y="0"/>
              <a:ext cx="4905" cy="96"/>
              <a:chOff x="480" y="0"/>
              <a:chExt cx="4905" cy="96"/>
            </a:xfrm>
          </p:grpSpPr>
          <p:sp>
            <p:nvSpPr>
              <p:cNvPr id="95270" name="AutoShape 29"/>
              <p:cNvSpPr>
                <a:spLocks noChangeArrowheads="1"/>
              </p:cNvSpPr>
              <p:nvPr/>
            </p:nvSpPr>
            <p:spPr bwMode="auto">
              <a:xfrm>
                <a:off x="48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sp>
            <p:nvSpPr>
              <p:cNvPr id="95271" name="AutoShape 30"/>
              <p:cNvSpPr>
                <a:spLocks noChangeArrowheads="1"/>
              </p:cNvSpPr>
              <p:nvPr/>
            </p:nvSpPr>
            <p:spPr bwMode="auto">
              <a:xfrm>
                <a:off x="89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sp>
            <p:nvSpPr>
              <p:cNvPr id="95272" name="AutoShape 31"/>
              <p:cNvSpPr>
                <a:spLocks noChangeArrowheads="1"/>
              </p:cNvSpPr>
              <p:nvPr/>
            </p:nvSpPr>
            <p:spPr bwMode="auto">
              <a:xfrm>
                <a:off x="130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sp>
            <p:nvSpPr>
              <p:cNvPr id="95273" name="AutoShape 32"/>
              <p:cNvSpPr>
                <a:spLocks noChangeArrowheads="1"/>
              </p:cNvSpPr>
              <p:nvPr/>
            </p:nvSpPr>
            <p:spPr bwMode="auto">
              <a:xfrm>
                <a:off x="171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sp>
            <p:nvSpPr>
              <p:cNvPr id="95274" name="AutoShape 33"/>
              <p:cNvSpPr>
                <a:spLocks noChangeArrowheads="1"/>
              </p:cNvSpPr>
              <p:nvPr/>
            </p:nvSpPr>
            <p:spPr bwMode="auto">
              <a:xfrm>
                <a:off x="212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sp>
            <p:nvSpPr>
              <p:cNvPr id="95275" name="AutoShape 34"/>
              <p:cNvSpPr>
                <a:spLocks noChangeArrowheads="1"/>
              </p:cNvSpPr>
              <p:nvPr/>
            </p:nvSpPr>
            <p:spPr bwMode="auto">
              <a:xfrm>
                <a:off x="253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sp>
            <p:nvSpPr>
              <p:cNvPr id="95276" name="AutoShape 35"/>
              <p:cNvSpPr>
                <a:spLocks noChangeArrowheads="1"/>
              </p:cNvSpPr>
              <p:nvPr/>
            </p:nvSpPr>
            <p:spPr bwMode="auto">
              <a:xfrm>
                <a:off x="294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sp>
            <p:nvSpPr>
              <p:cNvPr id="95277" name="AutoShape 36"/>
              <p:cNvSpPr>
                <a:spLocks noChangeArrowheads="1"/>
              </p:cNvSpPr>
              <p:nvPr/>
            </p:nvSpPr>
            <p:spPr bwMode="auto">
              <a:xfrm>
                <a:off x="336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sp>
            <p:nvSpPr>
              <p:cNvPr id="95278" name="AutoShape 37"/>
              <p:cNvSpPr>
                <a:spLocks noChangeArrowheads="1"/>
              </p:cNvSpPr>
              <p:nvPr/>
            </p:nvSpPr>
            <p:spPr bwMode="auto">
              <a:xfrm>
                <a:off x="377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sp>
            <p:nvSpPr>
              <p:cNvPr id="95279" name="AutoShape 38"/>
              <p:cNvSpPr>
                <a:spLocks noChangeArrowheads="1"/>
              </p:cNvSpPr>
              <p:nvPr/>
            </p:nvSpPr>
            <p:spPr bwMode="auto">
              <a:xfrm>
                <a:off x="418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sp>
            <p:nvSpPr>
              <p:cNvPr id="95280" name="AutoShape 39"/>
              <p:cNvSpPr>
                <a:spLocks noChangeArrowheads="1"/>
              </p:cNvSpPr>
              <p:nvPr/>
            </p:nvSpPr>
            <p:spPr bwMode="auto">
              <a:xfrm>
                <a:off x="459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sp>
            <p:nvSpPr>
              <p:cNvPr id="95281" name="AutoShape 40"/>
              <p:cNvSpPr>
                <a:spLocks noChangeArrowheads="1"/>
              </p:cNvSpPr>
              <p:nvPr/>
            </p:nvSpPr>
            <p:spPr bwMode="auto">
              <a:xfrm>
                <a:off x="500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grpSp>
        <p:grpSp>
          <p:nvGrpSpPr>
            <p:cNvPr id="95243" name="Group 41"/>
            <p:cNvGrpSpPr>
              <a:grpSpLocks/>
            </p:cNvGrpSpPr>
            <p:nvPr/>
          </p:nvGrpSpPr>
          <p:grpSpPr bwMode="auto">
            <a:xfrm>
              <a:off x="471" y="4224"/>
              <a:ext cx="4905" cy="96"/>
              <a:chOff x="480" y="0"/>
              <a:chExt cx="4905" cy="96"/>
            </a:xfrm>
          </p:grpSpPr>
          <p:sp>
            <p:nvSpPr>
              <p:cNvPr id="95258" name="AutoShape 42"/>
              <p:cNvSpPr>
                <a:spLocks noChangeArrowheads="1"/>
              </p:cNvSpPr>
              <p:nvPr/>
            </p:nvSpPr>
            <p:spPr bwMode="auto">
              <a:xfrm>
                <a:off x="48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sp>
            <p:nvSpPr>
              <p:cNvPr id="95259" name="AutoShape 43"/>
              <p:cNvSpPr>
                <a:spLocks noChangeArrowheads="1"/>
              </p:cNvSpPr>
              <p:nvPr/>
            </p:nvSpPr>
            <p:spPr bwMode="auto">
              <a:xfrm>
                <a:off x="89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sp>
            <p:nvSpPr>
              <p:cNvPr id="95260" name="AutoShape 44"/>
              <p:cNvSpPr>
                <a:spLocks noChangeArrowheads="1"/>
              </p:cNvSpPr>
              <p:nvPr/>
            </p:nvSpPr>
            <p:spPr bwMode="auto">
              <a:xfrm>
                <a:off x="130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sp>
            <p:nvSpPr>
              <p:cNvPr id="95261" name="AutoShape 45"/>
              <p:cNvSpPr>
                <a:spLocks noChangeArrowheads="1"/>
              </p:cNvSpPr>
              <p:nvPr/>
            </p:nvSpPr>
            <p:spPr bwMode="auto">
              <a:xfrm>
                <a:off x="171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sp>
            <p:nvSpPr>
              <p:cNvPr id="95262" name="AutoShape 46"/>
              <p:cNvSpPr>
                <a:spLocks noChangeArrowheads="1"/>
              </p:cNvSpPr>
              <p:nvPr/>
            </p:nvSpPr>
            <p:spPr bwMode="auto">
              <a:xfrm>
                <a:off x="212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sp>
            <p:nvSpPr>
              <p:cNvPr id="95263" name="AutoShape 47"/>
              <p:cNvSpPr>
                <a:spLocks noChangeArrowheads="1"/>
              </p:cNvSpPr>
              <p:nvPr/>
            </p:nvSpPr>
            <p:spPr bwMode="auto">
              <a:xfrm>
                <a:off x="253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sp>
            <p:nvSpPr>
              <p:cNvPr id="95264" name="AutoShape 48"/>
              <p:cNvSpPr>
                <a:spLocks noChangeArrowheads="1"/>
              </p:cNvSpPr>
              <p:nvPr/>
            </p:nvSpPr>
            <p:spPr bwMode="auto">
              <a:xfrm>
                <a:off x="294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sp>
            <p:nvSpPr>
              <p:cNvPr id="95265" name="AutoShape 49"/>
              <p:cNvSpPr>
                <a:spLocks noChangeArrowheads="1"/>
              </p:cNvSpPr>
              <p:nvPr/>
            </p:nvSpPr>
            <p:spPr bwMode="auto">
              <a:xfrm>
                <a:off x="336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sp>
            <p:nvSpPr>
              <p:cNvPr id="95266" name="AutoShape 50"/>
              <p:cNvSpPr>
                <a:spLocks noChangeArrowheads="1"/>
              </p:cNvSpPr>
              <p:nvPr/>
            </p:nvSpPr>
            <p:spPr bwMode="auto">
              <a:xfrm>
                <a:off x="377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sp>
            <p:nvSpPr>
              <p:cNvPr id="95267" name="AutoShape 51"/>
              <p:cNvSpPr>
                <a:spLocks noChangeArrowheads="1"/>
              </p:cNvSpPr>
              <p:nvPr/>
            </p:nvSpPr>
            <p:spPr bwMode="auto">
              <a:xfrm>
                <a:off x="418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sp>
            <p:nvSpPr>
              <p:cNvPr id="95268" name="AutoShape 52"/>
              <p:cNvSpPr>
                <a:spLocks noChangeArrowheads="1"/>
              </p:cNvSpPr>
              <p:nvPr/>
            </p:nvSpPr>
            <p:spPr bwMode="auto">
              <a:xfrm>
                <a:off x="459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sp>
            <p:nvSpPr>
              <p:cNvPr id="95269" name="AutoShape 53"/>
              <p:cNvSpPr>
                <a:spLocks noChangeArrowheads="1"/>
              </p:cNvSpPr>
              <p:nvPr/>
            </p:nvSpPr>
            <p:spPr bwMode="auto">
              <a:xfrm>
                <a:off x="500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grpSp>
        <p:grpSp>
          <p:nvGrpSpPr>
            <p:cNvPr id="95244" name="Group 54"/>
            <p:cNvGrpSpPr>
              <a:grpSpLocks/>
            </p:cNvGrpSpPr>
            <p:nvPr/>
          </p:nvGrpSpPr>
          <p:grpSpPr bwMode="auto">
            <a:xfrm>
              <a:off x="7" y="910"/>
              <a:ext cx="96" cy="2439"/>
              <a:chOff x="-2" y="865"/>
              <a:chExt cx="96" cy="2439"/>
            </a:xfrm>
          </p:grpSpPr>
          <p:sp>
            <p:nvSpPr>
              <p:cNvPr id="95252" name="AutoShape 55"/>
              <p:cNvSpPr>
                <a:spLocks noChangeArrowheads="1"/>
              </p:cNvSpPr>
              <p:nvPr/>
            </p:nvSpPr>
            <p:spPr bwMode="auto">
              <a:xfrm rot="5400000">
                <a:off x="-146" y="1009"/>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sp>
            <p:nvSpPr>
              <p:cNvPr id="95253" name="AutoShape 56"/>
              <p:cNvSpPr>
                <a:spLocks noChangeArrowheads="1"/>
              </p:cNvSpPr>
              <p:nvPr/>
            </p:nvSpPr>
            <p:spPr bwMode="auto">
              <a:xfrm rot="5400000">
                <a:off x="-146" y="142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sp>
            <p:nvSpPr>
              <p:cNvPr id="95254" name="AutoShape 57"/>
              <p:cNvSpPr>
                <a:spLocks noChangeArrowheads="1"/>
              </p:cNvSpPr>
              <p:nvPr/>
            </p:nvSpPr>
            <p:spPr bwMode="auto">
              <a:xfrm rot="5400000">
                <a:off x="-146" y="1834"/>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sp>
            <p:nvSpPr>
              <p:cNvPr id="95255" name="AutoShape 58"/>
              <p:cNvSpPr>
                <a:spLocks noChangeArrowheads="1"/>
              </p:cNvSpPr>
              <p:nvPr/>
            </p:nvSpPr>
            <p:spPr bwMode="auto">
              <a:xfrm rot="5400000">
                <a:off x="-146" y="2248"/>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sp>
            <p:nvSpPr>
              <p:cNvPr id="95256" name="AutoShape 59"/>
              <p:cNvSpPr>
                <a:spLocks noChangeArrowheads="1"/>
              </p:cNvSpPr>
              <p:nvPr/>
            </p:nvSpPr>
            <p:spPr bwMode="auto">
              <a:xfrm rot="5400000">
                <a:off x="-146" y="2653"/>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sp>
            <p:nvSpPr>
              <p:cNvPr id="95257" name="AutoShape 60"/>
              <p:cNvSpPr>
                <a:spLocks noChangeArrowheads="1"/>
              </p:cNvSpPr>
              <p:nvPr/>
            </p:nvSpPr>
            <p:spPr bwMode="auto">
              <a:xfrm rot="5400000">
                <a:off x="-146" y="3064"/>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grpSp>
        <p:grpSp>
          <p:nvGrpSpPr>
            <p:cNvPr id="95245" name="Group 61"/>
            <p:cNvGrpSpPr>
              <a:grpSpLocks/>
            </p:cNvGrpSpPr>
            <p:nvPr/>
          </p:nvGrpSpPr>
          <p:grpSpPr bwMode="auto">
            <a:xfrm>
              <a:off x="5655" y="1014"/>
              <a:ext cx="96" cy="2439"/>
              <a:chOff x="-2" y="865"/>
              <a:chExt cx="96" cy="2439"/>
            </a:xfrm>
          </p:grpSpPr>
          <p:sp>
            <p:nvSpPr>
              <p:cNvPr id="95246" name="AutoShape 62"/>
              <p:cNvSpPr>
                <a:spLocks noChangeArrowheads="1"/>
              </p:cNvSpPr>
              <p:nvPr/>
            </p:nvSpPr>
            <p:spPr bwMode="auto">
              <a:xfrm rot="5400000">
                <a:off x="-146" y="1009"/>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sp>
            <p:nvSpPr>
              <p:cNvPr id="95247" name="AutoShape 63"/>
              <p:cNvSpPr>
                <a:spLocks noChangeArrowheads="1"/>
              </p:cNvSpPr>
              <p:nvPr/>
            </p:nvSpPr>
            <p:spPr bwMode="auto">
              <a:xfrm rot="5400000">
                <a:off x="-146" y="142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sp>
            <p:nvSpPr>
              <p:cNvPr id="95248" name="AutoShape 64"/>
              <p:cNvSpPr>
                <a:spLocks noChangeArrowheads="1"/>
              </p:cNvSpPr>
              <p:nvPr/>
            </p:nvSpPr>
            <p:spPr bwMode="auto">
              <a:xfrm rot="5400000">
                <a:off x="-146" y="1834"/>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sp>
            <p:nvSpPr>
              <p:cNvPr id="95249" name="AutoShape 65"/>
              <p:cNvSpPr>
                <a:spLocks noChangeArrowheads="1"/>
              </p:cNvSpPr>
              <p:nvPr/>
            </p:nvSpPr>
            <p:spPr bwMode="auto">
              <a:xfrm rot="5400000">
                <a:off x="-146" y="2248"/>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sp>
            <p:nvSpPr>
              <p:cNvPr id="95250" name="AutoShape 66"/>
              <p:cNvSpPr>
                <a:spLocks noChangeArrowheads="1"/>
              </p:cNvSpPr>
              <p:nvPr/>
            </p:nvSpPr>
            <p:spPr bwMode="auto">
              <a:xfrm rot="5400000">
                <a:off x="-146" y="2653"/>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sp>
            <p:nvSpPr>
              <p:cNvPr id="95251" name="AutoShape 67"/>
              <p:cNvSpPr>
                <a:spLocks noChangeArrowheads="1"/>
              </p:cNvSpPr>
              <p:nvPr/>
            </p:nvSpPr>
            <p:spPr bwMode="auto">
              <a:xfrm rot="5400000">
                <a:off x="-146" y="3064"/>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a:spcBef>
                    <a:spcPct val="50000"/>
                  </a:spcBef>
                </a:pPr>
                <a:endParaRPr lang="vi-VN" sz="2400">
                  <a:solidFill>
                    <a:srgbClr val="000000"/>
                  </a:solidFill>
                  <a:latin typeface=".VnTime" pitchFamily="34" charset="0"/>
                </a:endParaRPr>
              </a:p>
            </p:txBody>
          </p:sp>
        </p:grpSp>
      </p:grpSp>
      <p:sp>
        <p:nvSpPr>
          <p:cNvPr id="95237" name="TextBox 26"/>
          <p:cNvSpPr txBox="1">
            <a:spLocks noChangeArrowheads="1"/>
          </p:cNvSpPr>
          <p:nvPr/>
        </p:nvSpPr>
        <p:spPr bwMode="auto">
          <a:xfrm>
            <a:off x="762000" y="0"/>
            <a:ext cx="7924800" cy="1860550"/>
          </a:xfrm>
          <a:prstGeom prst="rect">
            <a:avLst/>
          </a:prstGeom>
          <a:noFill/>
          <a:ln w="9525">
            <a:noFill/>
            <a:miter lim="800000"/>
            <a:headEnd/>
            <a:tailEnd/>
          </a:ln>
        </p:spPr>
        <p:txBody>
          <a:bodyPr>
            <a:spAutoFit/>
          </a:bodyPr>
          <a:lstStyle/>
          <a:p>
            <a:pPr algn="ctr" defTabSz="914400"/>
            <a:endParaRPr lang="en-US" sz="3200">
              <a:latin typeface="Times New Roman" pitchFamily="18" charset="0"/>
              <a:cs typeface="Times New Roman" pitchFamily="18" charset="0"/>
            </a:endParaRPr>
          </a:p>
          <a:p>
            <a:pPr algn="ctr" defTabSz="914400"/>
            <a:r>
              <a:rPr lang="en-US" sz="2800" b="1" u="sng"/>
              <a:t>Luyện từ và câu</a:t>
            </a:r>
            <a:r>
              <a:rPr lang="en-US" sz="2800"/>
              <a:t>:</a:t>
            </a:r>
          </a:p>
          <a:p>
            <a:pPr algn="ctr" defTabSz="914400"/>
            <a:r>
              <a:rPr lang="en-US" sz="2800" b="1" u="sng">
                <a:solidFill>
                  <a:srgbClr val="FF0000"/>
                </a:solidFill>
              </a:rPr>
              <a:t>Bài</a:t>
            </a:r>
            <a:r>
              <a:rPr lang="en-US" sz="2800" b="1">
                <a:solidFill>
                  <a:srgbClr val="FF0000"/>
                </a:solidFill>
              </a:rPr>
              <a:t>: Đại từ xưng hô ( trang 104)</a:t>
            </a:r>
          </a:p>
          <a:p>
            <a:pPr algn="ctr" defTabSz="914400"/>
            <a:endParaRPr lang="en-US" sz="2800">
              <a:solidFill>
                <a:srgbClr val="FF0000"/>
              </a:solidFill>
              <a:cs typeface="Times New Roman" pitchFamily="18" charset="0"/>
            </a:endParaRPr>
          </a:p>
        </p:txBody>
      </p:sp>
    </p:spTree>
  </p:cSld>
  <p:clrMapOvr>
    <a:masterClrMapping/>
  </p:clrMapOvr>
  <p:transition spd="slow">
    <p:wipe/>
    <p:sndAc>
      <p:end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Google Shape;445;p17"/>
          <p:cNvPicPr preferRelativeResize="0">
            <a:picLocks noChangeAspect="1" noChangeArrowheads="1"/>
          </p:cNvPicPr>
          <p:nvPr/>
        </p:nvPicPr>
        <p:blipFill>
          <a:blip r:embed="rId3"/>
          <a:srcRect t="3561" b="12057"/>
          <a:stretch>
            <a:fillRect/>
          </a:stretch>
        </p:blipFill>
        <p:spPr bwMode="auto">
          <a:xfrm>
            <a:off x="0" y="889000"/>
            <a:ext cx="9144000" cy="5080000"/>
          </a:xfrm>
          <a:prstGeom prst="rect">
            <a:avLst/>
          </a:prstGeom>
          <a:noFill/>
          <a:ln w="9525">
            <a:noFill/>
            <a:miter lim="800000"/>
            <a:headEnd/>
            <a:tailEnd/>
          </a:ln>
        </p:spPr>
      </p:pic>
      <p:sp>
        <p:nvSpPr>
          <p:cNvPr id="446" name="Google Shape;446;p17">
            <a:extLst>
              <a:ext uri="{FF2B5EF4-FFF2-40B4-BE49-F238E27FC236}"/>
            </a:extLst>
          </p:cNvPr>
          <p:cNvSpPr/>
          <p:nvPr/>
        </p:nvSpPr>
        <p:spPr>
          <a:xfrm>
            <a:off x="1319613" y="2152721"/>
            <a:ext cx="6768116" cy="902711"/>
          </a:xfrm>
          <a:prstGeom prst="rect">
            <a:avLst/>
          </a:prstGeom>
          <a:noFill/>
          <a:ln>
            <a:noFill/>
          </a:ln>
        </p:spPr>
        <p:txBody>
          <a:bodyPr spcFirstLastPara="1" lIns="81267" tIns="40622" rIns="81267" bIns="40622">
            <a:spAutoFit/>
          </a:bodyPr>
          <a:lstStyle/>
          <a:p>
            <a:pPr algn="ctr" defTabSz="914400" fontAlgn="auto">
              <a:spcBef>
                <a:spcPts val="0"/>
              </a:spcBef>
              <a:spcAft>
                <a:spcPts val="0"/>
              </a:spcAft>
              <a:buClr>
                <a:srgbClr val="FFFFFF"/>
              </a:buClr>
              <a:buSzPts val="6000"/>
              <a:defRPr/>
            </a:pPr>
            <a:r>
              <a:rPr lang="en-US" sz="5333" b="1" dirty="0">
                <a:solidFill>
                  <a:srgbClr val="FFFFFF"/>
                </a:solidFill>
                <a:highlight>
                  <a:srgbClr val="800080"/>
                </a:highlight>
                <a:latin typeface="Arial"/>
                <a:ea typeface="Arial"/>
                <a:cs typeface="Arial"/>
                <a:sym typeface="Arial"/>
              </a:rPr>
              <a:t>CHÀO TẠM BIỆT CÁC EM </a:t>
            </a:r>
            <a:endParaRPr sz="1630" dirty="0">
              <a:cs typeface="+mn-cs"/>
            </a:endParaRPr>
          </a:p>
        </p:txBody>
      </p:sp>
      <p:sp>
        <p:nvSpPr>
          <p:cNvPr id="97283" name="WordArt 7"/>
          <p:cNvSpPr>
            <a:spLocks noChangeArrowheads="1" noChangeShapeType="1" noTextEdit="1"/>
          </p:cNvSpPr>
          <p:nvPr/>
        </p:nvSpPr>
        <p:spPr bwMode="auto">
          <a:xfrm>
            <a:off x="765175" y="536575"/>
            <a:ext cx="7615238" cy="1506538"/>
          </a:xfrm>
          <a:prstGeom prst="rect">
            <a:avLst/>
          </a:prstGeom>
        </p:spPr>
        <p:txBody>
          <a:bodyPr wrap="none" fromWordArt="1">
            <a:prstTxWarp prst="textWave1">
              <a:avLst>
                <a:gd name="adj1" fmla="val 13005"/>
                <a:gd name="adj2" fmla="val 0"/>
              </a:avLst>
            </a:prstTxWarp>
            <a:scene3d>
              <a:camera prst="legacyObliqueTopRight"/>
              <a:lightRig rig="legacyFlat3" dir="b"/>
            </a:scene3d>
            <a:sp3d extrusionH="430200" prstMaterial="legacyMatte">
              <a:extrusionClr>
                <a:srgbClr val="FFFF99"/>
              </a:extrusionClr>
            </a:sp3d>
          </a:bodyPr>
          <a:lstStyle/>
          <a:p>
            <a:pPr algn="ctr"/>
            <a:r>
              <a:rPr lang="en-US" sz="1778" b="1" kern="10">
                <a:ln w="9525">
                  <a:round/>
                  <a:headEnd/>
                  <a:tailEnd/>
                </a:ln>
                <a:solidFill>
                  <a:srgbClr val="FF3300"/>
                </a:solidFill>
                <a:latin typeface="Times New Roman"/>
                <a:cs typeface="Times New Roman"/>
              </a:rPr>
              <a:t>Tiết học kết thúc</a:t>
            </a:r>
          </a:p>
        </p:txBody>
      </p:sp>
    </p:spTree>
  </p:cSld>
  <p:clrMapOvr>
    <a:masterClrMapping/>
  </p:clrMapOvr>
  <p:transition>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94" name="Text Box 10"/>
          <p:cNvSpPr txBox="1">
            <a:spLocks noChangeArrowheads="1"/>
          </p:cNvSpPr>
          <p:nvPr/>
        </p:nvSpPr>
        <p:spPr bwMode="auto">
          <a:xfrm>
            <a:off x="398463" y="4648200"/>
            <a:ext cx="8458200" cy="2062163"/>
          </a:xfrm>
          <a:prstGeom prst="rect">
            <a:avLst/>
          </a:prstGeom>
          <a:noFill/>
          <a:ln w="9525">
            <a:noFill/>
            <a:miter lim="800000"/>
            <a:headEnd/>
            <a:tailEnd/>
          </a:ln>
        </p:spPr>
        <p:txBody>
          <a:bodyPr lIns="91384" tIns="45693" rIns="91384" bIns="45693">
            <a:spAutoFit/>
          </a:bodyPr>
          <a:lstStyle/>
          <a:p>
            <a:pPr algn="ctr">
              <a:spcBef>
                <a:spcPct val="50000"/>
              </a:spcBef>
            </a:pPr>
            <a:r>
              <a:rPr lang="en-US" sz="3200">
                <a:solidFill>
                  <a:srgbClr val="0000FF"/>
                </a:solidFill>
              </a:rPr>
              <a:t>Cái cò, cái vạc, cái nông,</a:t>
            </a:r>
          </a:p>
          <a:p>
            <a:pPr algn="ctr">
              <a:spcBef>
                <a:spcPct val="50000"/>
              </a:spcBef>
            </a:pPr>
            <a:r>
              <a:rPr lang="en-US" sz="3200">
                <a:solidFill>
                  <a:srgbClr val="0000FF"/>
                </a:solidFill>
              </a:rPr>
              <a:t>Sao mày giẫm lúa nhà ông, hỡi cò ?</a:t>
            </a:r>
          </a:p>
          <a:p>
            <a:pPr algn="ctr">
              <a:spcBef>
                <a:spcPct val="50000"/>
              </a:spcBef>
            </a:pPr>
            <a:endParaRPr lang="en-US" sz="3200">
              <a:solidFill>
                <a:srgbClr val="0000FF"/>
              </a:solidFill>
            </a:endParaRPr>
          </a:p>
        </p:txBody>
      </p:sp>
      <p:sp>
        <p:nvSpPr>
          <p:cNvPr id="170004" name="Line 20"/>
          <p:cNvSpPr>
            <a:spLocks noChangeShapeType="1"/>
          </p:cNvSpPr>
          <p:nvPr/>
        </p:nvSpPr>
        <p:spPr bwMode="auto">
          <a:xfrm>
            <a:off x="2133600" y="5867400"/>
            <a:ext cx="685800" cy="0"/>
          </a:xfrm>
          <a:prstGeom prst="line">
            <a:avLst/>
          </a:prstGeom>
          <a:noFill/>
          <a:ln w="38100">
            <a:solidFill>
              <a:srgbClr val="009900"/>
            </a:solidFill>
            <a:round/>
            <a:headEnd/>
            <a:tailEnd/>
          </a:ln>
        </p:spPr>
        <p:txBody>
          <a:bodyPr lIns="91384" tIns="45693" rIns="91384" bIns="45693"/>
          <a:lstStyle/>
          <a:p>
            <a:endParaRPr lang="en-US"/>
          </a:p>
        </p:txBody>
      </p:sp>
      <p:sp>
        <p:nvSpPr>
          <p:cNvPr id="170005" name="Line 21"/>
          <p:cNvSpPr>
            <a:spLocks noChangeShapeType="1"/>
          </p:cNvSpPr>
          <p:nvPr/>
        </p:nvSpPr>
        <p:spPr bwMode="auto">
          <a:xfrm>
            <a:off x="5410200" y="5867400"/>
            <a:ext cx="781050" cy="0"/>
          </a:xfrm>
          <a:prstGeom prst="line">
            <a:avLst/>
          </a:prstGeom>
          <a:noFill/>
          <a:ln w="38100">
            <a:solidFill>
              <a:srgbClr val="009900"/>
            </a:solidFill>
            <a:round/>
            <a:headEnd/>
            <a:tailEnd/>
          </a:ln>
        </p:spPr>
        <p:txBody>
          <a:bodyPr lIns="91384" tIns="45693" rIns="91384" bIns="45693"/>
          <a:lstStyle/>
          <a:p>
            <a:endParaRPr lang="en-US"/>
          </a:p>
        </p:txBody>
      </p:sp>
      <p:sp>
        <p:nvSpPr>
          <p:cNvPr id="170006" name="Text Box 22"/>
          <p:cNvSpPr txBox="1">
            <a:spLocks noChangeArrowheads="1"/>
          </p:cNvSpPr>
          <p:nvPr/>
        </p:nvSpPr>
        <p:spPr bwMode="auto">
          <a:xfrm>
            <a:off x="485775" y="3073400"/>
            <a:ext cx="5314950" cy="708025"/>
          </a:xfrm>
          <a:prstGeom prst="rect">
            <a:avLst/>
          </a:prstGeom>
          <a:noFill/>
          <a:ln w="9525">
            <a:noFill/>
            <a:miter lim="800000"/>
            <a:headEnd/>
            <a:tailEnd/>
          </a:ln>
        </p:spPr>
        <p:txBody>
          <a:bodyPr wrap="none" lIns="91384" tIns="45693" rIns="91384" bIns="45693">
            <a:spAutoFit/>
          </a:bodyPr>
          <a:lstStyle/>
          <a:p>
            <a:r>
              <a:rPr lang="en-US" sz="4000" b="1">
                <a:solidFill>
                  <a:srgbClr val="000066"/>
                </a:solidFill>
              </a:rPr>
              <a:t>1. Thế nào là đại từ ?</a:t>
            </a:r>
          </a:p>
        </p:txBody>
      </p:sp>
      <p:sp>
        <p:nvSpPr>
          <p:cNvPr id="170007" name="Text Box 23"/>
          <p:cNvSpPr txBox="1">
            <a:spLocks noChangeArrowheads="1"/>
          </p:cNvSpPr>
          <p:nvPr/>
        </p:nvSpPr>
        <p:spPr bwMode="auto">
          <a:xfrm>
            <a:off x="434975" y="3886200"/>
            <a:ext cx="8215313" cy="646113"/>
          </a:xfrm>
          <a:prstGeom prst="rect">
            <a:avLst/>
          </a:prstGeom>
          <a:noFill/>
          <a:ln w="9525">
            <a:noFill/>
            <a:miter lim="800000"/>
            <a:headEnd/>
            <a:tailEnd/>
          </a:ln>
        </p:spPr>
        <p:txBody>
          <a:bodyPr wrap="none" lIns="91384" tIns="45693" rIns="91384" bIns="45693">
            <a:spAutoFit/>
          </a:bodyPr>
          <a:lstStyle/>
          <a:p>
            <a:r>
              <a:rPr lang="en-US" sz="3600" b="1">
                <a:solidFill>
                  <a:srgbClr val="FF0066"/>
                </a:solidFill>
              </a:rPr>
              <a:t>2. Tìm đại từ trong 2 câu ca dao sau:</a:t>
            </a:r>
          </a:p>
        </p:txBody>
      </p:sp>
      <p:sp>
        <p:nvSpPr>
          <p:cNvPr id="78854" name="WordArt 5"/>
          <p:cNvSpPr>
            <a:spLocks noChangeArrowheads="1" noChangeShapeType="1" noTextEdit="1"/>
          </p:cNvSpPr>
          <p:nvPr/>
        </p:nvSpPr>
        <p:spPr bwMode="auto">
          <a:xfrm>
            <a:off x="228600" y="152400"/>
            <a:ext cx="7543800" cy="215265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r>
              <a:rPr lang="en-US" sz="3600" b="1" kern="10">
                <a:ln w="9525">
                  <a:round/>
                  <a:headEnd/>
                  <a:tailEnd/>
                </a:ln>
                <a:solidFill>
                  <a:srgbClr val="002060"/>
                </a:solidFill>
                <a:latin typeface="Arial"/>
                <a:cs typeface="Arial"/>
              </a:rPr>
              <a:t>KHỞI ĐỘNG</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0006"/>
                                        </p:tgtEl>
                                        <p:attrNameLst>
                                          <p:attrName>style.visibility</p:attrName>
                                        </p:attrNameLst>
                                      </p:cBhvr>
                                      <p:to>
                                        <p:strVal val="visible"/>
                                      </p:to>
                                    </p:set>
                                    <p:animEffect transition="in" filter="blinds(horizontal)">
                                      <p:cBhvr>
                                        <p:cTn id="7" dur="500"/>
                                        <p:tgtEl>
                                          <p:spTgt spid="1700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0007"/>
                                        </p:tgtEl>
                                        <p:attrNameLst>
                                          <p:attrName>style.visibility</p:attrName>
                                        </p:attrNameLst>
                                      </p:cBhvr>
                                      <p:to>
                                        <p:strVal val="visible"/>
                                      </p:to>
                                    </p:set>
                                    <p:animEffect transition="in" filter="blinds(horizontal)">
                                      <p:cBhvr>
                                        <p:cTn id="12" dur="500"/>
                                        <p:tgtEl>
                                          <p:spTgt spid="170007"/>
                                        </p:tgtEl>
                                      </p:cBhvr>
                                    </p:animEffect>
                                  </p:childTnLst>
                                </p:cTn>
                              </p:par>
                            </p:childTnLst>
                          </p:cTn>
                        </p:par>
                        <p:par>
                          <p:cTn id="13" fill="hold" nodeType="afterGroup">
                            <p:stCondLst>
                              <p:cond delay="500"/>
                            </p:stCondLst>
                            <p:childTnLst>
                              <p:par>
                                <p:cTn id="14" presetID="8" presetClass="entr" presetSubtype="16" fill="hold" grpId="0" nodeType="afterEffect">
                                  <p:stCondLst>
                                    <p:cond delay="0"/>
                                  </p:stCondLst>
                                  <p:childTnLst>
                                    <p:set>
                                      <p:cBhvr>
                                        <p:cTn id="15" dur="1" fill="hold">
                                          <p:stCondLst>
                                            <p:cond delay="0"/>
                                          </p:stCondLst>
                                        </p:cTn>
                                        <p:tgtEl>
                                          <p:spTgt spid="169994"/>
                                        </p:tgtEl>
                                        <p:attrNameLst>
                                          <p:attrName>style.visibility</p:attrName>
                                        </p:attrNameLst>
                                      </p:cBhvr>
                                      <p:to>
                                        <p:strVal val="visible"/>
                                      </p:to>
                                    </p:set>
                                    <p:animEffect transition="in" filter="diamond(in)">
                                      <p:cBhvr>
                                        <p:cTn id="16" dur="2000"/>
                                        <p:tgtEl>
                                          <p:spTgt spid="16999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0004"/>
                                        </p:tgtEl>
                                        <p:attrNameLst>
                                          <p:attrName>style.visibility</p:attrName>
                                        </p:attrNameLst>
                                      </p:cBhvr>
                                      <p:to>
                                        <p:strVal val="visible"/>
                                      </p:to>
                                    </p:set>
                                    <p:anim calcmode="lin" valueType="num">
                                      <p:cBhvr additive="base">
                                        <p:cTn id="21" dur="500" fill="hold"/>
                                        <p:tgtEl>
                                          <p:spTgt spid="170004"/>
                                        </p:tgtEl>
                                        <p:attrNameLst>
                                          <p:attrName>ppt_x</p:attrName>
                                        </p:attrNameLst>
                                      </p:cBhvr>
                                      <p:tavLst>
                                        <p:tav tm="0">
                                          <p:val>
                                            <p:strVal val="#ppt_x"/>
                                          </p:val>
                                        </p:tav>
                                        <p:tav tm="100000">
                                          <p:val>
                                            <p:strVal val="#ppt_x"/>
                                          </p:val>
                                        </p:tav>
                                      </p:tavLst>
                                    </p:anim>
                                    <p:anim calcmode="lin" valueType="num">
                                      <p:cBhvr additive="base">
                                        <p:cTn id="22" dur="500" fill="hold"/>
                                        <p:tgtEl>
                                          <p:spTgt spid="170004"/>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70005"/>
                                        </p:tgtEl>
                                        <p:attrNameLst>
                                          <p:attrName>style.visibility</p:attrName>
                                        </p:attrNameLst>
                                      </p:cBhvr>
                                      <p:to>
                                        <p:strVal val="visible"/>
                                      </p:to>
                                    </p:set>
                                    <p:anim calcmode="lin" valueType="num">
                                      <p:cBhvr additive="base">
                                        <p:cTn id="26" dur="500" fill="hold"/>
                                        <p:tgtEl>
                                          <p:spTgt spid="170005"/>
                                        </p:tgtEl>
                                        <p:attrNameLst>
                                          <p:attrName>ppt_x</p:attrName>
                                        </p:attrNameLst>
                                      </p:cBhvr>
                                      <p:tavLst>
                                        <p:tav tm="0">
                                          <p:val>
                                            <p:strVal val="#ppt_x"/>
                                          </p:val>
                                        </p:tav>
                                        <p:tav tm="100000">
                                          <p:val>
                                            <p:strVal val="#ppt_x"/>
                                          </p:val>
                                        </p:tav>
                                      </p:tavLst>
                                    </p:anim>
                                    <p:anim calcmode="lin" valueType="num">
                                      <p:cBhvr additive="base">
                                        <p:cTn id="27" dur="500" fill="hold"/>
                                        <p:tgtEl>
                                          <p:spTgt spid="1700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4" grpId="0"/>
      <p:bldP spid="170004" grpId="0" animBg="1"/>
      <p:bldP spid="170005" grpId="0" animBg="1"/>
      <p:bldP spid="170006" grpId="0"/>
      <p:bldP spid="17000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Box 26"/>
          <p:cNvSpPr txBox="1">
            <a:spLocks noChangeArrowheads="1"/>
          </p:cNvSpPr>
          <p:nvPr/>
        </p:nvSpPr>
        <p:spPr bwMode="auto">
          <a:xfrm>
            <a:off x="762000" y="501650"/>
            <a:ext cx="7924800" cy="946150"/>
          </a:xfrm>
          <a:prstGeom prst="rect">
            <a:avLst/>
          </a:prstGeom>
          <a:noFill/>
          <a:ln w="9525">
            <a:noFill/>
            <a:miter lim="800000"/>
            <a:headEnd/>
            <a:tailEnd/>
          </a:ln>
        </p:spPr>
        <p:txBody>
          <a:bodyPr>
            <a:spAutoFit/>
          </a:bodyPr>
          <a:lstStyle/>
          <a:p>
            <a:pPr algn="ctr" defTabSz="914400"/>
            <a:r>
              <a:rPr lang="en-US" sz="2800" b="1" u="sng"/>
              <a:t>Luyện từ và câu</a:t>
            </a:r>
            <a:r>
              <a:rPr lang="en-US" sz="2800"/>
              <a:t>:</a:t>
            </a:r>
          </a:p>
          <a:p>
            <a:pPr algn="ctr" defTabSz="914400"/>
            <a:r>
              <a:rPr lang="en-US" sz="2800" b="1" u="sng">
                <a:solidFill>
                  <a:srgbClr val="FF0000"/>
                </a:solidFill>
              </a:rPr>
              <a:t>Bài</a:t>
            </a:r>
            <a:r>
              <a:rPr lang="en-US" sz="2800" b="1">
                <a:solidFill>
                  <a:srgbClr val="FF0000"/>
                </a:solidFill>
              </a:rPr>
              <a:t>: Đại từ xưng hô ( trang 104)</a:t>
            </a:r>
            <a:endParaRPr lang="en-US" sz="2800">
              <a:solidFill>
                <a:srgbClr val="FF0000"/>
              </a:solidFill>
              <a:cs typeface="Times New Roman" pitchFamily="18" charset="0"/>
            </a:endParaRPr>
          </a:p>
        </p:txBody>
      </p:sp>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231775" y="2354263"/>
            <a:ext cx="8721725" cy="4800600"/>
          </a:xfrm>
          <a:prstGeom prst="rect">
            <a:avLst/>
          </a:prstGeom>
          <a:noFill/>
          <a:ln w="9525">
            <a:noFill/>
            <a:miter lim="800000"/>
            <a:headEnd/>
            <a:tailEnd/>
          </a:ln>
        </p:spPr>
        <p:txBody>
          <a:bodyPr lIns="91370" tIns="45688" rIns="91370" bIns="45688">
            <a:spAutoFit/>
          </a:bodyPr>
          <a:lstStyle/>
          <a:p>
            <a:pPr algn="just"/>
            <a:r>
              <a:rPr lang="vi-VN" sz="2600">
                <a:solidFill>
                  <a:srgbClr val="000000"/>
                </a:solidFill>
                <a:latin typeface="Times New Roman" pitchFamily="18" charset="0"/>
                <a:cs typeface="Times New Roman" pitchFamily="18" charset="0"/>
              </a:rPr>
              <a:t> </a:t>
            </a:r>
            <a:r>
              <a:rPr lang="en-US" sz="2600">
                <a:solidFill>
                  <a:srgbClr val="000000"/>
                </a:solidFill>
                <a:latin typeface="Times New Roman" pitchFamily="18" charset="0"/>
                <a:cs typeface="Times New Roman" pitchFamily="18" charset="0"/>
              </a:rPr>
              <a:t>       </a:t>
            </a:r>
            <a:r>
              <a:rPr lang="vi-VN" sz="2800">
                <a:solidFill>
                  <a:srgbClr val="000000"/>
                </a:solidFill>
                <a:latin typeface="Times New Roman" pitchFamily="18" charset="0"/>
                <a:cs typeface="Times New Roman" pitchFamily="18" charset="0"/>
              </a:rPr>
              <a:t>Ngày xưa có cô Hơ Bia đẹp nhưng rất lười, lại không </a:t>
            </a:r>
            <a:r>
              <a:rPr lang="en-US" sz="2800">
                <a:solidFill>
                  <a:srgbClr val="000000"/>
                </a:solidFill>
                <a:latin typeface="Times New Roman" pitchFamily="18" charset="0"/>
                <a:cs typeface="Times New Roman" pitchFamily="18" charset="0"/>
              </a:rPr>
              <a:t>b</a:t>
            </a:r>
            <a:r>
              <a:rPr lang="vi-VN" sz="2800">
                <a:solidFill>
                  <a:srgbClr val="000000"/>
                </a:solidFill>
                <a:latin typeface="Times New Roman" pitchFamily="18" charset="0"/>
                <a:cs typeface="Times New Roman" pitchFamily="18" charset="0"/>
              </a:rPr>
              <a:t>iết yêu quý cơm gạo. Một hôm, Hơ Bia ăn cơm để cơm đổ vãi lung tung. Thấy vậy, cơm hỏi:</a:t>
            </a:r>
          </a:p>
          <a:p>
            <a:pPr algn="just"/>
            <a:r>
              <a:rPr lang="vi-VN" sz="2800">
                <a:solidFill>
                  <a:srgbClr val="000000"/>
                </a:solidFill>
                <a:latin typeface="Times New Roman" pitchFamily="18" charset="0"/>
                <a:cs typeface="Times New Roman" pitchFamily="18" charset="0"/>
              </a:rPr>
              <a:t>     - </a:t>
            </a:r>
            <a:r>
              <a:rPr lang="vi-VN" sz="2800" b="1">
                <a:solidFill>
                  <a:srgbClr val="000000"/>
                </a:solidFill>
                <a:latin typeface="Times New Roman" pitchFamily="18" charset="0"/>
                <a:cs typeface="Times New Roman" pitchFamily="18" charset="0"/>
              </a:rPr>
              <a:t>Chị</a:t>
            </a:r>
            <a:r>
              <a:rPr lang="vi-VN" sz="2800">
                <a:solidFill>
                  <a:srgbClr val="000000"/>
                </a:solidFill>
                <a:latin typeface="Times New Roman" pitchFamily="18" charset="0"/>
                <a:cs typeface="Times New Roman" pitchFamily="18" charset="0"/>
              </a:rPr>
              <a:t> đẹp là nhờ cơm gạo, sao </a:t>
            </a:r>
            <a:r>
              <a:rPr lang="vi-VN" sz="2800" b="1">
                <a:solidFill>
                  <a:srgbClr val="000000"/>
                </a:solidFill>
                <a:latin typeface="Times New Roman" pitchFamily="18" charset="0"/>
                <a:cs typeface="Times New Roman" pitchFamily="18" charset="0"/>
              </a:rPr>
              <a:t>chị</a:t>
            </a:r>
            <a:r>
              <a:rPr lang="vi-VN" sz="2800">
                <a:solidFill>
                  <a:srgbClr val="000000"/>
                </a:solidFill>
                <a:latin typeface="Times New Roman" pitchFamily="18" charset="0"/>
                <a:cs typeface="Times New Roman" pitchFamily="18" charset="0"/>
              </a:rPr>
              <a:t> khinh rẻ </a:t>
            </a:r>
            <a:r>
              <a:rPr lang="vi-VN" sz="2800" b="1">
                <a:solidFill>
                  <a:srgbClr val="000000"/>
                </a:solidFill>
                <a:latin typeface="Times New Roman" pitchFamily="18" charset="0"/>
                <a:cs typeface="Times New Roman" pitchFamily="18" charset="0"/>
              </a:rPr>
              <a:t>chúng tôi</a:t>
            </a:r>
            <a:r>
              <a:rPr lang="vi-VN" sz="2800">
                <a:solidFill>
                  <a:srgbClr val="000000"/>
                </a:solidFill>
                <a:latin typeface="Times New Roman" pitchFamily="18" charset="0"/>
                <a:cs typeface="Times New Roman" pitchFamily="18" charset="0"/>
              </a:rPr>
              <a:t> thế?</a:t>
            </a:r>
          </a:p>
          <a:p>
            <a:pPr algn="just"/>
            <a:r>
              <a:rPr lang="vi-VN" sz="2800">
                <a:solidFill>
                  <a:srgbClr val="000000"/>
                </a:solidFill>
                <a:latin typeface="Times New Roman" pitchFamily="18" charset="0"/>
                <a:cs typeface="Times New Roman" pitchFamily="18" charset="0"/>
              </a:rPr>
              <a:t>     Hơ Bia giận dữ:</a:t>
            </a:r>
          </a:p>
          <a:p>
            <a:pPr algn="just"/>
            <a:r>
              <a:rPr lang="vi-VN" sz="2800">
                <a:solidFill>
                  <a:srgbClr val="000000"/>
                </a:solidFill>
                <a:latin typeface="Times New Roman" pitchFamily="18" charset="0"/>
                <a:cs typeface="Times New Roman" pitchFamily="18" charset="0"/>
              </a:rPr>
              <a:t>     - </a:t>
            </a:r>
            <a:r>
              <a:rPr lang="vi-VN" sz="2800" b="1">
                <a:solidFill>
                  <a:srgbClr val="000000"/>
                </a:solidFill>
                <a:latin typeface="Times New Roman" pitchFamily="18" charset="0"/>
                <a:cs typeface="Times New Roman" pitchFamily="18" charset="0"/>
              </a:rPr>
              <a:t>Ta</a:t>
            </a:r>
            <a:r>
              <a:rPr lang="vi-VN" sz="2800">
                <a:solidFill>
                  <a:srgbClr val="000000"/>
                </a:solidFill>
                <a:latin typeface="Times New Roman" pitchFamily="18" charset="0"/>
                <a:cs typeface="Times New Roman" pitchFamily="18" charset="0"/>
              </a:rPr>
              <a:t> đẹp là do công cha công mẹ, chứ đâu nhờ </a:t>
            </a:r>
            <a:r>
              <a:rPr lang="vi-VN" sz="2800" b="1">
                <a:solidFill>
                  <a:srgbClr val="000000"/>
                </a:solidFill>
                <a:latin typeface="Times New Roman" pitchFamily="18" charset="0"/>
                <a:cs typeface="Times New Roman" pitchFamily="18" charset="0"/>
              </a:rPr>
              <a:t>các ngươi</a:t>
            </a:r>
            <a:r>
              <a:rPr lang="vi-VN" sz="2800">
                <a:solidFill>
                  <a:srgbClr val="000000"/>
                </a:solidFill>
                <a:latin typeface="Times New Roman" pitchFamily="18" charset="0"/>
                <a:cs typeface="Times New Roman" pitchFamily="18" charset="0"/>
              </a:rPr>
              <a:t>.</a:t>
            </a:r>
          </a:p>
          <a:p>
            <a:pPr algn="just"/>
            <a:r>
              <a:rPr lang="en-US" sz="2800">
                <a:solidFill>
                  <a:srgbClr val="000000"/>
                </a:solidFill>
                <a:latin typeface="Times New Roman" pitchFamily="18" charset="0"/>
                <a:cs typeface="Times New Roman" pitchFamily="18" charset="0"/>
              </a:rPr>
              <a:t>     Nghe nói vậy, thóc gạo tức lắm. Đêm khuya, </a:t>
            </a:r>
            <a:r>
              <a:rPr lang="en-US" sz="2800" b="1">
                <a:solidFill>
                  <a:srgbClr val="000000"/>
                </a:solidFill>
                <a:latin typeface="Times New Roman" pitchFamily="18" charset="0"/>
                <a:cs typeface="Times New Roman" pitchFamily="18" charset="0"/>
              </a:rPr>
              <a:t>chúng</a:t>
            </a:r>
            <a:r>
              <a:rPr lang="en-US" sz="2800">
                <a:solidFill>
                  <a:srgbClr val="000000"/>
                </a:solidFill>
                <a:latin typeface="Times New Roman" pitchFamily="18" charset="0"/>
                <a:cs typeface="Times New Roman" pitchFamily="18" charset="0"/>
              </a:rPr>
              <a:t> rủ nhau bỏ cả vào rừng.  </a:t>
            </a:r>
          </a:p>
          <a:p>
            <a:pPr algn="r"/>
            <a:r>
              <a:rPr lang="en-US" sz="2600">
                <a:solidFill>
                  <a:srgbClr val="000000"/>
                </a:solidFill>
                <a:latin typeface="Times New Roman" pitchFamily="18" charset="0"/>
                <a:cs typeface="Times New Roman" pitchFamily="18" charset="0"/>
              </a:rPr>
              <a:t>                                                                </a:t>
            </a:r>
          </a:p>
        </p:txBody>
      </p:sp>
      <p:sp>
        <p:nvSpPr>
          <p:cNvPr id="5" name="Rectangle 8"/>
          <p:cNvSpPr>
            <a:spLocks noChangeArrowheads="1"/>
          </p:cNvSpPr>
          <p:nvPr/>
        </p:nvSpPr>
        <p:spPr bwMode="auto">
          <a:xfrm>
            <a:off x="166688" y="422275"/>
            <a:ext cx="8721725" cy="2041525"/>
          </a:xfrm>
          <a:prstGeom prst="rect">
            <a:avLst/>
          </a:prstGeom>
          <a:noFill/>
          <a:ln w="9525">
            <a:noFill/>
            <a:miter lim="800000"/>
            <a:headEnd/>
            <a:tailEnd/>
          </a:ln>
        </p:spPr>
        <p:txBody>
          <a:bodyPr lIns="91370" tIns="45688" rIns="91370" bIns="45688">
            <a:spAutoFit/>
          </a:bodyPr>
          <a:lstStyle/>
          <a:p>
            <a:pPr algn="just"/>
            <a:r>
              <a:rPr lang="en-US" sz="3200" b="1">
                <a:solidFill>
                  <a:srgbClr val="FF00FF"/>
                </a:solidFill>
                <a:latin typeface="Times New Roman" pitchFamily="18" charset="0"/>
                <a:cs typeface="Times New Roman" pitchFamily="18" charset="0"/>
              </a:rPr>
              <a:t>1. </a:t>
            </a:r>
            <a:r>
              <a:rPr lang="vi-VN" sz="3200" b="1">
                <a:solidFill>
                  <a:srgbClr val="FF00FF"/>
                </a:solidFill>
                <a:latin typeface="Times New Roman" pitchFamily="18" charset="0"/>
                <a:cs typeface="Times New Roman" pitchFamily="18" charset="0"/>
              </a:rPr>
              <a:t>Trong số các từ xưng hô được in đậm dưới đây, những </a:t>
            </a:r>
            <a:r>
              <a:rPr lang="vi-VN" sz="3200" b="1" u="sng">
                <a:solidFill>
                  <a:srgbClr val="FF00FF"/>
                </a:solidFill>
                <a:latin typeface="Times New Roman" pitchFamily="18" charset="0"/>
                <a:cs typeface="Times New Roman" pitchFamily="18" charset="0"/>
              </a:rPr>
              <a:t>từ nào chỉ người nói?</a:t>
            </a:r>
            <a:r>
              <a:rPr lang="vi-VN" sz="3200" b="1">
                <a:solidFill>
                  <a:srgbClr val="FF00FF"/>
                </a:solidFill>
                <a:latin typeface="Times New Roman" pitchFamily="18" charset="0"/>
                <a:cs typeface="Times New Roman" pitchFamily="18" charset="0"/>
              </a:rPr>
              <a:t> Những </a:t>
            </a:r>
            <a:r>
              <a:rPr lang="vi-VN" sz="3200" b="1" u="sng">
                <a:solidFill>
                  <a:srgbClr val="FF00FF"/>
                </a:solidFill>
                <a:latin typeface="Times New Roman" pitchFamily="18" charset="0"/>
                <a:cs typeface="Times New Roman" pitchFamily="18" charset="0"/>
              </a:rPr>
              <a:t>từ nào chỉ người nghe</a:t>
            </a:r>
            <a:r>
              <a:rPr lang="vi-VN" sz="3200" b="1">
                <a:solidFill>
                  <a:srgbClr val="FF00FF"/>
                </a:solidFill>
                <a:latin typeface="Times New Roman" pitchFamily="18" charset="0"/>
                <a:cs typeface="Times New Roman" pitchFamily="18" charset="0"/>
              </a:rPr>
              <a:t>? </a:t>
            </a:r>
            <a:r>
              <a:rPr lang="vi-VN" sz="3200" b="1" u="sng">
                <a:solidFill>
                  <a:srgbClr val="FF00FF"/>
                </a:solidFill>
                <a:latin typeface="Times New Roman" pitchFamily="18" charset="0"/>
                <a:cs typeface="Times New Roman" pitchFamily="18" charset="0"/>
              </a:rPr>
              <a:t>Từ nào chỉ người hay vật được nhắc tới?</a:t>
            </a:r>
          </a:p>
        </p:txBody>
      </p:sp>
      <p:sp>
        <p:nvSpPr>
          <p:cNvPr id="6" name="Text Box 3"/>
          <p:cNvSpPr txBox="1">
            <a:spLocks noChangeArrowheads="1"/>
          </p:cNvSpPr>
          <p:nvPr/>
        </p:nvSpPr>
        <p:spPr bwMode="auto">
          <a:xfrm>
            <a:off x="161925" y="-60325"/>
            <a:ext cx="2514600" cy="584200"/>
          </a:xfrm>
          <a:prstGeom prst="rect">
            <a:avLst/>
          </a:prstGeom>
          <a:noFill/>
          <a:ln w="9525">
            <a:noFill/>
            <a:miter lim="800000"/>
            <a:headEnd/>
            <a:tailEnd/>
          </a:ln>
        </p:spPr>
        <p:txBody>
          <a:bodyPr lIns="91370" tIns="45688" rIns="91370" bIns="45688">
            <a:spAutoFit/>
          </a:bodyPr>
          <a:lstStyle/>
          <a:p>
            <a:pPr eaLnBrk="0" hangingPunct="0">
              <a:spcBef>
                <a:spcPct val="50000"/>
              </a:spcBef>
            </a:pPr>
            <a:r>
              <a:rPr lang="en-US" sz="2400" b="1">
                <a:solidFill>
                  <a:srgbClr val="0000FF"/>
                </a:solidFill>
                <a:latin typeface="Times New Roman" pitchFamily="18" charset="0"/>
                <a:cs typeface="Times New Roman" pitchFamily="18" charset="0"/>
              </a:rPr>
              <a:t> </a:t>
            </a:r>
            <a:r>
              <a:rPr lang="en-US" sz="3200" b="1">
                <a:solidFill>
                  <a:srgbClr val="0000FF"/>
                </a:solidFill>
                <a:latin typeface="Times New Roman" pitchFamily="18" charset="0"/>
                <a:cs typeface="Times New Roman" pitchFamily="18" charset="0"/>
              </a:rPr>
              <a:t>I - Nhận xét</a:t>
            </a:r>
          </a:p>
        </p:txBody>
      </p:sp>
    </p:spTree>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1" name="Rectangle 9"/>
          <p:cNvSpPr>
            <a:spLocks noChangeArrowheads="1"/>
          </p:cNvSpPr>
          <p:nvPr/>
        </p:nvSpPr>
        <p:spPr bwMode="auto">
          <a:xfrm>
            <a:off x="230188" y="2014538"/>
            <a:ext cx="8721725" cy="3692525"/>
          </a:xfrm>
          <a:prstGeom prst="rect">
            <a:avLst/>
          </a:prstGeom>
          <a:noFill/>
          <a:ln w="9525">
            <a:noFill/>
            <a:miter lim="800000"/>
            <a:headEnd/>
            <a:tailEnd/>
          </a:ln>
        </p:spPr>
        <p:txBody>
          <a:bodyPr lIns="91370" tIns="45688" rIns="91370" bIns="45688">
            <a:spAutoFit/>
          </a:bodyPr>
          <a:lstStyle/>
          <a:p>
            <a:pPr algn="just"/>
            <a:r>
              <a:rPr lang="vi-VN" sz="2600">
                <a:solidFill>
                  <a:srgbClr val="000000"/>
                </a:solidFill>
                <a:latin typeface="Times New Roman" pitchFamily="18" charset="0"/>
                <a:cs typeface="Times New Roman" pitchFamily="18" charset="0"/>
              </a:rPr>
              <a:t> </a:t>
            </a:r>
            <a:r>
              <a:rPr lang="en-US" sz="2600">
                <a:solidFill>
                  <a:srgbClr val="000000"/>
                </a:solidFill>
                <a:latin typeface="Times New Roman" pitchFamily="18" charset="0"/>
                <a:cs typeface="Times New Roman" pitchFamily="18" charset="0"/>
              </a:rPr>
              <a:t>       </a:t>
            </a:r>
            <a:r>
              <a:rPr lang="vi-VN" sz="2600">
                <a:solidFill>
                  <a:srgbClr val="000000"/>
                </a:solidFill>
                <a:latin typeface="Times New Roman" pitchFamily="18" charset="0"/>
                <a:cs typeface="Times New Roman" pitchFamily="18" charset="0"/>
              </a:rPr>
              <a:t>Ngày xưa có cô Hơ Bia đẹp nhưng rất lười, lại không </a:t>
            </a:r>
            <a:r>
              <a:rPr lang="en-US" sz="2600">
                <a:solidFill>
                  <a:srgbClr val="000000"/>
                </a:solidFill>
                <a:latin typeface="Times New Roman" pitchFamily="18" charset="0"/>
                <a:cs typeface="Times New Roman" pitchFamily="18" charset="0"/>
              </a:rPr>
              <a:t>b</a:t>
            </a:r>
            <a:r>
              <a:rPr lang="vi-VN" sz="2600">
                <a:solidFill>
                  <a:srgbClr val="000000"/>
                </a:solidFill>
                <a:latin typeface="Times New Roman" pitchFamily="18" charset="0"/>
                <a:cs typeface="Times New Roman" pitchFamily="18" charset="0"/>
              </a:rPr>
              <a:t>iết yêu quý cơm gạo. Một hôm, Hơ Bia ăn cơm để cơm đổ vãi lung tung. Thấy vậy, cơm hỏi:</a:t>
            </a:r>
          </a:p>
          <a:p>
            <a:pPr algn="just"/>
            <a:r>
              <a:rPr lang="vi-VN" sz="2600">
                <a:solidFill>
                  <a:srgbClr val="000000"/>
                </a:solidFill>
                <a:latin typeface="Times New Roman" pitchFamily="18" charset="0"/>
                <a:cs typeface="Times New Roman" pitchFamily="18" charset="0"/>
              </a:rPr>
              <a:t>     - </a:t>
            </a:r>
            <a:r>
              <a:rPr lang="vi-VN" sz="2600" b="1">
                <a:solidFill>
                  <a:srgbClr val="000000"/>
                </a:solidFill>
                <a:latin typeface="Times New Roman" pitchFamily="18" charset="0"/>
                <a:cs typeface="Times New Roman" pitchFamily="18" charset="0"/>
              </a:rPr>
              <a:t>Chị</a:t>
            </a:r>
            <a:r>
              <a:rPr lang="vi-VN" sz="2600">
                <a:solidFill>
                  <a:srgbClr val="000000"/>
                </a:solidFill>
                <a:latin typeface="Times New Roman" pitchFamily="18" charset="0"/>
                <a:cs typeface="Times New Roman" pitchFamily="18" charset="0"/>
              </a:rPr>
              <a:t> đẹp là nhờ cơm gạo, sao </a:t>
            </a:r>
            <a:r>
              <a:rPr lang="vi-VN" sz="2600" b="1">
                <a:solidFill>
                  <a:srgbClr val="000000"/>
                </a:solidFill>
                <a:latin typeface="Times New Roman" pitchFamily="18" charset="0"/>
                <a:cs typeface="Times New Roman" pitchFamily="18" charset="0"/>
              </a:rPr>
              <a:t>chị</a:t>
            </a:r>
            <a:r>
              <a:rPr lang="vi-VN" sz="2600">
                <a:solidFill>
                  <a:srgbClr val="000000"/>
                </a:solidFill>
                <a:latin typeface="Times New Roman" pitchFamily="18" charset="0"/>
                <a:cs typeface="Times New Roman" pitchFamily="18" charset="0"/>
              </a:rPr>
              <a:t> khinh rẻ </a:t>
            </a:r>
            <a:r>
              <a:rPr lang="vi-VN" sz="2600" b="1">
                <a:solidFill>
                  <a:srgbClr val="000000"/>
                </a:solidFill>
                <a:latin typeface="Times New Roman" pitchFamily="18" charset="0"/>
                <a:cs typeface="Times New Roman" pitchFamily="18" charset="0"/>
              </a:rPr>
              <a:t>chúng tôi</a:t>
            </a:r>
            <a:r>
              <a:rPr lang="vi-VN" sz="2600">
                <a:solidFill>
                  <a:srgbClr val="000000"/>
                </a:solidFill>
                <a:latin typeface="Times New Roman" pitchFamily="18" charset="0"/>
                <a:cs typeface="Times New Roman" pitchFamily="18" charset="0"/>
              </a:rPr>
              <a:t> thế?</a:t>
            </a:r>
          </a:p>
          <a:p>
            <a:pPr algn="just"/>
            <a:r>
              <a:rPr lang="vi-VN" sz="2600">
                <a:solidFill>
                  <a:srgbClr val="000000"/>
                </a:solidFill>
                <a:latin typeface="Times New Roman" pitchFamily="18" charset="0"/>
                <a:cs typeface="Times New Roman" pitchFamily="18" charset="0"/>
              </a:rPr>
              <a:t>     Hơ Bia giận dữ:</a:t>
            </a:r>
          </a:p>
          <a:p>
            <a:pPr algn="just"/>
            <a:r>
              <a:rPr lang="vi-VN" sz="2600">
                <a:solidFill>
                  <a:srgbClr val="000000"/>
                </a:solidFill>
                <a:latin typeface="Times New Roman" pitchFamily="18" charset="0"/>
                <a:cs typeface="Times New Roman" pitchFamily="18" charset="0"/>
              </a:rPr>
              <a:t>     - </a:t>
            </a:r>
            <a:r>
              <a:rPr lang="vi-VN" sz="2600" b="1">
                <a:solidFill>
                  <a:srgbClr val="000000"/>
                </a:solidFill>
                <a:latin typeface="Times New Roman" pitchFamily="18" charset="0"/>
                <a:cs typeface="Times New Roman" pitchFamily="18" charset="0"/>
              </a:rPr>
              <a:t>Ta</a:t>
            </a:r>
            <a:r>
              <a:rPr lang="vi-VN" sz="2600">
                <a:solidFill>
                  <a:srgbClr val="000000"/>
                </a:solidFill>
                <a:latin typeface="Times New Roman" pitchFamily="18" charset="0"/>
                <a:cs typeface="Times New Roman" pitchFamily="18" charset="0"/>
              </a:rPr>
              <a:t> đẹp là do công cha công mẹ, chứ đâu nhờ </a:t>
            </a:r>
            <a:r>
              <a:rPr lang="vi-VN" sz="2600" b="1">
                <a:solidFill>
                  <a:srgbClr val="000000"/>
                </a:solidFill>
                <a:latin typeface="Times New Roman" pitchFamily="18" charset="0"/>
                <a:cs typeface="Times New Roman" pitchFamily="18" charset="0"/>
              </a:rPr>
              <a:t>các ngươi</a:t>
            </a:r>
            <a:r>
              <a:rPr lang="vi-VN" sz="2600">
                <a:solidFill>
                  <a:srgbClr val="000000"/>
                </a:solidFill>
                <a:latin typeface="Times New Roman" pitchFamily="18" charset="0"/>
                <a:cs typeface="Times New Roman" pitchFamily="18" charset="0"/>
              </a:rPr>
              <a:t>.</a:t>
            </a:r>
          </a:p>
          <a:p>
            <a:pPr algn="just"/>
            <a:r>
              <a:rPr lang="en-US" sz="2600">
                <a:solidFill>
                  <a:srgbClr val="000000"/>
                </a:solidFill>
                <a:latin typeface="Times New Roman" pitchFamily="18" charset="0"/>
                <a:cs typeface="Times New Roman" pitchFamily="18" charset="0"/>
              </a:rPr>
              <a:t>     Nghe nói vậy, thóc gạo tức lắm. Đêm khuya, </a:t>
            </a:r>
            <a:r>
              <a:rPr lang="en-US" sz="2600" b="1">
                <a:solidFill>
                  <a:srgbClr val="000000"/>
                </a:solidFill>
                <a:latin typeface="Times New Roman" pitchFamily="18" charset="0"/>
                <a:cs typeface="Times New Roman" pitchFamily="18" charset="0"/>
              </a:rPr>
              <a:t>chúng</a:t>
            </a:r>
            <a:r>
              <a:rPr lang="en-US" sz="2600">
                <a:solidFill>
                  <a:srgbClr val="000000"/>
                </a:solidFill>
                <a:latin typeface="Times New Roman" pitchFamily="18" charset="0"/>
                <a:cs typeface="Times New Roman" pitchFamily="18" charset="0"/>
              </a:rPr>
              <a:t> rủ nhau bỏ cả vào rừng.  </a:t>
            </a:r>
          </a:p>
          <a:p>
            <a:pPr algn="r"/>
            <a:r>
              <a:rPr lang="en-US" sz="2600">
                <a:solidFill>
                  <a:srgbClr val="000000"/>
                </a:solidFill>
                <a:latin typeface="Times New Roman" pitchFamily="18" charset="0"/>
                <a:cs typeface="Times New Roman" pitchFamily="18" charset="0"/>
              </a:rPr>
              <a:t>Theo Truyện cổ Ê-đê                                                                 </a:t>
            </a:r>
          </a:p>
        </p:txBody>
      </p:sp>
      <p:sp>
        <p:nvSpPr>
          <p:cNvPr id="81922" name="Rectangle 8"/>
          <p:cNvSpPr>
            <a:spLocks noChangeArrowheads="1"/>
          </p:cNvSpPr>
          <p:nvPr/>
        </p:nvSpPr>
        <p:spPr bwMode="auto">
          <a:xfrm>
            <a:off x="228600" y="423863"/>
            <a:ext cx="8721725" cy="1292225"/>
          </a:xfrm>
          <a:prstGeom prst="rect">
            <a:avLst/>
          </a:prstGeom>
          <a:noFill/>
          <a:ln w="9525">
            <a:noFill/>
            <a:miter lim="800000"/>
            <a:headEnd/>
            <a:tailEnd/>
          </a:ln>
        </p:spPr>
        <p:txBody>
          <a:bodyPr lIns="91370" tIns="45688" rIns="91370" bIns="45688">
            <a:spAutoFit/>
          </a:bodyPr>
          <a:lstStyle/>
          <a:p>
            <a:pPr algn="just"/>
            <a:r>
              <a:rPr lang="en-US" sz="2600" b="1">
                <a:solidFill>
                  <a:srgbClr val="000000"/>
                </a:solidFill>
                <a:latin typeface="Times New Roman" pitchFamily="18" charset="0"/>
                <a:cs typeface="Times New Roman" pitchFamily="18" charset="0"/>
              </a:rPr>
              <a:t>1. </a:t>
            </a:r>
            <a:r>
              <a:rPr lang="vi-VN" sz="2600" b="1">
                <a:solidFill>
                  <a:srgbClr val="000000"/>
                </a:solidFill>
                <a:latin typeface="Times New Roman" pitchFamily="18" charset="0"/>
                <a:cs typeface="Times New Roman" pitchFamily="18" charset="0"/>
              </a:rPr>
              <a:t>Trong số các từ xưng hô được in đậm dưới đây, những từ nào chỉ người nói? Những từ nào chỉ người nghe? Từ nào chỉ người hay vật được nhắc tới?</a:t>
            </a:r>
          </a:p>
        </p:txBody>
      </p:sp>
      <p:sp>
        <p:nvSpPr>
          <p:cNvPr id="81923" name="Text Box 18"/>
          <p:cNvSpPr txBox="1">
            <a:spLocks noChangeArrowheads="1"/>
          </p:cNvSpPr>
          <p:nvPr/>
        </p:nvSpPr>
        <p:spPr bwMode="auto">
          <a:xfrm>
            <a:off x="228600" y="2819400"/>
            <a:ext cx="4191000" cy="369888"/>
          </a:xfrm>
          <a:prstGeom prst="rect">
            <a:avLst/>
          </a:prstGeom>
          <a:noFill/>
          <a:ln w="9525">
            <a:noFill/>
            <a:miter lim="800000"/>
            <a:headEnd/>
            <a:tailEnd/>
          </a:ln>
        </p:spPr>
        <p:txBody>
          <a:bodyPr lIns="91370" tIns="45688" rIns="91370" bIns="45688">
            <a:spAutoFit/>
          </a:bodyPr>
          <a:lstStyle/>
          <a:p>
            <a:pPr eaLnBrk="0" hangingPunct="0">
              <a:spcBef>
                <a:spcPct val="50000"/>
              </a:spcBef>
            </a:pPr>
            <a:endParaRPr lang="vi-VN" sz="1800">
              <a:solidFill>
                <a:srgbClr val="3333FF"/>
              </a:solidFill>
              <a:latin typeface="Tahoma" pitchFamily="34" charset="0"/>
            </a:endParaRPr>
          </a:p>
        </p:txBody>
      </p:sp>
      <p:sp>
        <p:nvSpPr>
          <p:cNvPr id="81924" name="Text Box 3"/>
          <p:cNvSpPr txBox="1">
            <a:spLocks noChangeArrowheads="1"/>
          </p:cNvSpPr>
          <p:nvPr/>
        </p:nvSpPr>
        <p:spPr bwMode="auto">
          <a:xfrm>
            <a:off x="176213" y="11113"/>
            <a:ext cx="2514600" cy="461962"/>
          </a:xfrm>
          <a:prstGeom prst="rect">
            <a:avLst/>
          </a:prstGeom>
          <a:noFill/>
          <a:ln w="9525">
            <a:noFill/>
            <a:miter lim="800000"/>
            <a:headEnd/>
            <a:tailEnd/>
          </a:ln>
        </p:spPr>
        <p:txBody>
          <a:bodyPr lIns="91370" tIns="45688" rIns="91370" bIns="45688">
            <a:spAutoFit/>
          </a:bodyPr>
          <a:lstStyle/>
          <a:p>
            <a:pPr eaLnBrk="0" hangingPunct="0">
              <a:spcBef>
                <a:spcPct val="50000"/>
              </a:spcBef>
            </a:pPr>
            <a:r>
              <a:rPr lang="en-US" sz="2400" b="1">
                <a:solidFill>
                  <a:srgbClr val="0000FF"/>
                </a:solidFill>
                <a:latin typeface="Times New Roman" pitchFamily="18" charset="0"/>
                <a:cs typeface="Times New Roman" pitchFamily="18" charset="0"/>
              </a:rPr>
              <a:t> I - Nhận xét</a:t>
            </a:r>
          </a:p>
        </p:txBody>
      </p:sp>
      <p:sp>
        <p:nvSpPr>
          <p:cNvPr id="581650" name="Line 18"/>
          <p:cNvSpPr>
            <a:spLocks noChangeShapeType="1"/>
          </p:cNvSpPr>
          <p:nvPr/>
        </p:nvSpPr>
        <p:spPr bwMode="auto">
          <a:xfrm>
            <a:off x="328613" y="1624013"/>
            <a:ext cx="1285875" cy="0"/>
          </a:xfrm>
          <a:prstGeom prst="line">
            <a:avLst/>
          </a:prstGeom>
          <a:noFill/>
          <a:ln w="28575">
            <a:solidFill>
              <a:srgbClr val="FF0000"/>
            </a:solidFill>
            <a:round/>
            <a:headEnd/>
            <a:tailEnd/>
          </a:ln>
        </p:spPr>
        <p:txBody>
          <a:bodyPr lIns="91370" tIns="45688" rIns="91370" bIns="45688"/>
          <a:lstStyle/>
          <a:p>
            <a:endParaRPr lang="en-US"/>
          </a:p>
        </p:txBody>
      </p:sp>
      <p:sp>
        <p:nvSpPr>
          <p:cNvPr id="581652" name="Line 20"/>
          <p:cNvSpPr>
            <a:spLocks noChangeShapeType="1"/>
          </p:cNvSpPr>
          <p:nvPr/>
        </p:nvSpPr>
        <p:spPr bwMode="auto">
          <a:xfrm>
            <a:off x="1717675" y="889000"/>
            <a:ext cx="1997075" cy="0"/>
          </a:xfrm>
          <a:prstGeom prst="line">
            <a:avLst/>
          </a:prstGeom>
          <a:noFill/>
          <a:ln w="28575">
            <a:solidFill>
              <a:srgbClr val="FF0000"/>
            </a:solidFill>
            <a:round/>
            <a:headEnd/>
            <a:tailEnd/>
          </a:ln>
        </p:spPr>
        <p:txBody>
          <a:bodyPr lIns="91370" tIns="45688" rIns="91370" bIns="45688"/>
          <a:lstStyle/>
          <a:p>
            <a:endParaRPr lang="en-US"/>
          </a:p>
        </p:txBody>
      </p:sp>
      <p:sp>
        <p:nvSpPr>
          <p:cNvPr id="581653" name="Line 21"/>
          <p:cNvSpPr>
            <a:spLocks noChangeShapeType="1"/>
          </p:cNvSpPr>
          <p:nvPr/>
        </p:nvSpPr>
        <p:spPr bwMode="auto">
          <a:xfrm flipV="1">
            <a:off x="5359400" y="1239838"/>
            <a:ext cx="2246313" cy="0"/>
          </a:xfrm>
          <a:prstGeom prst="line">
            <a:avLst/>
          </a:prstGeom>
          <a:noFill/>
          <a:ln w="28575">
            <a:solidFill>
              <a:srgbClr val="FF0000"/>
            </a:solidFill>
            <a:round/>
            <a:headEnd/>
            <a:tailEnd/>
          </a:ln>
        </p:spPr>
        <p:txBody>
          <a:bodyPr lIns="91370" tIns="45688" rIns="91370" bIns="45688"/>
          <a:lstStyle/>
          <a:p>
            <a:endParaRPr lang="en-US"/>
          </a:p>
        </p:txBody>
      </p:sp>
      <p:sp>
        <p:nvSpPr>
          <p:cNvPr id="3" name="Line 20"/>
          <p:cNvSpPr>
            <a:spLocks noChangeShapeType="1"/>
          </p:cNvSpPr>
          <p:nvPr/>
        </p:nvSpPr>
        <p:spPr bwMode="auto">
          <a:xfrm flipV="1">
            <a:off x="6553200" y="3581400"/>
            <a:ext cx="1257300" cy="0"/>
          </a:xfrm>
          <a:prstGeom prst="line">
            <a:avLst/>
          </a:prstGeom>
          <a:noFill/>
          <a:ln w="28575">
            <a:solidFill>
              <a:srgbClr val="FF0000"/>
            </a:solidFill>
            <a:round/>
            <a:headEnd/>
            <a:tailEnd/>
          </a:ln>
        </p:spPr>
        <p:txBody>
          <a:bodyPr lIns="91370" tIns="45688" rIns="91370" bIns="45688"/>
          <a:lstStyle/>
          <a:p>
            <a:endParaRPr lang="en-US"/>
          </a:p>
        </p:txBody>
      </p:sp>
      <p:sp>
        <p:nvSpPr>
          <p:cNvPr id="4" name="Line 20"/>
          <p:cNvSpPr>
            <a:spLocks noChangeShapeType="1"/>
          </p:cNvSpPr>
          <p:nvPr/>
        </p:nvSpPr>
        <p:spPr bwMode="auto">
          <a:xfrm>
            <a:off x="879475" y="4389438"/>
            <a:ext cx="439738" cy="0"/>
          </a:xfrm>
          <a:prstGeom prst="line">
            <a:avLst/>
          </a:prstGeom>
          <a:noFill/>
          <a:ln w="28575">
            <a:solidFill>
              <a:srgbClr val="FF0000"/>
            </a:solidFill>
            <a:round/>
            <a:headEnd/>
            <a:tailEnd/>
          </a:ln>
        </p:spPr>
        <p:txBody>
          <a:bodyPr lIns="91370" tIns="45688" rIns="91370" bIns="45688"/>
          <a:lstStyle/>
          <a:p>
            <a:endParaRPr lang="en-US"/>
          </a:p>
        </p:txBody>
      </p:sp>
      <p:sp>
        <p:nvSpPr>
          <p:cNvPr id="5" name="Line 21"/>
          <p:cNvSpPr>
            <a:spLocks noChangeShapeType="1"/>
          </p:cNvSpPr>
          <p:nvPr/>
        </p:nvSpPr>
        <p:spPr bwMode="auto">
          <a:xfrm>
            <a:off x="827088" y="3581400"/>
            <a:ext cx="620712" cy="0"/>
          </a:xfrm>
          <a:prstGeom prst="line">
            <a:avLst/>
          </a:prstGeom>
          <a:noFill/>
          <a:ln w="28575">
            <a:solidFill>
              <a:srgbClr val="FF0000"/>
            </a:solidFill>
            <a:round/>
            <a:headEnd/>
            <a:tailEnd/>
          </a:ln>
        </p:spPr>
        <p:txBody>
          <a:bodyPr lIns="91370" tIns="45688" rIns="91370" bIns="45688"/>
          <a:lstStyle/>
          <a:p>
            <a:endParaRPr lang="en-US"/>
          </a:p>
        </p:txBody>
      </p:sp>
      <p:sp>
        <p:nvSpPr>
          <p:cNvPr id="6" name="Line 21"/>
          <p:cNvSpPr>
            <a:spLocks noChangeShapeType="1"/>
          </p:cNvSpPr>
          <p:nvPr/>
        </p:nvSpPr>
        <p:spPr bwMode="auto">
          <a:xfrm>
            <a:off x="4746625" y="3581400"/>
            <a:ext cx="511175" cy="0"/>
          </a:xfrm>
          <a:prstGeom prst="line">
            <a:avLst/>
          </a:prstGeom>
          <a:noFill/>
          <a:ln w="28575">
            <a:solidFill>
              <a:srgbClr val="FF0000"/>
            </a:solidFill>
            <a:round/>
            <a:headEnd/>
            <a:tailEnd/>
          </a:ln>
        </p:spPr>
        <p:txBody>
          <a:bodyPr lIns="91370" tIns="45688" rIns="91370" bIns="45688"/>
          <a:lstStyle/>
          <a:p>
            <a:endParaRPr lang="en-US"/>
          </a:p>
        </p:txBody>
      </p:sp>
      <p:sp>
        <p:nvSpPr>
          <p:cNvPr id="7" name="Line 21"/>
          <p:cNvSpPr>
            <a:spLocks noChangeShapeType="1"/>
          </p:cNvSpPr>
          <p:nvPr/>
        </p:nvSpPr>
        <p:spPr bwMode="auto">
          <a:xfrm flipV="1">
            <a:off x="6953250" y="4389438"/>
            <a:ext cx="1382713" cy="4762"/>
          </a:xfrm>
          <a:prstGeom prst="line">
            <a:avLst/>
          </a:prstGeom>
          <a:noFill/>
          <a:ln w="28575">
            <a:solidFill>
              <a:srgbClr val="FF0000"/>
            </a:solidFill>
            <a:round/>
            <a:headEnd/>
            <a:tailEnd/>
          </a:ln>
        </p:spPr>
        <p:txBody>
          <a:bodyPr lIns="91370" tIns="45688" rIns="91370" bIns="45688"/>
          <a:lstStyle/>
          <a:p>
            <a:endParaRPr lang="en-US"/>
          </a:p>
        </p:txBody>
      </p:sp>
      <p:sp>
        <p:nvSpPr>
          <p:cNvPr id="8" name="Line 21"/>
          <p:cNvSpPr>
            <a:spLocks noChangeShapeType="1"/>
          </p:cNvSpPr>
          <p:nvPr/>
        </p:nvSpPr>
        <p:spPr bwMode="auto">
          <a:xfrm>
            <a:off x="6900863" y="4811713"/>
            <a:ext cx="839787" cy="0"/>
          </a:xfrm>
          <a:prstGeom prst="line">
            <a:avLst/>
          </a:prstGeom>
          <a:noFill/>
          <a:ln w="28575">
            <a:solidFill>
              <a:srgbClr val="FF0000"/>
            </a:solidFill>
            <a:round/>
            <a:headEnd/>
            <a:tailEnd/>
          </a:ln>
        </p:spPr>
        <p:txBody>
          <a:bodyPr lIns="91370" tIns="45688" rIns="91370" bIns="45688"/>
          <a:lstStyle/>
          <a:p>
            <a:endParaRPr lang="en-US"/>
          </a:p>
        </p:txBody>
      </p:sp>
      <p:sp>
        <p:nvSpPr>
          <p:cNvPr id="35" name="Line 20"/>
          <p:cNvSpPr>
            <a:spLocks noChangeShapeType="1"/>
          </p:cNvSpPr>
          <p:nvPr/>
        </p:nvSpPr>
        <p:spPr bwMode="auto">
          <a:xfrm>
            <a:off x="2420938" y="1624013"/>
            <a:ext cx="2419350" cy="0"/>
          </a:xfrm>
          <a:prstGeom prst="line">
            <a:avLst/>
          </a:prstGeom>
          <a:noFill/>
          <a:ln w="28575">
            <a:solidFill>
              <a:srgbClr val="FF0000"/>
            </a:solidFill>
            <a:round/>
            <a:headEnd/>
            <a:tailEnd/>
          </a:ln>
        </p:spPr>
        <p:txBody>
          <a:bodyPr lIns="91370" tIns="45688" rIns="91370" bIns="45688"/>
          <a:lstStyle/>
          <a:p>
            <a:endParaRPr lang="en-US"/>
          </a:p>
        </p:txBody>
      </p:sp>
    </p:spTree>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81652"/>
                                        </p:tgtEl>
                                        <p:attrNameLst>
                                          <p:attrName>style.visibility</p:attrName>
                                        </p:attrNameLst>
                                      </p:cBhvr>
                                      <p:to>
                                        <p:strVal val="visible"/>
                                      </p:to>
                                    </p:set>
                                    <p:anim calcmode="lin" valueType="num">
                                      <p:cBhvr>
                                        <p:cTn id="7" dur="500" fill="hold"/>
                                        <p:tgtEl>
                                          <p:spTgt spid="581652"/>
                                        </p:tgtEl>
                                        <p:attrNameLst>
                                          <p:attrName>ppt_w</p:attrName>
                                        </p:attrNameLst>
                                      </p:cBhvr>
                                      <p:tavLst>
                                        <p:tav tm="0">
                                          <p:val>
                                            <p:fltVal val="0"/>
                                          </p:val>
                                        </p:tav>
                                        <p:tav tm="100000">
                                          <p:val>
                                            <p:strVal val="#ppt_w"/>
                                          </p:val>
                                        </p:tav>
                                      </p:tavLst>
                                    </p:anim>
                                    <p:anim calcmode="lin" valueType="num">
                                      <p:cBhvr>
                                        <p:cTn id="8" dur="500" fill="hold"/>
                                        <p:tgtEl>
                                          <p:spTgt spid="581652"/>
                                        </p:tgtEl>
                                        <p:attrNameLst>
                                          <p:attrName>ppt_h</p:attrName>
                                        </p:attrNameLst>
                                      </p:cBhvr>
                                      <p:tavLst>
                                        <p:tav tm="0">
                                          <p:val>
                                            <p:fltVal val="0"/>
                                          </p:val>
                                        </p:tav>
                                        <p:tav tm="100000">
                                          <p:val>
                                            <p:strVal val="#ppt_h"/>
                                          </p:val>
                                        </p:tav>
                                      </p:tavLst>
                                    </p:anim>
                                    <p:animEffect transition="in" filter="fade">
                                      <p:cBhvr>
                                        <p:cTn id="9" dur="500"/>
                                        <p:tgtEl>
                                          <p:spTgt spid="5816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81653"/>
                                        </p:tgtEl>
                                        <p:attrNameLst>
                                          <p:attrName>style.visibility</p:attrName>
                                        </p:attrNameLst>
                                      </p:cBhvr>
                                      <p:to>
                                        <p:strVal val="visible"/>
                                      </p:to>
                                    </p:set>
                                    <p:anim calcmode="lin" valueType="num">
                                      <p:cBhvr>
                                        <p:cTn id="14" dur="500" fill="hold"/>
                                        <p:tgtEl>
                                          <p:spTgt spid="581653"/>
                                        </p:tgtEl>
                                        <p:attrNameLst>
                                          <p:attrName>ppt_w</p:attrName>
                                        </p:attrNameLst>
                                      </p:cBhvr>
                                      <p:tavLst>
                                        <p:tav tm="0">
                                          <p:val>
                                            <p:fltVal val="0"/>
                                          </p:val>
                                        </p:tav>
                                        <p:tav tm="100000">
                                          <p:val>
                                            <p:strVal val="#ppt_w"/>
                                          </p:val>
                                        </p:tav>
                                      </p:tavLst>
                                    </p:anim>
                                    <p:anim calcmode="lin" valueType="num">
                                      <p:cBhvr>
                                        <p:cTn id="15" dur="500" fill="hold"/>
                                        <p:tgtEl>
                                          <p:spTgt spid="581653"/>
                                        </p:tgtEl>
                                        <p:attrNameLst>
                                          <p:attrName>ppt_h</p:attrName>
                                        </p:attrNameLst>
                                      </p:cBhvr>
                                      <p:tavLst>
                                        <p:tav tm="0">
                                          <p:val>
                                            <p:fltVal val="0"/>
                                          </p:val>
                                        </p:tav>
                                        <p:tav tm="100000">
                                          <p:val>
                                            <p:strVal val="#ppt_h"/>
                                          </p:val>
                                        </p:tav>
                                      </p:tavLst>
                                    </p:anim>
                                    <p:animEffect transition="in" filter="fade">
                                      <p:cBhvr>
                                        <p:cTn id="16" dur="500"/>
                                        <p:tgtEl>
                                          <p:spTgt spid="5816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81650"/>
                                        </p:tgtEl>
                                        <p:attrNameLst>
                                          <p:attrName>style.visibility</p:attrName>
                                        </p:attrNameLst>
                                      </p:cBhvr>
                                      <p:to>
                                        <p:strVal val="visible"/>
                                      </p:to>
                                    </p:set>
                                    <p:anim calcmode="lin" valueType="num">
                                      <p:cBhvr>
                                        <p:cTn id="21" dur="500" fill="hold"/>
                                        <p:tgtEl>
                                          <p:spTgt spid="581650"/>
                                        </p:tgtEl>
                                        <p:attrNameLst>
                                          <p:attrName>ppt_w</p:attrName>
                                        </p:attrNameLst>
                                      </p:cBhvr>
                                      <p:tavLst>
                                        <p:tav tm="0">
                                          <p:val>
                                            <p:fltVal val="0"/>
                                          </p:val>
                                        </p:tav>
                                        <p:tav tm="100000">
                                          <p:val>
                                            <p:strVal val="#ppt_w"/>
                                          </p:val>
                                        </p:tav>
                                      </p:tavLst>
                                    </p:anim>
                                    <p:anim calcmode="lin" valueType="num">
                                      <p:cBhvr>
                                        <p:cTn id="22" dur="500" fill="hold"/>
                                        <p:tgtEl>
                                          <p:spTgt spid="581650"/>
                                        </p:tgtEl>
                                        <p:attrNameLst>
                                          <p:attrName>ppt_h</p:attrName>
                                        </p:attrNameLst>
                                      </p:cBhvr>
                                      <p:tavLst>
                                        <p:tav tm="0">
                                          <p:val>
                                            <p:fltVal val="0"/>
                                          </p:val>
                                        </p:tav>
                                        <p:tav tm="100000">
                                          <p:val>
                                            <p:strVal val="#ppt_h"/>
                                          </p:val>
                                        </p:tav>
                                      </p:tavLst>
                                    </p:anim>
                                    <p:animEffect transition="in" filter="fade">
                                      <p:cBhvr>
                                        <p:cTn id="23" dur="500"/>
                                        <p:tgtEl>
                                          <p:spTgt spid="581650"/>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fltVal val="0"/>
                                          </p:val>
                                        </p:tav>
                                        <p:tav tm="100000">
                                          <p:val>
                                            <p:strVal val="#ppt_w"/>
                                          </p:val>
                                        </p:tav>
                                      </p:tavLst>
                                    </p:anim>
                                    <p:anim calcmode="lin" valueType="num">
                                      <p:cBhvr>
                                        <p:cTn id="49" dur="500" fill="hold"/>
                                        <p:tgtEl>
                                          <p:spTgt spid="6"/>
                                        </p:tgtEl>
                                        <p:attrNameLst>
                                          <p:attrName>ppt_h</p:attrName>
                                        </p:attrNameLst>
                                      </p:cBhvr>
                                      <p:tavLst>
                                        <p:tav tm="0">
                                          <p:val>
                                            <p:fltVal val="0"/>
                                          </p:val>
                                        </p:tav>
                                        <p:tav tm="100000">
                                          <p:val>
                                            <p:strVal val="#ppt_h"/>
                                          </p:val>
                                        </p:tav>
                                      </p:tavLst>
                                    </p:anim>
                                    <p:animEffect transition="in" filter="fade">
                                      <p:cBhvr>
                                        <p:cTn id="50" dur="500"/>
                                        <p:tgtEl>
                                          <p:spTgt spid="6"/>
                                        </p:tgtEl>
                                      </p:cBhvr>
                                    </p:animEffect>
                                  </p:childTnLst>
                                </p:cTn>
                              </p:par>
                              <p:par>
                                <p:cTn id="51" presetID="53"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par>
                                <p:cTn id="56" presetID="53" presetClass="entr" presetSubtype="0"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Effect transition="in" filter="fade">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50" grpId="0" animBg="1"/>
      <p:bldP spid="581652" grpId="0" animBg="1"/>
      <p:bldP spid="581653" grpId="0" animBg="1"/>
      <p:bldP spid="3" grpId="0" animBg="1"/>
      <p:bldP spid="4" grpId="0" animBg="1"/>
      <p:bldP spid="5" grpId="0" animBg="1"/>
      <p:bldP spid="6" grpId="0" animBg="1"/>
      <p:bldP spid="7" grpId="0" animBg="1"/>
      <p:bldP spid="8"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5" name="Text Box 18"/>
          <p:cNvSpPr txBox="1">
            <a:spLocks noChangeArrowheads="1"/>
          </p:cNvSpPr>
          <p:nvPr/>
        </p:nvSpPr>
        <p:spPr bwMode="auto">
          <a:xfrm>
            <a:off x="228600" y="2819400"/>
            <a:ext cx="4191000" cy="369888"/>
          </a:xfrm>
          <a:prstGeom prst="rect">
            <a:avLst/>
          </a:prstGeom>
          <a:noFill/>
          <a:ln w="9525">
            <a:noFill/>
            <a:miter lim="800000"/>
            <a:headEnd/>
            <a:tailEnd/>
          </a:ln>
        </p:spPr>
        <p:txBody>
          <a:bodyPr lIns="91370" tIns="45688" rIns="91370" bIns="45688">
            <a:spAutoFit/>
          </a:bodyPr>
          <a:lstStyle/>
          <a:p>
            <a:pPr eaLnBrk="0" hangingPunct="0">
              <a:spcBef>
                <a:spcPct val="50000"/>
              </a:spcBef>
            </a:pPr>
            <a:endParaRPr lang="vi-VN" sz="1800">
              <a:solidFill>
                <a:srgbClr val="3333FF"/>
              </a:solidFill>
              <a:latin typeface="Tahoma" pitchFamily="34" charset="0"/>
            </a:endParaRPr>
          </a:p>
        </p:txBody>
      </p:sp>
      <p:sp>
        <p:nvSpPr>
          <p:cNvPr id="82946" name="Text Box 19"/>
          <p:cNvSpPr txBox="1">
            <a:spLocks noChangeArrowheads="1"/>
          </p:cNvSpPr>
          <p:nvPr/>
        </p:nvSpPr>
        <p:spPr bwMode="auto">
          <a:xfrm>
            <a:off x="609600" y="3810000"/>
            <a:ext cx="3352800" cy="369888"/>
          </a:xfrm>
          <a:prstGeom prst="rect">
            <a:avLst/>
          </a:prstGeom>
          <a:noFill/>
          <a:ln w="9525">
            <a:noFill/>
            <a:miter lim="800000"/>
            <a:headEnd/>
            <a:tailEnd/>
          </a:ln>
        </p:spPr>
        <p:txBody>
          <a:bodyPr lIns="91370" tIns="45688" rIns="91370" bIns="45688">
            <a:spAutoFit/>
          </a:bodyPr>
          <a:lstStyle/>
          <a:p>
            <a:pPr eaLnBrk="0" hangingPunct="0">
              <a:spcBef>
                <a:spcPct val="50000"/>
              </a:spcBef>
            </a:pPr>
            <a:endParaRPr lang="vi-VN" sz="1800">
              <a:solidFill>
                <a:srgbClr val="3333FF"/>
              </a:solidFill>
              <a:latin typeface="Tahoma" pitchFamily="34" charset="0"/>
            </a:endParaRPr>
          </a:p>
        </p:txBody>
      </p:sp>
      <p:sp>
        <p:nvSpPr>
          <p:cNvPr id="579590" name="Text Box 6"/>
          <p:cNvSpPr txBox="1">
            <a:spLocks noChangeArrowheads="1"/>
          </p:cNvSpPr>
          <p:nvPr/>
        </p:nvSpPr>
        <p:spPr bwMode="auto">
          <a:xfrm>
            <a:off x="3508375" y="4102100"/>
            <a:ext cx="2133600" cy="461963"/>
          </a:xfrm>
          <a:prstGeom prst="rect">
            <a:avLst/>
          </a:prstGeom>
          <a:noFill/>
          <a:ln w="9525">
            <a:noFill/>
            <a:miter lim="800000"/>
            <a:headEnd/>
            <a:tailEnd/>
          </a:ln>
        </p:spPr>
        <p:txBody>
          <a:bodyPr lIns="91370" tIns="45688" rIns="91370" bIns="45688">
            <a:spAutoFit/>
          </a:bodyPr>
          <a:lstStyle/>
          <a:p>
            <a:pPr>
              <a:spcBef>
                <a:spcPct val="50000"/>
              </a:spcBef>
            </a:pPr>
            <a:r>
              <a:rPr lang="en-US" sz="2400" b="1">
                <a:solidFill>
                  <a:srgbClr val="FF0000"/>
                </a:solidFill>
                <a:latin typeface="Times New Roman" pitchFamily="18" charset="0"/>
              </a:rPr>
              <a:t>  chúng tôi; ta</a:t>
            </a:r>
          </a:p>
        </p:txBody>
      </p:sp>
      <p:sp>
        <p:nvSpPr>
          <p:cNvPr id="579591" name="Text Box 7"/>
          <p:cNvSpPr txBox="1">
            <a:spLocks noChangeArrowheads="1"/>
          </p:cNvSpPr>
          <p:nvPr/>
        </p:nvSpPr>
        <p:spPr bwMode="auto">
          <a:xfrm>
            <a:off x="3916363" y="4518025"/>
            <a:ext cx="2616200" cy="457200"/>
          </a:xfrm>
          <a:prstGeom prst="rect">
            <a:avLst/>
          </a:prstGeom>
          <a:noFill/>
          <a:ln w="9525">
            <a:noFill/>
            <a:miter lim="800000"/>
            <a:headEnd/>
            <a:tailEnd/>
          </a:ln>
        </p:spPr>
        <p:txBody>
          <a:bodyPr lIns="91370" tIns="45688" rIns="91370" bIns="45688">
            <a:spAutoFit/>
          </a:bodyPr>
          <a:lstStyle/>
          <a:p>
            <a:pPr>
              <a:spcBef>
                <a:spcPct val="50000"/>
              </a:spcBef>
            </a:pPr>
            <a:r>
              <a:rPr lang="en-US" sz="2400" b="1">
                <a:solidFill>
                  <a:srgbClr val="FF0000"/>
                </a:solidFill>
                <a:latin typeface=".VnTime" pitchFamily="34" charset="0"/>
              </a:rPr>
              <a:t>c</a:t>
            </a:r>
            <a:r>
              <a:rPr lang="vi-VN" sz="2400" b="1">
                <a:solidFill>
                  <a:srgbClr val="FF0000"/>
                </a:solidFill>
                <a:latin typeface=".VnTime" pitchFamily="34" charset="0"/>
              </a:rPr>
              <a:t>hị</a:t>
            </a:r>
            <a:r>
              <a:rPr lang="en-US" sz="2400" b="1">
                <a:solidFill>
                  <a:srgbClr val="FF0000"/>
                </a:solidFill>
                <a:latin typeface="Times New Roman" pitchFamily="18" charset="0"/>
              </a:rPr>
              <a:t>; các ngươi</a:t>
            </a:r>
          </a:p>
        </p:txBody>
      </p:sp>
      <p:sp>
        <p:nvSpPr>
          <p:cNvPr id="579592" name="Text Box 8"/>
          <p:cNvSpPr txBox="1">
            <a:spLocks noChangeArrowheads="1"/>
          </p:cNvSpPr>
          <p:nvPr/>
        </p:nvSpPr>
        <p:spPr bwMode="auto">
          <a:xfrm>
            <a:off x="5224463" y="4938713"/>
            <a:ext cx="1676400" cy="461962"/>
          </a:xfrm>
          <a:prstGeom prst="rect">
            <a:avLst/>
          </a:prstGeom>
          <a:noFill/>
          <a:ln w="9525">
            <a:noFill/>
            <a:miter lim="800000"/>
            <a:headEnd/>
            <a:tailEnd/>
          </a:ln>
        </p:spPr>
        <p:txBody>
          <a:bodyPr lIns="91370" tIns="45688" rIns="91370" bIns="45688">
            <a:spAutoFit/>
          </a:bodyPr>
          <a:lstStyle/>
          <a:p>
            <a:pPr>
              <a:spcBef>
                <a:spcPct val="50000"/>
              </a:spcBef>
            </a:pPr>
            <a:r>
              <a:rPr lang="en-US" sz="2400" b="1">
                <a:solidFill>
                  <a:srgbClr val="FF0000"/>
                </a:solidFill>
                <a:latin typeface="Times New Roman" pitchFamily="18" charset="0"/>
              </a:rPr>
              <a:t>chúng</a:t>
            </a:r>
          </a:p>
        </p:txBody>
      </p:sp>
      <p:sp>
        <p:nvSpPr>
          <p:cNvPr id="82950" name="Rectangle 1"/>
          <p:cNvSpPr>
            <a:spLocks noChangeArrowheads="1"/>
          </p:cNvSpPr>
          <p:nvPr/>
        </p:nvSpPr>
        <p:spPr bwMode="auto">
          <a:xfrm>
            <a:off x="309563" y="49213"/>
            <a:ext cx="8451850" cy="3692525"/>
          </a:xfrm>
          <a:prstGeom prst="rect">
            <a:avLst/>
          </a:prstGeom>
          <a:noFill/>
          <a:ln w="9525">
            <a:noFill/>
            <a:miter lim="800000"/>
            <a:headEnd/>
            <a:tailEnd/>
          </a:ln>
        </p:spPr>
        <p:txBody>
          <a:bodyPr lIns="91370" tIns="45688" rIns="91370" bIns="45688">
            <a:spAutoFit/>
          </a:bodyPr>
          <a:lstStyle/>
          <a:p>
            <a:pPr algn="just"/>
            <a:r>
              <a:rPr lang="vi-VN" sz="2600">
                <a:solidFill>
                  <a:srgbClr val="000000"/>
                </a:solidFill>
                <a:latin typeface="Times New Roman" pitchFamily="18" charset="0"/>
                <a:cs typeface="Times New Roman" pitchFamily="18" charset="0"/>
              </a:rPr>
              <a:t>Ngày xưa có cô Hơ Bia đẹp nhưng rất lười, lại không biết yêu quý cơm gạo. Một hôm, Hơ Bia ăn cơm để cơm đổ vãi lung tung. Thấy vậy, cơm hỏi:</a:t>
            </a:r>
          </a:p>
          <a:p>
            <a:pPr algn="just"/>
            <a:r>
              <a:rPr lang="vi-VN" sz="2600">
                <a:solidFill>
                  <a:srgbClr val="000000"/>
                </a:solidFill>
                <a:latin typeface="Times New Roman" pitchFamily="18" charset="0"/>
                <a:cs typeface="Times New Roman" pitchFamily="18" charset="0"/>
              </a:rPr>
              <a:t>     - </a:t>
            </a:r>
            <a:r>
              <a:rPr lang="vi-VN" sz="2600" b="1" u="sng">
                <a:solidFill>
                  <a:srgbClr val="000000"/>
                </a:solidFill>
                <a:latin typeface="Times New Roman" pitchFamily="18" charset="0"/>
                <a:cs typeface="Times New Roman" pitchFamily="18" charset="0"/>
              </a:rPr>
              <a:t>Chị</a:t>
            </a:r>
            <a:r>
              <a:rPr lang="vi-VN" sz="2600">
                <a:solidFill>
                  <a:srgbClr val="000000"/>
                </a:solidFill>
                <a:latin typeface="Times New Roman" pitchFamily="18" charset="0"/>
                <a:cs typeface="Times New Roman" pitchFamily="18" charset="0"/>
              </a:rPr>
              <a:t> đẹp là nhờ cơm gạo, sao </a:t>
            </a:r>
            <a:r>
              <a:rPr lang="vi-VN" sz="2600" b="1" u="sng">
                <a:solidFill>
                  <a:srgbClr val="000000"/>
                </a:solidFill>
                <a:latin typeface="Times New Roman" pitchFamily="18" charset="0"/>
                <a:cs typeface="Times New Roman" pitchFamily="18" charset="0"/>
              </a:rPr>
              <a:t>chị</a:t>
            </a:r>
            <a:r>
              <a:rPr lang="vi-VN" sz="2600">
                <a:solidFill>
                  <a:srgbClr val="000000"/>
                </a:solidFill>
                <a:latin typeface="Times New Roman" pitchFamily="18" charset="0"/>
                <a:cs typeface="Times New Roman" pitchFamily="18" charset="0"/>
              </a:rPr>
              <a:t> khinh rẻ </a:t>
            </a:r>
            <a:r>
              <a:rPr lang="vi-VN" sz="2600" b="1" u="sng">
                <a:solidFill>
                  <a:srgbClr val="000000"/>
                </a:solidFill>
                <a:latin typeface="Times New Roman" pitchFamily="18" charset="0"/>
                <a:cs typeface="Times New Roman" pitchFamily="18" charset="0"/>
              </a:rPr>
              <a:t>chúng tôi</a:t>
            </a:r>
            <a:r>
              <a:rPr lang="vi-VN" sz="2600" u="sng">
                <a:solidFill>
                  <a:srgbClr val="000000"/>
                </a:solidFill>
                <a:latin typeface="Times New Roman" pitchFamily="18" charset="0"/>
                <a:cs typeface="Times New Roman" pitchFamily="18" charset="0"/>
              </a:rPr>
              <a:t> </a:t>
            </a:r>
            <a:r>
              <a:rPr lang="vi-VN" sz="2600">
                <a:solidFill>
                  <a:srgbClr val="000000"/>
                </a:solidFill>
                <a:latin typeface="Times New Roman" pitchFamily="18" charset="0"/>
                <a:cs typeface="Times New Roman" pitchFamily="18" charset="0"/>
              </a:rPr>
              <a:t>thế?</a:t>
            </a:r>
          </a:p>
          <a:p>
            <a:pPr algn="just"/>
            <a:r>
              <a:rPr lang="vi-VN" sz="2600">
                <a:solidFill>
                  <a:srgbClr val="000000"/>
                </a:solidFill>
                <a:latin typeface="Times New Roman" pitchFamily="18" charset="0"/>
                <a:cs typeface="Times New Roman" pitchFamily="18" charset="0"/>
              </a:rPr>
              <a:t>     Hơ Bia giận dữ:</a:t>
            </a:r>
          </a:p>
          <a:p>
            <a:pPr algn="just"/>
            <a:r>
              <a:rPr lang="vi-VN" sz="2600">
                <a:solidFill>
                  <a:srgbClr val="000000"/>
                </a:solidFill>
                <a:latin typeface="Times New Roman" pitchFamily="18" charset="0"/>
                <a:cs typeface="Times New Roman" pitchFamily="18" charset="0"/>
              </a:rPr>
              <a:t>     - </a:t>
            </a:r>
            <a:r>
              <a:rPr lang="vi-VN" sz="2600" b="1" u="sng">
                <a:solidFill>
                  <a:srgbClr val="000000"/>
                </a:solidFill>
                <a:latin typeface="Times New Roman" pitchFamily="18" charset="0"/>
                <a:cs typeface="Times New Roman" pitchFamily="18" charset="0"/>
              </a:rPr>
              <a:t>Ta</a:t>
            </a:r>
            <a:r>
              <a:rPr lang="vi-VN" sz="2600">
                <a:solidFill>
                  <a:srgbClr val="000000"/>
                </a:solidFill>
                <a:latin typeface="Times New Roman" pitchFamily="18" charset="0"/>
                <a:cs typeface="Times New Roman" pitchFamily="18" charset="0"/>
              </a:rPr>
              <a:t> đẹp là do công cha công mẹ, chứ đâu nhờ </a:t>
            </a:r>
            <a:r>
              <a:rPr lang="vi-VN" sz="2600" b="1" u="sng">
                <a:solidFill>
                  <a:srgbClr val="000000"/>
                </a:solidFill>
                <a:latin typeface="Times New Roman" pitchFamily="18" charset="0"/>
                <a:cs typeface="Times New Roman" pitchFamily="18" charset="0"/>
              </a:rPr>
              <a:t>các ngươi</a:t>
            </a:r>
            <a:r>
              <a:rPr lang="vi-VN" sz="2600">
                <a:solidFill>
                  <a:srgbClr val="000000"/>
                </a:solidFill>
                <a:latin typeface="Times New Roman" pitchFamily="18" charset="0"/>
                <a:cs typeface="Times New Roman" pitchFamily="18" charset="0"/>
              </a:rPr>
              <a:t>.</a:t>
            </a:r>
          </a:p>
          <a:p>
            <a:pPr algn="just"/>
            <a:r>
              <a:rPr lang="en-US" sz="2600">
                <a:solidFill>
                  <a:srgbClr val="000000"/>
                </a:solidFill>
                <a:latin typeface="Times New Roman" pitchFamily="18" charset="0"/>
                <a:cs typeface="Times New Roman" pitchFamily="18" charset="0"/>
              </a:rPr>
              <a:t>     Nghe nói vậy, thóc gạo tức lắm. Đêm khuya, </a:t>
            </a:r>
            <a:r>
              <a:rPr lang="en-US" sz="2600" b="1" u="sng">
                <a:solidFill>
                  <a:srgbClr val="000000"/>
                </a:solidFill>
                <a:latin typeface="Times New Roman" pitchFamily="18" charset="0"/>
                <a:cs typeface="Times New Roman" pitchFamily="18" charset="0"/>
              </a:rPr>
              <a:t>chúng</a:t>
            </a:r>
            <a:r>
              <a:rPr lang="en-US" sz="2600">
                <a:solidFill>
                  <a:srgbClr val="000000"/>
                </a:solidFill>
                <a:latin typeface="Times New Roman" pitchFamily="18" charset="0"/>
                <a:cs typeface="Times New Roman" pitchFamily="18" charset="0"/>
              </a:rPr>
              <a:t> rủ nhau bỏ cả vào rừng.</a:t>
            </a:r>
          </a:p>
          <a:p>
            <a:pPr algn="r"/>
            <a:r>
              <a:rPr lang="en-US" sz="2600">
                <a:solidFill>
                  <a:srgbClr val="000000"/>
                </a:solidFill>
                <a:latin typeface="Times New Roman" pitchFamily="18" charset="0"/>
                <a:cs typeface="Times New Roman" pitchFamily="18" charset="0"/>
              </a:rPr>
              <a:t>Theo Truyện cổ Ê-đê                                                                 </a:t>
            </a:r>
          </a:p>
        </p:txBody>
      </p:sp>
      <p:sp>
        <p:nvSpPr>
          <p:cNvPr id="82951" name="Rectangle 2"/>
          <p:cNvSpPr>
            <a:spLocks noChangeArrowheads="1"/>
          </p:cNvSpPr>
          <p:nvPr/>
        </p:nvSpPr>
        <p:spPr bwMode="auto">
          <a:xfrm>
            <a:off x="66675" y="3621088"/>
            <a:ext cx="6137275" cy="1816100"/>
          </a:xfrm>
          <a:prstGeom prst="rect">
            <a:avLst/>
          </a:prstGeom>
          <a:noFill/>
          <a:ln w="9525">
            <a:noFill/>
            <a:miter lim="800000"/>
            <a:headEnd/>
            <a:tailEnd/>
          </a:ln>
        </p:spPr>
        <p:txBody>
          <a:bodyPr lIns="91370" tIns="45688" rIns="91370" bIns="45688">
            <a:spAutoFit/>
          </a:bodyPr>
          <a:lstStyle/>
          <a:p>
            <a:r>
              <a:rPr lang="en-US" sz="2800" b="1">
                <a:solidFill>
                  <a:srgbClr val="000000"/>
                </a:solidFill>
                <a:latin typeface="Times New Roman" pitchFamily="18" charset="0"/>
                <a:cs typeface="Times New Roman" pitchFamily="18" charset="0"/>
              </a:rPr>
              <a:t>Trong các từ in đậm:</a:t>
            </a:r>
            <a:r>
              <a:rPr lang="en-US" sz="2800">
                <a:solidFill>
                  <a:srgbClr val="000000"/>
                </a:solidFill>
                <a:latin typeface="Times New Roman" pitchFamily="18" charset="0"/>
                <a:cs typeface="Times New Roman" pitchFamily="18" charset="0"/>
              </a:rPr>
              <a:t> </a:t>
            </a:r>
          </a:p>
          <a:p>
            <a:r>
              <a:rPr lang="vi-VN" sz="2800">
                <a:solidFill>
                  <a:srgbClr val="000000"/>
                </a:solidFill>
                <a:latin typeface="Times New Roman" pitchFamily="18" charset="0"/>
                <a:cs typeface="Times New Roman" pitchFamily="18" charset="0"/>
              </a:rPr>
              <a:t>Những từ chỉ người nói:</a:t>
            </a:r>
          </a:p>
          <a:p>
            <a:r>
              <a:rPr lang="vi-VN" sz="2800">
                <a:solidFill>
                  <a:srgbClr val="000000"/>
                </a:solidFill>
                <a:latin typeface="Times New Roman" pitchFamily="18" charset="0"/>
                <a:cs typeface="Times New Roman" pitchFamily="18" charset="0"/>
              </a:rPr>
              <a:t>Những từ chỉ người nghe: </a:t>
            </a:r>
          </a:p>
          <a:p>
            <a:r>
              <a:rPr lang="vi-VN" sz="2800">
                <a:solidFill>
                  <a:srgbClr val="000000"/>
                </a:solidFill>
                <a:latin typeface="Times New Roman" pitchFamily="18" charset="0"/>
                <a:cs typeface="Times New Roman" pitchFamily="18" charset="0"/>
              </a:rPr>
              <a:t>Từ chỉ người hay vật được nhắc tới: </a:t>
            </a:r>
          </a:p>
        </p:txBody>
      </p:sp>
      <p:sp>
        <p:nvSpPr>
          <p:cNvPr id="6" name="Right Brace 5"/>
          <p:cNvSpPr/>
          <p:nvPr/>
        </p:nvSpPr>
        <p:spPr>
          <a:xfrm>
            <a:off x="6259513" y="4251325"/>
            <a:ext cx="147637" cy="1050925"/>
          </a:xfrm>
          <a:prstGeom prst="rightBrace">
            <a:avLst>
              <a:gd name="adj1" fmla="val 51525"/>
              <a:gd name="adj2" fmla="val 51547"/>
            </a:avLst>
          </a:prstGeom>
        </p:spPr>
        <p:style>
          <a:lnRef idx="3">
            <a:schemeClr val="dk1"/>
          </a:lnRef>
          <a:fillRef idx="0">
            <a:schemeClr val="dk1"/>
          </a:fillRef>
          <a:effectRef idx="2">
            <a:schemeClr val="dk1"/>
          </a:effectRef>
          <a:fontRef idx="minor">
            <a:schemeClr val="tx1"/>
          </a:fontRef>
        </p:style>
        <p:txBody>
          <a:bodyPr lIns="91370" tIns="45688" rIns="91370" bIns="45688" anchor="ctr"/>
          <a:lstStyle/>
          <a:p>
            <a:pPr algn="ctr" defTabSz="913990">
              <a:defRPr/>
            </a:pPr>
            <a:endParaRPr lang="en-US" sz="2800">
              <a:solidFill>
                <a:prstClr val="black"/>
              </a:solidFill>
            </a:endParaRPr>
          </a:p>
        </p:txBody>
      </p:sp>
      <p:sp>
        <p:nvSpPr>
          <p:cNvPr id="7" name="TextBox 6"/>
          <p:cNvSpPr txBox="1">
            <a:spLocks noChangeArrowheads="1"/>
          </p:cNvSpPr>
          <p:nvPr/>
        </p:nvSpPr>
        <p:spPr bwMode="auto">
          <a:xfrm>
            <a:off x="6473825" y="4487863"/>
            <a:ext cx="2609850" cy="523875"/>
          </a:xfrm>
          <a:prstGeom prst="rect">
            <a:avLst/>
          </a:prstGeom>
          <a:noFill/>
          <a:ln w="9525">
            <a:noFill/>
            <a:miter lim="800000"/>
            <a:headEnd/>
            <a:tailEnd/>
          </a:ln>
        </p:spPr>
        <p:txBody>
          <a:bodyPr lIns="91370" tIns="45688" rIns="91370" bIns="45688">
            <a:spAutoFit/>
          </a:bodyPr>
          <a:lstStyle/>
          <a:p>
            <a:r>
              <a:rPr lang="en-US" sz="2800" b="1">
                <a:solidFill>
                  <a:srgbClr val="FF00FF"/>
                </a:solidFill>
                <a:latin typeface="Times New Roman" pitchFamily="18" charset="0"/>
                <a:cs typeface="Times New Roman" pitchFamily="18" charset="0"/>
              </a:rPr>
              <a:t>Đại từ xưng hô</a:t>
            </a:r>
          </a:p>
        </p:txBody>
      </p:sp>
      <p:sp>
        <p:nvSpPr>
          <p:cNvPr id="11" name="Rounded Rectangle 10"/>
          <p:cNvSpPr/>
          <p:nvPr/>
        </p:nvSpPr>
        <p:spPr>
          <a:xfrm>
            <a:off x="889000" y="5580063"/>
            <a:ext cx="7294563" cy="509587"/>
          </a:xfrm>
          <a:prstGeom prst="roundRect">
            <a:avLst/>
          </a:prstGeom>
        </p:spPr>
        <p:style>
          <a:lnRef idx="1">
            <a:schemeClr val="accent1"/>
          </a:lnRef>
          <a:fillRef idx="2">
            <a:schemeClr val="accent1"/>
          </a:fillRef>
          <a:effectRef idx="1">
            <a:schemeClr val="accent1"/>
          </a:effectRef>
          <a:fontRef idx="minor">
            <a:schemeClr val="dk1"/>
          </a:fontRef>
        </p:style>
        <p:txBody>
          <a:bodyPr lIns="91370" tIns="45688" rIns="91370" bIns="45688" anchor="ctr"/>
          <a:lstStyle/>
          <a:p>
            <a:pPr algn="ctr" defTabSz="913990" eaLnBrk="0" hangingPunct="0">
              <a:defRPr/>
            </a:pPr>
            <a:r>
              <a:rPr lang="en-US" sz="2800" b="1" dirty="0" err="1">
                <a:solidFill>
                  <a:prstClr val="white"/>
                </a:solidFill>
                <a:latin typeface="Times New Roman" panose="02020603050405020304" pitchFamily="18" charset="0"/>
                <a:cs typeface="Times New Roman" panose="02020603050405020304" pitchFamily="18" charset="0"/>
              </a:rPr>
              <a:t>Đại</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từ</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xưng</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hô</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là</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từ</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như</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thế</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nào</a:t>
            </a:r>
            <a:r>
              <a:rPr lang="en-US" sz="2800" b="1" dirty="0">
                <a:solidFill>
                  <a:prstClr val="white"/>
                </a:solidFill>
                <a:latin typeface="Times New Roman" panose="02020603050405020304" pitchFamily="18" charset="0"/>
                <a:cs typeface="Times New Roman" panose="02020603050405020304" pitchFamily="18" charset="0"/>
              </a:rPr>
              <a:t>? </a:t>
            </a:r>
            <a:endParaRPr lang="en-US" sz="2800" dirty="0">
              <a:solidFill>
                <a:prstClr val="white"/>
              </a:solidFill>
            </a:endParaRPr>
          </a:p>
        </p:txBody>
      </p:sp>
      <p:sp>
        <p:nvSpPr>
          <p:cNvPr id="12" name="Rounded Rectangle 11"/>
          <p:cNvSpPr/>
          <p:nvPr/>
        </p:nvSpPr>
        <p:spPr>
          <a:xfrm>
            <a:off x="733425" y="5580063"/>
            <a:ext cx="7450138" cy="954087"/>
          </a:xfrm>
          <a:prstGeom prst="roundRect">
            <a:avLst/>
          </a:prstGeom>
        </p:spPr>
        <p:style>
          <a:lnRef idx="1">
            <a:schemeClr val="accent1"/>
          </a:lnRef>
          <a:fillRef idx="2">
            <a:schemeClr val="accent1"/>
          </a:fillRef>
          <a:effectRef idx="1">
            <a:schemeClr val="accent1"/>
          </a:effectRef>
          <a:fontRef idx="minor">
            <a:schemeClr val="dk1"/>
          </a:fontRef>
        </p:style>
        <p:txBody>
          <a:bodyPr lIns="91370" tIns="45688" rIns="91370" bIns="45688" anchor="ctr"/>
          <a:lstStyle/>
          <a:p>
            <a:pPr algn="just" defTabSz="913990">
              <a:defRPr/>
            </a:pPr>
            <a:endParaRPr lang="en-US" sz="2800" b="1" dirty="0">
              <a:solidFill>
                <a:prstClr val="white"/>
              </a:solidFill>
              <a:latin typeface="Times New Roman" panose="02020603050405020304" pitchFamily="18" charset="0"/>
              <a:cs typeface="Times New Roman" panose="02020603050405020304" pitchFamily="18" charset="0"/>
            </a:endParaRPr>
          </a:p>
          <a:p>
            <a:pPr algn="just" defTabSz="913990">
              <a:defRPr/>
            </a:pPr>
            <a:r>
              <a:rPr lang="vi-VN" sz="2800" b="1" dirty="0">
                <a:solidFill>
                  <a:srgbClr val="FF0000"/>
                </a:solidFill>
                <a:latin typeface="Times New Roman" panose="02020603050405020304" pitchFamily="18" charset="0"/>
                <a:cs typeface="Times New Roman" panose="02020603050405020304" pitchFamily="18" charset="0"/>
              </a:rPr>
              <a:t>Đại từ xưng hô là từ được người nói dùng để </a:t>
            </a:r>
            <a:r>
              <a:rPr lang="vi-VN" sz="2800" b="1" u="sng" dirty="0">
                <a:solidFill>
                  <a:srgbClr val="FF0000"/>
                </a:solidFill>
                <a:latin typeface="Times New Roman" panose="02020603050405020304" pitchFamily="18" charset="0"/>
                <a:cs typeface="Times New Roman" panose="02020603050405020304" pitchFamily="18" charset="0"/>
              </a:rPr>
              <a:t>tự </a:t>
            </a:r>
            <a:r>
              <a:rPr lang="vi-VN" sz="2600" b="1" u="sng" dirty="0">
                <a:solidFill>
                  <a:srgbClr val="FF0000"/>
                </a:solidFill>
                <a:latin typeface="Times New Roman" panose="02020603050405020304" pitchFamily="18" charset="0"/>
                <a:cs typeface="Times New Roman" panose="02020603050405020304" pitchFamily="18" charset="0"/>
              </a:rPr>
              <a:t>chỉ m</a:t>
            </a:r>
            <a:r>
              <a:rPr lang="en-US" sz="2600" b="1" u="sng" dirty="0">
                <a:solidFill>
                  <a:srgbClr val="FF0000"/>
                </a:solidFill>
                <a:latin typeface="Times New Roman" panose="02020603050405020304" pitchFamily="18" charset="0"/>
                <a:cs typeface="Times New Roman" panose="02020603050405020304" pitchFamily="18" charset="0"/>
              </a:rPr>
              <a:t>ì</a:t>
            </a:r>
            <a:r>
              <a:rPr lang="vi-VN" sz="2600" b="1" u="sng" dirty="0">
                <a:solidFill>
                  <a:srgbClr val="FF0000"/>
                </a:solidFill>
                <a:latin typeface="Times New Roman" panose="02020603050405020304" pitchFamily="18" charset="0"/>
                <a:cs typeface="Times New Roman" panose="02020603050405020304" pitchFamily="18" charset="0"/>
              </a:rPr>
              <a:t>nh</a:t>
            </a:r>
            <a:r>
              <a:rPr lang="vi-VN" sz="2600" b="1" dirty="0">
                <a:solidFill>
                  <a:srgbClr val="FF0000"/>
                </a:solidFill>
                <a:latin typeface="Times New Roman" panose="02020603050405020304" pitchFamily="18" charset="0"/>
                <a:cs typeface="Times New Roman" panose="02020603050405020304" pitchFamily="18" charset="0"/>
              </a:rPr>
              <a:t> hay </a:t>
            </a:r>
            <a:r>
              <a:rPr lang="vi-VN" sz="2600" b="1" u="sng" dirty="0">
                <a:solidFill>
                  <a:srgbClr val="FF0000"/>
                </a:solidFill>
                <a:latin typeface="Times New Roman" panose="02020603050405020304" pitchFamily="18" charset="0"/>
                <a:cs typeface="Times New Roman" panose="02020603050405020304" pitchFamily="18" charset="0"/>
              </a:rPr>
              <a:t>chỉ người khác </a:t>
            </a:r>
            <a:r>
              <a:rPr lang="vi-VN" sz="2600" b="1" dirty="0">
                <a:solidFill>
                  <a:srgbClr val="FF0000"/>
                </a:solidFill>
                <a:latin typeface="Times New Roman" panose="02020603050405020304" pitchFamily="18" charset="0"/>
                <a:cs typeface="Times New Roman" panose="02020603050405020304" pitchFamily="18" charset="0"/>
              </a:rPr>
              <a:t>khi giao tiếp.</a:t>
            </a:r>
            <a:endParaRPr lang="en-US" sz="2600" dirty="0">
              <a:solidFill>
                <a:srgbClr val="FF0000"/>
              </a:solidFill>
              <a:latin typeface="Times New Roman" panose="02020603050405020304" pitchFamily="18" charset="0"/>
              <a:cs typeface="Times New Roman" panose="02020603050405020304" pitchFamily="18" charset="0"/>
            </a:endParaRPr>
          </a:p>
          <a:p>
            <a:pPr algn="ctr" defTabSz="913990" eaLnBrk="0" hangingPunct="0">
              <a:defRPr/>
            </a:pPr>
            <a:endParaRPr lang="en-US" sz="2800" dirty="0">
              <a:solidFill>
                <a:prstClr val="black"/>
              </a:solidFill>
            </a:endParaRPr>
          </a:p>
        </p:txBody>
      </p:sp>
    </p:spTree>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79590"/>
                                        </p:tgtEl>
                                        <p:attrNameLst>
                                          <p:attrName>style.visibility</p:attrName>
                                        </p:attrNameLst>
                                      </p:cBhvr>
                                      <p:to>
                                        <p:strVal val="visible"/>
                                      </p:to>
                                    </p:set>
                                    <p:anim calcmode="discrete" valueType="clr">
                                      <p:cBhvr override="childStyle">
                                        <p:cTn id="7" dur="80"/>
                                        <p:tgtEl>
                                          <p:spTgt spid="57959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79590"/>
                                        </p:tgtEl>
                                        <p:attrNameLst>
                                          <p:attrName>fillcolor</p:attrName>
                                        </p:attrNameLst>
                                      </p:cBhvr>
                                      <p:tavLst>
                                        <p:tav tm="0">
                                          <p:val>
                                            <p:clrVal>
                                              <a:schemeClr val="accent2"/>
                                            </p:clrVal>
                                          </p:val>
                                        </p:tav>
                                        <p:tav tm="50000">
                                          <p:val>
                                            <p:clrVal>
                                              <a:schemeClr val="hlink"/>
                                            </p:clrVal>
                                          </p:val>
                                        </p:tav>
                                      </p:tavLst>
                                    </p:anim>
                                    <p:set>
                                      <p:cBhvr>
                                        <p:cTn id="9" dur="80"/>
                                        <p:tgtEl>
                                          <p:spTgt spid="57959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79591"/>
                                        </p:tgtEl>
                                        <p:attrNameLst>
                                          <p:attrName>style.visibility</p:attrName>
                                        </p:attrNameLst>
                                      </p:cBhvr>
                                      <p:to>
                                        <p:strVal val="visible"/>
                                      </p:to>
                                    </p:set>
                                    <p:anim calcmode="discrete" valueType="clr">
                                      <p:cBhvr override="childStyle">
                                        <p:cTn id="14" dur="80"/>
                                        <p:tgtEl>
                                          <p:spTgt spid="57959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79591"/>
                                        </p:tgtEl>
                                        <p:attrNameLst>
                                          <p:attrName>fillcolor</p:attrName>
                                        </p:attrNameLst>
                                      </p:cBhvr>
                                      <p:tavLst>
                                        <p:tav tm="0">
                                          <p:val>
                                            <p:clrVal>
                                              <a:schemeClr val="accent2"/>
                                            </p:clrVal>
                                          </p:val>
                                        </p:tav>
                                        <p:tav tm="50000">
                                          <p:val>
                                            <p:clrVal>
                                              <a:schemeClr val="hlink"/>
                                            </p:clrVal>
                                          </p:val>
                                        </p:tav>
                                      </p:tavLst>
                                    </p:anim>
                                    <p:set>
                                      <p:cBhvr>
                                        <p:cTn id="16" dur="80"/>
                                        <p:tgtEl>
                                          <p:spTgt spid="579591"/>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579592"/>
                                        </p:tgtEl>
                                        <p:attrNameLst>
                                          <p:attrName>style.visibility</p:attrName>
                                        </p:attrNameLst>
                                      </p:cBhvr>
                                      <p:to>
                                        <p:strVal val="visible"/>
                                      </p:to>
                                    </p:set>
                                    <p:anim calcmode="discrete" valueType="clr">
                                      <p:cBhvr override="childStyle">
                                        <p:cTn id="21" dur="80"/>
                                        <p:tgtEl>
                                          <p:spTgt spid="57959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79592"/>
                                        </p:tgtEl>
                                        <p:attrNameLst>
                                          <p:attrName>fillcolor</p:attrName>
                                        </p:attrNameLst>
                                      </p:cBhvr>
                                      <p:tavLst>
                                        <p:tav tm="0">
                                          <p:val>
                                            <p:clrVal>
                                              <a:schemeClr val="accent2"/>
                                            </p:clrVal>
                                          </p:val>
                                        </p:tav>
                                        <p:tav tm="50000">
                                          <p:val>
                                            <p:clrVal>
                                              <a:schemeClr val="hlink"/>
                                            </p:clrVal>
                                          </p:val>
                                        </p:tav>
                                      </p:tavLst>
                                    </p:anim>
                                    <p:set>
                                      <p:cBhvr>
                                        <p:cTn id="23" dur="80"/>
                                        <p:tgtEl>
                                          <p:spTgt spid="579592"/>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4" presetClass="exit" presetSubtype="10" fill="hold" grpId="1" nodeType="clickEffect">
                                  <p:stCondLst>
                                    <p:cond delay="0"/>
                                  </p:stCondLst>
                                  <p:childTnLst>
                                    <p:animEffect transition="out" filter="randombar(horizontal)">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22" presetClass="entr" presetSubtype="8"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90" grpId="0"/>
      <p:bldP spid="579591" grpId="0"/>
      <p:bldP spid="579592" grpId="0"/>
      <p:bldP spid="6" grpId="0" animBg="1"/>
      <p:bldP spid="7" grpId="0"/>
      <p:bldP spid="11" grpId="0" animBg="1"/>
      <p:bldP spid="11" grpId="1"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969" name="Picture 2"/>
          <p:cNvPicPr>
            <a:picLocks noChangeAspect="1"/>
          </p:cNvPicPr>
          <p:nvPr/>
        </p:nvPicPr>
        <p:blipFill>
          <a:blip r:embed="rId2"/>
          <a:srcRect/>
          <a:stretch>
            <a:fillRect/>
          </a:stretch>
        </p:blipFill>
        <p:spPr bwMode="auto">
          <a:xfrm>
            <a:off x="79375" y="3101975"/>
            <a:ext cx="2771775" cy="3163888"/>
          </a:xfrm>
          <a:prstGeom prst="rect">
            <a:avLst/>
          </a:prstGeom>
          <a:noFill/>
          <a:ln w="9525">
            <a:noFill/>
            <a:miter lim="800000"/>
            <a:headEnd/>
            <a:tailEnd/>
          </a:ln>
        </p:spPr>
      </p:pic>
      <p:pic>
        <p:nvPicPr>
          <p:cNvPr id="83970" name="Picture 5" descr="Cơm"/>
          <p:cNvPicPr>
            <a:picLocks noChangeAspect="1" noChangeArrowheads="1"/>
          </p:cNvPicPr>
          <p:nvPr/>
        </p:nvPicPr>
        <p:blipFill>
          <a:blip r:embed="rId3"/>
          <a:srcRect/>
          <a:stretch>
            <a:fillRect/>
          </a:stretch>
        </p:blipFill>
        <p:spPr bwMode="auto">
          <a:xfrm>
            <a:off x="6108700" y="1085850"/>
            <a:ext cx="2997200" cy="1962150"/>
          </a:xfrm>
          <a:prstGeom prst="rect">
            <a:avLst/>
          </a:prstGeom>
          <a:noFill/>
          <a:ln w="9525">
            <a:noFill/>
            <a:miter lim="800000"/>
            <a:headEnd/>
            <a:tailEnd/>
          </a:ln>
        </p:spPr>
      </p:pic>
      <p:sp>
        <p:nvSpPr>
          <p:cNvPr id="500742" name="AutoShape 6"/>
          <p:cNvSpPr>
            <a:spLocks noChangeArrowheads="1"/>
          </p:cNvSpPr>
          <p:nvPr/>
        </p:nvSpPr>
        <p:spPr bwMode="auto">
          <a:xfrm>
            <a:off x="74613" y="1066800"/>
            <a:ext cx="5105400" cy="1143000"/>
          </a:xfrm>
          <a:prstGeom prst="wedgeRectCallout">
            <a:avLst>
              <a:gd name="adj1" fmla="val 68097"/>
              <a:gd name="adj2" fmla="val 40088"/>
            </a:avLst>
          </a:prstGeom>
          <a:solidFill>
            <a:srgbClr val="FFCCFF"/>
          </a:solidFill>
          <a:ln w="9525">
            <a:solidFill>
              <a:schemeClr val="tx1"/>
            </a:solidFill>
            <a:miter lim="800000"/>
            <a:headEnd/>
            <a:tailEnd/>
          </a:ln>
        </p:spPr>
        <p:txBody>
          <a:bodyPr lIns="91370" tIns="45688" rIns="91370" bIns="45688"/>
          <a:lstStyle/>
          <a:p>
            <a:r>
              <a:rPr lang="vi-VN" sz="2800" b="1">
                <a:solidFill>
                  <a:srgbClr val="000000"/>
                </a:solidFill>
                <a:latin typeface="Times New Roman" pitchFamily="18" charset="0"/>
                <a:cs typeface="Times New Roman" pitchFamily="18" charset="0"/>
              </a:rPr>
              <a:t>Chị </a:t>
            </a:r>
            <a:r>
              <a:rPr lang="vi-VN" sz="2800">
                <a:solidFill>
                  <a:srgbClr val="000000"/>
                </a:solidFill>
                <a:latin typeface="Times New Roman" pitchFamily="18" charset="0"/>
                <a:cs typeface="Times New Roman" pitchFamily="18" charset="0"/>
              </a:rPr>
              <a:t>đẹp là nhờ cơm gạo, sao </a:t>
            </a:r>
            <a:r>
              <a:rPr lang="vi-VN" sz="2800" b="1">
                <a:solidFill>
                  <a:srgbClr val="000000"/>
                </a:solidFill>
                <a:latin typeface="Times New Roman" pitchFamily="18" charset="0"/>
                <a:cs typeface="Times New Roman" pitchFamily="18" charset="0"/>
              </a:rPr>
              <a:t>chị </a:t>
            </a:r>
            <a:r>
              <a:rPr lang="vi-VN" sz="2800">
                <a:solidFill>
                  <a:srgbClr val="000000"/>
                </a:solidFill>
                <a:latin typeface="Times New Roman" pitchFamily="18" charset="0"/>
                <a:cs typeface="Times New Roman" pitchFamily="18" charset="0"/>
              </a:rPr>
              <a:t>khinh rẻ </a:t>
            </a:r>
            <a:r>
              <a:rPr lang="vi-VN" sz="2800" b="1">
                <a:solidFill>
                  <a:srgbClr val="000000"/>
                </a:solidFill>
                <a:latin typeface="Times New Roman" pitchFamily="18" charset="0"/>
                <a:cs typeface="Times New Roman" pitchFamily="18" charset="0"/>
              </a:rPr>
              <a:t>chúng tôi</a:t>
            </a:r>
            <a:r>
              <a:rPr lang="vi-VN" sz="2800">
                <a:solidFill>
                  <a:srgbClr val="000000"/>
                </a:solidFill>
                <a:latin typeface="Times New Roman" pitchFamily="18" charset="0"/>
                <a:cs typeface="Times New Roman" pitchFamily="18" charset="0"/>
              </a:rPr>
              <a:t> thế?</a:t>
            </a:r>
          </a:p>
        </p:txBody>
      </p:sp>
      <p:sp>
        <p:nvSpPr>
          <p:cNvPr id="500743" name="AutoShape 7"/>
          <p:cNvSpPr>
            <a:spLocks noChangeArrowheads="1"/>
          </p:cNvSpPr>
          <p:nvPr/>
        </p:nvSpPr>
        <p:spPr bwMode="auto">
          <a:xfrm>
            <a:off x="4033838" y="3927475"/>
            <a:ext cx="4954587" cy="1265238"/>
          </a:xfrm>
          <a:prstGeom prst="wedgeRectCallout">
            <a:avLst>
              <a:gd name="adj1" fmla="val -73644"/>
              <a:gd name="adj2" fmla="val 58116"/>
            </a:avLst>
          </a:prstGeom>
          <a:solidFill>
            <a:srgbClr val="FFCCFF"/>
          </a:solidFill>
          <a:ln w="6350">
            <a:solidFill>
              <a:schemeClr val="tx1"/>
            </a:solidFill>
            <a:miter lim="800000"/>
            <a:headEnd/>
            <a:tailEnd/>
          </a:ln>
        </p:spPr>
        <p:txBody>
          <a:bodyPr lIns="91370" tIns="45688" rIns="91370" bIns="45688" anchor="ctr"/>
          <a:lstStyle/>
          <a:p>
            <a:pPr eaLnBrk="0" hangingPunct="0">
              <a:lnSpc>
                <a:spcPct val="90000"/>
              </a:lnSpc>
            </a:pPr>
            <a:r>
              <a:rPr lang="en-US" sz="2800" b="1">
                <a:solidFill>
                  <a:srgbClr val="000000"/>
                </a:solidFill>
                <a:latin typeface=".VnTime" pitchFamily="34" charset="0"/>
              </a:rPr>
              <a:t>  </a:t>
            </a:r>
          </a:p>
          <a:p>
            <a:pPr eaLnBrk="0" hangingPunct="0">
              <a:lnSpc>
                <a:spcPct val="90000"/>
              </a:lnSpc>
            </a:pPr>
            <a:r>
              <a:rPr lang="en-US" sz="2800" b="1">
                <a:solidFill>
                  <a:srgbClr val="000000"/>
                </a:solidFill>
                <a:latin typeface="Times New Roman" pitchFamily="18" charset="0"/>
                <a:cs typeface="Times New Roman" pitchFamily="18" charset="0"/>
              </a:rPr>
              <a:t>  </a:t>
            </a:r>
            <a:r>
              <a:rPr lang="vi-VN" sz="2800" b="1">
                <a:solidFill>
                  <a:srgbClr val="000000"/>
                </a:solidFill>
                <a:latin typeface="Times New Roman" pitchFamily="18" charset="0"/>
                <a:cs typeface="Times New Roman" pitchFamily="18" charset="0"/>
              </a:rPr>
              <a:t>Ta </a:t>
            </a:r>
            <a:r>
              <a:rPr lang="vi-VN" sz="2800">
                <a:solidFill>
                  <a:srgbClr val="000000"/>
                </a:solidFill>
                <a:latin typeface="Times New Roman" pitchFamily="18" charset="0"/>
                <a:cs typeface="Times New Roman" pitchFamily="18" charset="0"/>
              </a:rPr>
              <a:t>đẹp là do công cha công mẹ, chứ đâu nhờ</a:t>
            </a:r>
            <a:r>
              <a:rPr lang="vi-VN" sz="2800" b="1">
                <a:solidFill>
                  <a:srgbClr val="000000"/>
                </a:solidFill>
                <a:latin typeface="Times New Roman" pitchFamily="18" charset="0"/>
                <a:cs typeface="Times New Roman" pitchFamily="18" charset="0"/>
              </a:rPr>
              <a:t> các ngươi.</a:t>
            </a:r>
          </a:p>
          <a:p>
            <a:pPr eaLnBrk="0" hangingPunct="0">
              <a:lnSpc>
                <a:spcPct val="90000"/>
              </a:lnSpc>
            </a:pPr>
            <a:endParaRPr lang="en-US" sz="2800" b="1">
              <a:solidFill>
                <a:srgbClr val="000000"/>
              </a:solidFill>
              <a:latin typeface=".VnTime" pitchFamily="34" charset="0"/>
            </a:endParaRPr>
          </a:p>
        </p:txBody>
      </p:sp>
      <p:sp>
        <p:nvSpPr>
          <p:cNvPr id="500745" name="Line 9"/>
          <p:cNvSpPr>
            <a:spLocks noChangeShapeType="1"/>
          </p:cNvSpPr>
          <p:nvPr/>
        </p:nvSpPr>
        <p:spPr bwMode="auto">
          <a:xfrm>
            <a:off x="193675" y="1547813"/>
            <a:ext cx="538163" cy="0"/>
          </a:xfrm>
          <a:prstGeom prst="line">
            <a:avLst/>
          </a:prstGeom>
          <a:noFill/>
          <a:ln w="28575">
            <a:solidFill>
              <a:srgbClr val="FF0000"/>
            </a:solidFill>
            <a:round/>
            <a:headEnd/>
            <a:tailEnd/>
          </a:ln>
        </p:spPr>
        <p:txBody>
          <a:bodyPr lIns="91370" tIns="45688" rIns="91370" bIns="45688"/>
          <a:lstStyle/>
          <a:p>
            <a:endParaRPr lang="en-US"/>
          </a:p>
        </p:txBody>
      </p:sp>
      <p:sp>
        <p:nvSpPr>
          <p:cNvPr id="500746" name="Line 10"/>
          <p:cNvSpPr>
            <a:spLocks noChangeShapeType="1"/>
          </p:cNvSpPr>
          <p:nvPr/>
        </p:nvSpPr>
        <p:spPr bwMode="auto">
          <a:xfrm flipV="1">
            <a:off x="4341813" y="1547813"/>
            <a:ext cx="422275" cy="0"/>
          </a:xfrm>
          <a:prstGeom prst="line">
            <a:avLst/>
          </a:prstGeom>
          <a:noFill/>
          <a:ln w="28575">
            <a:solidFill>
              <a:srgbClr val="FF0000"/>
            </a:solidFill>
            <a:round/>
            <a:headEnd/>
            <a:tailEnd/>
          </a:ln>
        </p:spPr>
        <p:txBody>
          <a:bodyPr lIns="91370" tIns="45688" rIns="91370" bIns="45688"/>
          <a:lstStyle/>
          <a:p>
            <a:endParaRPr lang="en-US"/>
          </a:p>
        </p:txBody>
      </p:sp>
      <p:sp>
        <p:nvSpPr>
          <p:cNvPr id="500749" name="Line 13"/>
          <p:cNvSpPr>
            <a:spLocks noChangeShapeType="1"/>
          </p:cNvSpPr>
          <p:nvPr/>
        </p:nvSpPr>
        <p:spPr bwMode="auto">
          <a:xfrm>
            <a:off x="1422400" y="1931988"/>
            <a:ext cx="1382713" cy="0"/>
          </a:xfrm>
          <a:prstGeom prst="line">
            <a:avLst/>
          </a:prstGeom>
          <a:noFill/>
          <a:ln w="28575">
            <a:solidFill>
              <a:srgbClr val="FF0000"/>
            </a:solidFill>
            <a:round/>
            <a:headEnd/>
            <a:tailEnd/>
          </a:ln>
        </p:spPr>
        <p:txBody>
          <a:bodyPr lIns="91370" tIns="45688" rIns="91370" bIns="45688"/>
          <a:lstStyle/>
          <a:p>
            <a:endParaRPr lang="en-US"/>
          </a:p>
        </p:txBody>
      </p:sp>
      <p:sp>
        <p:nvSpPr>
          <p:cNvPr id="500750" name="Text Box 14"/>
          <p:cNvSpPr txBox="1">
            <a:spLocks noChangeArrowheads="1"/>
          </p:cNvSpPr>
          <p:nvPr/>
        </p:nvSpPr>
        <p:spPr bwMode="auto">
          <a:xfrm>
            <a:off x="74613" y="2314575"/>
            <a:ext cx="5024437" cy="523875"/>
          </a:xfrm>
          <a:prstGeom prst="rect">
            <a:avLst/>
          </a:prstGeom>
          <a:solidFill>
            <a:srgbClr val="CCFFFF"/>
          </a:solidFill>
          <a:ln w="9525">
            <a:solidFill>
              <a:srgbClr val="00FF00"/>
            </a:solidFill>
            <a:miter lim="800000"/>
            <a:headEnd/>
            <a:tailEnd/>
          </a:ln>
        </p:spPr>
        <p:txBody>
          <a:bodyPr lIns="91370" tIns="45688" rIns="91370" bIns="45688">
            <a:spAutoFit/>
          </a:bodyPr>
          <a:lstStyle/>
          <a:p>
            <a:pPr algn="ctr">
              <a:spcBef>
                <a:spcPct val="50000"/>
              </a:spcBef>
            </a:pPr>
            <a:r>
              <a:rPr lang="en-US" sz="2800" b="1">
                <a:solidFill>
                  <a:srgbClr val="0000FF"/>
                </a:solidFill>
              </a:rPr>
              <a:t> </a:t>
            </a:r>
            <a:r>
              <a:rPr lang="en-US" sz="2800" b="1">
                <a:solidFill>
                  <a:srgbClr val="0000FF"/>
                </a:solidFill>
                <a:latin typeface="Times New Roman" pitchFamily="18" charset="0"/>
                <a:cs typeface="Times New Roman" pitchFamily="18" charset="0"/>
              </a:rPr>
              <a:t>Thái độ tự trọng, lịch sự.</a:t>
            </a:r>
          </a:p>
        </p:txBody>
      </p:sp>
      <p:sp>
        <p:nvSpPr>
          <p:cNvPr id="500751" name="Text Box 15"/>
          <p:cNvSpPr txBox="1">
            <a:spLocks noChangeArrowheads="1"/>
          </p:cNvSpPr>
          <p:nvPr/>
        </p:nvSpPr>
        <p:spPr bwMode="auto">
          <a:xfrm>
            <a:off x="4033838" y="5310188"/>
            <a:ext cx="4954587" cy="954087"/>
          </a:xfrm>
          <a:prstGeom prst="rect">
            <a:avLst/>
          </a:prstGeom>
          <a:solidFill>
            <a:srgbClr val="CCFFFF"/>
          </a:solidFill>
          <a:ln w="9525">
            <a:solidFill>
              <a:srgbClr val="0000FF"/>
            </a:solidFill>
            <a:miter lim="800000"/>
            <a:headEnd/>
            <a:tailEnd/>
          </a:ln>
        </p:spPr>
        <p:txBody>
          <a:bodyPr lIns="91370" tIns="45688" rIns="91370" bIns="45688">
            <a:spAutoFit/>
          </a:bodyPr>
          <a:lstStyle/>
          <a:p>
            <a:pPr>
              <a:spcBef>
                <a:spcPct val="50000"/>
              </a:spcBef>
            </a:pPr>
            <a:r>
              <a:rPr lang="en-US" sz="2800" b="1">
                <a:solidFill>
                  <a:srgbClr val="0000FF"/>
                </a:solidFill>
              </a:rPr>
              <a:t>  </a:t>
            </a:r>
            <a:r>
              <a:rPr lang="en-US" sz="2800" b="1">
                <a:solidFill>
                  <a:srgbClr val="0000FF"/>
                </a:solidFill>
                <a:latin typeface="Times New Roman" pitchFamily="18" charset="0"/>
                <a:cs typeface="Times New Roman" pitchFamily="18" charset="0"/>
              </a:rPr>
              <a:t>Thái độ kiêu căng, coi thường người khác.</a:t>
            </a:r>
          </a:p>
        </p:txBody>
      </p:sp>
      <p:sp>
        <p:nvSpPr>
          <p:cNvPr id="500752" name="Line 16"/>
          <p:cNvSpPr>
            <a:spLocks noChangeShapeType="1"/>
          </p:cNvSpPr>
          <p:nvPr/>
        </p:nvSpPr>
        <p:spPr bwMode="auto">
          <a:xfrm flipH="1">
            <a:off x="5099050" y="2584450"/>
            <a:ext cx="1009650" cy="0"/>
          </a:xfrm>
          <a:prstGeom prst="line">
            <a:avLst/>
          </a:prstGeom>
          <a:noFill/>
          <a:ln w="76200">
            <a:solidFill>
              <a:srgbClr val="FF0000"/>
            </a:solidFill>
            <a:round/>
            <a:headEnd/>
            <a:tailEnd type="triangle" w="med" len="med"/>
          </a:ln>
        </p:spPr>
        <p:txBody>
          <a:bodyPr lIns="91370" tIns="45688" rIns="91370" bIns="45688"/>
          <a:lstStyle/>
          <a:p>
            <a:endParaRPr lang="en-US"/>
          </a:p>
        </p:txBody>
      </p:sp>
      <p:sp>
        <p:nvSpPr>
          <p:cNvPr id="500753" name="Line 17"/>
          <p:cNvSpPr>
            <a:spLocks noChangeShapeType="1"/>
          </p:cNvSpPr>
          <p:nvPr/>
        </p:nvSpPr>
        <p:spPr bwMode="auto">
          <a:xfrm flipV="1">
            <a:off x="2921000" y="5810250"/>
            <a:ext cx="1055688" cy="0"/>
          </a:xfrm>
          <a:prstGeom prst="line">
            <a:avLst/>
          </a:prstGeom>
          <a:noFill/>
          <a:ln w="76200">
            <a:solidFill>
              <a:srgbClr val="FF0000"/>
            </a:solidFill>
            <a:round/>
            <a:headEnd/>
            <a:tailEnd type="triangle" w="med" len="med"/>
          </a:ln>
        </p:spPr>
        <p:txBody>
          <a:bodyPr lIns="91370" tIns="45688" rIns="91370" bIns="45688"/>
          <a:lstStyle/>
          <a:p>
            <a:endParaRPr lang="en-US"/>
          </a:p>
        </p:txBody>
      </p:sp>
      <p:sp>
        <p:nvSpPr>
          <p:cNvPr id="500754" name="Line 18"/>
          <p:cNvSpPr>
            <a:spLocks noChangeShapeType="1"/>
          </p:cNvSpPr>
          <p:nvPr/>
        </p:nvSpPr>
        <p:spPr bwMode="auto">
          <a:xfrm>
            <a:off x="4306888" y="4543425"/>
            <a:ext cx="457200" cy="0"/>
          </a:xfrm>
          <a:prstGeom prst="line">
            <a:avLst/>
          </a:prstGeom>
          <a:noFill/>
          <a:ln w="28575">
            <a:solidFill>
              <a:srgbClr val="FF0000"/>
            </a:solidFill>
            <a:round/>
            <a:headEnd/>
            <a:tailEnd/>
          </a:ln>
        </p:spPr>
        <p:txBody>
          <a:bodyPr lIns="91370" tIns="45688" rIns="91370" bIns="45688"/>
          <a:lstStyle/>
          <a:p>
            <a:endParaRPr lang="en-US"/>
          </a:p>
        </p:txBody>
      </p:sp>
      <p:sp>
        <p:nvSpPr>
          <p:cNvPr id="500755" name="Line 19"/>
          <p:cNvSpPr>
            <a:spLocks noChangeShapeType="1"/>
          </p:cNvSpPr>
          <p:nvPr/>
        </p:nvSpPr>
        <p:spPr bwMode="auto">
          <a:xfrm>
            <a:off x="6043613" y="4926013"/>
            <a:ext cx="1370012" cy="0"/>
          </a:xfrm>
          <a:prstGeom prst="line">
            <a:avLst/>
          </a:prstGeom>
          <a:noFill/>
          <a:ln w="28575">
            <a:solidFill>
              <a:srgbClr val="FF0000"/>
            </a:solidFill>
            <a:round/>
            <a:headEnd/>
            <a:tailEnd/>
          </a:ln>
        </p:spPr>
        <p:txBody>
          <a:bodyPr lIns="91370" tIns="45688" rIns="91370" bIns="45688"/>
          <a:lstStyle/>
          <a:p>
            <a:endParaRPr lang="en-US"/>
          </a:p>
        </p:txBody>
      </p:sp>
      <p:sp>
        <p:nvSpPr>
          <p:cNvPr id="83982" name="Text Box 3"/>
          <p:cNvSpPr txBox="1">
            <a:spLocks noChangeArrowheads="1"/>
          </p:cNvSpPr>
          <p:nvPr/>
        </p:nvSpPr>
        <p:spPr bwMode="auto">
          <a:xfrm>
            <a:off x="484188" y="6194425"/>
            <a:ext cx="1905000" cy="500063"/>
          </a:xfrm>
          <a:prstGeom prst="rect">
            <a:avLst/>
          </a:prstGeom>
          <a:noFill/>
          <a:ln w="9525">
            <a:noFill/>
            <a:miter lim="800000"/>
            <a:headEnd/>
            <a:tailEnd/>
          </a:ln>
        </p:spPr>
        <p:txBody>
          <a:bodyPr lIns="91370" tIns="45688" rIns="91370" bIns="45688"/>
          <a:lstStyle/>
          <a:p>
            <a:pPr marL="342900" indent="-342900" algn="ctr" eaLnBrk="0" hangingPunct="0">
              <a:spcBef>
                <a:spcPct val="50000"/>
              </a:spcBef>
              <a:buClr>
                <a:srgbClr val="000000"/>
              </a:buClr>
              <a:buSzPct val="75000"/>
            </a:pPr>
            <a:r>
              <a:rPr lang="en-US" sz="2400" b="1">
                <a:solidFill>
                  <a:srgbClr val="FF0000"/>
                </a:solidFill>
                <a:latin typeface="Times New Roman" pitchFamily="18" charset="0"/>
              </a:rPr>
              <a:t>Hơ Bia</a:t>
            </a:r>
          </a:p>
        </p:txBody>
      </p:sp>
      <p:sp>
        <p:nvSpPr>
          <p:cNvPr id="65555" name="Text Box 19"/>
          <p:cNvSpPr txBox="1">
            <a:spLocks noChangeArrowheads="1"/>
          </p:cNvSpPr>
          <p:nvPr/>
        </p:nvSpPr>
        <p:spPr bwMode="auto">
          <a:xfrm>
            <a:off x="-1588" y="6350"/>
            <a:ext cx="9144001" cy="8905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1370" tIns="45688" rIns="91370" bIns="45688">
            <a:spAutoFit/>
          </a:bodyPr>
          <a:lstStyle/>
          <a:p>
            <a:pPr>
              <a:defRPr/>
            </a:pPr>
            <a:r>
              <a:rPr lang="en-US" sz="2400" b="1">
                <a:solidFill>
                  <a:srgbClr val="000000"/>
                </a:solidFill>
                <a:latin typeface="Times New Roman" pitchFamily="18" charset="0"/>
                <a:cs typeface="Arial" charset="0"/>
              </a:rPr>
              <a:t>    </a:t>
            </a:r>
            <a:r>
              <a:rPr lang="en-US" sz="2800" b="1" u="sng">
                <a:solidFill>
                  <a:srgbClr val="000000"/>
                </a:solidFill>
                <a:latin typeface="Times New Roman" pitchFamily="18" charset="0"/>
                <a:cs typeface="Arial" charset="0"/>
              </a:rPr>
              <a:t>Bài 2</a:t>
            </a:r>
            <a:r>
              <a:rPr lang="en-US" sz="2800" b="1">
                <a:solidFill>
                  <a:srgbClr val="000000"/>
                </a:solidFill>
                <a:latin typeface="Times New Roman" pitchFamily="18" charset="0"/>
                <a:cs typeface="Arial" charset="0"/>
              </a:rPr>
              <a:t> : </a:t>
            </a:r>
            <a:r>
              <a:rPr lang="en-US" sz="2400" b="1">
                <a:solidFill>
                  <a:srgbClr val="000000"/>
                </a:solidFill>
                <a:latin typeface="Arial" charset="0"/>
                <a:cs typeface="Arial" charset="0"/>
              </a:rPr>
              <a:t>Theo em cách xưng hô của mỗi nhân vật trong đoạn văn trên thể hiện thái độ của người nói như thế nào</a:t>
            </a:r>
            <a:r>
              <a:rPr lang="en-US" sz="2400" b="1">
                <a:solidFill>
                  <a:srgbClr val="000000"/>
                </a:solidFill>
                <a:latin typeface="Times New Roman" pitchFamily="18" charset="0"/>
                <a:cs typeface="Arial" charset="0"/>
              </a:rPr>
              <a:t> ?</a:t>
            </a:r>
          </a:p>
        </p:txBody>
      </p:sp>
      <p:sp>
        <p:nvSpPr>
          <p:cNvPr id="83984" name="Line 20"/>
          <p:cNvSpPr>
            <a:spLocks noChangeShapeType="1"/>
          </p:cNvSpPr>
          <p:nvPr/>
        </p:nvSpPr>
        <p:spPr bwMode="auto">
          <a:xfrm>
            <a:off x="2767013" y="893763"/>
            <a:ext cx="3225800" cy="0"/>
          </a:xfrm>
          <a:prstGeom prst="line">
            <a:avLst/>
          </a:prstGeom>
          <a:noFill/>
          <a:ln w="38100">
            <a:solidFill>
              <a:srgbClr val="FF0000"/>
            </a:solidFill>
            <a:round/>
            <a:headEnd/>
            <a:tailEnd/>
          </a:ln>
        </p:spPr>
        <p:txBody>
          <a:bodyPr lIns="91370" tIns="45688" rIns="91370" bIns="45688"/>
          <a:lstStyle/>
          <a:p>
            <a:endParaRPr lang="en-US"/>
          </a:p>
        </p:txBody>
      </p:sp>
      <p:sp>
        <p:nvSpPr>
          <p:cNvPr id="83985" name="Line 21"/>
          <p:cNvSpPr>
            <a:spLocks noChangeShapeType="1"/>
          </p:cNvSpPr>
          <p:nvPr/>
        </p:nvSpPr>
        <p:spPr bwMode="auto">
          <a:xfrm>
            <a:off x="2921000" y="433388"/>
            <a:ext cx="1916113" cy="0"/>
          </a:xfrm>
          <a:prstGeom prst="line">
            <a:avLst/>
          </a:prstGeom>
          <a:noFill/>
          <a:ln w="38100">
            <a:solidFill>
              <a:srgbClr val="FF0000"/>
            </a:solidFill>
            <a:round/>
            <a:headEnd/>
            <a:tailEnd/>
          </a:ln>
        </p:spPr>
        <p:txBody>
          <a:bodyPr lIns="91370" tIns="45688" rIns="91370" bIns="45688"/>
          <a:lstStyle/>
          <a:p>
            <a:endParaRPr lang="en-US"/>
          </a:p>
        </p:txBody>
      </p:sp>
      <p:sp>
        <p:nvSpPr>
          <p:cNvPr id="83986" name="Text Box 22"/>
          <p:cNvSpPr txBox="1">
            <a:spLocks noChangeArrowheads="1"/>
          </p:cNvSpPr>
          <p:nvPr/>
        </p:nvSpPr>
        <p:spPr bwMode="auto">
          <a:xfrm>
            <a:off x="7299325" y="3048000"/>
            <a:ext cx="979488" cy="461963"/>
          </a:xfrm>
          <a:prstGeom prst="rect">
            <a:avLst/>
          </a:prstGeom>
          <a:noFill/>
          <a:ln w="9525">
            <a:noFill/>
            <a:miter lim="800000"/>
            <a:headEnd/>
            <a:tailEnd/>
          </a:ln>
        </p:spPr>
        <p:txBody>
          <a:bodyPr lIns="91370" tIns="45688" rIns="91370" bIns="45688">
            <a:spAutoFit/>
          </a:bodyPr>
          <a:lstStyle/>
          <a:p>
            <a:pPr eaLnBrk="0" hangingPunct="0"/>
            <a:r>
              <a:rPr lang="en-US" sz="2400" b="1">
                <a:solidFill>
                  <a:srgbClr val="FF0000"/>
                </a:solidFill>
                <a:latin typeface="Times New Roman" pitchFamily="18" charset="0"/>
                <a:cs typeface="Times New Roman" pitchFamily="18" charset="0"/>
              </a:rPr>
              <a:t>Cơm</a:t>
            </a:r>
          </a:p>
        </p:txBody>
      </p:sp>
    </p:spTree>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00742"/>
                                        </p:tgtEl>
                                        <p:attrNameLst>
                                          <p:attrName>style.visibility</p:attrName>
                                        </p:attrNameLst>
                                      </p:cBhvr>
                                      <p:to>
                                        <p:strVal val="visible"/>
                                      </p:to>
                                    </p:set>
                                    <p:animEffect transition="in" filter="strips(downLeft)">
                                      <p:cBhvr>
                                        <p:cTn id="7" dur="500"/>
                                        <p:tgtEl>
                                          <p:spTgt spid="5007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00745"/>
                                        </p:tgtEl>
                                        <p:attrNameLst>
                                          <p:attrName>style.visibility</p:attrName>
                                        </p:attrNameLst>
                                      </p:cBhvr>
                                      <p:to>
                                        <p:strVal val="visible"/>
                                      </p:to>
                                    </p:set>
                                    <p:anim calcmode="lin" valueType="num">
                                      <p:cBhvr>
                                        <p:cTn id="12" dur="500" fill="hold"/>
                                        <p:tgtEl>
                                          <p:spTgt spid="500745"/>
                                        </p:tgtEl>
                                        <p:attrNameLst>
                                          <p:attrName>ppt_w</p:attrName>
                                        </p:attrNameLst>
                                      </p:cBhvr>
                                      <p:tavLst>
                                        <p:tav tm="0">
                                          <p:val>
                                            <p:fltVal val="0"/>
                                          </p:val>
                                        </p:tav>
                                        <p:tav tm="100000">
                                          <p:val>
                                            <p:strVal val="#ppt_w"/>
                                          </p:val>
                                        </p:tav>
                                      </p:tavLst>
                                    </p:anim>
                                    <p:anim calcmode="lin" valueType="num">
                                      <p:cBhvr>
                                        <p:cTn id="13" dur="500" fill="hold"/>
                                        <p:tgtEl>
                                          <p:spTgt spid="500745"/>
                                        </p:tgtEl>
                                        <p:attrNameLst>
                                          <p:attrName>ppt_h</p:attrName>
                                        </p:attrNameLst>
                                      </p:cBhvr>
                                      <p:tavLst>
                                        <p:tav tm="0">
                                          <p:val>
                                            <p:fltVal val="0"/>
                                          </p:val>
                                        </p:tav>
                                        <p:tav tm="100000">
                                          <p:val>
                                            <p:strVal val="#ppt_h"/>
                                          </p:val>
                                        </p:tav>
                                      </p:tavLst>
                                    </p:anim>
                                    <p:animEffect transition="in" filter="fade">
                                      <p:cBhvr>
                                        <p:cTn id="14" dur="500"/>
                                        <p:tgtEl>
                                          <p:spTgt spid="500745"/>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00746"/>
                                        </p:tgtEl>
                                        <p:attrNameLst>
                                          <p:attrName>style.visibility</p:attrName>
                                        </p:attrNameLst>
                                      </p:cBhvr>
                                      <p:to>
                                        <p:strVal val="visible"/>
                                      </p:to>
                                    </p:set>
                                    <p:anim calcmode="lin" valueType="num">
                                      <p:cBhvr>
                                        <p:cTn id="17" dur="500" fill="hold"/>
                                        <p:tgtEl>
                                          <p:spTgt spid="500746"/>
                                        </p:tgtEl>
                                        <p:attrNameLst>
                                          <p:attrName>ppt_w</p:attrName>
                                        </p:attrNameLst>
                                      </p:cBhvr>
                                      <p:tavLst>
                                        <p:tav tm="0">
                                          <p:val>
                                            <p:fltVal val="0"/>
                                          </p:val>
                                        </p:tav>
                                        <p:tav tm="100000">
                                          <p:val>
                                            <p:strVal val="#ppt_w"/>
                                          </p:val>
                                        </p:tav>
                                      </p:tavLst>
                                    </p:anim>
                                    <p:anim calcmode="lin" valueType="num">
                                      <p:cBhvr>
                                        <p:cTn id="18" dur="500" fill="hold"/>
                                        <p:tgtEl>
                                          <p:spTgt spid="500746"/>
                                        </p:tgtEl>
                                        <p:attrNameLst>
                                          <p:attrName>ppt_h</p:attrName>
                                        </p:attrNameLst>
                                      </p:cBhvr>
                                      <p:tavLst>
                                        <p:tav tm="0">
                                          <p:val>
                                            <p:fltVal val="0"/>
                                          </p:val>
                                        </p:tav>
                                        <p:tav tm="100000">
                                          <p:val>
                                            <p:strVal val="#ppt_h"/>
                                          </p:val>
                                        </p:tav>
                                      </p:tavLst>
                                    </p:anim>
                                    <p:animEffect transition="in" filter="fade">
                                      <p:cBhvr>
                                        <p:cTn id="19" dur="500"/>
                                        <p:tgtEl>
                                          <p:spTgt spid="500746"/>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500749"/>
                                        </p:tgtEl>
                                        <p:attrNameLst>
                                          <p:attrName>style.visibility</p:attrName>
                                        </p:attrNameLst>
                                      </p:cBhvr>
                                      <p:to>
                                        <p:strVal val="visible"/>
                                      </p:to>
                                    </p:set>
                                    <p:anim calcmode="lin" valueType="num">
                                      <p:cBhvr>
                                        <p:cTn id="22" dur="500" fill="hold"/>
                                        <p:tgtEl>
                                          <p:spTgt spid="500749"/>
                                        </p:tgtEl>
                                        <p:attrNameLst>
                                          <p:attrName>ppt_w</p:attrName>
                                        </p:attrNameLst>
                                      </p:cBhvr>
                                      <p:tavLst>
                                        <p:tav tm="0">
                                          <p:val>
                                            <p:fltVal val="0"/>
                                          </p:val>
                                        </p:tav>
                                        <p:tav tm="100000">
                                          <p:val>
                                            <p:strVal val="#ppt_w"/>
                                          </p:val>
                                        </p:tav>
                                      </p:tavLst>
                                    </p:anim>
                                    <p:anim calcmode="lin" valueType="num">
                                      <p:cBhvr>
                                        <p:cTn id="23" dur="500" fill="hold"/>
                                        <p:tgtEl>
                                          <p:spTgt spid="500749"/>
                                        </p:tgtEl>
                                        <p:attrNameLst>
                                          <p:attrName>ppt_h</p:attrName>
                                        </p:attrNameLst>
                                      </p:cBhvr>
                                      <p:tavLst>
                                        <p:tav tm="0">
                                          <p:val>
                                            <p:fltVal val="0"/>
                                          </p:val>
                                        </p:tav>
                                        <p:tav tm="100000">
                                          <p:val>
                                            <p:strVal val="#ppt_h"/>
                                          </p:val>
                                        </p:tav>
                                      </p:tavLst>
                                    </p:anim>
                                    <p:animEffect transition="in" filter="fade">
                                      <p:cBhvr>
                                        <p:cTn id="24" dur="500"/>
                                        <p:tgtEl>
                                          <p:spTgt spid="50074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500752"/>
                                        </p:tgtEl>
                                        <p:attrNameLst>
                                          <p:attrName>style.visibility</p:attrName>
                                        </p:attrNameLst>
                                      </p:cBhvr>
                                      <p:to>
                                        <p:strVal val="visible"/>
                                      </p:to>
                                    </p:set>
                                    <p:animEffect transition="in" filter="wipe(right)">
                                      <p:cBhvr>
                                        <p:cTn id="29" dur="500"/>
                                        <p:tgtEl>
                                          <p:spTgt spid="500752"/>
                                        </p:tgtEl>
                                      </p:cBhvr>
                                    </p:animEffect>
                                  </p:childTnLst>
                                </p:cTn>
                              </p:par>
                            </p:childTnLst>
                          </p:cTn>
                        </p:par>
                        <p:par>
                          <p:cTn id="30" fill="hold" nodeType="afterGroup">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500750"/>
                                        </p:tgtEl>
                                        <p:attrNameLst>
                                          <p:attrName>style.visibility</p:attrName>
                                        </p:attrNameLst>
                                      </p:cBhvr>
                                      <p:to>
                                        <p:strVal val="visible"/>
                                      </p:to>
                                    </p:set>
                                    <p:animEffect transition="in" filter="wipe(left)">
                                      <p:cBhvr>
                                        <p:cTn id="33" dur="500"/>
                                        <p:tgtEl>
                                          <p:spTgt spid="50075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00743"/>
                                        </p:tgtEl>
                                        <p:attrNameLst>
                                          <p:attrName>style.visibility</p:attrName>
                                        </p:attrNameLst>
                                      </p:cBhvr>
                                      <p:to>
                                        <p:strVal val="visible"/>
                                      </p:to>
                                    </p:set>
                                    <p:animEffect transition="in" filter="wipe(left)">
                                      <p:cBhvr>
                                        <p:cTn id="38" dur="500"/>
                                        <p:tgtEl>
                                          <p:spTgt spid="50074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500754"/>
                                        </p:tgtEl>
                                        <p:attrNameLst>
                                          <p:attrName>style.visibility</p:attrName>
                                        </p:attrNameLst>
                                      </p:cBhvr>
                                      <p:to>
                                        <p:strVal val="visible"/>
                                      </p:to>
                                    </p:set>
                                    <p:anim calcmode="lin" valueType="num">
                                      <p:cBhvr>
                                        <p:cTn id="43" dur="500" fill="hold"/>
                                        <p:tgtEl>
                                          <p:spTgt spid="500754"/>
                                        </p:tgtEl>
                                        <p:attrNameLst>
                                          <p:attrName>ppt_w</p:attrName>
                                        </p:attrNameLst>
                                      </p:cBhvr>
                                      <p:tavLst>
                                        <p:tav tm="0">
                                          <p:val>
                                            <p:fltVal val="0"/>
                                          </p:val>
                                        </p:tav>
                                        <p:tav tm="100000">
                                          <p:val>
                                            <p:strVal val="#ppt_w"/>
                                          </p:val>
                                        </p:tav>
                                      </p:tavLst>
                                    </p:anim>
                                    <p:anim calcmode="lin" valueType="num">
                                      <p:cBhvr>
                                        <p:cTn id="44" dur="500" fill="hold"/>
                                        <p:tgtEl>
                                          <p:spTgt spid="500754"/>
                                        </p:tgtEl>
                                        <p:attrNameLst>
                                          <p:attrName>ppt_h</p:attrName>
                                        </p:attrNameLst>
                                      </p:cBhvr>
                                      <p:tavLst>
                                        <p:tav tm="0">
                                          <p:val>
                                            <p:fltVal val="0"/>
                                          </p:val>
                                        </p:tav>
                                        <p:tav tm="100000">
                                          <p:val>
                                            <p:strVal val="#ppt_h"/>
                                          </p:val>
                                        </p:tav>
                                      </p:tavLst>
                                    </p:anim>
                                    <p:animEffect transition="in" filter="fade">
                                      <p:cBhvr>
                                        <p:cTn id="45" dur="500"/>
                                        <p:tgtEl>
                                          <p:spTgt spid="500754"/>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500755"/>
                                        </p:tgtEl>
                                        <p:attrNameLst>
                                          <p:attrName>style.visibility</p:attrName>
                                        </p:attrNameLst>
                                      </p:cBhvr>
                                      <p:to>
                                        <p:strVal val="visible"/>
                                      </p:to>
                                    </p:set>
                                    <p:anim calcmode="lin" valueType="num">
                                      <p:cBhvr>
                                        <p:cTn id="48" dur="500" fill="hold"/>
                                        <p:tgtEl>
                                          <p:spTgt spid="500755"/>
                                        </p:tgtEl>
                                        <p:attrNameLst>
                                          <p:attrName>ppt_w</p:attrName>
                                        </p:attrNameLst>
                                      </p:cBhvr>
                                      <p:tavLst>
                                        <p:tav tm="0">
                                          <p:val>
                                            <p:fltVal val="0"/>
                                          </p:val>
                                        </p:tav>
                                        <p:tav tm="100000">
                                          <p:val>
                                            <p:strVal val="#ppt_w"/>
                                          </p:val>
                                        </p:tav>
                                      </p:tavLst>
                                    </p:anim>
                                    <p:anim calcmode="lin" valueType="num">
                                      <p:cBhvr>
                                        <p:cTn id="49" dur="500" fill="hold"/>
                                        <p:tgtEl>
                                          <p:spTgt spid="500755"/>
                                        </p:tgtEl>
                                        <p:attrNameLst>
                                          <p:attrName>ppt_h</p:attrName>
                                        </p:attrNameLst>
                                      </p:cBhvr>
                                      <p:tavLst>
                                        <p:tav tm="0">
                                          <p:val>
                                            <p:fltVal val="0"/>
                                          </p:val>
                                        </p:tav>
                                        <p:tav tm="100000">
                                          <p:val>
                                            <p:strVal val="#ppt_h"/>
                                          </p:val>
                                        </p:tav>
                                      </p:tavLst>
                                    </p:anim>
                                    <p:animEffect transition="in" filter="fade">
                                      <p:cBhvr>
                                        <p:cTn id="50" dur="500"/>
                                        <p:tgtEl>
                                          <p:spTgt spid="50075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00753"/>
                                        </p:tgtEl>
                                        <p:attrNameLst>
                                          <p:attrName>style.visibility</p:attrName>
                                        </p:attrNameLst>
                                      </p:cBhvr>
                                      <p:to>
                                        <p:strVal val="visible"/>
                                      </p:to>
                                    </p:set>
                                    <p:animEffect transition="in" filter="wipe(left)">
                                      <p:cBhvr>
                                        <p:cTn id="55" dur="500"/>
                                        <p:tgtEl>
                                          <p:spTgt spid="500753"/>
                                        </p:tgtEl>
                                      </p:cBhvr>
                                    </p:animEffect>
                                  </p:childTnLst>
                                </p:cTn>
                              </p:par>
                            </p:childTnLst>
                          </p:cTn>
                        </p:par>
                        <p:par>
                          <p:cTn id="56" fill="hold" nodeType="afterGroup">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500751"/>
                                        </p:tgtEl>
                                        <p:attrNameLst>
                                          <p:attrName>style.visibility</p:attrName>
                                        </p:attrNameLst>
                                      </p:cBhvr>
                                      <p:to>
                                        <p:strVal val="visible"/>
                                      </p:to>
                                    </p:set>
                                    <p:animEffect transition="in" filter="wipe(left)">
                                      <p:cBhvr>
                                        <p:cTn id="59" dur="500"/>
                                        <p:tgtEl>
                                          <p:spTgt spid="500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42" grpId="0" animBg="1"/>
      <p:bldP spid="500743" grpId="0" animBg="1"/>
      <p:bldP spid="500745" grpId="0" animBg="1"/>
      <p:bldP spid="500746" grpId="0" animBg="1"/>
      <p:bldP spid="500749" grpId="0" animBg="1"/>
      <p:bldP spid="500750" grpId="0" animBg="1"/>
      <p:bldP spid="500751" grpId="0" animBg="1"/>
      <p:bldP spid="500752" grpId="0" animBg="1"/>
      <p:bldP spid="500753" grpId="0" animBg="1"/>
      <p:bldP spid="500754" grpId="0" animBg="1"/>
      <p:bldP spid="5007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Oval 9"/>
          <p:cNvSpPr>
            <a:spLocks noChangeArrowheads="1"/>
          </p:cNvSpPr>
          <p:nvPr/>
        </p:nvSpPr>
        <p:spPr bwMode="auto">
          <a:xfrm>
            <a:off x="-79375" y="-69850"/>
            <a:ext cx="9221788" cy="838200"/>
          </a:xfrm>
          <a:prstGeom prst="ellipse">
            <a:avLst/>
          </a:prstGeom>
          <a:solidFill>
            <a:schemeClr val="accent1"/>
          </a:solidFill>
          <a:ln w="9525">
            <a:solidFill>
              <a:schemeClr val="tx1"/>
            </a:solidFill>
            <a:round/>
            <a:headEnd/>
            <a:tailEnd/>
          </a:ln>
        </p:spPr>
        <p:txBody>
          <a:bodyPr wrap="none" lIns="91370" tIns="45688" rIns="91370" bIns="45688" anchor="ctr"/>
          <a:lstStyle/>
          <a:p>
            <a:pPr algn="ctr"/>
            <a:r>
              <a:rPr lang="en-US" sz="3200" b="1">
                <a:solidFill>
                  <a:srgbClr val="003300"/>
                </a:solidFill>
              </a:rPr>
              <a:t>3. Tìm những từ em vẫn dùng để xưng hô:</a:t>
            </a:r>
          </a:p>
        </p:txBody>
      </p:sp>
      <p:sp>
        <p:nvSpPr>
          <p:cNvPr id="137221" name="Rectangle 5"/>
          <p:cNvSpPr>
            <a:spLocks noChangeArrowheads="1"/>
          </p:cNvSpPr>
          <p:nvPr/>
        </p:nvSpPr>
        <p:spPr bwMode="auto">
          <a:xfrm>
            <a:off x="52388" y="1820863"/>
            <a:ext cx="2074862" cy="914400"/>
          </a:xfrm>
          <a:prstGeom prst="rect">
            <a:avLst/>
          </a:prstGeom>
          <a:solidFill>
            <a:schemeClr val="accent1"/>
          </a:solidFill>
          <a:ln w="9525">
            <a:solidFill>
              <a:schemeClr val="tx1"/>
            </a:solidFill>
            <a:miter lim="800000"/>
            <a:headEnd/>
            <a:tailEnd/>
          </a:ln>
        </p:spPr>
        <p:txBody>
          <a:bodyPr wrap="none" lIns="91370" tIns="45688" rIns="91370" bIns="45688" anchor="ctr"/>
          <a:lstStyle/>
          <a:p>
            <a:r>
              <a:rPr lang="en-US" sz="3200">
                <a:solidFill>
                  <a:srgbClr val="000000"/>
                </a:solidFill>
                <a:latin typeface="Times New Roman" pitchFamily="18" charset="0"/>
                <a:cs typeface="Times New Roman" pitchFamily="18" charset="0"/>
              </a:rPr>
              <a:t>Với thầy, cô          </a:t>
            </a:r>
          </a:p>
        </p:txBody>
      </p:sp>
      <p:sp>
        <p:nvSpPr>
          <p:cNvPr id="137223" name="Rectangle 7"/>
          <p:cNvSpPr>
            <a:spLocks noChangeArrowheads="1"/>
          </p:cNvSpPr>
          <p:nvPr/>
        </p:nvSpPr>
        <p:spPr bwMode="auto">
          <a:xfrm>
            <a:off x="57150" y="2833688"/>
            <a:ext cx="2074863" cy="914400"/>
          </a:xfrm>
          <a:prstGeom prst="rect">
            <a:avLst/>
          </a:prstGeom>
          <a:solidFill>
            <a:schemeClr val="accent1"/>
          </a:solidFill>
          <a:ln w="9525">
            <a:solidFill>
              <a:schemeClr val="tx1"/>
            </a:solidFill>
            <a:miter lim="800000"/>
            <a:headEnd/>
            <a:tailEnd/>
          </a:ln>
        </p:spPr>
        <p:txBody>
          <a:bodyPr wrap="none" lIns="91370" tIns="45688" rIns="91370" bIns="45688" anchor="ctr"/>
          <a:lstStyle/>
          <a:p>
            <a:r>
              <a:rPr lang="en-US" sz="3200">
                <a:solidFill>
                  <a:srgbClr val="000000"/>
                </a:solidFill>
              </a:rPr>
              <a:t>Với bố,mẹ             </a:t>
            </a:r>
          </a:p>
        </p:txBody>
      </p:sp>
      <p:sp>
        <p:nvSpPr>
          <p:cNvPr id="137224" name="Rectangle 8"/>
          <p:cNvSpPr>
            <a:spLocks noChangeArrowheads="1"/>
          </p:cNvSpPr>
          <p:nvPr/>
        </p:nvSpPr>
        <p:spPr bwMode="auto">
          <a:xfrm>
            <a:off x="17463" y="3886200"/>
            <a:ext cx="2181225" cy="914400"/>
          </a:xfrm>
          <a:prstGeom prst="rect">
            <a:avLst/>
          </a:prstGeom>
          <a:solidFill>
            <a:schemeClr val="accent1"/>
          </a:solidFill>
          <a:ln w="9525">
            <a:solidFill>
              <a:schemeClr val="tx1"/>
            </a:solidFill>
            <a:miter lim="800000"/>
            <a:headEnd/>
            <a:tailEnd/>
          </a:ln>
        </p:spPr>
        <p:txBody>
          <a:bodyPr wrap="none" lIns="91370" tIns="45688" rIns="91370" bIns="45688" anchor="ctr"/>
          <a:lstStyle/>
          <a:p>
            <a:r>
              <a:rPr lang="en-US" sz="3200">
                <a:solidFill>
                  <a:srgbClr val="000000"/>
                </a:solidFill>
              </a:rPr>
              <a:t>Với anh,chị              </a:t>
            </a:r>
          </a:p>
        </p:txBody>
      </p:sp>
      <p:sp>
        <p:nvSpPr>
          <p:cNvPr id="137225" name="Rectangle 9"/>
          <p:cNvSpPr>
            <a:spLocks noChangeArrowheads="1"/>
          </p:cNvSpPr>
          <p:nvPr/>
        </p:nvSpPr>
        <p:spPr bwMode="auto">
          <a:xfrm>
            <a:off x="0" y="5791200"/>
            <a:ext cx="2133600" cy="914400"/>
          </a:xfrm>
          <a:prstGeom prst="rect">
            <a:avLst/>
          </a:prstGeom>
          <a:solidFill>
            <a:schemeClr val="accent1"/>
          </a:solidFill>
          <a:ln w="9525">
            <a:solidFill>
              <a:schemeClr val="tx1"/>
            </a:solidFill>
            <a:miter lim="800000"/>
            <a:headEnd/>
            <a:tailEnd/>
          </a:ln>
        </p:spPr>
        <p:txBody>
          <a:bodyPr wrap="none" lIns="91370" tIns="45688" rIns="91370" bIns="45688" anchor="ctr"/>
          <a:lstStyle/>
          <a:p>
            <a:r>
              <a:rPr lang="en-US" sz="3200">
                <a:solidFill>
                  <a:srgbClr val="000000"/>
                </a:solidFill>
              </a:rPr>
              <a:t>Với bạn bè             </a:t>
            </a:r>
          </a:p>
        </p:txBody>
      </p:sp>
      <p:sp>
        <p:nvSpPr>
          <p:cNvPr id="137229" name="Rectangle 13"/>
          <p:cNvSpPr>
            <a:spLocks noChangeArrowheads="1"/>
          </p:cNvSpPr>
          <p:nvPr/>
        </p:nvSpPr>
        <p:spPr bwMode="auto">
          <a:xfrm>
            <a:off x="58738" y="4953000"/>
            <a:ext cx="2074862" cy="685800"/>
          </a:xfrm>
          <a:prstGeom prst="rect">
            <a:avLst/>
          </a:prstGeom>
          <a:solidFill>
            <a:schemeClr val="accent1"/>
          </a:solidFill>
          <a:ln w="9525">
            <a:solidFill>
              <a:schemeClr val="tx1"/>
            </a:solidFill>
            <a:miter lim="800000"/>
            <a:headEnd/>
            <a:tailEnd/>
          </a:ln>
        </p:spPr>
        <p:txBody>
          <a:bodyPr wrap="none" lIns="91370" tIns="45688" rIns="91370" bIns="45688" anchor="ctr"/>
          <a:lstStyle/>
          <a:p>
            <a:r>
              <a:rPr lang="en-US" sz="3200">
                <a:solidFill>
                  <a:srgbClr val="000000"/>
                </a:solidFill>
              </a:rPr>
              <a:t> Với em</a:t>
            </a:r>
          </a:p>
        </p:txBody>
      </p:sp>
      <p:grpSp>
        <p:nvGrpSpPr>
          <p:cNvPr id="84999" name="Group 33"/>
          <p:cNvGrpSpPr>
            <a:grpSpLocks/>
          </p:cNvGrpSpPr>
          <p:nvPr/>
        </p:nvGrpSpPr>
        <p:grpSpPr bwMode="auto">
          <a:xfrm>
            <a:off x="2362200" y="1828800"/>
            <a:ext cx="6710363" cy="4876800"/>
            <a:chOff x="1524" y="1152"/>
            <a:chExt cx="4191" cy="3072"/>
          </a:xfrm>
        </p:grpSpPr>
        <p:sp>
          <p:nvSpPr>
            <p:cNvPr id="85013" name="Rectangle 6"/>
            <p:cNvSpPr>
              <a:spLocks noChangeArrowheads="1"/>
            </p:cNvSpPr>
            <p:nvPr/>
          </p:nvSpPr>
          <p:spPr bwMode="auto">
            <a:xfrm>
              <a:off x="3603" y="1152"/>
              <a:ext cx="2112" cy="576"/>
            </a:xfrm>
            <a:prstGeom prst="rect">
              <a:avLst/>
            </a:prstGeom>
            <a:solidFill>
              <a:schemeClr val="accent1"/>
            </a:solidFill>
            <a:ln w="9525">
              <a:solidFill>
                <a:schemeClr val="tx1"/>
              </a:solidFill>
              <a:miter lim="800000"/>
              <a:headEnd/>
              <a:tailEnd/>
            </a:ln>
          </p:spPr>
          <p:txBody>
            <a:bodyPr wrap="none" anchor="ctr"/>
            <a:lstStyle/>
            <a:p>
              <a:r>
                <a:rPr lang="en-US" sz="2400">
                  <a:solidFill>
                    <a:srgbClr val="000000"/>
                  </a:solidFill>
                </a:rPr>
                <a:t> </a:t>
              </a:r>
            </a:p>
          </p:txBody>
        </p:sp>
        <p:sp>
          <p:nvSpPr>
            <p:cNvPr id="85014" name="Rectangle 10"/>
            <p:cNvSpPr>
              <a:spLocks noChangeArrowheads="1"/>
            </p:cNvSpPr>
            <p:nvPr/>
          </p:nvSpPr>
          <p:spPr bwMode="auto">
            <a:xfrm>
              <a:off x="3603" y="1776"/>
              <a:ext cx="2112" cy="576"/>
            </a:xfrm>
            <a:prstGeom prst="rect">
              <a:avLst/>
            </a:prstGeom>
            <a:solidFill>
              <a:schemeClr val="accent1"/>
            </a:solidFill>
            <a:ln w="9525">
              <a:solidFill>
                <a:schemeClr val="tx1"/>
              </a:solidFill>
              <a:miter lim="800000"/>
              <a:headEnd/>
              <a:tailEnd/>
            </a:ln>
          </p:spPr>
          <p:txBody>
            <a:bodyPr wrap="none" anchor="ctr"/>
            <a:lstStyle/>
            <a:p>
              <a:endParaRPr lang="vi-VN" sz="2400">
                <a:solidFill>
                  <a:srgbClr val="000000"/>
                </a:solidFill>
              </a:endParaRPr>
            </a:p>
          </p:txBody>
        </p:sp>
        <p:sp>
          <p:nvSpPr>
            <p:cNvPr id="85015" name="Rectangle 11"/>
            <p:cNvSpPr>
              <a:spLocks noChangeArrowheads="1"/>
            </p:cNvSpPr>
            <p:nvPr/>
          </p:nvSpPr>
          <p:spPr bwMode="auto">
            <a:xfrm>
              <a:off x="3603" y="2448"/>
              <a:ext cx="2112" cy="576"/>
            </a:xfrm>
            <a:prstGeom prst="rect">
              <a:avLst/>
            </a:prstGeom>
            <a:solidFill>
              <a:schemeClr val="accent1"/>
            </a:solidFill>
            <a:ln w="9525">
              <a:solidFill>
                <a:schemeClr val="tx1"/>
              </a:solidFill>
              <a:miter lim="800000"/>
              <a:headEnd/>
              <a:tailEnd/>
            </a:ln>
          </p:spPr>
          <p:txBody>
            <a:bodyPr wrap="none" anchor="ctr"/>
            <a:lstStyle/>
            <a:p>
              <a:endParaRPr lang="vi-VN" sz="2400">
                <a:solidFill>
                  <a:srgbClr val="000000"/>
                </a:solidFill>
              </a:endParaRPr>
            </a:p>
          </p:txBody>
        </p:sp>
        <p:sp>
          <p:nvSpPr>
            <p:cNvPr id="85016" name="Rectangle 12"/>
            <p:cNvSpPr>
              <a:spLocks noChangeArrowheads="1"/>
            </p:cNvSpPr>
            <p:nvPr/>
          </p:nvSpPr>
          <p:spPr bwMode="auto">
            <a:xfrm>
              <a:off x="3603" y="3648"/>
              <a:ext cx="2112" cy="576"/>
            </a:xfrm>
            <a:prstGeom prst="rect">
              <a:avLst/>
            </a:prstGeom>
            <a:solidFill>
              <a:schemeClr val="accent1"/>
            </a:solidFill>
            <a:ln w="9525">
              <a:solidFill>
                <a:schemeClr val="tx1"/>
              </a:solidFill>
              <a:miter lim="800000"/>
              <a:headEnd/>
              <a:tailEnd/>
            </a:ln>
          </p:spPr>
          <p:txBody>
            <a:bodyPr wrap="none" anchor="ctr"/>
            <a:lstStyle/>
            <a:p>
              <a:r>
                <a:rPr lang="en-US" sz="2400">
                  <a:solidFill>
                    <a:srgbClr val="000000"/>
                  </a:solidFill>
                </a:rPr>
                <a:t> </a:t>
              </a:r>
            </a:p>
          </p:txBody>
        </p:sp>
        <p:sp>
          <p:nvSpPr>
            <p:cNvPr id="85017" name="Rectangle 14"/>
            <p:cNvSpPr>
              <a:spLocks noChangeArrowheads="1"/>
            </p:cNvSpPr>
            <p:nvPr/>
          </p:nvSpPr>
          <p:spPr bwMode="auto">
            <a:xfrm>
              <a:off x="3603" y="3120"/>
              <a:ext cx="2112" cy="432"/>
            </a:xfrm>
            <a:prstGeom prst="rect">
              <a:avLst/>
            </a:prstGeom>
            <a:solidFill>
              <a:schemeClr val="accent1"/>
            </a:solidFill>
            <a:ln w="9525">
              <a:solidFill>
                <a:schemeClr val="tx1"/>
              </a:solidFill>
              <a:miter lim="800000"/>
              <a:headEnd/>
              <a:tailEnd/>
            </a:ln>
          </p:spPr>
          <p:txBody>
            <a:bodyPr wrap="none" anchor="ctr"/>
            <a:lstStyle/>
            <a:p>
              <a:endParaRPr lang="vi-VN" sz="2400">
                <a:solidFill>
                  <a:srgbClr val="000000"/>
                </a:solidFill>
              </a:endParaRPr>
            </a:p>
          </p:txBody>
        </p:sp>
        <p:sp>
          <p:nvSpPr>
            <p:cNvPr id="85018" name="Rectangle 15"/>
            <p:cNvSpPr>
              <a:spLocks noChangeArrowheads="1"/>
            </p:cNvSpPr>
            <p:nvPr/>
          </p:nvSpPr>
          <p:spPr bwMode="auto">
            <a:xfrm>
              <a:off x="1532" y="1152"/>
              <a:ext cx="2015" cy="576"/>
            </a:xfrm>
            <a:prstGeom prst="rect">
              <a:avLst/>
            </a:prstGeom>
            <a:solidFill>
              <a:schemeClr val="accent1"/>
            </a:solidFill>
            <a:ln w="9525">
              <a:solidFill>
                <a:schemeClr val="tx1"/>
              </a:solidFill>
              <a:miter lim="800000"/>
              <a:headEnd/>
              <a:tailEnd/>
            </a:ln>
          </p:spPr>
          <p:txBody>
            <a:bodyPr wrap="none" anchor="ctr"/>
            <a:lstStyle/>
            <a:p>
              <a:r>
                <a:rPr lang="en-US" sz="2400">
                  <a:solidFill>
                    <a:srgbClr val="000000"/>
                  </a:solidFill>
                </a:rPr>
                <a:t>            </a:t>
              </a:r>
            </a:p>
          </p:txBody>
        </p:sp>
        <p:sp>
          <p:nvSpPr>
            <p:cNvPr id="85019" name="Rectangle 16"/>
            <p:cNvSpPr>
              <a:spLocks noChangeArrowheads="1"/>
            </p:cNvSpPr>
            <p:nvPr/>
          </p:nvSpPr>
          <p:spPr bwMode="auto">
            <a:xfrm>
              <a:off x="1524" y="1776"/>
              <a:ext cx="2001" cy="576"/>
            </a:xfrm>
            <a:prstGeom prst="rect">
              <a:avLst/>
            </a:prstGeom>
            <a:solidFill>
              <a:schemeClr val="accent1"/>
            </a:solidFill>
            <a:ln w="9525">
              <a:solidFill>
                <a:schemeClr val="tx1"/>
              </a:solidFill>
              <a:miter lim="800000"/>
              <a:headEnd/>
              <a:tailEnd/>
            </a:ln>
          </p:spPr>
          <p:txBody>
            <a:bodyPr wrap="none" anchor="ctr"/>
            <a:lstStyle/>
            <a:p>
              <a:endParaRPr lang="vi-VN" sz="2400">
                <a:solidFill>
                  <a:srgbClr val="000000"/>
                </a:solidFill>
              </a:endParaRPr>
            </a:p>
          </p:txBody>
        </p:sp>
        <p:sp>
          <p:nvSpPr>
            <p:cNvPr id="85020" name="Rectangle 17"/>
            <p:cNvSpPr>
              <a:spLocks noChangeArrowheads="1"/>
            </p:cNvSpPr>
            <p:nvPr/>
          </p:nvSpPr>
          <p:spPr bwMode="auto">
            <a:xfrm>
              <a:off x="1524" y="2448"/>
              <a:ext cx="2001" cy="576"/>
            </a:xfrm>
            <a:prstGeom prst="rect">
              <a:avLst/>
            </a:prstGeom>
            <a:solidFill>
              <a:schemeClr val="accent1"/>
            </a:solidFill>
            <a:ln w="9525">
              <a:solidFill>
                <a:schemeClr val="tx1"/>
              </a:solidFill>
              <a:miter lim="800000"/>
              <a:headEnd/>
              <a:tailEnd/>
            </a:ln>
          </p:spPr>
          <p:txBody>
            <a:bodyPr wrap="none" anchor="ctr"/>
            <a:lstStyle/>
            <a:p>
              <a:endParaRPr lang="vi-VN" sz="2400">
                <a:solidFill>
                  <a:srgbClr val="000000"/>
                </a:solidFill>
              </a:endParaRPr>
            </a:p>
          </p:txBody>
        </p:sp>
        <p:sp>
          <p:nvSpPr>
            <p:cNvPr id="85021" name="Rectangle 18"/>
            <p:cNvSpPr>
              <a:spLocks noChangeArrowheads="1"/>
            </p:cNvSpPr>
            <p:nvPr/>
          </p:nvSpPr>
          <p:spPr bwMode="auto">
            <a:xfrm>
              <a:off x="1532" y="3648"/>
              <a:ext cx="1993" cy="576"/>
            </a:xfrm>
            <a:prstGeom prst="rect">
              <a:avLst/>
            </a:prstGeom>
            <a:solidFill>
              <a:schemeClr val="accent1"/>
            </a:solidFill>
            <a:ln w="9525">
              <a:solidFill>
                <a:schemeClr val="tx1"/>
              </a:solidFill>
              <a:miter lim="800000"/>
              <a:headEnd/>
              <a:tailEnd/>
            </a:ln>
          </p:spPr>
          <p:txBody>
            <a:bodyPr wrap="none" anchor="ctr"/>
            <a:lstStyle/>
            <a:p>
              <a:r>
                <a:rPr lang="en-US" sz="2400">
                  <a:solidFill>
                    <a:srgbClr val="000000"/>
                  </a:solidFill>
                </a:rPr>
                <a:t> </a:t>
              </a:r>
            </a:p>
          </p:txBody>
        </p:sp>
        <p:sp>
          <p:nvSpPr>
            <p:cNvPr id="85022" name="Rectangle 19"/>
            <p:cNvSpPr>
              <a:spLocks noChangeArrowheads="1"/>
            </p:cNvSpPr>
            <p:nvPr/>
          </p:nvSpPr>
          <p:spPr bwMode="auto">
            <a:xfrm>
              <a:off x="1524" y="3120"/>
              <a:ext cx="2001" cy="432"/>
            </a:xfrm>
            <a:prstGeom prst="rect">
              <a:avLst/>
            </a:prstGeom>
            <a:solidFill>
              <a:schemeClr val="accent1"/>
            </a:solidFill>
            <a:ln w="9525">
              <a:solidFill>
                <a:schemeClr val="tx1"/>
              </a:solidFill>
              <a:miter lim="800000"/>
              <a:headEnd/>
              <a:tailEnd/>
            </a:ln>
          </p:spPr>
          <p:txBody>
            <a:bodyPr wrap="none" anchor="ctr"/>
            <a:lstStyle/>
            <a:p>
              <a:endParaRPr lang="vi-VN" sz="2400">
                <a:solidFill>
                  <a:srgbClr val="000000"/>
                </a:solidFill>
              </a:endParaRPr>
            </a:p>
          </p:txBody>
        </p:sp>
      </p:grpSp>
      <p:sp>
        <p:nvSpPr>
          <p:cNvPr id="85000" name="Rectangle 20"/>
          <p:cNvSpPr>
            <a:spLocks noChangeArrowheads="1"/>
          </p:cNvSpPr>
          <p:nvPr/>
        </p:nvSpPr>
        <p:spPr bwMode="auto">
          <a:xfrm>
            <a:off x="57150" y="838200"/>
            <a:ext cx="2074863" cy="914400"/>
          </a:xfrm>
          <a:prstGeom prst="rect">
            <a:avLst/>
          </a:prstGeom>
          <a:solidFill>
            <a:schemeClr val="accent1"/>
          </a:solidFill>
          <a:ln w="9525">
            <a:solidFill>
              <a:schemeClr val="tx1"/>
            </a:solidFill>
            <a:miter lim="800000"/>
            <a:headEnd/>
            <a:tailEnd/>
          </a:ln>
        </p:spPr>
        <p:txBody>
          <a:bodyPr wrap="none" lIns="91370" tIns="45688" rIns="91370" bIns="45688" anchor="ctr"/>
          <a:lstStyle/>
          <a:p>
            <a:pPr algn="ctr"/>
            <a:r>
              <a:rPr lang="en-US" sz="3200" b="1">
                <a:solidFill>
                  <a:srgbClr val="FF3300"/>
                </a:solidFill>
              </a:rPr>
              <a:t>Đối tượng</a:t>
            </a:r>
          </a:p>
        </p:txBody>
      </p:sp>
      <p:sp>
        <p:nvSpPr>
          <p:cNvPr id="85001" name="Rectangle 21"/>
          <p:cNvSpPr>
            <a:spLocks noChangeArrowheads="1"/>
          </p:cNvSpPr>
          <p:nvPr/>
        </p:nvSpPr>
        <p:spPr bwMode="auto">
          <a:xfrm>
            <a:off x="2362200" y="838200"/>
            <a:ext cx="3203575" cy="914400"/>
          </a:xfrm>
          <a:prstGeom prst="rect">
            <a:avLst/>
          </a:prstGeom>
          <a:solidFill>
            <a:schemeClr val="accent1"/>
          </a:solidFill>
          <a:ln w="9525">
            <a:solidFill>
              <a:schemeClr val="tx1"/>
            </a:solidFill>
            <a:miter lim="800000"/>
            <a:headEnd/>
            <a:tailEnd/>
          </a:ln>
        </p:spPr>
        <p:txBody>
          <a:bodyPr wrap="none" lIns="91370" tIns="45688" rIns="91370" bIns="45688" anchor="ctr"/>
          <a:lstStyle/>
          <a:p>
            <a:pPr algn="ctr"/>
            <a:r>
              <a:rPr lang="en-US" sz="3200" b="1">
                <a:solidFill>
                  <a:srgbClr val="FF3300"/>
                </a:solidFill>
              </a:rPr>
              <a:t>       Gọi            </a:t>
            </a:r>
          </a:p>
        </p:txBody>
      </p:sp>
      <p:sp>
        <p:nvSpPr>
          <p:cNvPr id="85002" name="Rectangle 22"/>
          <p:cNvSpPr>
            <a:spLocks noChangeArrowheads="1"/>
          </p:cNvSpPr>
          <p:nvPr/>
        </p:nvSpPr>
        <p:spPr bwMode="auto">
          <a:xfrm>
            <a:off x="5691188" y="838200"/>
            <a:ext cx="3381375" cy="914400"/>
          </a:xfrm>
          <a:prstGeom prst="rect">
            <a:avLst/>
          </a:prstGeom>
          <a:solidFill>
            <a:schemeClr val="accent1"/>
          </a:solidFill>
          <a:ln w="9525">
            <a:solidFill>
              <a:schemeClr val="tx1"/>
            </a:solidFill>
            <a:miter lim="800000"/>
            <a:headEnd/>
            <a:tailEnd/>
          </a:ln>
        </p:spPr>
        <p:txBody>
          <a:bodyPr wrap="none" lIns="91370" tIns="45688" rIns="91370" bIns="45688" anchor="ctr"/>
          <a:lstStyle/>
          <a:p>
            <a:pPr algn="ctr"/>
            <a:r>
              <a:rPr lang="en-US" sz="3200" b="1">
                <a:solidFill>
                  <a:srgbClr val="FF3300"/>
                </a:solidFill>
              </a:rPr>
              <a:t>       Tự xưng            </a:t>
            </a:r>
          </a:p>
        </p:txBody>
      </p:sp>
      <p:sp>
        <p:nvSpPr>
          <p:cNvPr id="137239" name="Rectangle 23"/>
          <p:cNvSpPr>
            <a:spLocks noChangeArrowheads="1"/>
          </p:cNvSpPr>
          <p:nvPr/>
        </p:nvSpPr>
        <p:spPr bwMode="auto">
          <a:xfrm>
            <a:off x="5686425" y="1828800"/>
            <a:ext cx="3305175" cy="914400"/>
          </a:xfrm>
          <a:prstGeom prst="rect">
            <a:avLst/>
          </a:prstGeom>
          <a:solidFill>
            <a:schemeClr val="accent1"/>
          </a:solidFill>
          <a:ln w="9525">
            <a:solidFill>
              <a:schemeClr val="tx1"/>
            </a:solidFill>
            <a:miter lim="800000"/>
            <a:headEnd/>
            <a:tailEnd/>
          </a:ln>
        </p:spPr>
        <p:txBody>
          <a:bodyPr wrap="none" lIns="91370" tIns="45688" rIns="91370" bIns="45688" anchor="ctr"/>
          <a:lstStyle/>
          <a:p>
            <a:r>
              <a:rPr lang="en-US" sz="3200">
                <a:solidFill>
                  <a:srgbClr val="000000"/>
                </a:solidFill>
              </a:rPr>
              <a:t> xưng là em, con</a:t>
            </a:r>
          </a:p>
        </p:txBody>
      </p:sp>
      <p:sp>
        <p:nvSpPr>
          <p:cNvPr id="137240" name="Rectangle 24"/>
          <p:cNvSpPr>
            <a:spLocks noChangeArrowheads="1"/>
          </p:cNvSpPr>
          <p:nvPr/>
        </p:nvSpPr>
        <p:spPr bwMode="auto">
          <a:xfrm>
            <a:off x="5762625" y="2819400"/>
            <a:ext cx="3381375" cy="914400"/>
          </a:xfrm>
          <a:prstGeom prst="rect">
            <a:avLst/>
          </a:prstGeom>
          <a:solidFill>
            <a:schemeClr val="accent1"/>
          </a:solidFill>
          <a:ln w="9525">
            <a:solidFill>
              <a:schemeClr val="tx1"/>
            </a:solidFill>
            <a:miter lim="800000"/>
            <a:headEnd/>
            <a:tailEnd/>
          </a:ln>
        </p:spPr>
        <p:txBody>
          <a:bodyPr wrap="none" lIns="91370" tIns="45688" rIns="91370" bIns="45688" anchor="ctr"/>
          <a:lstStyle/>
          <a:p>
            <a:r>
              <a:rPr lang="en-US" sz="3200">
                <a:solidFill>
                  <a:srgbClr val="000000"/>
                </a:solidFill>
              </a:rPr>
              <a:t>xưng là con             </a:t>
            </a:r>
          </a:p>
        </p:txBody>
      </p:sp>
      <p:sp>
        <p:nvSpPr>
          <p:cNvPr id="137241" name="Rectangle 25"/>
          <p:cNvSpPr>
            <a:spLocks noChangeArrowheads="1"/>
          </p:cNvSpPr>
          <p:nvPr/>
        </p:nvSpPr>
        <p:spPr bwMode="auto">
          <a:xfrm>
            <a:off x="5686425" y="3886200"/>
            <a:ext cx="3381375" cy="914400"/>
          </a:xfrm>
          <a:prstGeom prst="rect">
            <a:avLst/>
          </a:prstGeom>
          <a:solidFill>
            <a:schemeClr val="accent1"/>
          </a:solidFill>
          <a:ln w="9525">
            <a:solidFill>
              <a:schemeClr val="tx1"/>
            </a:solidFill>
            <a:miter lim="800000"/>
            <a:headEnd/>
            <a:tailEnd/>
          </a:ln>
        </p:spPr>
        <p:txBody>
          <a:bodyPr wrap="none" lIns="91370" tIns="45688" rIns="91370" bIns="45688" anchor="ctr"/>
          <a:lstStyle/>
          <a:p>
            <a:r>
              <a:rPr lang="en-US" sz="3200">
                <a:solidFill>
                  <a:srgbClr val="000000"/>
                </a:solidFill>
              </a:rPr>
              <a:t> xưng là em             </a:t>
            </a:r>
          </a:p>
        </p:txBody>
      </p:sp>
      <p:sp>
        <p:nvSpPr>
          <p:cNvPr id="137242" name="Rectangle 26"/>
          <p:cNvSpPr>
            <a:spLocks noChangeArrowheads="1"/>
          </p:cNvSpPr>
          <p:nvPr/>
        </p:nvSpPr>
        <p:spPr bwMode="auto">
          <a:xfrm>
            <a:off x="5686425" y="5791200"/>
            <a:ext cx="3381375" cy="914400"/>
          </a:xfrm>
          <a:prstGeom prst="rect">
            <a:avLst/>
          </a:prstGeom>
          <a:solidFill>
            <a:schemeClr val="accent1"/>
          </a:solidFill>
          <a:ln w="9525">
            <a:solidFill>
              <a:schemeClr val="tx1"/>
            </a:solidFill>
            <a:miter lim="800000"/>
            <a:headEnd/>
            <a:tailEnd/>
          </a:ln>
        </p:spPr>
        <p:txBody>
          <a:bodyPr wrap="none" lIns="91370" tIns="45688" rIns="91370" bIns="45688" anchor="ctr"/>
          <a:lstStyle/>
          <a:p>
            <a:r>
              <a:rPr lang="en-US" sz="3200">
                <a:solidFill>
                  <a:srgbClr val="000000"/>
                </a:solidFill>
              </a:rPr>
              <a:t> xưng là tôi, tớ, </a:t>
            </a:r>
          </a:p>
          <a:p>
            <a:r>
              <a:rPr lang="en-US" sz="3200">
                <a:solidFill>
                  <a:srgbClr val="000000"/>
                </a:solidFill>
              </a:rPr>
              <a:t>mình, …     </a:t>
            </a:r>
          </a:p>
        </p:txBody>
      </p:sp>
      <p:sp>
        <p:nvSpPr>
          <p:cNvPr id="137243" name="Rectangle 27"/>
          <p:cNvSpPr>
            <a:spLocks noChangeArrowheads="1"/>
          </p:cNvSpPr>
          <p:nvPr/>
        </p:nvSpPr>
        <p:spPr bwMode="auto">
          <a:xfrm>
            <a:off x="5686425" y="4953000"/>
            <a:ext cx="3381375" cy="685800"/>
          </a:xfrm>
          <a:prstGeom prst="rect">
            <a:avLst/>
          </a:prstGeom>
          <a:solidFill>
            <a:schemeClr val="accent1"/>
          </a:solidFill>
          <a:ln w="9525">
            <a:solidFill>
              <a:schemeClr val="tx1"/>
            </a:solidFill>
            <a:miter lim="800000"/>
            <a:headEnd/>
            <a:tailEnd/>
          </a:ln>
        </p:spPr>
        <p:txBody>
          <a:bodyPr wrap="none" lIns="91370" tIns="45688" rIns="91370" bIns="45688" anchor="ctr"/>
          <a:lstStyle/>
          <a:p>
            <a:r>
              <a:rPr lang="en-US" sz="3200">
                <a:solidFill>
                  <a:srgbClr val="000000"/>
                </a:solidFill>
              </a:rPr>
              <a:t>xưng là anh (chị)</a:t>
            </a:r>
          </a:p>
        </p:txBody>
      </p:sp>
      <p:sp>
        <p:nvSpPr>
          <p:cNvPr id="137244" name="Rectangle 28"/>
          <p:cNvSpPr>
            <a:spLocks noChangeArrowheads="1"/>
          </p:cNvSpPr>
          <p:nvPr/>
        </p:nvSpPr>
        <p:spPr bwMode="auto">
          <a:xfrm>
            <a:off x="2362200" y="1828800"/>
            <a:ext cx="3203575" cy="914400"/>
          </a:xfrm>
          <a:prstGeom prst="rect">
            <a:avLst/>
          </a:prstGeom>
          <a:solidFill>
            <a:schemeClr val="accent1"/>
          </a:solidFill>
          <a:ln w="9525">
            <a:solidFill>
              <a:schemeClr val="tx1"/>
            </a:solidFill>
            <a:miter lim="800000"/>
            <a:headEnd/>
            <a:tailEnd/>
          </a:ln>
        </p:spPr>
        <p:txBody>
          <a:bodyPr wrap="none" lIns="91370" tIns="45688" rIns="91370" bIns="45688" anchor="ctr"/>
          <a:lstStyle/>
          <a:p>
            <a:r>
              <a:rPr lang="en-US" sz="3200">
                <a:solidFill>
                  <a:srgbClr val="000000"/>
                </a:solidFill>
              </a:rPr>
              <a:t> thầy, cô           </a:t>
            </a:r>
          </a:p>
        </p:txBody>
      </p:sp>
      <p:sp>
        <p:nvSpPr>
          <p:cNvPr id="137245" name="Rectangle 29"/>
          <p:cNvSpPr>
            <a:spLocks noChangeArrowheads="1"/>
          </p:cNvSpPr>
          <p:nvPr/>
        </p:nvSpPr>
        <p:spPr bwMode="auto">
          <a:xfrm>
            <a:off x="2374900" y="2811463"/>
            <a:ext cx="3190875" cy="914400"/>
          </a:xfrm>
          <a:prstGeom prst="rect">
            <a:avLst/>
          </a:prstGeom>
          <a:solidFill>
            <a:schemeClr val="accent1"/>
          </a:solidFill>
          <a:ln w="9525">
            <a:solidFill>
              <a:schemeClr val="tx1"/>
            </a:solidFill>
            <a:miter lim="800000"/>
            <a:headEnd/>
            <a:tailEnd/>
          </a:ln>
        </p:spPr>
        <p:txBody>
          <a:bodyPr wrap="none" lIns="91370" tIns="45688" rIns="91370" bIns="45688" anchor="ctr"/>
          <a:lstStyle/>
          <a:p>
            <a:r>
              <a:rPr lang="en-US" sz="3200">
                <a:solidFill>
                  <a:srgbClr val="000000"/>
                </a:solidFill>
              </a:rPr>
              <a:t>bố, ba, cha, tía,...</a:t>
            </a:r>
          </a:p>
          <a:p>
            <a:r>
              <a:rPr lang="en-US" sz="3200">
                <a:solidFill>
                  <a:srgbClr val="000000"/>
                </a:solidFill>
              </a:rPr>
              <a:t>mẹ, má, bầm, …             </a:t>
            </a:r>
          </a:p>
        </p:txBody>
      </p:sp>
      <p:sp>
        <p:nvSpPr>
          <p:cNvPr id="137246" name="Rectangle 30"/>
          <p:cNvSpPr>
            <a:spLocks noChangeArrowheads="1"/>
          </p:cNvSpPr>
          <p:nvPr/>
        </p:nvSpPr>
        <p:spPr bwMode="auto">
          <a:xfrm>
            <a:off x="2374900" y="3886200"/>
            <a:ext cx="3190875" cy="914400"/>
          </a:xfrm>
          <a:prstGeom prst="rect">
            <a:avLst/>
          </a:prstGeom>
          <a:solidFill>
            <a:schemeClr val="accent1"/>
          </a:solidFill>
          <a:ln w="9525">
            <a:solidFill>
              <a:schemeClr val="tx1"/>
            </a:solidFill>
            <a:miter lim="800000"/>
            <a:headEnd/>
            <a:tailEnd/>
          </a:ln>
        </p:spPr>
        <p:txBody>
          <a:bodyPr wrap="none" lIns="91370" tIns="45688" rIns="91370" bIns="45688" anchor="ctr"/>
          <a:lstStyle/>
          <a:p>
            <a:r>
              <a:rPr lang="en-US" sz="3200">
                <a:solidFill>
                  <a:srgbClr val="000000"/>
                </a:solidFill>
              </a:rPr>
              <a:t> anh, chị             </a:t>
            </a:r>
          </a:p>
        </p:txBody>
      </p:sp>
      <p:sp>
        <p:nvSpPr>
          <p:cNvPr id="137247" name="Rectangle 31"/>
          <p:cNvSpPr>
            <a:spLocks noChangeArrowheads="1"/>
          </p:cNvSpPr>
          <p:nvPr/>
        </p:nvSpPr>
        <p:spPr bwMode="auto">
          <a:xfrm>
            <a:off x="2362200" y="5791200"/>
            <a:ext cx="3228975" cy="914400"/>
          </a:xfrm>
          <a:prstGeom prst="rect">
            <a:avLst/>
          </a:prstGeom>
          <a:solidFill>
            <a:schemeClr val="accent1"/>
          </a:solidFill>
          <a:ln w="9525">
            <a:solidFill>
              <a:schemeClr val="tx1"/>
            </a:solidFill>
            <a:miter lim="800000"/>
            <a:headEnd/>
            <a:tailEnd/>
          </a:ln>
        </p:spPr>
        <p:txBody>
          <a:bodyPr wrap="none" lIns="91370" tIns="45688" rIns="91370" bIns="45688" anchor="ctr"/>
          <a:lstStyle/>
          <a:p>
            <a:endParaRPr lang="en-US" sz="500">
              <a:solidFill>
                <a:srgbClr val="000000"/>
              </a:solidFill>
            </a:endParaRPr>
          </a:p>
          <a:p>
            <a:r>
              <a:rPr lang="en-US" sz="3200">
                <a:solidFill>
                  <a:srgbClr val="000000"/>
                </a:solidFill>
              </a:rPr>
              <a:t>bạn, đằng ấy, </a:t>
            </a:r>
          </a:p>
          <a:p>
            <a:r>
              <a:rPr lang="en-US" sz="3200">
                <a:solidFill>
                  <a:srgbClr val="000000"/>
                </a:solidFill>
              </a:rPr>
              <a:t>cậu …     </a:t>
            </a:r>
          </a:p>
        </p:txBody>
      </p:sp>
      <p:sp>
        <p:nvSpPr>
          <p:cNvPr id="137248" name="Rectangle 32"/>
          <p:cNvSpPr>
            <a:spLocks noChangeArrowheads="1"/>
          </p:cNvSpPr>
          <p:nvPr/>
        </p:nvSpPr>
        <p:spPr bwMode="auto">
          <a:xfrm>
            <a:off x="2374900" y="4953000"/>
            <a:ext cx="3216275" cy="685800"/>
          </a:xfrm>
          <a:prstGeom prst="rect">
            <a:avLst/>
          </a:prstGeom>
          <a:solidFill>
            <a:schemeClr val="accent1"/>
          </a:solidFill>
          <a:ln w="9525">
            <a:solidFill>
              <a:schemeClr val="tx1"/>
            </a:solidFill>
            <a:miter lim="800000"/>
            <a:headEnd/>
            <a:tailEnd/>
          </a:ln>
        </p:spPr>
        <p:txBody>
          <a:bodyPr wrap="none" lIns="91370" tIns="45688" rIns="91370" bIns="45688" anchor="ctr"/>
          <a:lstStyle/>
          <a:p>
            <a:r>
              <a:rPr lang="en-US" sz="3200">
                <a:solidFill>
                  <a:srgbClr val="000000"/>
                </a:solidFill>
              </a:rPr>
              <a:t>em</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7221"/>
                                        </p:tgtEl>
                                        <p:attrNameLst>
                                          <p:attrName>style.visibility</p:attrName>
                                        </p:attrNameLst>
                                      </p:cBhvr>
                                      <p:to>
                                        <p:strVal val="visible"/>
                                      </p:to>
                                    </p:set>
                                    <p:animEffect transition="in" filter="blinds(horizontal)">
                                      <p:cBhvr>
                                        <p:cTn id="7" dur="500"/>
                                        <p:tgtEl>
                                          <p:spTgt spid="137221"/>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37223"/>
                                        </p:tgtEl>
                                        <p:attrNameLst>
                                          <p:attrName>style.visibility</p:attrName>
                                        </p:attrNameLst>
                                      </p:cBhvr>
                                      <p:to>
                                        <p:strVal val="visible"/>
                                      </p:to>
                                    </p:set>
                                    <p:animEffect transition="in" filter="blinds(horizontal)">
                                      <p:cBhvr>
                                        <p:cTn id="11" dur="500"/>
                                        <p:tgtEl>
                                          <p:spTgt spid="137223"/>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37224"/>
                                        </p:tgtEl>
                                        <p:attrNameLst>
                                          <p:attrName>style.visibility</p:attrName>
                                        </p:attrNameLst>
                                      </p:cBhvr>
                                      <p:to>
                                        <p:strVal val="visible"/>
                                      </p:to>
                                    </p:set>
                                    <p:animEffect transition="in" filter="blinds(horizontal)">
                                      <p:cBhvr>
                                        <p:cTn id="15" dur="500"/>
                                        <p:tgtEl>
                                          <p:spTgt spid="137224"/>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37229"/>
                                        </p:tgtEl>
                                        <p:attrNameLst>
                                          <p:attrName>style.visibility</p:attrName>
                                        </p:attrNameLst>
                                      </p:cBhvr>
                                      <p:to>
                                        <p:strVal val="visible"/>
                                      </p:to>
                                    </p:set>
                                    <p:animEffect transition="in" filter="blinds(horizontal)">
                                      <p:cBhvr>
                                        <p:cTn id="19" dur="500"/>
                                        <p:tgtEl>
                                          <p:spTgt spid="137229"/>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37225"/>
                                        </p:tgtEl>
                                        <p:attrNameLst>
                                          <p:attrName>style.visibility</p:attrName>
                                        </p:attrNameLst>
                                      </p:cBhvr>
                                      <p:to>
                                        <p:strVal val="visible"/>
                                      </p:to>
                                    </p:set>
                                    <p:animEffect transition="in" filter="blinds(horizontal)">
                                      <p:cBhvr>
                                        <p:cTn id="23" dur="500"/>
                                        <p:tgtEl>
                                          <p:spTgt spid="1372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37244"/>
                                        </p:tgtEl>
                                        <p:attrNameLst>
                                          <p:attrName>style.visibility</p:attrName>
                                        </p:attrNameLst>
                                      </p:cBhvr>
                                      <p:to>
                                        <p:strVal val="visible"/>
                                      </p:to>
                                    </p:set>
                                    <p:animEffect transition="in" filter="box(in)">
                                      <p:cBhvr>
                                        <p:cTn id="28" dur="500"/>
                                        <p:tgtEl>
                                          <p:spTgt spid="13724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37239"/>
                                        </p:tgtEl>
                                        <p:attrNameLst>
                                          <p:attrName>style.visibility</p:attrName>
                                        </p:attrNameLst>
                                      </p:cBhvr>
                                      <p:to>
                                        <p:strVal val="visible"/>
                                      </p:to>
                                    </p:set>
                                    <p:animEffect transition="in" filter="box(in)">
                                      <p:cBhvr>
                                        <p:cTn id="33" dur="500"/>
                                        <p:tgtEl>
                                          <p:spTgt spid="13723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37245"/>
                                        </p:tgtEl>
                                        <p:attrNameLst>
                                          <p:attrName>style.visibility</p:attrName>
                                        </p:attrNameLst>
                                      </p:cBhvr>
                                      <p:to>
                                        <p:strVal val="visible"/>
                                      </p:to>
                                    </p:set>
                                    <p:animEffect transition="in" filter="box(in)">
                                      <p:cBhvr>
                                        <p:cTn id="38" dur="500"/>
                                        <p:tgtEl>
                                          <p:spTgt spid="13724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37240"/>
                                        </p:tgtEl>
                                        <p:attrNameLst>
                                          <p:attrName>style.visibility</p:attrName>
                                        </p:attrNameLst>
                                      </p:cBhvr>
                                      <p:to>
                                        <p:strVal val="visible"/>
                                      </p:to>
                                    </p:set>
                                    <p:animEffect transition="in" filter="box(in)">
                                      <p:cBhvr>
                                        <p:cTn id="43" dur="500"/>
                                        <p:tgtEl>
                                          <p:spTgt spid="13724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37246"/>
                                        </p:tgtEl>
                                        <p:attrNameLst>
                                          <p:attrName>style.visibility</p:attrName>
                                        </p:attrNameLst>
                                      </p:cBhvr>
                                      <p:to>
                                        <p:strVal val="visible"/>
                                      </p:to>
                                    </p:set>
                                    <p:animEffect transition="in" filter="box(in)">
                                      <p:cBhvr>
                                        <p:cTn id="48" dur="500"/>
                                        <p:tgtEl>
                                          <p:spTgt spid="13724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37241"/>
                                        </p:tgtEl>
                                        <p:attrNameLst>
                                          <p:attrName>style.visibility</p:attrName>
                                        </p:attrNameLst>
                                      </p:cBhvr>
                                      <p:to>
                                        <p:strVal val="visible"/>
                                      </p:to>
                                    </p:set>
                                    <p:animEffect transition="in" filter="box(in)">
                                      <p:cBhvr>
                                        <p:cTn id="53" dur="500"/>
                                        <p:tgtEl>
                                          <p:spTgt spid="13724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137248"/>
                                        </p:tgtEl>
                                        <p:attrNameLst>
                                          <p:attrName>style.visibility</p:attrName>
                                        </p:attrNameLst>
                                      </p:cBhvr>
                                      <p:to>
                                        <p:strVal val="visible"/>
                                      </p:to>
                                    </p:set>
                                    <p:animEffect transition="in" filter="box(in)">
                                      <p:cBhvr>
                                        <p:cTn id="58" dur="500"/>
                                        <p:tgtEl>
                                          <p:spTgt spid="13724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137243"/>
                                        </p:tgtEl>
                                        <p:attrNameLst>
                                          <p:attrName>style.visibility</p:attrName>
                                        </p:attrNameLst>
                                      </p:cBhvr>
                                      <p:to>
                                        <p:strVal val="visible"/>
                                      </p:to>
                                    </p:set>
                                    <p:animEffect transition="in" filter="box(in)">
                                      <p:cBhvr>
                                        <p:cTn id="63" dur="500"/>
                                        <p:tgtEl>
                                          <p:spTgt spid="13724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137247"/>
                                        </p:tgtEl>
                                        <p:attrNameLst>
                                          <p:attrName>style.visibility</p:attrName>
                                        </p:attrNameLst>
                                      </p:cBhvr>
                                      <p:to>
                                        <p:strVal val="visible"/>
                                      </p:to>
                                    </p:set>
                                    <p:animEffect transition="in" filter="box(in)">
                                      <p:cBhvr>
                                        <p:cTn id="68" dur="500"/>
                                        <p:tgtEl>
                                          <p:spTgt spid="13724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137242"/>
                                        </p:tgtEl>
                                        <p:attrNameLst>
                                          <p:attrName>style.visibility</p:attrName>
                                        </p:attrNameLst>
                                      </p:cBhvr>
                                      <p:to>
                                        <p:strVal val="visible"/>
                                      </p:to>
                                    </p:set>
                                    <p:animEffect transition="in" filter="box(in)">
                                      <p:cBhvr>
                                        <p:cTn id="73" dur="500"/>
                                        <p:tgtEl>
                                          <p:spTgt spid="137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animBg="1"/>
      <p:bldP spid="137223" grpId="0" animBg="1"/>
      <p:bldP spid="137224" grpId="0" animBg="1"/>
      <p:bldP spid="137225" grpId="0" animBg="1"/>
      <p:bldP spid="137229" grpId="0" animBg="1"/>
      <p:bldP spid="137239" grpId="0" animBg="1"/>
      <p:bldP spid="137240" grpId="0" animBg="1"/>
      <p:bldP spid="137241" grpId="0" animBg="1"/>
      <p:bldP spid="137242" grpId="0" animBg="1"/>
      <p:bldP spid="137243" grpId="0" animBg="1"/>
      <p:bldP spid="137244" grpId="0" animBg="1"/>
      <p:bldP spid="137245" grpId="0" animBg="1"/>
      <p:bldP spid="137246" grpId="0" animBg="1"/>
      <p:bldP spid="137247" grpId="0" animBg="1"/>
      <p:bldP spid="13724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0" name="Rectangle 1"/>
          <p:cNvSpPr>
            <a:spLocks noChangeArrowheads="1"/>
          </p:cNvSpPr>
          <p:nvPr/>
        </p:nvSpPr>
        <p:spPr bwMode="auto">
          <a:xfrm>
            <a:off x="501650" y="165100"/>
            <a:ext cx="8294688" cy="1384300"/>
          </a:xfrm>
          <a:prstGeom prst="rect">
            <a:avLst/>
          </a:prstGeom>
          <a:noFill/>
          <a:ln w="9525">
            <a:noFill/>
            <a:miter lim="800000"/>
            <a:headEnd/>
            <a:tailEnd/>
          </a:ln>
        </p:spPr>
        <p:txBody>
          <a:bodyPr lIns="91370" tIns="45688" rIns="91370" bIns="45688">
            <a:spAutoFit/>
          </a:bodyPr>
          <a:lstStyle/>
          <a:p>
            <a:pPr eaLnBrk="0" hangingPunct="0"/>
            <a:r>
              <a:rPr lang="es-ES_tradnl" sz="2800" b="1">
                <a:solidFill>
                  <a:srgbClr val="000000"/>
                </a:solidFill>
                <a:latin typeface="Times New Roman" pitchFamily="18" charset="0"/>
                <a:cs typeface="Times New Roman" pitchFamily="18" charset="0"/>
              </a:rPr>
              <a:t>Để thể hiện rõ thứ bậc, tuổi tác, giới tính chúng ta dùng một số đại từ xưng hô: </a:t>
            </a:r>
            <a:r>
              <a:rPr lang="es-ES_tradnl" sz="2800" b="1" i="1">
                <a:solidFill>
                  <a:srgbClr val="FF0000"/>
                </a:solidFill>
                <a:latin typeface="Times New Roman" pitchFamily="18" charset="0"/>
                <a:cs typeface="Times New Roman" pitchFamily="18" charset="0"/>
              </a:rPr>
              <a:t>ông</a:t>
            </a:r>
            <a:r>
              <a:rPr lang="es-ES_tradnl" sz="2800" b="1" i="1">
                <a:solidFill>
                  <a:srgbClr val="000000"/>
                </a:solidFill>
                <a:latin typeface="Times New Roman" pitchFamily="18" charset="0"/>
                <a:cs typeface="Times New Roman" pitchFamily="18" charset="0"/>
              </a:rPr>
              <a:t>,</a:t>
            </a:r>
            <a:r>
              <a:rPr lang="es-ES_tradnl" sz="2800" b="1" i="1">
                <a:solidFill>
                  <a:srgbClr val="FF0000"/>
                </a:solidFill>
                <a:latin typeface="Times New Roman" pitchFamily="18" charset="0"/>
                <a:cs typeface="Times New Roman" pitchFamily="18" charset="0"/>
              </a:rPr>
              <a:t> bà</a:t>
            </a:r>
            <a:r>
              <a:rPr lang="es-ES_tradnl" sz="2800" b="1" i="1">
                <a:solidFill>
                  <a:srgbClr val="000000"/>
                </a:solidFill>
                <a:latin typeface="Times New Roman" pitchFamily="18" charset="0"/>
                <a:cs typeface="Times New Roman" pitchFamily="18" charset="0"/>
              </a:rPr>
              <a:t>,</a:t>
            </a:r>
            <a:r>
              <a:rPr lang="es-ES_tradnl" sz="2800" b="1" i="1">
                <a:solidFill>
                  <a:srgbClr val="FF0000"/>
                </a:solidFill>
                <a:latin typeface="Times New Roman" pitchFamily="18" charset="0"/>
                <a:cs typeface="Times New Roman" pitchFamily="18" charset="0"/>
              </a:rPr>
              <a:t> anh</a:t>
            </a:r>
            <a:r>
              <a:rPr lang="es-ES_tradnl" sz="2800" b="1" i="1">
                <a:solidFill>
                  <a:srgbClr val="000000"/>
                </a:solidFill>
                <a:latin typeface="Times New Roman" pitchFamily="18" charset="0"/>
                <a:cs typeface="Times New Roman" pitchFamily="18" charset="0"/>
              </a:rPr>
              <a:t>,</a:t>
            </a:r>
            <a:r>
              <a:rPr lang="es-ES_tradnl" sz="2800" b="1" i="1">
                <a:solidFill>
                  <a:srgbClr val="FF0000"/>
                </a:solidFill>
                <a:latin typeface="Times New Roman" pitchFamily="18" charset="0"/>
                <a:cs typeface="Times New Roman" pitchFamily="18" charset="0"/>
              </a:rPr>
              <a:t> chị</a:t>
            </a:r>
            <a:r>
              <a:rPr lang="es-ES_tradnl" sz="2800" b="1" i="1">
                <a:solidFill>
                  <a:srgbClr val="000000"/>
                </a:solidFill>
                <a:latin typeface="Times New Roman" pitchFamily="18" charset="0"/>
                <a:cs typeface="Times New Roman" pitchFamily="18" charset="0"/>
              </a:rPr>
              <a:t>,</a:t>
            </a:r>
            <a:r>
              <a:rPr lang="es-ES_tradnl" sz="2800" b="1" i="1">
                <a:solidFill>
                  <a:srgbClr val="FF0000"/>
                </a:solidFill>
                <a:latin typeface="Times New Roman" pitchFamily="18" charset="0"/>
                <a:cs typeface="Times New Roman" pitchFamily="18" charset="0"/>
              </a:rPr>
              <a:t> em</a:t>
            </a:r>
            <a:r>
              <a:rPr lang="es-ES_tradnl" sz="2800" b="1" i="1">
                <a:solidFill>
                  <a:srgbClr val="000000"/>
                </a:solidFill>
                <a:latin typeface="Times New Roman" pitchFamily="18" charset="0"/>
                <a:cs typeface="Times New Roman" pitchFamily="18" charset="0"/>
              </a:rPr>
              <a:t>,</a:t>
            </a:r>
            <a:r>
              <a:rPr lang="es-ES_tradnl" sz="2800" b="1" i="1">
                <a:solidFill>
                  <a:srgbClr val="FF0000"/>
                </a:solidFill>
                <a:latin typeface="Times New Roman" pitchFamily="18" charset="0"/>
                <a:cs typeface="Times New Roman" pitchFamily="18" charset="0"/>
              </a:rPr>
              <a:t> cháu</a:t>
            </a:r>
            <a:r>
              <a:rPr lang="es-ES_tradnl" sz="2800" b="1" i="1">
                <a:solidFill>
                  <a:srgbClr val="000000"/>
                </a:solidFill>
                <a:latin typeface="Times New Roman" pitchFamily="18" charset="0"/>
                <a:cs typeface="Times New Roman" pitchFamily="18" charset="0"/>
              </a:rPr>
              <a:t>,</a:t>
            </a:r>
            <a:r>
              <a:rPr lang="es-ES_tradnl" sz="2800" b="1" i="1">
                <a:solidFill>
                  <a:srgbClr val="FF0000"/>
                </a:solidFill>
                <a:latin typeface="Times New Roman" pitchFamily="18" charset="0"/>
                <a:cs typeface="Times New Roman" pitchFamily="18" charset="0"/>
              </a:rPr>
              <a:t> thầy</a:t>
            </a:r>
            <a:r>
              <a:rPr lang="es-ES_tradnl" sz="2800" b="1" i="1">
                <a:solidFill>
                  <a:srgbClr val="000000"/>
                </a:solidFill>
                <a:latin typeface="Times New Roman" pitchFamily="18" charset="0"/>
                <a:cs typeface="Times New Roman" pitchFamily="18" charset="0"/>
              </a:rPr>
              <a:t>,</a:t>
            </a:r>
            <a:r>
              <a:rPr lang="es-ES_tradnl" sz="2800" b="1" i="1">
                <a:solidFill>
                  <a:srgbClr val="FF0000"/>
                </a:solidFill>
                <a:latin typeface="Times New Roman" pitchFamily="18" charset="0"/>
                <a:cs typeface="Times New Roman" pitchFamily="18" charset="0"/>
              </a:rPr>
              <a:t> bạn</a:t>
            </a:r>
            <a:r>
              <a:rPr lang="es-ES_tradnl" sz="2800" b="1" i="1">
                <a:solidFill>
                  <a:srgbClr val="000000"/>
                </a:solidFill>
                <a:latin typeface="Times New Roman" pitchFamily="18" charset="0"/>
                <a:cs typeface="Times New Roman" pitchFamily="18" charset="0"/>
              </a:rPr>
              <a:t>, …</a:t>
            </a:r>
            <a:endParaRPr lang="en-US" sz="2800" b="1" i="1">
              <a:solidFill>
                <a:srgbClr val="000000"/>
              </a:solidFill>
              <a:latin typeface="Times New Roman" pitchFamily="18" charset="0"/>
              <a:cs typeface="Times New Roman" pitchFamily="18" charset="0"/>
            </a:endParaRPr>
          </a:p>
        </p:txBody>
      </p:sp>
      <p:sp>
        <p:nvSpPr>
          <p:cNvPr id="5" name="Text Box 27"/>
          <p:cNvSpPr txBox="1">
            <a:spLocks noChangeArrowheads="1"/>
          </p:cNvSpPr>
          <p:nvPr/>
        </p:nvSpPr>
        <p:spPr bwMode="auto">
          <a:xfrm>
            <a:off x="360363" y="4603750"/>
            <a:ext cx="8353425" cy="1384300"/>
          </a:xfrm>
          <a:prstGeom prst="rect">
            <a:avLst/>
          </a:prstGeom>
          <a:solidFill>
            <a:srgbClr val="CCFFFF"/>
          </a:solidFill>
          <a:ln w="9525">
            <a:noFill/>
            <a:miter lim="800000"/>
            <a:headEnd/>
            <a:tailEnd/>
          </a:ln>
        </p:spPr>
        <p:txBody>
          <a:bodyPr lIns="91370" tIns="45688" rIns="91370" bIns="45688">
            <a:spAutoFit/>
          </a:bodyPr>
          <a:lstStyle/>
          <a:p>
            <a:pPr algn="just">
              <a:spcBef>
                <a:spcPct val="50000"/>
              </a:spcBef>
            </a:pPr>
            <a:r>
              <a:rPr lang="es-ES_tradnl" sz="2800" b="1" i="1">
                <a:solidFill>
                  <a:srgbClr val="0000FF"/>
                </a:solidFill>
                <a:latin typeface="Times New Roman" pitchFamily="18" charset="0"/>
                <a:cs typeface="Times New Roman" pitchFamily="18" charset="0"/>
              </a:rPr>
              <a:t>Khi xưng hô, để thể hiện đúng mối quan hệ giữa mình với người nghe và người được nhắc tới  ta cần chú ý điều gì?</a:t>
            </a:r>
            <a:r>
              <a:rPr lang="en-US" sz="2800">
                <a:solidFill>
                  <a:srgbClr val="0000FF"/>
                </a:solidFill>
                <a:latin typeface="Times New Roman" pitchFamily="18" charset="0"/>
                <a:cs typeface="Times New Roman" pitchFamily="18" charset="0"/>
              </a:rPr>
              <a:t> </a:t>
            </a:r>
          </a:p>
        </p:txBody>
      </p:sp>
      <p:sp>
        <p:nvSpPr>
          <p:cNvPr id="24582" name="Text Box 27"/>
          <p:cNvSpPr txBox="1">
            <a:spLocks noChangeArrowheads="1"/>
          </p:cNvSpPr>
          <p:nvPr/>
        </p:nvSpPr>
        <p:spPr bwMode="auto">
          <a:xfrm>
            <a:off x="366713" y="4603750"/>
            <a:ext cx="8353425" cy="1384300"/>
          </a:xfrm>
          <a:prstGeom prst="rect">
            <a:avLst/>
          </a:prstGeom>
          <a:solidFill>
            <a:srgbClr val="FFFF66"/>
          </a:solidFill>
          <a:ln w="9525">
            <a:noFill/>
            <a:miter lim="800000"/>
            <a:headEnd/>
            <a:tailEnd/>
          </a:ln>
        </p:spPr>
        <p:txBody>
          <a:bodyPr lIns="91370" tIns="45688" rIns="91370" bIns="45688">
            <a:spAutoFit/>
          </a:bodyPr>
          <a:lstStyle/>
          <a:p>
            <a:pPr algn="just" eaLnBrk="0" hangingPunct="0"/>
            <a:r>
              <a:rPr lang="en-US" sz="2800" b="1">
                <a:solidFill>
                  <a:srgbClr val="000000"/>
                </a:solidFill>
                <a:latin typeface="Times New Roman" pitchFamily="18" charset="0"/>
                <a:cs typeface="Times New Roman" pitchFamily="18" charset="0"/>
              </a:rPr>
              <a:t>    </a:t>
            </a:r>
            <a:r>
              <a:rPr lang="vi-VN" sz="2800" b="1">
                <a:solidFill>
                  <a:srgbClr val="000000"/>
                </a:solidFill>
                <a:latin typeface="Times New Roman" pitchFamily="18" charset="0"/>
                <a:cs typeface="Times New Roman" pitchFamily="18" charset="0"/>
              </a:rPr>
              <a:t>Khi xưng hô, cần chú ý </a:t>
            </a:r>
            <a:r>
              <a:rPr lang="vi-VN" sz="2800" b="1" i="1">
                <a:solidFill>
                  <a:srgbClr val="000000"/>
                </a:solidFill>
                <a:latin typeface="Times New Roman" pitchFamily="18" charset="0"/>
                <a:cs typeface="Times New Roman" pitchFamily="18" charset="0"/>
              </a:rPr>
              <a:t>chọn từ cho lịch sự</a:t>
            </a:r>
            <a:r>
              <a:rPr lang="vi-VN" sz="2800" b="1">
                <a:solidFill>
                  <a:srgbClr val="000000"/>
                </a:solidFill>
                <a:latin typeface="Times New Roman" pitchFamily="18" charset="0"/>
                <a:cs typeface="Times New Roman" pitchFamily="18" charset="0"/>
              </a:rPr>
              <a:t>, </a:t>
            </a:r>
            <a:r>
              <a:rPr lang="vi-VN" sz="2800" b="1" i="1">
                <a:solidFill>
                  <a:srgbClr val="000000"/>
                </a:solidFill>
                <a:latin typeface="Times New Roman" pitchFamily="18" charset="0"/>
                <a:cs typeface="Times New Roman" pitchFamily="18" charset="0"/>
              </a:rPr>
              <a:t>thể hiện đúng mối quan hệ giữa mình với người nghe và người được nhắc tới.</a:t>
            </a:r>
          </a:p>
        </p:txBody>
      </p:sp>
      <p:sp>
        <p:nvSpPr>
          <p:cNvPr id="2" name="Rectangle 1"/>
          <p:cNvSpPr>
            <a:spLocks noChangeArrowheads="1"/>
          </p:cNvSpPr>
          <p:nvPr/>
        </p:nvSpPr>
        <p:spPr bwMode="auto">
          <a:xfrm>
            <a:off x="711200" y="123825"/>
            <a:ext cx="7604125" cy="954088"/>
          </a:xfrm>
          <a:prstGeom prst="rect">
            <a:avLst/>
          </a:prstGeom>
          <a:noFill/>
          <a:ln w="9525">
            <a:noFill/>
            <a:miter lim="800000"/>
            <a:headEnd/>
            <a:tailEnd/>
          </a:ln>
        </p:spPr>
        <p:txBody>
          <a:bodyPr lIns="91370" tIns="45688" rIns="91370" bIns="45688">
            <a:spAutoFit/>
          </a:bodyPr>
          <a:lstStyle/>
          <a:p>
            <a:pPr eaLnBrk="0" hangingPunct="0"/>
            <a:r>
              <a:rPr lang="es-ES_tradnl" sz="2800" b="1">
                <a:solidFill>
                  <a:srgbClr val="000000"/>
                </a:solidFill>
                <a:latin typeface="Times New Roman" pitchFamily="18" charset="0"/>
                <a:cs typeface="Times New Roman" pitchFamily="18" charset="0"/>
              </a:rPr>
              <a:t>Để thể hiện rõ thứ bậc, tuổi tác, giới tính chúng ta dùng một số đại từ xưng hô nào?</a:t>
            </a:r>
            <a:endParaRPr lang="en-US" sz="2800">
              <a:solidFill>
                <a:srgbClr val="000000"/>
              </a:solidFill>
              <a:latin typeface=".VnArial" pitchFamily="34" charset="0"/>
            </a:endParaRPr>
          </a:p>
        </p:txBody>
      </p:sp>
      <p:sp>
        <p:nvSpPr>
          <p:cNvPr id="8" name="Rectangle 7"/>
          <p:cNvSpPr>
            <a:spLocks noChangeArrowheads="1"/>
          </p:cNvSpPr>
          <p:nvPr/>
        </p:nvSpPr>
        <p:spPr bwMode="auto">
          <a:xfrm>
            <a:off x="355600" y="165100"/>
            <a:ext cx="6697663" cy="523875"/>
          </a:xfrm>
          <a:prstGeom prst="rect">
            <a:avLst/>
          </a:prstGeom>
          <a:noFill/>
          <a:ln w="9525">
            <a:noFill/>
            <a:miter lim="800000"/>
            <a:headEnd/>
            <a:tailEnd/>
          </a:ln>
        </p:spPr>
        <p:txBody>
          <a:bodyPr wrap="none" lIns="91370" tIns="45688" rIns="91370" bIns="45688">
            <a:spAutoFit/>
          </a:bodyPr>
          <a:lstStyle/>
          <a:p>
            <a:pPr eaLnBrk="0" hangingPunct="0"/>
            <a:r>
              <a:rPr lang="en-US" sz="2800" b="1">
                <a:solidFill>
                  <a:srgbClr val="FF0000"/>
                </a:solidFill>
                <a:latin typeface="Times New Roman" pitchFamily="18" charset="0"/>
                <a:cs typeface="Times New Roman" pitchFamily="18" charset="0"/>
              </a:rPr>
              <a:t>* Lưu ý </a:t>
            </a:r>
            <a:r>
              <a:rPr lang="en-US" sz="2800">
                <a:solidFill>
                  <a:srgbClr val="FF0000"/>
                </a:solidFill>
                <a:latin typeface="Times New Roman" pitchFamily="18" charset="0"/>
                <a:cs typeface="Times New Roman" pitchFamily="18" charset="0"/>
              </a:rPr>
              <a:t>:</a:t>
            </a:r>
            <a:r>
              <a:rPr lang="en-US" sz="2800">
                <a:solidFill>
                  <a:srgbClr val="0000CC"/>
                </a:solidFill>
                <a:latin typeface="Times New Roman" pitchFamily="18" charset="0"/>
                <a:cs typeface="Times New Roman" pitchFamily="18" charset="0"/>
              </a:rPr>
              <a:t> </a:t>
            </a:r>
            <a:r>
              <a:rPr lang="en-US" sz="2800" b="1">
                <a:solidFill>
                  <a:srgbClr val="0000CC"/>
                </a:solidFill>
                <a:latin typeface="Times New Roman" pitchFamily="18" charset="0"/>
                <a:cs typeface="Times New Roman" pitchFamily="18" charset="0"/>
              </a:rPr>
              <a:t>Đại từ xưng hô</a:t>
            </a:r>
            <a:r>
              <a:rPr lang="en-US" sz="2800">
                <a:solidFill>
                  <a:srgbClr val="0000CC"/>
                </a:solidFill>
                <a:latin typeface="Times New Roman" pitchFamily="18" charset="0"/>
                <a:cs typeface="Times New Roman" pitchFamily="18" charset="0"/>
              </a:rPr>
              <a:t> </a:t>
            </a:r>
            <a:r>
              <a:rPr lang="en-US" sz="2800" b="1">
                <a:solidFill>
                  <a:srgbClr val="0000CC"/>
                </a:solidFill>
                <a:latin typeface="Times New Roman" pitchFamily="18" charset="0"/>
                <a:cs typeface="Times New Roman" pitchFamily="18" charset="0"/>
              </a:rPr>
              <a:t>thể hiện ở 3 ngôi:</a:t>
            </a:r>
          </a:p>
        </p:txBody>
      </p:sp>
      <p:grpSp>
        <p:nvGrpSpPr>
          <p:cNvPr id="3" name="Group 8"/>
          <p:cNvGrpSpPr>
            <a:grpSpLocks/>
          </p:cNvGrpSpPr>
          <p:nvPr/>
        </p:nvGrpSpPr>
        <p:grpSpPr bwMode="auto">
          <a:xfrm>
            <a:off x="57150" y="1327150"/>
            <a:ext cx="8872538" cy="873125"/>
            <a:chOff x="100525" y="1916790"/>
            <a:chExt cx="8872024" cy="1304350"/>
          </a:xfrm>
        </p:grpSpPr>
        <p:sp>
          <p:nvSpPr>
            <p:cNvPr id="10" name="Rectangle: Rounded Corners 4">
              <a:extLst>
                <a:ext uri="{FF2B5EF4-FFF2-40B4-BE49-F238E27FC236}"/>
              </a:extLst>
            </p:cNvPr>
            <p:cNvSpPr/>
            <p:nvPr/>
          </p:nvSpPr>
          <p:spPr>
            <a:xfrm>
              <a:off x="100525" y="1916790"/>
              <a:ext cx="4784448" cy="129486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914036" eaLnBrk="0" hangingPunct="0">
                <a:defRPr/>
              </a:pPr>
              <a:r>
                <a:rPr lang="en-US" sz="2400" b="1" dirty="0" err="1">
                  <a:solidFill>
                    <a:schemeClr val="tx1"/>
                  </a:solidFill>
                  <a:latin typeface="Times New Roman" panose="02020603050405020304" pitchFamily="18" charset="0"/>
                  <a:cs typeface="Times New Roman" panose="02020603050405020304" pitchFamily="18" charset="0"/>
                </a:rPr>
                <a:t>Chỉ</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người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nói</a:t>
              </a:r>
              <a:r>
                <a:rPr lang="en-US" sz="2400" b="1" dirty="0">
                  <a:solidFill>
                    <a:schemeClr val="tx1"/>
                  </a:solidFill>
                  <a:latin typeface="Times New Roman" panose="02020603050405020304" pitchFamily="18" charset="0"/>
                  <a:cs typeface="Times New Roman" panose="02020603050405020304" pitchFamily="18" charset="0"/>
                </a:rPr>
                <a:t> ( </a:t>
              </a:r>
              <a:r>
                <a:rPr lang="en-US" sz="2400" b="1" dirty="0" err="1">
                  <a:solidFill>
                    <a:schemeClr val="tx1"/>
                  </a:solidFill>
                  <a:latin typeface="Times New Roman" panose="02020603050405020304" pitchFamily="18" charset="0"/>
                  <a:cs typeface="Times New Roman" panose="02020603050405020304" pitchFamily="18" charset="0"/>
                </a:rPr>
                <a:t>ngôi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thứ</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nhất</a:t>
              </a:r>
              <a:r>
                <a:rPr lang="en-US" sz="2400" b="1" dirty="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extLst>
            </p:cNvPr>
            <p:cNvSpPr/>
            <p:nvPr/>
          </p:nvSpPr>
          <p:spPr>
            <a:xfrm>
              <a:off x="4726232" y="1926276"/>
              <a:ext cx="4246317" cy="1294864"/>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defTabSz="914036" eaLnBrk="0" hangingPunct="0">
                <a:defRPr/>
              </a:pPr>
              <a:r>
                <a:rPr lang="en-US" sz="2400" b="1" dirty="0" err="1">
                  <a:solidFill>
                    <a:srgbClr val="0000FF"/>
                  </a:solidFill>
                  <a:latin typeface="Times New Roman" panose="02020603050405020304" pitchFamily="18" charset="0"/>
                  <a:cs typeface="Times New Roman" panose="02020603050405020304" pitchFamily="18" charset="0"/>
                </a:rPr>
                <a:t>tôi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chúng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tôi</a:t>
              </a:r>
              <a:r>
                <a:rPr lang="en-US" sz="2400" b="1" dirty="0">
                  <a:solidFill>
                    <a:srgbClr val="0000FF"/>
                  </a:solidFill>
                  <a:latin typeface="Times New Roman" panose="02020603050405020304" pitchFamily="18" charset="0"/>
                  <a:cs typeface="Times New Roman" panose="02020603050405020304" pitchFamily="18" charset="0"/>
                </a:rPr>
                <a:t>, ta, </a:t>
              </a:r>
              <a:r>
                <a:rPr lang="en-US" sz="2400" b="1" dirty="0" err="1">
                  <a:solidFill>
                    <a:srgbClr val="0000FF"/>
                  </a:solidFill>
                  <a:latin typeface="Times New Roman" panose="02020603050405020304" pitchFamily="18" charset="0"/>
                  <a:cs typeface="Times New Roman" panose="02020603050405020304" pitchFamily="18" charset="0"/>
                </a:rPr>
                <a:t>tớ</a:t>
              </a:r>
              <a:r>
                <a:rPr lang="en-US" sz="2400" b="1" dirty="0">
                  <a:solidFill>
                    <a:srgbClr val="0000FF"/>
                  </a:solidFill>
                  <a:latin typeface="Times New Roman" panose="02020603050405020304" pitchFamily="18" charset="0"/>
                  <a:cs typeface="Times New Roman" panose="02020603050405020304" pitchFamily="18" charset="0"/>
                </a:rPr>
                <a:t>, …</a:t>
              </a:r>
              <a:endParaRPr lang="en-US" sz="26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 name="Group 11"/>
          <p:cNvGrpSpPr>
            <a:grpSpLocks/>
          </p:cNvGrpSpPr>
          <p:nvPr/>
        </p:nvGrpSpPr>
        <p:grpSpPr bwMode="auto">
          <a:xfrm>
            <a:off x="100013" y="2349500"/>
            <a:ext cx="8839200" cy="863600"/>
            <a:chOff x="133350" y="3308320"/>
            <a:chExt cx="8839200" cy="1295400"/>
          </a:xfrm>
        </p:grpSpPr>
        <p:sp>
          <p:nvSpPr>
            <p:cNvPr id="13" name="Rectangle: Rounded Corners 7">
              <a:extLst>
                <a:ext uri="{FF2B5EF4-FFF2-40B4-BE49-F238E27FC236}"/>
              </a:extLst>
            </p:cNvPr>
            <p:cNvSpPr/>
            <p:nvPr/>
          </p:nvSpPr>
          <p:spPr>
            <a:xfrm>
              <a:off x="133350" y="3308320"/>
              <a:ext cx="4784725" cy="1295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914036" eaLnBrk="0" hangingPunct="0">
                <a:defRPr/>
              </a:pPr>
              <a:r>
                <a:rPr lang="en-US" sz="2400" b="1" dirty="0" err="1">
                  <a:solidFill>
                    <a:schemeClr val="tx1"/>
                  </a:solidFill>
                  <a:latin typeface="Times New Roman" panose="02020603050405020304" pitchFamily="18" charset="0"/>
                  <a:cs typeface="Times New Roman" panose="02020603050405020304" pitchFamily="18" charset="0"/>
                </a:rPr>
                <a:t>Chỉ</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người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nghe</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ngôi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thứ</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hai</a:t>
              </a:r>
              <a:r>
                <a:rPr lang="en-US" sz="2400" b="1" dirty="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extLst>
            </p:cNvPr>
            <p:cNvSpPr/>
            <p:nvPr/>
          </p:nvSpPr>
          <p:spPr>
            <a:xfrm>
              <a:off x="4725987" y="3308320"/>
              <a:ext cx="4246563" cy="12954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defTabSz="914036" eaLnBrk="0" hangingPunct="0">
                <a:defRPr/>
              </a:pPr>
              <a:r>
                <a:rPr lang="en-US" sz="2400" b="1" dirty="0" err="1">
                  <a:solidFill>
                    <a:srgbClr val="0000FF"/>
                  </a:solidFill>
                  <a:latin typeface="Times New Roman" panose="02020603050405020304" pitchFamily="18" charset="0"/>
                  <a:cs typeface="Times New Roman" panose="02020603050405020304" pitchFamily="18" charset="0"/>
                </a:rPr>
                <a:t>cậu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bạn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mày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chúng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mày</a:t>
              </a:r>
              <a:r>
                <a:rPr lang="en-US" sz="2400" b="1" dirty="0">
                  <a:solidFill>
                    <a:srgbClr val="0000FF"/>
                  </a:solidFill>
                  <a:latin typeface="Times New Roman" panose="02020603050405020304" pitchFamily="18" charset="0"/>
                  <a:cs typeface="Times New Roman" panose="02020603050405020304" pitchFamily="18" charset="0"/>
                </a:rPr>
                <a:t>, …</a:t>
              </a:r>
              <a:endParaRPr lang="en-US" sz="26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6" name="Group 14"/>
          <p:cNvGrpSpPr>
            <a:grpSpLocks/>
          </p:cNvGrpSpPr>
          <p:nvPr/>
        </p:nvGrpSpPr>
        <p:grpSpPr bwMode="auto">
          <a:xfrm>
            <a:off x="90488" y="3467100"/>
            <a:ext cx="8894762" cy="884238"/>
            <a:chOff x="133350" y="4706735"/>
            <a:chExt cx="8858250" cy="1295400"/>
          </a:xfrm>
        </p:grpSpPr>
        <p:sp>
          <p:nvSpPr>
            <p:cNvPr id="16" name="Rectangle: Rounded Corners 8">
              <a:extLst>
                <a:ext uri="{FF2B5EF4-FFF2-40B4-BE49-F238E27FC236}"/>
              </a:extLst>
            </p:cNvPr>
            <p:cNvSpPr/>
            <p:nvPr/>
          </p:nvSpPr>
          <p:spPr>
            <a:xfrm>
              <a:off x="133350" y="4706735"/>
              <a:ext cx="4784056" cy="1295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914036" eaLnBrk="0" hangingPunct="0">
                <a:defRPr/>
              </a:pPr>
              <a:r>
                <a:rPr lang="en-US" sz="2400" b="1" dirty="0" err="1">
                  <a:solidFill>
                    <a:schemeClr val="tx1"/>
                  </a:solidFill>
                  <a:latin typeface="Times New Roman" panose="02020603050405020304" pitchFamily="18" charset="0"/>
                  <a:cs typeface="Times New Roman" panose="02020603050405020304" pitchFamily="18" charset="0"/>
                </a:rPr>
                <a:t>Chỉ</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người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vật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được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nhắc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tới</a:t>
              </a:r>
              <a:r>
                <a:rPr lang="en-US" sz="2400" b="1" dirty="0">
                  <a:solidFill>
                    <a:schemeClr val="tx1"/>
                  </a:solidFill>
                  <a:latin typeface="Times New Roman" panose="02020603050405020304" pitchFamily="18" charset="0"/>
                  <a:cs typeface="Times New Roman" panose="02020603050405020304" pitchFamily="18" charset="0"/>
                </a:rPr>
                <a:t> </a:t>
              </a:r>
            </a:p>
            <a:p>
              <a:pPr algn="ctr" defTabSz="914036" eaLnBrk="0" hangingPunct="0">
                <a:defRPr/>
              </a:pP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ngôi</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thứ</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ba</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extLst>
            </p:cNvPr>
            <p:cNvSpPr/>
            <p:nvPr/>
          </p:nvSpPr>
          <p:spPr>
            <a:xfrm>
              <a:off x="4726107" y="4706735"/>
              <a:ext cx="4265493" cy="12954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defTabSz="914036" eaLnBrk="0" hangingPunct="0">
                <a:defRPr/>
              </a:pPr>
              <a:r>
                <a:rPr lang="en-US" sz="2400" b="1" dirty="0" err="1">
                  <a:solidFill>
                    <a:srgbClr val="0000FF"/>
                  </a:solidFill>
                  <a:latin typeface="Times New Roman" panose="02020603050405020304" pitchFamily="18" charset="0"/>
                  <a:cs typeface="Times New Roman" panose="02020603050405020304" pitchFamily="18" charset="0"/>
                </a:rPr>
                <a:t>nó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chúng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hắn</a:t>
              </a:r>
              <a:r>
                <a:rPr lang="en-US" sz="2400" b="1" dirty="0">
                  <a:solidFill>
                    <a:srgbClr val="0000FF"/>
                  </a:solidFill>
                  <a:latin typeface="Times New Roman" panose="02020603050405020304" pitchFamily="18" charset="0"/>
                  <a:cs typeface="Times New Roman" panose="02020603050405020304" pitchFamily="18" charset="0"/>
                </a:rPr>
                <a:t>, …</a:t>
              </a:r>
              <a:endParaRPr lang="en-US" sz="26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grpSp>
    </p:spTree>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xit" presetSubtype="21" fill="hold" grpId="1" nodeType="clickEffect">
                                  <p:stCondLst>
                                    <p:cond delay="0"/>
                                  </p:stCondLst>
                                  <p:childTnLst>
                                    <p:animEffect transition="out" filter="barn(in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80"/>
                                        </p:tgtEl>
                                        <p:attrNameLst>
                                          <p:attrName>style.visibility</p:attrName>
                                        </p:attrNameLst>
                                      </p:cBhvr>
                                      <p:to>
                                        <p:strVal val="visible"/>
                                      </p:to>
                                    </p:set>
                                    <p:animEffect transition="in" filter="wipe(left)">
                                      <p:cBhvr>
                                        <p:cTn id="17" dur="500"/>
                                        <p:tgtEl>
                                          <p:spTgt spid="245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xit" presetSubtype="10" fill="hold" grpId="1" nodeType="clickEffect">
                                  <p:stCondLst>
                                    <p:cond delay="0"/>
                                  </p:stCondLst>
                                  <p:childTnLst>
                                    <p:animEffect transition="out" filter="randombar(horizontal)">
                                      <p:cBhvr>
                                        <p:cTn id="21" dur="500"/>
                                        <p:tgtEl>
                                          <p:spTgt spid="24580"/>
                                        </p:tgtEl>
                                      </p:cBhvr>
                                    </p:animEffect>
                                    <p:set>
                                      <p:cBhvr>
                                        <p:cTn id="22" dur="1" fill="hold">
                                          <p:stCondLst>
                                            <p:cond delay="499"/>
                                          </p:stCondLst>
                                        </p:cTn>
                                        <p:tgtEl>
                                          <p:spTgt spid="2458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4" presetClass="exit" presetSubtype="10" fill="hold" grpId="1" nodeType="clickEffect">
                                  <p:stCondLst>
                                    <p:cond delay="0"/>
                                  </p:stCondLst>
                                  <p:childTnLst>
                                    <p:animEffect transition="out" filter="randombar(horizontal)">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childTnLst>
                          </p:cTn>
                        </p:par>
                        <p:par>
                          <p:cTn id="53" fill="hold" nodeType="afterGroup">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4582"/>
                                        </p:tgtEl>
                                        <p:attrNameLst>
                                          <p:attrName>style.visibility</p:attrName>
                                        </p:attrNameLst>
                                      </p:cBhvr>
                                      <p:to>
                                        <p:strVal val="visible"/>
                                      </p:to>
                                    </p:set>
                                    <p:animEffect transition="in" filter="wipe(left)">
                                      <p:cBhvr>
                                        <p:cTn id="56"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0" grpId="1"/>
      <p:bldP spid="5" grpId="0" animBg="1"/>
      <p:bldP spid="5" grpId="1" animBg="1"/>
      <p:bldP spid="24582" grpId="0" animBg="1"/>
      <p:bldP spid="2" grpId="0"/>
      <p:bldP spid="2" grpId="1"/>
      <p:bldP spid="8" grpId="0"/>
    </p:bldLst>
  </p:timing>
</p:sld>
</file>

<file path=ppt/theme/theme1.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1582</TotalTime>
  <Words>1490</Words>
  <Application>Microsoft Office PowerPoint</Application>
  <PresentationFormat>On-screen Show (4:3)</PresentationFormat>
  <Paragraphs>163</Paragraphs>
  <Slides>18</Slides>
  <Notes>3</Notes>
  <HiddenSlides>0</HiddenSlides>
  <MMClips>0</MMClips>
  <ScaleCrop>false</ScaleCrop>
  <HeadingPairs>
    <vt:vector size="6" baseType="variant">
      <vt:variant>
        <vt:lpstr>Fonts Used</vt:lpstr>
      </vt:variant>
      <vt:variant>
        <vt:i4>9</vt:i4>
      </vt:variant>
      <vt:variant>
        <vt:lpstr>Design Template</vt:lpstr>
      </vt:variant>
      <vt:variant>
        <vt:i4>74</vt:i4>
      </vt:variant>
      <vt:variant>
        <vt:lpstr>Slide Titles</vt:lpstr>
      </vt:variant>
      <vt:variant>
        <vt:i4>18</vt:i4>
      </vt:variant>
    </vt:vector>
  </HeadingPairs>
  <TitlesOfParts>
    <vt:vector size="101" baseType="lpstr">
      <vt:lpstr>Arial</vt:lpstr>
      <vt:lpstr>Calibri</vt:lpstr>
      <vt:lpstr>Calibri Light</vt:lpstr>
      <vt:lpstr>.VnArial</vt:lpstr>
      <vt:lpstr>Times New Roman</vt:lpstr>
      <vt:lpstr>Tahoma</vt:lpstr>
      <vt:lpstr>.VnTime</vt:lpstr>
      <vt:lpstr>Times New Roman (Headings)</vt:lpstr>
      <vt:lpstr>Wingdings</vt:lpstr>
      <vt:lpstr>4_Default Design</vt:lpstr>
      <vt:lpstr>2_Office Theme</vt:lpstr>
      <vt:lpstr>1_Default Design</vt:lpstr>
      <vt:lpstr>3_Office Theme</vt:lpstr>
      <vt:lpstr>Default Design</vt:lpstr>
      <vt:lpstr>4_Office Theme</vt:lpstr>
      <vt:lpstr>4_Default Design</vt:lpstr>
      <vt:lpstr>4_Default Design</vt:lpstr>
      <vt:lpstr>4_Default Design</vt:lpstr>
      <vt:lpstr>4_Default Design</vt:lpstr>
      <vt:lpstr>4_Default Design</vt:lpstr>
      <vt:lpstr>4_Default Design</vt:lpstr>
      <vt:lpstr>4_Default Design</vt:lpstr>
      <vt:lpstr>4_Default Design</vt:lpstr>
      <vt:lpstr>4_Default Design</vt:lpstr>
      <vt:lpstr>4_Default Design</vt:lpstr>
      <vt:lpstr>4_Default Design</vt:lpstr>
      <vt:lpstr>2_Office Theme</vt:lpstr>
      <vt:lpstr>2_Office Theme</vt:lpstr>
      <vt:lpstr>2_Office Theme</vt:lpstr>
      <vt:lpstr>2_Office Theme</vt:lpstr>
      <vt:lpstr>2_Office Theme</vt:lpstr>
      <vt:lpstr>2_Office Theme</vt:lpstr>
      <vt:lpstr>2_Office Theme</vt:lpstr>
      <vt:lpstr>2_Office Theme</vt:lpstr>
      <vt:lpstr>2_Office Theme</vt:lpstr>
      <vt:lpstr>2_Office Theme</vt:lpstr>
      <vt:lpstr>2_Office Theme</vt:lpstr>
      <vt:lpstr>2_Office Theme</vt:lpstr>
      <vt:lpstr>1_Default Design</vt:lpstr>
      <vt:lpstr>1_Default Design</vt:lpstr>
      <vt:lpstr>1_Default Design</vt:lpstr>
      <vt:lpstr>1_Default Design</vt:lpstr>
      <vt:lpstr>1_Default Design</vt:lpstr>
      <vt:lpstr>1_Default Design</vt:lpstr>
      <vt:lpstr>1_Default Design</vt:lpstr>
      <vt:lpstr>1_Default Design</vt:lpstr>
      <vt:lpstr>1_Default Design</vt:lpstr>
      <vt:lpstr>1_Default Design</vt:lpstr>
      <vt:lpstr>1_Default Design</vt:lpstr>
      <vt:lpstr>3_Office Theme</vt:lpstr>
      <vt:lpstr>3_Office Theme</vt:lpstr>
      <vt:lpstr>3_Office Theme</vt:lpstr>
      <vt:lpstr>3_Office Theme</vt:lpstr>
      <vt:lpstr>3_Office Theme</vt:lpstr>
      <vt:lpstr>3_Office Theme</vt:lpstr>
      <vt:lpstr>3_Office Theme</vt:lpstr>
      <vt:lpstr>3_Office Theme</vt:lpstr>
      <vt:lpstr>3_Office Theme</vt:lpstr>
      <vt:lpstr>3_Office Theme</vt:lpstr>
      <vt:lpstr>3_Office Theme</vt:lpstr>
      <vt:lpstr>3_Office Theme</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4_Office Theme</vt:lpstr>
      <vt:lpstr>4_Office Theme</vt:lpstr>
      <vt:lpstr>4_Office Theme</vt:lpstr>
      <vt:lpstr>4_Office Theme</vt:lpstr>
      <vt:lpstr>4_Office Theme</vt:lpstr>
      <vt:lpstr>4_Office Theme</vt:lpstr>
      <vt:lpstr>4_Office Theme</vt:lpstr>
      <vt:lpstr>4_Office Theme</vt:lpstr>
      <vt:lpstr>4_Office Theme</vt:lpstr>
      <vt:lpstr>4_Office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98</cp:revision>
  <cp:lastPrinted>2021-04-23T05:03:08Z</cp:lastPrinted>
  <dcterms:created xsi:type="dcterms:W3CDTF">2019-10-29T03:07:07Z</dcterms:created>
  <dcterms:modified xsi:type="dcterms:W3CDTF">2024-04-12T09:17:43Z</dcterms:modified>
</cp:coreProperties>
</file>