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3" r:id="rId3"/>
    <p:sldMasterId id="2147483706" r:id="rId4"/>
  </p:sldMasterIdLst>
  <p:notesMasterIdLst>
    <p:notesMasterId r:id="rId23"/>
  </p:notesMasterIdLst>
  <p:sldIdLst>
    <p:sldId id="351" r:id="rId5"/>
    <p:sldId id="368" r:id="rId6"/>
    <p:sldId id="383" r:id="rId7"/>
    <p:sldId id="386" r:id="rId8"/>
    <p:sldId id="369" r:id="rId9"/>
    <p:sldId id="371" r:id="rId10"/>
    <p:sldId id="372" r:id="rId11"/>
    <p:sldId id="376" r:id="rId12"/>
    <p:sldId id="2631" r:id="rId13"/>
    <p:sldId id="542" r:id="rId14"/>
    <p:sldId id="388" r:id="rId15"/>
    <p:sldId id="2632" r:id="rId16"/>
    <p:sldId id="2633" r:id="rId17"/>
    <p:sldId id="2635" r:id="rId18"/>
    <p:sldId id="2634" r:id="rId19"/>
    <p:sldId id="2636" r:id="rId20"/>
    <p:sldId id="2637" r:id="rId21"/>
    <p:sldId id="35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951E6-62A1-4C39-863A-BA6A493D1DAE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7AD44-877A-4BCD-91DA-FC349646E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9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944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804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3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2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3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33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0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27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91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59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35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36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6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62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88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0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22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507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303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329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011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191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629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658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79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680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ED38B31C-8F0C-4428-AAA6-720A0B2CD2D6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A78F88F4-8B35-470F-A33E-9041017F8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66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1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63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79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30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94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517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58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37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36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05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88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1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19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420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75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18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518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334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80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35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33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53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638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8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5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9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9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0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3FA9D59-7A58-6CD8-C7EB-EFE8CF43790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05069"/>
            <a:ext cx="1214683" cy="121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8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32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25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89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BD5A443-C3F9-2827-5DFA-9C0C59DB80D3}"/>
              </a:ext>
            </a:extLst>
          </p:cNvPr>
          <p:cNvGrpSpPr/>
          <p:nvPr/>
        </p:nvGrpSpPr>
        <p:grpSpPr>
          <a:xfrm>
            <a:off x="9552384" y="157279"/>
            <a:ext cx="1344149" cy="1344149"/>
            <a:chOff x="5364088" y="51470"/>
            <a:chExt cx="1008112" cy="1008112"/>
          </a:xfrm>
        </p:grpSpPr>
        <p:sp>
          <p:nvSpPr>
            <p:cNvPr id="14" name="Wave 13">
              <a:extLst>
                <a:ext uri="{FF2B5EF4-FFF2-40B4-BE49-F238E27FC236}">
                  <a16:creationId xmlns:a16="http://schemas.microsoft.com/office/drawing/2014/main" id="{42DC5660-1358-C38F-F3F5-067598F32D39}"/>
                </a:ext>
              </a:extLst>
            </p:cNvPr>
            <p:cNvSpPr/>
            <p:nvPr/>
          </p:nvSpPr>
          <p:spPr>
            <a:xfrm>
              <a:off x="5364088" y="51470"/>
              <a:ext cx="1008112" cy="663130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3EC39F-05D3-8ADF-12ED-DF176880FD54}"/>
                </a:ext>
              </a:extLst>
            </p:cNvPr>
            <p:cNvCxnSpPr/>
            <p:nvPr/>
          </p:nvCxnSpPr>
          <p:spPr>
            <a:xfrm>
              <a:off x="5364088" y="108420"/>
              <a:ext cx="0" cy="9511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D4FB6940-214A-5CE8-3A53-E6C4C3E0A32F}"/>
                </a:ext>
              </a:extLst>
            </p:cNvPr>
            <p:cNvSpPr/>
            <p:nvPr/>
          </p:nvSpPr>
          <p:spPr>
            <a:xfrm>
              <a:off x="5685264" y="181721"/>
              <a:ext cx="365760" cy="36576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331A1D-2243-AE79-86D9-529A749C2316}"/>
              </a:ext>
            </a:extLst>
          </p:cNvPr>
          <p:cNvSpPr/>
          <p:nvPr/>
        </p:nvSpPr>
        <p:spPr>
          <a:xfrm>
            <a:off x="680820" y="330947"/>
            <a:ext cx="10373336" cy="5306299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4267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0668F6-66C2-BBA9-9937-32ECE694AEF7}"/>
              </a:ext>
            </a:extLst>
          </p:cNvPr>
          <p:cNvSpPr/>
          <p:nvPr/>
        </p:nvSpPr>
        <p:spPr>
          <a:xfrm>
            <a:off x="3119670" y="3236979"/>
            <a:ext cx="9299641" cy="38604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</a:pPr>
            <a:endParaRPr lang="en-US" sz="4267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</a:effectLst>
              <a:latin typeface="SVN-Hole Hearted" panose="020B0A06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68C2AF-E52E-A10C-AB5B-1518174B462A}"/>
              </a:ext>
            </a:extLst>
          </p:cNvPr>
          <p:cNvSpPr txBox="1"/>
          <p:nvPr/>
        </p:nvSpPr>
        <p:spPr>
          <a:xfrm>
            <a:off x="1636072" y="359702"/>
            <a:ext cx="7445021" cy="743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ct val="120000"/>
              </a:lnSpc>
            </a:pPr>
            <a:r>
              <a:rPr lang="en-US" sz="3733" dirty="0" err="1">
                <a:solidFill>
                  <a:srgbClr val="002060"/>
                </a:solidFill>
              </a:rPr>
              <a:t>Thứ</a:t>
            </a:r>
            <a:r>
              <a:rPr lang="en-US" sz="3733" dirty="0">
                <a:solidFill>
                  <a:srgbClr val="002060"/>
                </a:solidFill>
              </a:rPr>
              <a:t> … </a:t>
            </a:r>
            <a:r>
              <a:rPr lang="en-US" sz="3733" dirty="0" err="1">
                <a:solidFill>
                  <a:srgbClr val="002060"/>
                </a:solidFill>
              </a:rPr>
              <a:t>ngày</a:t>
            </a:r>
            <a:r>
              <a:rPr lang="en-US" sz="3733" dirty="0">
                <a:solidFill>
                  <a:srgbClr val="002060"/>
                </a:solidFill>
              </a:rPr>
              <a:t> … </a:t>
            </a:r>
            <a:r>
              <a:rPr lang="en-US" sz="3733" dirty="0" err="1">
                <a:solidFill>
                  <a:srgbClr val="002060"/>
                </a:solidFill>
              </a:rPr>
              <a:t>tháng</a:t>
            </a:r>
            <a:r>
              <a:rPr lang="en-US" sz="3733" dirty="0">
                <a:solidFill>
                  <a:srgbClr val="002060"/>
                </a:solidFill>
              </a:rPr>
              <a:t> … </a:t>
            </a:r>
            <a:r>
              <a:rPr lang="en-US" sz="3733" dirty="0" err="1">
                <a:solidFill>
                  <a:srgbClr val="002060"/>
                </a:solidFill>
              </a:rPr>
              <a:t>năm</a:t>
            </a:r>
            <a:r>
              <a:rPr lang="en-US" sz="3733" dirty="0">
                <a:solidFill>
                  <a:srgbClr val="002060"/>
                </a:solidFill>
              </a:rPr>
              <a:t> ….</a:t>
            </a:r>
          </a:p>
        </p:txBody>
      </p:sp>
      <p:pic>
        <p:nvPicPr>
          <p:cNvPr id="19" name="Picture 36">
            <a:extLst>
              <a:ext uri="{FF2B5EF4-FFF2-40B4-BE49-F238E27FC236}">
                <a16:creationId xmlns:a16="http://schemas.microsoft.com/office/drawing/2014/main" id="{4D358360-8193-4F53-BA87-14DC70DDE0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15478" y="977363"/>
            <a:ext cx="3674271" cy="5685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FF568-0AE8-8661-7A7D-404E917D3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148" y="1193633"/>
            <a:ext cx="3944454" cy="908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254D03-008A-4EC8-8926-B966D2C37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480" y="2014205"/>
            <a:ext cx="7480440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8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68172B-0F31-4074-A566-13803517209C}"/>
              </a:ext>
            </a:extLst>
          </p:cNvPr>
          <p:cNvSpPr/>
          <p:nvPr/>
        </p:nvSpPr>
        <p:spPr>
          <a:xfrm>
            <a:off x="487680" y="236434"/>
            <a:ext cx="7427595" cy="2535555"/>
          </a:xfrm>
          <a:custGeom>
            <a:avLst/>
            <a:gdLst>
              <a:gd name="connsiteX0" fmla="*/ 0 w 7427595"/>
              <a:gd name="connsiteY0" fmla="*/ 263165 h 2535555"/>
              <a:gd name="connsiteX1" fmla="*/ 263165 w 7427595"/>
              <a:gd name="connsiteY1" fmla="*/ 0 h 2535555"/>
              <a:gd name="connsiteX2" fmla="*/ 7164430 w 7427595"/>
              <a:gd name="connsiteY2" fmla="*/ 0 h 2535555"/>
              <a:gd name="connsiteX3" fmla="*/ 7427595 w 7427595"/>
              <a:gd name="connsiteY3" fmla="*/ 263165 h 2535555"/>
              <a:gd name="connsiteX4" fmla="*/ 7427595 w 7427595"/>
              <a:gd name="connsiteY4" fmla="*/ 2272390 h 2535555"/>
              <a:gd name="connsiteX5" fmla="*/ 7164430 w 7427595"/>
              <a:gd name="connsiteY5" fmla="*/ 2535555 h 2535555"/>
              <a:gd name="connsiteX6" fmla="*/ 263165 w 7427595"/>
              <a:gd name="connsiteY6" fmla="*/ 2535555 h 2535555"/>
              <a:gd name="connsiteX7" fmla="*/ 0 w 7427595"/>
              <a:gd name="connsiteY7" fmla="*/ 2272390 h 2535555"/>
              <a:gd name="connsiteX8" fmla="*/ 0 w 7427595"/>
              <a:gd name="connsiteY8" fmla="*/ 263165 h 253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27595" h="2535555" fill="none" extrusionOk="0">
                <a:moveTo>
                  <a:pt x="0" y="263165"/>
                </a:moveTo>
                <a:cubicBezTo>
                  <a:pt x="12053" y="126753"/>
                  <a:pt x="100716" y="-5000"/>
                  <a:pt x="263165" y="0"/>
                </a:cubicBezTo>
                <a:cubicBezTo>
                  <a:pt x="2942303" y="109595"/>
                  <a:pt x="5746440" y="16756"/>
                  <a:pt x="7164430" y="0"/>
                </a:cubicBezTo>
                <a:cubicBezTo>
                  <a:pt x="7295919" y="-11459"/>
                  <a:pt x="7433721" y="140600"/>
                  <a:pt x="7427595" y="263165"/>
                </a:cubicBezTo>
                <a:cubicBezTo>
                  <a:pt x="7371277" y="1061495"/>
                  <a:pt x="7460506" y="1699939"/>
                  <a:pt x="7427595" y="2272390"/>
                </a:cubicBezTo>
                <a:cubicBezTo>
                  <a:pt x="7410892" y="2423452"/>
                  <a:pt x="7336788" y="2532844"/>
                  <a:pt x="7164430" y="2535555"/>
                </a:cubicBezTo>
                <a:cubicBezTo>
                  <a:pt x="3915599" y="2399354"/>
                  <a:pt x="1891258" y="2460779"/>
                  <a:pt x="263165" y="2535555"/>
                </a:cubicBezTo>
                <a:cubicBezTo>
                  <a:pt x="103511" y="2515876"/>
                  <a:pt x="-16513" y="2410730"/>
                  <a:pt x="0" y="2272390"/>
                </a:cubicBezTo>
                <a:cubicBezTo>
                  <a:pt x="-157566" y="1298761"/>
                  <a:pt x="130870" y="1247453"/>
                  <a:pt x="0" y="263165"/>
                </a:cubicBezTo>
                <a:close/>
              </a:path>
              <a:path w="7427595" h="2535555" stroke="0" extrusionOk="0">
                <a:moveTo>
                  <a:pt x="0" y="263165"/>
                </a:moveTo>
                <a:cubicBezTo>
                  <a:pt x="-6543" y="103136"/>
                  <a:pt x="131944" y="-18850"/>
                  <a:pt x="263165" y="0"/>
                </a:cubicBezTo>
                <a:cubicBezTo>
                  <a:pt x="1040003" y="47539"/>
                  <a:pt x="4997299" y="42437"/>
                  <a:pt x="7164430" y="0"/>
                </a:cubicBezTo>
                <a:cubicBezTo>
                  <a:pt x="7329703" y="-10560"/>
                  <a:pt x="7432553" y="109864"/>
                  <a:pt x="7427595" y="263165"/>
                </a:cubicBezTo>
                <a:cubicBezTo>
                  <a:pt x="7345228" y="1253097"/>
                  <a:pt x="7445608" y="1307642"/>
                  <a:pt x="7427595" y="2272390"/>
                </a:cubicBezTo>
                <a:cubicBezTo>
                  <a:pt x="7432147" y="2431298"/>
                  <a:pt x="7303873" y="2529313"/>
                  <a:pt x="7164430" y="2535555"/>
                </a:cubicBezTo>
                <a:cubicBezTo>
                  <a:pt x="4499053" y="2509201"/>
                  <a:pt x="3234320" y="2416699"/>
                  <a:pt x="263165" y="2535555"/>
                </a:cubicBezTo>
                <a:cubicBezTo>
                  <a:pt x="97248" y="2515221"/>
                  <a:pt x="14379" y="2435163"/>
                  <a:pt x="0" y="2272390"/>
                </a:cubicBezTo>
                <a:cubicBezTo>
                  <a:pt x="88535" y="1636137"/>
                  <a:pt x="49637" y="944923"/>
                  <a:pt x="0" y="26316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8A711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103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DEF5F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569873" y="658505"/>
            <a:ext cx="7427596" cy="18968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ỗi tổ thực hiện quan sát một khu vực xung quanh trường học, ghi chép những sinh vật sống tại đó trong 10</a:t>
            </a:r>
            <a:r>
              <a:rPr lang="en-US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p.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06D6F9-F8C5-50E9-48C4-24AD00710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46" y="0"/>
            <a:ext cx="4639458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9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0FAAE-69CF-704D-623E-E451148C1F5A}"/>
              </a:ext>
            </a:extLst>
          </p:cNvPr>
          <p:cNvSpPr/>
          <p:nvPr/>
        </p:nvSpPr>
        <p:spPr>
          <a:xfrm>
            <a:off x="3112815" y="2200300"/>
            <a:ext cx="6480720" cy="157202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luyện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58CDD0">
                  <a:lumMod val="75000"/>
                </a:srgbClr>
              </a:solidFill>
              <a:effectLst/>
              <a:uLnTx/>
              <a:uFillTx/>
              <a:latin typeface="#9Slide07 SVNNexa Rust Slab Bla" panose="020B0606040200020203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2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49860" y="26217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362076" y="518044"/>
            <a:ext cx="102774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/>
                <a:ea typeface="微软雅黑"/>
              </a:rPr>
              <a:t>Các sinh vật sau có mối liên hệ về thức ăn với nhau: </a:t>
            </a:r>
            <a:r>
              <a:rPr lang="vi-VN" sz="3200" b="1" i="1" dirty="0">
                <a:solidFill>
                  <a:srgbClr val="002060"/>
                </a:solidFill>
                <a:latin typeface="Calibri"/>
                <a:ea typeface="微软雅黑"/>
              </a:rPr>
              <a:t>cây lúa, rắn hổ mang, chuột, cỏ, châu chấu, chim diều hâu, bò.</a:t>
            </a:r>
          </a:p>
          <a:p>
            <a:pPr marL="45720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Có thể xây dựng được bao nhiêu chuỗi thức ăn từ các sinh vật nêu trên?</a:t>
            </a:r>
          </a:p>
          <a:p>
            <a:pPr marL="45720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Hãy thảo luận và vẽ sơ đồ các chuỗi thức ăn đó.</a:t>
            </a:r>
            <a:endParaRPr lang="en-US" sz="3200" b="1" dirty="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6E0E66-3C8E-49F3-A50B-8DEC764D1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472" y="3343251"/>
            <a:ext cx="4170528" cy="35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72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9CFB8F-7486-61EC-4BF6-AD4A1E1F5F2F}"/>
              </a:ext>
            </a:extLst>
          </p:cNvPr>
          <p:cNvSpPr/>
          <p:nvPr/>
        </p:nvSpPr>
        <p:spPr>
          <a:xfrm>
            <a:off x="1343472" y="68627"/>
            <a:ext cx="9505056" cy="1440160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Thảo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luận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nhóm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7727" y="1408892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7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61631" y="1031309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699770" y="122841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23531" y="199333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61670" y="21904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2F813-8BA0-628C-E629-F649E0D58A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2983934"/>
            <a:ext cx="1212763" cy="940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F57442-BDEE-5771-EC48-3A8968598535}"/>
              </a:ext>
            </a:extLst>
          </p:cNvPr>
          <p:cNvSpPr txBox="1"/>
          <p:nvPr/>
        </p:nvSpPr>
        <p:spPr>
          <a:xfrm>
            <a:off x="1671195" y="3181043"/>
            <a:ext cx="9292080" cy="12198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châu chấu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16AD9A-7DBF-3FE0-03BD-00CB51CB3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4593659"/>
            <a:ext cx="1212763" cy="940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5A112C-B774-930B-A9E1-136FC1487233}"/>
              </a:ext>
            </a:extLst>
          </p:cNvPr>
          <p:cNvSpPr txBox="1"/>
          <p:nvPr/>
        </p:nvSpPr>
        <p:spPr>
          <a:xfrm>
            <a:off x="1671195" y="479076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châu chấu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69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61631" y="1031309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699770" y="122841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bò.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23531" y="199333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61670" y="21904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2F813-8BA0-628C-E629-F649E0D58A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2983934"/>
            <a:ext cx="1212763" cy="940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F57442-BDEE-5771-EC48-3A8968598535}"/>
              </a:ext>
            </a:extLst>
          </p:cNvPr>
          <p:cNvSpPr txBox="1"/>
          <p:nvPr/>
        </p:nvSpPr>
        <p:spPr>
          <a:xfrm>
            <a:off x="1671195" y="31810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16AD9A-7DBF-3FE0-03BD-00CB51CB3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385431" y="4107884"/>
            <a:ext cx="1212763" cy="940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5A112C-B774-930B-A9E1-136FC1487233}"/>
              </a:ext>
            </a:extLst>
          </p:cNvPr>
          <p:cNvSpPr txBox="1"/>
          <p:nvPr/>
        </p:nvSpPr>
        <p:spPr>
          <a:xfrm>
            <a:off x="1623570" y="4304993"/>
            <a:ext cx="9292080" cy="12198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châu chấu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12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80681" y="1669484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718820" y="186659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châu chấu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42581" y="315538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80720" y="335249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bò.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954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03EA5098-D97C-63A7-C6F1-E9B2F3998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65" y="-411427"/>
            <a:ext cx="6605471" cy="6505388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53ED07D-BC5E-37F1-73E9-09F322456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4" y="3257781"/>
            <a:ext cx="3015704" cy="360021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D32887E2-F3DC-0778-CC96-75FB460EA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21" y="1"/>
            <a:ext cx="4157464" cy="1017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8B0756-D368-85A3-4C12-E111BD5F2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852" y="1402664"/>
            <a:ext cx="4749196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81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72A02E-1666-0FF6-985C-A07D74ABE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744" y="1545232"/>
            <a:ext cx="9199661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eacher teaching a student in a classroom&#10;&#10;Description automatically generated">
            <a:extLst>
              <a:ext uri="{FF2B5EF4-FFF2-40B4-BE49-F238E27FC236}">
                <a16:creationId xmlns:a16="http://schemas.microsoft.com/office/drawing/2014/main" id="{BB91EC92-F0C4-CBBB-564B-4F351FA7F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23" y="-883845"/>
            <a:ext cx="12917645" cy="878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2DF88-A62F-681F-E96F-07552ECB3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318" y="1294901"/>
            <a:ext cx="5858764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878485" y="43362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400132" y="365644"/>
            <a:ext cx="9950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Tìm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các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con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vật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có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trong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tranh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.</a:t>
            </a:r>
            <a:endParaRPr lang="en-US" sz="5400" b="1" dirty="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CC69ED-541C-2083-FDC0-B108FF409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887" y="1419224"/>
            <a:ext cx="7691438" cy="48327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1452EB-4673-353C-5F14-4DBCD20AC7A2}"/>
              </a:ext>
            </a:extLst>
          </p:cNvPr>
          <p:cNvSpPr txBox="1"/>
          <p:nvPr/>
        </p:nvSpPr>
        <p:spPr>
          <a:xfrm>
            <a:off x="2225113" y="5839528"/>
            <a:ext cx="850003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rệp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ấu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trùng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bọ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rùa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sâu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331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AF6535-6075-F5B9-79C1-B097C693D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508" y="1735732"/>
            <a:ext cx="8986283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2F8740-C0B6-7DB1-75C9-8C9DC38E53A4}"/>
              </a:ext>
            </a:extLst>
          </p:cNvPr>
          <p:cNvSpPr/>
          <p:nvPr/>
        </p:nvSpPr>
        <p:spPr>
          <a:xfrm>
            <a:off x="0" y="0"/>
            <a:ext cx="12192000" cy="6821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1371" y="8743"/>
            <a:ext cx="817415" cy="633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218917" y="36489"/>
            <a:ext cx="9950681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2667" b="1" dirty="0">
                <a:solidFill>
                  <a:srgbClr val="00B050"/>
                </a:solidFill>
                <a:latin typeface="Calibri" panose="020F0502020204030204"/>
              </a:rPr>
              <a:t>Một nhóm học sinh quan sát khu vườn và phát hiện được một số sinh vật. (Hình 8)</a:t>
            </a:r>
          </a:p>
          <a:p>
            <a:pPr algn="just" defTabSz="1219170"/>
            <a:r>
              <a:rPr lang="vi-VN" sz="2667" b="1" dirty="0">
                <a:solidFill>
                  <a:srgbClr val="00B050"/>
                </a:solidFill>
                <a:latin typeface="Calibri" panose="020F0502020204030204"/>
              </a:rPr>
              <a:t>Hãy vẽ các chuỗi thức ăn giữa các sinh vật trong khu vườn.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B4528F-ECB4-5B2C-78C2-E00BBD728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262" y="1438274"/>
            <a:ext cx="7605713" cy="47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63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9CFB8F-7486-61EC-4BF6-AD4A1E1F5F2F}"/>
              </a:ext>
            </a:extLst>
          </p:cNvPr>
          <p:cNvSpPr/>
          <p:nvPr/>
        </p:nvSpPr>
        <p:spPr>
          <a:xfrm>
            <a:off x="1343472" y="68627"/>
            <a:ext cx="9505056" cy="1440160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Thảo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</a:t>
            </a: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luận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</a:t>
            </a: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nhóm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nhỏ</a:t>
            </a:r>
          </a:p>
        </p:txBody>
      </p:sp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7727" y="1408892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6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452670"/>
            <a:ext cx="11329259" cy="56144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598911" y="1831409"/>
            <a:ext cx="1666033" cy="129182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2433195" y="2047568"/>
            <a:ext cx="7958580" cy="8974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790700" algn="l"/>
              </a:tabLst>
            </a:pP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sâu ăn lá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615" y="112680"/>
            <a:ext cx="5761219" cy="221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13ABFD-44C3-5D92-C5C9-E5BF55971D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665586" y="3564959"/>
            <a:ext cx="1666033" cy="1291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6298BB-CBF1-9284-7C23-A751DC033B0F}"/>
              </a:ext>
            </a:extLst>
          </p:cNvPr>
          <p:cNvSpPr txBox="1"/>
          <p:nvPr/>
        </p:nvSpPr>
        <p:spPr>
          <a:xfrm>
            <a:off x="2499870" y="3781118"/>
            <a:ext cx="7958580" cy="8974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790700" algn="l"/>
              </a:tabLst>
            </a:pP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rệp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1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78435" y="39552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495382" y="327544"/>
            <a:ext cx="995068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vi-VN" sz="3733" b="1" dirty="0">
                <a:solidFill>
                  <a:srgbClr val="CC006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 sát xung quanh trường, vẽ sơ đồ các chuỗi thức ăn giữa các sinh vật quan sát được.</a:t>
            </a:r>
            <a:endParaRPr lang="en-US" sz="3733" b="1" dirty="0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735F9-7D08-B969-9723-2E01D17BA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74" y="1890712"/>
            <a:ext cx="6162675" cy="427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93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309</Words>
  <Application>Microsoft Office PowerPoint</Application>
  <PresentationFormat>Widescreen</PresentationFormat>
  <Paragraphs>28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#9Slide07 SVNNexa Rust Slab Bla</vt:lpstr>
      <vt:lpstr>Arial</vt:lpstr>
      <vt:lpstr>Calibri</vt:lpstr>
      <vt:lpstr>Calibri Light</vt:lpstr>
      <vt:lpstr>Cambria</vt:lpstr>
      <vt:lpstr>SVN-Hole Hearted</vt:lpstr>
      <vt:lpstr>1_Custom Design</vt:lpstr>
      <vt:lpstr>1_Office Theme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2024-02-01T02:30:15Z</dcterms:created>
  <dcterms:modified xsi:type="dcterms:W3CDTF">2024-02-01T03:03:28Z</dcterms:modified>
</cp:coreProperties>
</file>