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9" r:id="rId2"/>
    <p:sldId id="448" r:id="rId3"/>
    <p:sldId id="362" r:id="rId4"/>
    <p:sldId id="450" r:id="rId5"/>
    <p:sldId id="446" r:id="rId6"/>
    <p:sldId id="444" r:id="rId7"/>
    <p:sldId id="373" r:id="rId8"/>
    <p:sldId id="431" r:id="rId9"/>
    <p:sldId id="438" r:id="rId10"/>
    <p:sldId id="45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155" y="139490"/>
            <a:ext cx="8924920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155" y="81929"/>
            <a:ext cx="8702566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673" y="395659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4586" y="1450459"/>
            <a:ext cx="757167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982" y="3203504"/>
            <a:ext cx="441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MÔN: MĨ THUẬT 4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425" y="4392462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485" y="5027298"/>
            <a:ext cx="2066192" cy="159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65795" y="4791812"/>
            <a:ext cx="1478206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740177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31656" y="165780"/>
            <a:ext cx="2365554" cy="1859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622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5" y="1988842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0083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cách khởi động tiết học - Bài Mái trường nơi học bao điều hay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076" y="492370"/>
            <a:ext cx="7128364" cy="52120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3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135848-1DCA-75CA-7B92-91AEE5B0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5" y="748955"/>
            <a:ext cx="8139033" cy="3372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D52DA1-41DE-ACB1-CE99-141C5DF7D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78" y="4121426"/>
            <a:ext cx="5722581" cy="639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6447" y="1732085"/>
            <a:ext cx="89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630" y="1883622"/>
            <a:ext cx="81680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Chủ đề Quê hương thanh bình được em thể hiện qua những cảnh, vật nào?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Sản phẩm nào đã thể hiện về chủ đề gây ấn tượng nhất với em? Hãy miêu tả rõ hơn về cảnh vật đó?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Em thích sản phẩm nào nhất?</a:t>
            </a:r>
          </a:p>
        </p:txBody>
      </p:sp>
    </p:spTree>
    <p:extLst>
      <p:ext uri="{BB962C8B-B14F-4D97-AF65-F5344CB8AC3E}">
        <p14:creationId xmlns:p14="http://schemas.microsoft.com/office/powerpoint/2010/main" val="26566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ECCA0E-C938-15F7-6005-BEB0A11F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23630"/>
            <a:ext cx="8953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456F6C-FE2A-77D0-D18D-CC877005F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483363"/>
            <a:ext cx="7543800" cy="4048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7300" y="527538"/>
            <a:ext cx="2195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ận dụng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54F7F12-F957-48D6-81CB-F69D4987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5" y="683523"/>
            <a:ext cx="8051169" cy="54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40DE4B-CE23-29DE-3462-167BC825A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8" y="1043464"/>
            <a:ext cx="8123583" cy="43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FDA0AB4-8E59-7C03-7CD7-58DF0590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596"/>
            <a:ext cx="9144000" cy="43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F0218C-E8B3-28F4-1952-CC0B0E0D5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3987"/>
            <a:ext cx="88392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104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2. LUYỆN TẬP Thảo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212</cp:revision>
  <dcterms:created xsi:type="dcterms:W3CDTF">2021-01-29T04:19:07Z</dcterms:created>
  <dcterms:modified xsi:type="dcterms:W3CDTF">2024-04-22T03:16:51Z</dcterms:modified>
</cp:coreProperties>
</file>