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8" r:id="rId2"/>
    <p:sldId id="449" r:id="rId3"/>
    <p:sldId id="450" r:id="rId4"/>
    <p:sldId id="362" r:id="rId5"/>
    <p:sldId id="361" r:id="rId6"/>
    <p:sldId id="451" r:id="rId7"/>
    <p:sldId id="452" r:id="rId8"/>
    <p:sldId id="453" r:id="rId9"/>
    <p:sldId id="454" r:id="rId10"/>
    <p:sldId id="455" r:id="rId11"/>
    <p:sldId id="4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5" y="139490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5" y="81929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9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6" y="1450459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982" y="3203504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MÔN: MĨ THUẬT 4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2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8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12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80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7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97B194-8970-1474-6647-179A87EF0A40}"/>
              </a:ext>
            </a:extLst>
          </p:cNvPr>
          <p:cNvSpPr txBox="1"/>
          <p:nvPr/>
        </p:nvSpPr>
        <p:spPr>
          <a:xfrm>
            <a:off x="1709531" y="951704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8E9F52-CBD2-E5EE-6191-3CBC6FE5B2D2}"/>
              </a:ext>
            </a:extLst>
          </p:cNvPr>
          <p:cNvSpPr txBox="1"/>
          <p:nvPr/>
        </p:nvSpPr>
        <p:spPr>
          <a:xfrm>
            <a:off x="927653" y="1413369"/>
            <a:ext cx="750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Arial-BoldMT"/>
              </a:rPr>
              <a:t>C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ác bước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gợi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ý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 thiết kế một đồ gia dụng bằng vật 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C5A34E-0D4B-B135-C323-05A2E009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2059700"/>
            <a:ext cx="3857625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1A37E-EA96-49D4-BE76-C1DF1663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2" y="2059700"/>
            <a:ext cx="3800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D3707-0D4F-71D9-E7B6-9B135091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5" y="1277592"/>
            <a:ext cx="3752850" cy="3905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8E0FDE-CAC0-BF85-10DD-7D8081D0B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67" y="1315692"/>
            <a:ext cx="37623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82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7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436" y="1127443"/>
            <a:ext cx="34586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7380" y="2186573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Vận động theo nhạc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cách khởi động tiết học - Bài Mái trường nơi học bao điều hay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076" y="492370"/>
            <a:ext cx="7128364" cy="5212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5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91C94A0-801D-3F92-2403-5F930CCA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942975"/>
            <a:ext cx="8677275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7507" y="1962926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474785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tâp, thực hành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670" y="1195753"/>
            <a:ext cx="563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Vẽ hoàn thiện sản phẩm ở tiết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22" y="448407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A282A-DBA3-B2D3-595E-A5D9CA22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2" y="1268083"/>
            <a:ext cx="8527806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57767F-2FA0-B205-A642-31AC1E92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2" y="24386"/>
            <a:ext cx="7673009" cy="1989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669" y="434610"/>
            <a:ext cx="298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D9C2EF-27A0-27C0-3815-FB0FA782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6" y="2548899"/>
            <a:ext cx="7673009" cy="31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A045A7-E0B5-BF1D-A1B1-389213F2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1" y="383507"/>
            <a:ext cx="4036943" cy="3255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078A04-DA6B-73DD-DDAB-1D1EBEC05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56" y="909601"/>
            <a:ext cx="3608733" cy="2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503A36-9699-0155-F10B-69748460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1" y="1276141"/>
            <a:ext cx="4380175" cy="3984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C3762C-7399-6A55-4201-FE642AA4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80" y="420341"/>
            <a:ext cx="3903789" cy="54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94</Words>
  <Application>Microsoft Office PowerPoint</Application>
  <PresentationFormat>On-screen Show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202</cp:revision>
  <dcterms:created xsi:type="dcterms:W3CDTF">2021-01-29T04:19:07Z</dcterms:created>
  <dcterms:modified xsi:type="dcterms:W3CDTF">2024-04-01T00:21:34Z</dcterms:modified>
</cp:coreProperties>
</file>