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m4a" ContentType="audio/mp4"/>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ink/ink1.xml" ContentType="application/inkml+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37"/>
  </p:notesMasterIdLst>
  <p:sldIdLst>
    <p:sldId id="2007577562" r:id="rId4"/>
    <p:sldId id="2007577528" r:id="rId5"/>
    <p:sldId id="2007577581" r:id="rId6"/>
    <p:sldId id="2007577601" r:id="rId7"/>
    <p:sldId id="2007577586" r:id="rId8"/>
    <p:sldId id="2007577605" r:id="rId9"/>
    <p:sldId id="2007577588" r:id="rId10"/>
    <p:sldId id="2007577609" r:id="rId11"/>
    <p:sldId id="2007577559" r:id="rId12"/>
    <p:sldId id="2007577532" r:id="rId13"/>
    <p:sldId id="2007577554" r:id="rId14"/>
    <p:sldId id="2007577608" r:id="rId15"/>
    <p:sldId id="2007577606" r:id="rId16"/>
    <p:sldId id="2007577610" r:id="rId17"/>
    <p:sldId id="2007577597" r:id="rId18"/>
    <p:sldId id="2007577563" r:id="rId19"/>
    <p:sldId id="2007577589" r:id="rId20"/>
    <p:sldId id="2007577590" r:id="rId21"/>
    <p:sldId id="2007577567" r:id="rId22"/>
    <p:sldId id="2007577568" r:id="rId23"/>
    <p:sldId id="2007577569" r:id="rId24"/>
    <p:sldId id="2007577570" r:id="rId25"/>
    <p:sldId id="2007577571" r:id="rId26"/>
    <p:sldId id="2007577580" r:id="rId27"/>
    <p:sldId id="2007577550" r:id="rId28"/>
    <p:sldId id="2007577544" r:id="rId29"/>
    <p:sldId id="298" r:id="rId30"/>
    <p:sldId id="2007577602" r:id="rId31"/>
    <p:sldId id="2007577603" r:id="rId32"/>
    <p:sldId id="2007577582" r:id="rId33"/>
    <p:sldId id="2007577584" r:id="rId34"/>
    <p:sldId id="2007577595" r:id="rId35"/>
    <p:sldId id="2007577574"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mputer" initials="c" lastIdx="1" clrIdx="0">
    <p:extLst>
      <p:ext uri="{19B8F6BF-5375-455C-9EA6-DF929625EA0E}">
        <p15:presenceInfo xmlns:p15="http://schemas.microsoft.com/office/powerpoint/2012/main" userId="comput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4" autoAdjust="0"/>
    <p:restoredTop sz="92038" autoAdjust="0"/>
  </p:normalViewPr>
  <p:slideViewPr>
    <p:cSldViewPr snapToGrid="0">
      <p:cViewPr varScale="1">
        <p:scale>
          <a:sx n="68" d="100"/>
          <a:sy n="68" d="100"/>
        </p:scale>
        <p:origin x="96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21T19:54:35.679"/>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46421D-1F76-4819-AA60-21590B8446C8}" type="datetimeFigureOut">
              <a:rPr lang="en-US" smtClean="0"/>
              <a:t>22/03/2024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BF8B26-0FA9-481F-AD16-350351DB578A}" type="slidenum">
              <a:rPr lang="en-US" smtClean="0"/>
              <a:t>‹#›</a:t>
            </a:fld>
            <a:endParaRPr lang="en-US"/>
          </a:p>
        </p:txBody>
      </p:sp>
    </p:spTree>
    <p:extLst>
      <p:ext uri="{BB962C8B-B14F-4D97-AF65-F5344CB8AC3E}">
        <p14:creationId xmlns:p14="http://schemas.microsoft.com/office/powerpoint/2010/main" val="35841896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BF8B26-0FA9-481F-AD16-350351DB578A}" type="slidenum">
              <a:rPr lang="en-US" smtClean="0"/>
              <a:t>1</a:t>
            </a:fld>
            <a:endParaRPr lang="en-US"/>
          </a:p>
        </p:txBody>
      </p:sp>
    </p:spTree>
    <p:extLst>
      <p:ext uri="{BB962C8B-B14F-4D97-AF65-F5344CB8AC3E}">
        <p14:creationId xmlns:p14="http://schemas.microsoft.com/office/powerpoint/2010/main" val="630198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BF8B26-0FA9-481F-AD16-350351DB578A}" type="slidenum">
              <a:rPr lang="en-US" smtClean="0"/>
              <a:t>4</a:t>
            </a:fld>
            <a:endParaRPr lang="en-US"/>
          </a:p>
        </p:txBody>
      </p:sp>
    </p:spTree>
    <p:extLst>
      <p:ext uri="{BB962C8B-B14F-4D97-AF65-F5344CB8AC3E}">
        <p14:creationId xmlns:p14="http://schemas.microsoft.com/office/powerpoint/2010/main" val="3499510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5"/>
          </p:nvPr>
        </p:nvSpPr>
        <p:spPr/>
        <p:txBody>
          <a:bodyPr/>
          <a:lstStyle/>
          <a:p>
            <a:fld id="{22BF8B26-0FA9-481F-AD16-350351DB578A}" type="slidenum">
              <a:rPr lang="en-US" smtClean="0"/>
              <a:t>6</a:t>
            </a:fld>
            <a:endParaRPr lang="en-US"/>
          </a:p>
        </p:txBody>
      </p:sp>
    </p:spTree>
    <p:extLst>
      <p:ext uri="{BB962C8B-B14F-4D97-AF65-F5344CB8AC3E}">
        <p14:creationId xmlns:p14="http://schemas.microsoft.com/office/powerpoint/2010/main" val="3525098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BF8B26-0FA9-481F-AD16-350351DB578A}" type="slidenum">
              <a:rPr lang="en-US" smtClean="0"/>
              <a:t>13</a:t>
            </a:fld>
            <a:endParaRPr lang="en-US"/>
          </a:p>
        </p:txBody>
      </p:sp>
    </p:spTree>
    <p:extLst>
      <p:ext uri="{BB962C8B-B14F-4D97-AF65-F5344CB8AC3E}">
        <p14:creationId xmlns:p14="http://schemas.microsoft.com/office/powerpoint/2010/main" val="20055111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BF8B26-0FA9-481F-AD16-350351DB578A}" type="slidenum">
              <a:rPr lang="en-US" smtClean="0"/>
              <a:t>18</a:t>
            </a:fld>
            <a:endParaRPr lang="en-US"/>
          </a:p>
        </p:txBody>
      </p:sp>
    </p:spTree>
    <p:extLst>
      <p:ext uri="{BB962C8B-B14F-4D97-AF65-F5344CB8AC3E}">
        <p14:creationId xmlns:p14="http://schemas.microsoft.com/office/powerpoint/2010/main" val="32323455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BF8B26-0FA9-481F-AD16-350351DB578A}" type="slidenum">
              <a:rPr lang="en-US" smtClean="0"/>
              <a:t>20</a:t>
            </a:fld>
            <a:endParaRPr lang="en-US"/>
          </a:p>
        </p:txBody>
      </p:sp>
    </p:spTree>
    <p:extLst>
      <p:ext uri="{BB962C8B-B14F-4D97-AF65-F5344CB8AC3E}">
        <p14:creationId xmlns:p14="http://schemas.microsoft.com/office/powerpoint/2010/main" val="8321097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0B969-E42A-D026-6C79-A6BC0570149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3BC8703-D163-D5DA-2022-90DBD9182C2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9C863BEA-035D-D477-343E-E90AEBD3535A}"/>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22/03/2024</a:t>
            </a:fld>
            <a:endParaRPr lang="vi-VN"/>
          </a:p>
        </p:txBody>
      </p:sp>
      <p:sp>
        <p:nvSpPr>
          <p:cNvPr id="5" name="Footer Placeholder 4">
            <a:extLst>
              <a:ext uri="{FF2B5EF4-FFF2-40B4-BE49-F238E27FC236}">
                <a16:creationId xmlns:a16="http://schemas.microsoft.com/office/drawing/2014/main" id="{56E79CB4-DDBB-2240-7497-B75CD5296DD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490E68DB-C52B-4E48-A2FB-549A732010B8}"/>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22506074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FC650-3823-4467-0392-E169AC4BC9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324489F-2EFA-F985-6D61-8E0010D1C13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AF7510D-14AD-E02D-C05B-ED22648A6B08}"/>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22/03/2024</a:t>
            </a:fld>
            <a:endParaRPr lang="vi-VN"/>
          </a:p>
        </p:txBody>
      </p:sp>
      <p:sp>
        <p:nvSpPr>
          <p:cNvPr id="5" name="Footer Placeholder 4">
            <a:extLst>
              <a:ext uri="{FF2B5EF4-FFF2-40B4-BE49-F238E27FC236}">
                <a16:creationId xmlns:a16="http://schemas.microsoft.com/office/drawing/2014/main" id="{C2F6388A-1CB9-F430-5EEC-F8CBD0BE056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EA3C5DB4-E77F-E57A-4763-F896BC8B855C}"/>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30485759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322B2D-918D-2CE5-9127-DF72E3B3900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70FD91C-0DEF-07E7-E15F-AE64CBA06A6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B866880-43DE-8D1A-70D0-E41DE302E5F1}"/>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22/03/2024</a:t>
            </a:fld>
            <a:endParaRPr lang="vi-VN"/>
          </a:p>
        </p:txBody>
      </p:sp>
      <p:sp>
        <p:nvSpPr>
          <p:cNvPr id="5" name="Footer Placeholder 4">
            <a:extLst>
              <a:ext uri="{FF2B5EF4-FFF2-40B4-BE49-F238E27FC236}">
                <a16:creationId xmlns:a16="http://schemas.microsoft.com/office/drawing/2014/main" id="{B9EEE894-1EC1-5400-4AD9-028107DCAA9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5E1EC36-09F1-546F-659E-3336DAC2264C}"/>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37418145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7430A-E88C-C5F2-486F-1E3318150A0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050C74-1253-DD8E-06D4-D02EF1B7ED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95F874-C40F-9847-3EA3-ED85C1686DDC}"/>
              </a:ext>
            </a:extLst>
          </p:cNvPr>
          <p:cNvSpPr>
            <a:spLocks noGrp="1"/>
          </p:cNvSpPr>
          <p:nvPr>
            <p:ph type="dt" sz="half" idx="10"/>
          </p:nvPr>
        </p:nvSpPr>
        <p:spPr/>
        <p:txBody>
          <a:bodyPr/>
          <a:lstStyle/>
          <a:p>
            <a:fld id="{F9D8FDC3-6C4E-4504-8AB1-FE78DCA53D9C}" type="datetimeFigureOut">
              <a:rPr lang="en-US" smtClean="0"/>
              <a:t>22/03/2024</a:t>
            </a:fld>
            <a:endParaRPr lang="en-US"/>
          </a:p>
        </p:txBody>
      </p:sp>
      <p:sp>
        <p:nvSpPr>
          <p:cNvPr id="5" name="Footer Placeholder 4">
            <a:extLst>
              <a:ext uri="{FF2B5EF4-FFF2-40B4-BE49-F238E27FC236}">
                <a16:creationId xmlns:a16="http://schemas.microsoft.com/office/drawing/2014/main" id="{025BA439-D7F5-C437-0431-0F74980103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F8AA60-71D9-5CDB-1844-ED6F8ED3EF1A}"/>
              </a:ext>
            </a:extLst>
          </p:cNvPr>
          <p:cNvSpPr>
            <a:spLocks noGrp="1"/>
          </p:cNvSpPr>
          <p:nvPr>
            <p:ph type="sldNum" sz="quarter" idx="12"/>
          </p:nvPr>
        </p:nvSpPr>
        <p:spPr/>
        <p:txBody>
          <a:bodyPr/>
          <a:lstStyle/>
          <a:p>
            <a:fld id="{4644261E-6ADF-4A67-9737-2F66392855F2}" type="slidenum">
              <a:rPr lang="en-US" smtClean="0"/>
              <a:t>‹#›</a:t>
            </a:fld>
            <a:endParaRPr lang="en-US"/>
          </a:p>
        </p:txBody>
      </p:sp>
    </p:spTree>
    <p:extLst>
      <p:ext uri="{BB962C8B-B14F-4D97-AF65-F5344CB8AC3E}">
        <p14:creationId xmlns:p14="http://schemas.microsoft.com/office/powerpoint/2010/main" val="7161540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1DF46-865B-9584-229B-546EDA5A63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0A30B8-BFBF-2D88-8258-2829303403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ADC631-37C4-B1E8-1285-A13DC9792E20}"/>
              </a:ext>
            </a:extLst>
          </p:cNvPr>
          <p:cNvSpPr>
            <a:spLocks noGrp="1"/>
          </p:cNvSpPr>
          <p:nvPr>
            <p:ph type="dt" sz="half" idx="10"/>
          </p:nvPr>
        </p:nvSpPr>
        <p:spPr/>
        <p:txBody>
          <a:bodyPr/>
          <a:lstStyle/>
          <a:p>
            <a:fld id="{F9D8FDC3-6C4E-4504-8AB1-FE78DCA53D9C}" type="datetimeFigureOut">
              <a:rPr lang="en-US" smtClean="0"/>
              <a:t>22/03/2024</a:t>
            </a:fld>
            <a:endParaRPr lang="en-US"/>
          </a:p>
        </p:txBody>
      </p:sp>
      <p:sp>
        <p:nvSpPr>
          <p:cNvPr id="5" name="Footer Placeholder 4">
            <a:extLst>
              <a:ext uri="{FF2B5EF4-FFF2-40B4-BE49-F238E27FC236}">
                <a16:creationId xmlns:a16="http://schemas.microsoft.com/office/drawing/2014/main" id="{354B7FA4-15E0-C48E-6B41-76775F4377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07063D-E305-F770-23CE-6C9EBD9F0DD0}"/>
              </a:ext>
            </a:extLst>
          </p:cNvPr>
          <p:cNvSpPr>
            <a:spLocks noGrp="1"/>
          </p:cNvSpPr>
          <p:nvPr>
            <p:ph type="sldNum" sz="quarter" idx="12"/>
          </p:nvPr>
        </p:nvSpPr>
        <p:spPr/>
        <p:txBody>
          <a:bodyPr/>
          <a:lstStyle/>
          <a:p>
            <a:fld id="{4644261E-6ADF-4A67-9737-2F66392855F2}" type="slidenum">
              <a:rPr lang="en-US" smtClean="0"/>
              <a:t>‹#›</a:t>
            </a:fld>
            <a:endParaRPr lang="en-US"/>
          </a:p>
        </p:txBody>
      </p:sp>
    </p:spTree>
    <p:extLst>
      <p:ext uri="{BB962C8B-B14F-4D97-AF65-F5344CB8AC3E}">
        <p14:creationId xmlns:p14="http://schemas.microsoft.com/office/powerpoint/2010/main" val="32580726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F1A27-B495-EDAA-A2C8-EA8000CC537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F4F5C73-7DBD-2829-6875-C51DCCF295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AF5206-1037-7824-A5C8-6288B952E939}"/>
              </a:ext>
            </a:extLst>
          </p:cNvPr>
          <p:cNvSpPr>
            <a:spLocks noGrp="1"/>
          </p:cNvSpPr>
          <p:nvPr>
            <p:ph type="dt" sz="half" idx="10"/>
          </p:nvPr>
        </p:nvSpPr>
        <p:spPr/>
        <p:txBody>
          <a:bodyPr/>
          <a:lstStyle/>
          <a:p>
            <a:fld id="{F9D8FDC3-6C4E-4504-8AB1-FE78DCA53D9C}" type="datetimeFigureOut">
              <a:rPr lang="en-US" smtClean="0"/>
              <a:t>22/03/2024</a:t>
            </a:fld>
            <a:endParaRPr lang="en-US"/>
          </a:p>
        </p:txBody>
      </p:sp>
      <p:sp>
        <p:nvSpPr>
          <p:cNvPr id="5" name="Footer Placeholder 4">
            <a:extLst>
              <a:ext uri="{FF2B5EF4-FFF2-40B4-BE49-F238E27FC236}">
                <a16:creationId xmlns:a16="http://schemas.microsoft.com/office/drawing/2014/main" id="{639A9004-22F1-3DC8-EC68-B9EC21B57A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922E61-2B24-7F38-E3A4-9FBDC6101445}"/>
              </a:ext>
            </a:extLst>
          </p:cNvPr>
          <p:cNvSpPr>
            <a:spLocks noGrp="1"/>
          </p:cNvSpPr>
          <p:nvPr>
            <p:ph type="sldNum" sz="quarter" idx="12"/>
          </p:nvPr>
        </p:nvSpPr>
        <p:spPr/>
        <p:txBody>
          <a:bodyPr/>
          <a:lstStyle/>
          <a:p>
            <a:fld id="{4644261E-6ADF-4A67-9737-2F66392855F2}" type="slidenum">
              <a:rPr lang="en-US" smtClean="0"/>
              <a:t>‹#›</a:t>
            </a:fld>
            <a:endParaRPr lang="en-US"/>
          </a:p>
        </p:txBody>
      </p:sp>
    </p:spTree>
    <p:extLst>
      <p:ext uri="{BB962C8B-B14F-4D97-AF65-F5344CB8AC3E}">
        <p14:creationId xmlns:p14="http://schemas.microsoft.com/office/powerpoint/2010/main" val="32187991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C1137-7BBB-3F77-236C-90082B6FD0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9B7AB3-9174-994B-42F0-044D3EF621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6AF016B-2ABF-B4DB-EED2-A45CB9D1E46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C415C65-9F67-B726-5F76-59D0BFCBD51C}"/>
              </a:ext>
            </a:extLst>
          </p:cNvPr>
          <p:cNvSpPr>
            <a:spLocks noGrp="1"/>
          </p:cNvSpPr>
          <p:nvPr>
            <p:ph type="dt" sz="half" idx="10"/>
          </p:nvPr>
        </p:nvSpPr>
        <p:spPr/>
        <p:txBody>
          <a:bodyPr/>
          <a:lstStyle/>
          <a:p>
            <a:fld id="{F9D8FDC3-6C4E-4504-8AB1-FE78DCA53D9C}" type="datetimeFigureOut">
              <a:rPr lang="en-US" smtClean="0"/>
              <a:t>22/03/2024</a:t>
            </a:fld>
            <a:endParaRPr lang="en-US"/>
          </a:p>
        </p:txBody>
      </p:sp>
      <p:sp>
        <p:nvSpPr>
          <p:cNvPr id="6" name="Footer Placeholder 5">
            <a:extLst>
              <a:ext uri="{FF2B5EF4-FFF2-40B4-BE49-F238E27FC236}">
                <a16:creationId xmlns:a16="http://schemas.microsoft.com/office/drawing/2014/main" id="{C86F21CD-DCBD-72D6-DED8-B350FB1DD7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C29CE2-B60D-7EE0-76CD-A31EEB4D73DC}"/>
              </a:ext>
            </a:extLst>
          </p:cNvPr>
          <p:cNvSpPr>
            <a:spLocks noGrp="1"/>
          </p:cNvSpPr>
          <p:nvPr>
            <p:ph type="sldNum" sz="quarter" idx="12"/>
          </p:nvPr>
        </p:nvSpPr>
        <p:spPr/>
        <p:txBody>
          <a:bodyPr/>
          <a:lstStyle/>
          <a:p>
            <a:fld id="{4644261E-6ADF-4A67-9737-2F66392855F2}" type="slidenum">
              <a:rPr lang="en-US" smtClean="0"/>
              <a:t>‹#›</a:t>
            </a:fld>
            <a:endParaRPr lang="en-US"/>
          </a:p>
        </p:txBody>
      </p:sp>
    </p:spTree>
    <p:extLst>
      <p:ext uri="{BB962C8B-B14F-4D97-AF65-F5344CB8AC3E}">
        <p14:creationId xmlns:p14="http://schemas.microsoft.com/office/powerpoint/2010/main" val="7185503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42DF3-868E-6243-0869-5B0260A34D2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B06EC66-E956-BAC5-95A7-061D3A3BA7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83B272-94DB-4E0C-3F5A-047D1D0533D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A17021-98EC-8D1D-82C1-8F680D1885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D010657-C493-E30F-995E-AF5147E25E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3A84AF-1FE6-098D-94BC-0A6EB23A8837}"/>
              </a:ext>
            </a:extLst>
          </p:cNvPr>
          <p:cNvSpPr>
            <a:spLocks noGrp="1"/>
          </p:cNvSpPr>
          <p:nvPr>
            <p:ph type="dt" sz="half" idx="10"/>
          </p:nvPr>
        </p:nvSpPr>
        <p:spPr/>
        <p:txBody>
          <a:bodyPr/>
          <a:lstStyle/>
          <a:p>
            <a:fld id="{F9D8FDC3-6C4E-4504-8AB1-FE78DCA53D9C}" type="datetimeFigureOut">
              <a:rPr lang="en-US" smtClean="0"/>
              <a:t>22/03/2024</a:t>
            </a:fld>
            <a:endParaRPr lang="en-US"/>
          </a:p>
        </p:txBody>
      </p:sp>
      <p:sp>
        <p:nvSpPr>
          <p:cNvPr id="8" name="Footer Placeholder 7">
            <a:extLst>
              <a:ext uri="{FF2B5EF4-FFF2-40B4-BE49-F238E27FC236}">
                <a16:creationId xmlns:a16="http://schemas.microsoft.com/office/drawing/2014/main" id="{8697ECD0-0B6F-150E-C66B-A25D6B21006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DDB7800-344A-4E19-10D9-96E9CD6EAAB7}"/>
              </a:ext>
            </a:extLst>
          </p:cNvPr>
          <p:cNvSpPr>
            <a:spLocks noGrp="1"/>
          </p:cNvSpPr>
          <p:nvPr>
            <p:ph type="sldNum" sz="quarter" idx="12"/>
          </p:nvPr>
        </p:nvSpPr>
        <p:spPr/>
        <p:txBody>
          <a:bodyPr/>
          <a:lstStyle/>
          <a:p>
            <a:fld id="{4644261E-6ADF-4A67-9737-2F66392855F2}" type="slidenum">
              <a:rPr lang="en-US" smtClean="0"/>
              <a:t>‹#›</a:t>
            </a:fld>
            <a:endParaRPr lang="en-US"/>
          </a:p>
        </p:txBody>
      </p:sp>
    </p:spTree>
    <p:extLst>
      <p:ext uri="{BB962C8B-B14F-4D97-AF65-F5344CB8AC3E}">
        <p14:creationId xmlns:p14="http://schemas.microsoft.com/office/powerpoint/2010/main" val="26940228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D7E80DBE-6959-1842-544C-6F92FE83870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29803429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9">
            <a:extLst>
              <a:ext uri="{FF2B5EF4-FFF2-40B4-BE49-F238E27FC236}">
                <a16:creationId xmlns:a16="http://schemas.microsoft.com/office/drawing/2014/main" id="{493AE727-551C-AC99-CB6A-F6BF386DAFC3}"/>
              </a:ext>
            </a:extLst>
          </p:cNvPr>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28097979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F0785-E634-D457-536C-9C52643756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1C06358-0797-7DF8-3261-02EBF1EDA2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2CE382C-E94D-69C6-5A66-A936009FF4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9FA826-C041-0740-E6A1-8094FDEB7104}"/>
              </a:ext>
            </a:extLst>
          </p:cNvPr>
          <p:cNvSpPr>
            <a:spLocks noGrp="1"/>
          </p:cNvSpPr>
          <p:nvPr>
            <p:ph type="dt" sz="half" idx="10"/>
          </p:nvPr>
        </p:nvSpPr>
        <p:spPr/>
        <p:txBody>
          <a:bodyPr/>
          <a:lstStyle/>
          <a:p>
            <a:fld id="{F9D8FDC3-6C4E-4504-8AB1-FE78DCA53D9C}" type="datetimeFigureOut">
              <a:rPr lang="en-US" smtClean="0"/>
              <a:t>22/03/2024</a:t>
            </a:fld>
            <a:endParaRPr lang="en-US"/>
          </a:p>
        </p:txBody>
      </p:sp>
      <p:sp>
        <p:nvSpPr>
          <p:cNvPr id="6" name="Footer Placeholder 5">
            <a:extLst>
              <a:ext uri="{FF2B5EF4-FFF2-40B4-BE49-F238E27FC236}">
                <a16:creationId xmlns:a16="http://schemas.microsoft.com/office/drawing/2014/main" id="{09649330-B734-706A-F5F6-B4E218660B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7372B9-2E60-0211-5979-7510F9569BBB}"/>
              </a:ext>
            </a:extLst>
          </p:cNvPr>
          <p:cNvSpPr>
            <a:spLocks noGrp="1"/>
          </p:cNvSpPr>
          <p:nvPr>
            <p:ph type="sldNum" sz="quarter" idx="12"/>
          </p:nvPr>
        </p:nvSpPr>
        <p:spPr/>
        <p:txBody>
          <a:bodyPr/>
          <a:lstStyle/>
          <a:p>
            <a:fld id="{4644261E-6ADF-4A67-9737-2F66392855F2}" type="slidenum">
              <a:rPr lang="en-US" smtClean="0"/>
              <a:t>‹#›</a:t>
            </a:fld>
            <a:endParaRPr lang="en-US"/>
          </a:p>
        </p:txBody>
      </p:sp>
    </p:spTree>
    <p:extLst>
      <p:ext uri="{BB962C8B-B14F-4D97-AF65-F5344CB8AC3E}">
        <p14:creationId xmlns:p14="http://schemas.microsoft.com/office/powerpoint/2010/main" val="2702231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7F43E-CD17-9C1A-4C16-F6BE8C88F0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2A94715D-90B0-7289-3E45-DEEC537B521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80910E3-B56D-0F53-DAA7-EFB8F31A156E}"/>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22/03/2024</a:t>
            </a:fld>
            <a:endParaRPr lang="vi-VN"/>
          </a:p>
        </p:txBody>
      </p:sp>
      <p:sp>
        <p:nvSpPr>
          <p:cNvPr id="5" name="Footer Placeholder 4">
            <a:extLst>
              <a:ext uri="{FF2B5EF4-FFF2-40B4-BE49-F238E27FC236}">
                <a16:creationId xmlns:a16="http://schemas.microsoft.com/office/drawing/2014/main" id="{290957DB-0BAD-4060-D9F0-FA2A2D2CF31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E4FD5896-96ED-F9B2-BE0B-B2A8943447C2}"/>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12869133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E8424-D009-F690-EF9C-6EF8C2A1EF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BB3B1B0-3918-FBE8-DC7F-7126A35410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5F384FE-2B79-E0A6-86F0-F2350BAF1E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5E47F0-FEB1-1EED-02DA-2097B98AC13C}"/>
              </a:ext>
            </a:extLst>
          </p:cNvPr>
          <p:cNvSpPr>
            <a:spLocks noGrp="1"/>
          </p:cNvSpPr>
          <p:nvPr>
            <p:ph type="dt" sz="half" idx="10"/>
          </p:nvPr>
        </p:nvSpPr>
        <p:spPr/>
        <p:txBody>
          <a:bodyPr/>
          <a:lstStyle/>
          <a:p>
            <a:fld id="{F9D8FDC3-6C4E-4504-8AB1-FE78DCA53D9C}" type="datetimeFigureOut">
              <a:rPr lang="en-US" smtClean="0"/>
              <a:t>22/03/2024</a:t>
            </a:fld>
            <a:endParaRPr lang="en-US"/>
          </a:p>
        </p:txBody>
      </p:sp>
      <p:sp>
        <p:nvSpPr>
          <p:cNvPr id="6" name="Footer Placeholder 5">
            <a:extLst>
              <a:ext uri="{FF2B5EF4-FFF2-40B4-BE49-F238E27FC236}">
                <a16:creationId xmlns:a16="http://schemas.microsoft.com/office/drawing/2014/main" id="{4C708A86-1823-C9E8-CE05-75EE103702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5CE97B-107D-41E3-FE20-AE3D127E3E26}"/>
              </a:ext>
            </a:extLst>
          </p:cNvPr>
          <p:cNvSpPr>
            <a:spLocks noGrp="1"/>
          </p:cNvSpPr>
          <p:nvPr>
            <p:ph type="sldNum" sz="quarter" idx="12"/>
          </p:nvPr>
        </p:nvSpPr>
        <p:spPr/>
        <p:txBody>
          <a:bodyPr/>
          <a:lstStyle/>
          <a:p>
            <a:fld id="{4644261E-6ADF-4A67-9737-2F66392855F2}" type="slidenum">
              <a:rPr lang="en-US" smtClean="0"/>
              <a:t>‹#›</a:t>
            </a:fld>
            <a:endParaRPr lang="en-US"/>
          </a:p>
        </p:txBody>
      </p:sp>
    </p:spTree>
    <p:extLst>
      <p:ext uri="{BB962C8B-B14F-4D97-AF65-F5344CB8AC3E}">
        <p14:creationId xmlns:p14="http://schemas.microsoft.com/office/powerpoint/2010/main" val="33807386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BF589-987F-1898-47BD-F1165DD52AF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4C2672-BBBF-5EFE-74C2-21936175EE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6C6683-BF78-3744-1BA7-8BD8ABFB8900}"/>
              </a:ext>
            </a:extLst>
          </p:cNvPr>
          <p:cNvSpPr>
            <a:spLocks noGrp="1"/>
          </p:cNvSpPr>
          <p:nvPr>
            <p:ph type="dt" sz="half" idx="10"/>
          </p:nvPr>
        </p:nvSpPr>
        <p:spPr/>
        <p:txBody>
          <a:bodyPr/>
          <a:lstStyle/>
          <a:p>
            <a:fld id="{F9D8FDC3-6C4E-4504-8AB1-FE78DCA53D9C}" type="datetimeFigureOut">
              <a:rPr lang="en-US" smtClean="0"/>
              <a:t>22/03/2024</a:t>
            </a:fld>
            <a:endParaRPr lang="en-US"/>
          </a:p>
        </p:txBody>
      </p:sp>
      <p:sp>
        <p:nvSpPr>
          <p:cNvPr id="5" name="Footer Placeholder 4">
            <a:extLst>
              <a:ext uri="{FF2B5EF4-FFF2-40B4-BE49-F238E27FC236}">
                <a16:creationId xmlns:a16="http://schemas.microsoft.com/office/drawing/2014/main" id="{EBBA0D50-C7D4-A40A-D025-D878F3F72C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C041D7-3B76-5E01-1360-F2E925295940}"/>
              </a:ext>
            </a:extLst>
          </p:cNvPr>
          <p:cNvSpPr>
            <a:spLocks noGrp="1"/>
          </p:cNvSpPr>
          <p:nvPr>
            <p:ph type="sldNum" sz="quarter" idx="12"/>
          </p:nvPr>
        </p:nvSpPr>
        <p:spPr/>
        <p:txBody>
          <a:bodyPr/>
          <a:lstStyle/>
          <a:p>
            <a:fld id="{4644261E-6ADF-4A67-9737-2F66392855F2}" type="slidenum">
              <a:rPr lang="en-US" smtClean="0"/>
              <a:t>‹#›</a:t>
            </a:fld>
            <a:endParaRPr lang="en-US"/>
          </a:p>
        </p:txBody>
      </p:sp>
    </p:spTree>
    <p:extLst>
      <p:ext uri="{BB962C8B-B14F-4D97-AF65-F5344CB8AC3E}">
        <p14:creationId xmlns:p14="http://schemas.microsoft.com/office/powerpoint/2010/main" val="10689412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074C81-A23C-8C61-30F3-EF3D82D1E05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8D3F76-0DA7-6CFB-C3AE-FF6B34C6C41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3E3ED2-9D2C-6B7C-394C-B5888394BF43}"/>
              </a:ext>
            </a:extLst>
          </p:cNvPr>
          <p:cNvSpPr>
            <a:spLocks noGrp="1"/>
          </p:cNvSpPr>
          <p:nvPr>
            <p:ph type="dt" sz="half" idx="10"/>
          </p:nvPr>
        </p:nvSpPr>
        <p:spPr/>
        <p:txBody>
          <a:bodyPr/>
          <a:lstStyle/>
          <a:p>
            <a:fld id="{F9D8FDC3-6C4E-4504-8AB1-FE78DCA53D9C}" type="datetimeFigureOut">
              <a:rPr lang="en-US" smtClean="0"/>
              <a:t>22/03/2024</a:t>
            </a:fld>
            <a:endParaRPr lang="en-US"/>
          </a:p>
        </p:txBody>
      </p:sp>
      <p:sp>
        <p:nvSpPr>
          <p:cNvPr id="5" name="Footer Placeholder 4">
            <a:extLst>
              <a:ext uri="{FF2B5EF4-FFF2-40B4-BE49-F238E27FC236}">
                <a16:creationId xmlns:a16="http://schemas.microsoft.com/office/drawing/2014/main" id="{BEDCE8DD-6638-72CF-433A-B371DF7344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095B72-F6D3-50A3-4A2E-B5C740E27257}"/>
              </a:ext>
            </a:extLst>
          </p:cNvPr>
          <p:cNvSpPr>
            <a:spLocks noGrp="1"/>
          </p:cNvSpPr>
          <p:nvPr>
            <p:ph type="sldNum" sz="quarter" idx="12"/>
          </p:nvPr>
        </p:nvSpPr>
        <p:spPr/>
        <p:txBody>
          <a:bodyPr/>
          <a:lstStyle/>
          <a:p>
            <a:fld id="{4644261E-6ADF-4A67-9737-2F66392855F2}" type="slidenum">
              <a:rPr lang="en-US" smtClean="0"/>
              <a:t>‹#›</a:t>
            </a:fld>
            <a:endParaRPr lang="en-US"/>
          </a:p>
        </p:txBody>
      </p:sp>
    </p:spTree>
    <p:extLst>
      <p:ext uri="{BB962C8B-B14F-4D97-AF65-F5344CB8AC3E}">
        <p14:creationId xmlns:p14="http://schemas.microsoft.com/office/powerpoint/2010/main" val="37935772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2024/3/22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4212676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2024/3/22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1018524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2024/3/22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4083999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2024/3/22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504024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2024/3/22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99914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2024/3/22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2917715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2024/3/22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275515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7FDEE-7DE3-F972-2ED2-FB727A635A0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6579B40D-353B-7BEE-7EFF-88FC772B596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42F370-FF16-7E29-164A-9E4A01B03220}"/>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22/03/2024</a:t>
            </a:fld>
            <a:endParaRPr lang="vi-VN"/>
          </a:p>
        </p:txBody>
      </p:sp>
      <p:sp>
        <p:nvSpPr>
          <p:cNvPr id="5" name="Footer Placeholder 4">
            <a:extLst>
              <a:ext uri="{FF2B5EF4-FFF2-40B4-BE49-F238E27FC236}">
                <a16:creationId xmlns:a16="http://schemas.microsoft.com/office/drawing/2014/main" id="{8638AD81-8CF5-1185-DAE2-431E4BA07FF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5BCD5F1-4B21-C47F-288E-8B96F3E099AD}"/>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33826532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2024/3/22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1060317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2024/3/22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809669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2024/3/22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5008607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2"/>
        <p:cNvGrpSpPr/>
        <p:nvPr/>
      </p:nvGrpSpPr>
      <p:grpSpPr>
        <a:xfrm>
          <a:off x="0" y="0"/>
          <a:ext cx="0" cy="0"/>
          <a:chOff x="0" y="0"/>
          <a:chExt cx="0" cy="0"/>
        </a:xfrm>
      </p:grpSpPr>
      <p:sp>
        <p:nvSpPr>
          <p:cNvPr id="113" name="Google Shape;113;p5"/>
          <p:cNvSpPr txBox="1">
            <a:spLocks noGrp="1"/>
          </p:cNvSpPr>
          <p:nvPr>
            <p:ph type="title"/>
          </p:nvPr>
        </p:nvSpPr>
        <p:spPr>
          <a:xfrm>
            <a:off x="960000" y="2816267"/>
            <a:ext cx="3340800" cy="745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500"/>
              <a:buNone/>
              <a:defRPr sz="3067"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4" name="Google Shape;114;p5"/>
          <p:cNvSpPr txBox="1">
            <a:spLocks noGrp="1"/>
          </p:cNvSpPr>
          <p:nvPr>
            <p:ph type="title" idx="2"/>
          </p:nvPr>
        </p:nvSpPr>
        <p:spPr>
          <a:xfrm>
            <a:off x="7935267" y="2816267"/>
            <a:ext cx="3340800" cy="7452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3067"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5" name="Google Shape;115;p5"/>
          <p:cNvSpPr txBox="1">
            <a:spLocks noGrp="1"/>
          </p:cNvSpPr>
          <p:nvPr>
            <p:ph type="subTitle" idx="1"/>
          </p:nvPr>
        </p:nvSpPr>
        <p:spPr>
          <a:xfrm>
            <a:off x="7935263" y="3466429"/>
            <a:ext cx="3340800" cy="1347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6" name="Google Shape;116;p5"/>
          <p:cNvSpPr txBox="1">
            <a:spLocks noGrp="1"/>
          </p:cNvSpPr>
          <p:nvPr>
            <p:ph type="subTitle" idx="3"/>
          </p:nvPr>
        </p:nvSpPr>
        <p:spPr>
          <a:xfrm>
            <a:off x="960233" y="3466429"/>
            <a:ext cx="3340800" cy="1347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7" name="Google Shape;117;p5"/>
          <p:cNvSpPr/>
          <p:nvPr/>
        </p:nvSpPr>
        <p:spPr>
          <a:xfrm>
            <a:off x="11180268" y="1464624"/>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5"/>
          <p:cNvSpPr/>
          <p:nvPr/>
        </p:nvSpPr>
        <p:spPr>
          <a:xfrm>
            <a:off x="-396433" y="441684"/>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 name="Google Shape;119;p5"/>
          <p:cNvSpPr/>
          <p:nvPr/>
        </p:nvSpPr>
        <p:spPr>
          <a:xfrm>
            <a:off x="8789891" y="-403037"/>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0" name="Google Shape;120;p5"/>
          <p:cNvGrpSpPr/>
          <p:nvPr/>
        </p:nvGrpSpPr>
        <p:grpSpPr>
          <a:xfrm>
            <a:off x="0" y="5516099"/>
            <a:ext cx="12192000" cy="1347572"/>
            <a:chOff x="0" y="4260525"/>
            <a:chExt cx="9144000" cy="887338"/>
          </a:xfrm>
        </p:grpSpPr>
        <p:sp>
          <p:nvSpPr>
            <p:cNvPr id="121" name="Google Shape;121;p5"/>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5"/>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5"/>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5"/>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5"/>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5"/>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5"/>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5"/>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5"/>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5"/>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 name="Google Shape;131;p5"/>
          <p:cNvGrpSpPr/>
          <p:nvPr/>
        </p:nvGrpSpPr>
        <p:grpSpPr>
          <a:xfrm flipH="1">
            <a:off x="10876197" y="3666033"/>
            <a:ext cx="1341947" cy="3210584"/>
            <a:chOff x="-34400" y="2920300"/>
            <a:chExt cx="1006460" cy="2407938"/>
          </a:xfrm>
        </p:grpSpPr>
        <p:sp>
          <p:nvSpPr>
            <p:cNvPr id="132" name="Google Shape;132;p5"/>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5"/>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5"/>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5"/>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 name="Google Shape;136;p5"/>
          <p:cNvGrpSpPr/>
          <p:nvPr/>
        </p:nvGrpSpPr>
        <p:grpSpPr>
          <a:xfrm>
            <a:off x="786130" y="5612705"/>
            <a:ext cx="10236961" cy="1284999"/>
            <a:chOff x="1046797" y="6114528"/>
            <a:chExt cx="7677721" cy="963749"/>
          </a:xfrm>
        </p:grpSpPr>
        <p:sp>
          <p:nvSpPr>
            <p:cNvPr id="137" name="Google Shape;137;p5"/>
            <p:cNvSpPr/>
            <p:nvPr/>
          </p:nvSpPr>
          <p:spPr>
            <a:xfrm>
              <a:off x="4884137" y="6136293"/>
              <a:ext cx="3840382" cy="941984"/>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5"/>
            <p:cNvSpPr/>
            <p:nvPr/>
          </p:nvSpPr>
          <p:spPr>
            <a:xfrm>
              <a:off x="4881404" y="6114528"/>
              <a:ext cx="3840382" cy="928066"/>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5"/>
            <p:cNvSpPr/>
            <p:nvPr/>
          </p:nvSpPr>
          <p:spPr>
            <a:xfrm flipH="1">
              <a:off x="1046797" y="6133012"/>
              <a:ext cx="3840382" cy="941984"/>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5"/>
            <p:cNvSpPr/>
            <p:nvPr/>
          </p:nvSpPr>
          <p:spPr>
            <a:xfrm flipH="1">
              <a:off x="1046797" y="6114663"/>
              <a:ext cx="3840382" cy="928066"/>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1" name="Google Shape;141;p5"/>
          <p:cNvGrpSpPr/>
          <p:nvPr/>
        </p:nvGrpSpPr>
        <p:grpSpPr>
          <a:xfrm>
            <a:off x="-45867" y="3669633"/>
            <a:ext cx="1341947" cy="3210584"/>
            <a:chOff x="-34400" y="2920300"/>
            <a:chExt cx="1006460" cy="2407938"/>
          </a:xfrm>
        </p:grpSpPr>
        <p:sp>
          <p:nvSpPr>
            <p:cNvPr id="142" name="Google Shape;142;p5"/>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5"/>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5"/>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5"/>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6" name="Google Shape;146;p5"/>
          <p:cNvSpPr txBox="1">
            <a:spLocks noGrp="1"/>
          </p:cNvSpPr>
          <p:nvPr>
            <p:ph type="title" idx="4"/>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7" name="Google Shape;147;p5"/>
          <p:cNvSpPr/>
          <p:nvPr/>
        </p:nvSpPr>
        <p:spPr>
          <a:xfrm rot="10800000">
            <a:off x="5419586" y="5612702"/>
            <a:ext cx="1079013" cy="341500"/>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340730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2_Title and Content" userDrawn="1">
  <p:cSld name="2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22/03/2024</a:t>
            </a:fld>
            <a:endParaRPr lang="en-US" dirty="0"/>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dirty="0"/>
          </a:p>
        </p:txBody>
      </p:sp>
    </p:spTree>
    <p:extLst>
      <p:ext uri="{BB962C8B-B14F-4D97-AF65-F5344CB8AC3E}">
        <p14:creationId xmlns:p14="http://schemas.microsoft.com/office/powerpoint/2010/main" val="33325671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21"/>
        <p:cNvGrpSpPr/>
        <p:nvPr/>
      </p:nvGrpSpPr>
      <p:grpSpPr>
        <a:xfrm>
          <a:off x="0" y="0"/>
          <a:ext cx="0" cy="0"/>
          <a:chOff x="0" y="0"/>
          <a:chExt cx="0" cy="0"/>
        </a:xfrm>
      </p:grpSpPr>
      <p:grpSp>
        <p:nvGrpSpPr>
          <p:cNvPr id="422" name="Google Shape;422;p14"/>
          <p:cNvGrpSpPr/>
          <p:nvPr/>
        </p:nvGrpSpPr>
        <p:grpSpPr>
          <a:xfrm>
            <a:off x="-29203" y="5191634"/>
            <a:ext cx="12265372" cy="1690876"/>
            <a:chOff x="-21903" y="3893725"/>
            <a:chExt cx="9199029" cy="1268157"/>
          </a:xfrm>
        </p:grpSpPr>
        <p:sp>
          <p:nvSpPr>
            <p:cNvPr id="423" name="Google Shape;423;p14"/>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4"/>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4"/>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6" name="Google Shape;426;p14"/>
          <p:cNvGrpSpPr/>
          <p:nvPr/>
        </p:nvGrpSpPr>
        <p:grpSpPr>
          <a:xfrm>
            <a:off x="-29066" y="5567708"/>
            <a:ext cx="12265679" cy="1314793"/>
            <a:chOff x="-12" y="4175800"/>
            <a:chExt cx="9177233" cy="986095"/>
          </a:xfrm>
        </p:grpSpPr>
        <p:sp>
          <p:nvSpPr>
            <p:cNvPr id="427" name="Google Shape;427;p14"/>
            <p:cNvSpPr/>
            <p:nvPr/>
          </p:nvSpPr>
          <p:spPr>
            <a:xfrm>
              <a:off x="5160062" y="4175800"/>
              <a:ext cx="4017159" cy="986033"/>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4"/>
            <p:cNvSpPr/>
            <p:nvPr/>
          </p:nvSpPr>
          <p:spPr>
            <a:xfrm>
              <a:off x="2541650" y="4701725"/>
              <a:ext cx="2698684" cy="460152"/>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4"/>
            <p:cNvSpPr/>
            <p:nvPr/>
          </p:nvSpPr>
          <p:spPr>
            <a:xfrm flipH="1">
              <a:off x="-12" y="4588064"/>
              <a:ext cx="2639503" cy="573831"/>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0" name="Google Shape;430;p14"/>
          <p:cNvSpPr txBox="1">
            <a:spLocks noGrp="1"/>
          </p:cNvSpPr>
          <p:nvPr>
            <p:ph type="title"/>
          </p:nvPr>
        </p:nvSpPr>
        <p:spPr>
          <a:xfrm>
            <a:off x="960000" y="1591617"/>
            <a:ext cx="6027200" cy="26192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18666"/>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31" name="Google Shape;431;p14"/>
          <p:cNvSpPr txBox="1">
            <a:spLocks noGrp="1"/>
          </p:cNvSpPr>
          <p:nvPr>
            <p:ph type="subTitle" idx="1"/>
          </p:nvPr>
        </p:nvSpPr>
        <p:spPr>
          <a:xfrm>
            <a:off x="960000" y="4008733"/>
            <a:ext cx="6027200" cy="106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6027731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11"/>
        <p:cNvGrpSpPr/>
        <p:nvPr/>
      </p:nvGrpSpPr>
      <p:grpSpPr>
        <a:xfrm>
          <a:off x="0" y="0"/>
          <a:ext cx="0" cy="0"/>
          <a:chOff x="0" y="0"/>
          <a:chExt cx="0" cy="0"/>
        </a:xfrm>
      </p:grpSpPr>
      <p:sp>
        <p:nvSpPr>
          <p:cNvPr id="212" name="Google Shape;212;p8"/>
          <p:cNvSpPr txBox="1">
            <a:spLocks noGrp="1"/>
          </p:cNvSpPr>
          <p:nvPr>
            <p:ph type="title"/>
          </p:nvPr>
        </p:nvSpPr>
        <p:spPr>
          <a:xfrm>
            <a:off x="2584000" y="1277367"/>
            <a:ext cx="70240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33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213" name="Google Shape;213;p8"/>
          <p:cNvGrpSpPr/>
          <p:nvPr/>
        </p:nvGrpSpPr>
        <p:grpSpPr>
          <a:xfrm>
            <a:off x="-11458" y="2974867"/>
            <a:ext cx="12651855" cy="5900188"/>
            <a:chOff x="-8594" y="2231150"/>
            <a:chExt cx="9488891" cy="4425141"/>
          </a:xfrm>
        </p:grpSpPr>
        <p:grpSp>
          <p:nvGrpSpPr>
            <p:cNvPr id="214" name="Google Shape;214;p8"/>
            <p:cNvGrpSpPr/>
            <p:nvPr/>
          </p:nvGrpSpPr>
          <p:grpSpPr>
            <a:xfrm>
              <a:off x="2103879" y="3630681"/>
              <a:ext cx="4777316" cy="3025611"/>
              <a:chOff x="2103879" y="3630681"/>
              <a:chExt cx="4777316" cy="3025611"/>
            </a:xfrm>
          </p:grpSpPr>
          <p:sp>
            <p:nvSpPr>
              <p:cNvPr id="215" name="Google Shape;215;p8"/>
              <p:cNvSpPr/>
              <p:nvPr/>
            </p:nvSpPr>
            <p:spPr>
              <a:xfrm>
                <a:off x="2103879" y="3630681"/>
                <a:ext cx="4777316" cy="3025611"/>
              </a:xfrm>
              <a:custGeom>
                <a:avLst/>
                <a:gdLst/>
                <a:ahLst/>
                <a:cxnLst/>
                <a:rect l="l" t="t" r="r" b="b"/>
                <a:pathLst>
                  <a:path w="97946" h="62032" extrusionOk="0">
                    <a:moveTo>
                      <a:pt x="48973" y="1"/>
                    </a:moveTo>
                    <a:cubicBezTo>
                      <a:pt x="31254" y="1"/>
                      <a:pt x="15740" y="5941"/>
                      <a:pt x="7118" y="14888"/>
                    </a:cubicBezTo>
                    <a:cubicBezTo>
                      <a:pt x="2607" y="19575"/>
                      <a:pt x="0" y="25114"/>
                      <a:pt x="0" y="31003"/>
                    </a:cubicBezTo>
                    <a:cubicBezTo>
                      <a:pt x="0" y="44262"/>
                      <a:pt x="13083" y="55540"/>
                      <a:pt x="31529" y="60001"/>
                    </a:cubicBezTo>
                    <a:cubicBezTo>
                      <a:pt x="36943" y="61304"/>
                      <a:pt x="42833" y="62031"/>
                      <a:pt x="48973" y="62031"/>
                    </a:cubicBezTo>
                    <a:cubicBezTo>
                      <a:pt x="55966" y="62031"/>
                      <a:pt x="62632" y="61104"/>
                      <a:pt x="68647" y="59425"/>
                    </a:cubicBezTo>
                    <a:cubicBezTo>
                      <a:pt x="85890" y="54613"/>
                      <a:pt x="97946" y="43710"/>
                      <a:pt x="97946" y="31003"/>
                    </a:cubicBezTo>
                    <a:cubicBezTo>
                      <a:pt x="97946" y="14713"/>
                      <a:pt x="78121" y="1354"/>
                      <a:pt x="52908" y="101"/>
                    </a:cubicBezTo>
                    <a:cubicBezTo>
                      <a:pt x="51605" y="26"/>
                      <a:pt x="50301" y="1"/>
                      <a:pt x="489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8"/>
              <p:cNvSpPr/>
              <p:nvPr/>
            </p:nvSpPr>
            <p:spPr>
              <a:xfrm>
                <a:off x="2103879" y="4077795"/>
                <a:ext cx="2123420" cy="2479477"/>
              </a:xfrm>
              <a:custGeom>
                <a:avLst/>
                <a:gdLst/>
                <a:ahLst/>
                <a:cxnLst/>
                <a:rect l="l" t="t" r="r" b="b"/>
                <a:pathLst>
                  <a:path w="43535" h="50835" extrusionOk="0">
                    <a:moveTo>
                      <a:pt x="24646" y="0"/>
                    </a:moveTo>
                    <a:cubicBezTo>
                      <a:pt x="23128" y="0"/>
                      <a:pt x="21268" y="193"/>
                      <a:pt x="18998" y="633"/>
                    </a:cubicBezTo>
                    <a:cubicBezTo>
                      <a:pt x="13835" y="1636"/>
                      <a:pt x="9775" y="3866"/>
                      <a:pt x="7118" y="5721"/>
                    </a:cubicBezTo>
                    <a:cubicBezTo>
                      <a:pt x="2607" y="10408"/>
                      <a:pt x="0" y="15947"/>
                      <a:pt x="0" y="21836"/>
                    </a:cubicBezTo>
                    <a:cubicBezTo>
                      <a:pt x="0" y="35095"/>
                      <a:pt x="13083" y="46373"/>
                      <a:pt x="31529" y="50834"/>
                    </a:cubicBezTo>
                    <a:cubicBezTo>
                      <a:pt x="38121" y="48754"/>
                      <a:pt x="41354" y="44368"/>
                      <a:pt x="41028" y="41786"/>
                    </a:cubicBezTo>
                    <a:cubicBezTo>
                      <a:pt x="40502" y="37601"/>
                      <a:pt x="20251" y="37200"/>
                      <a:pt x="26817" y="32914"/>
                    </a:cubicBezTo>
                    <a:cubicBezTo>
                      <a:pt x="33409" y="28628"/>
                      <a:pt x="43534" y="26122"/>
                      <a:pt x="41980" y="20057"/>
                    </a:cubicBezTo>
                    <a:cubicBezTo>
                      <a:pt x="40402" y="14017"/>
                      <a:pt x="33935" y="15470"/>
                      <a:pt x="29224" y="14543"/>
                    </a:cubicBezTo>
                    <a:cubicBezTo>
                      <a:pt x="24537" y="13591"/>
                      <a:pt x="31103" y="7225"/>
                      <a:pt x="31003" y="4292"/>
                    </a:cubicBezTo>
                    <a:cubicBezTo>
                      <a:pt x="30926" y="2066"/>
                      <a:pt x="29614" y="0"/>
                      <a:pt x="246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8"/>
              <p:cNvSpPr/>
              <p:nvPr/>
            </p:nvSpPr>
            <p:spPr>
              <a:xfrm>
                <a:off x="4300580" y="3635558"/>
                <a:ext cx="2580588" cy="2893577"/>
              </a:xfrm>
              <a:custGeom>
                <a:avLst/>
                <a:gdLst/>
                <a:ahLst/>
                <a:cxnLst/>
                <a:rect l="l" t="t" r="r" b="b"/>
                <a:pathLst>
                  <a:path w="52908" h="59325" extrusionOk="0">
                    <a:moveTo>
                      <a:pt x="7870" y="1"/>
                    </a:moveTo>
                    <a:cubicBezTo>
                      <a:pt x="4261" y="1254"/>
                      <a:pt x="0" y="3811"/>
                      <a:pt x="75" y="8873"/>
                    </a:cubicBezTo>
                    <a:cubicBezTo>
                      <a:pt x="127" y="13430"/>
                      <a:pt x="2797" y="14693"/>
                      <a:pt x="5909" y="14693"/>
                    </a:cubicBezTo>
                    <a:cubicBezTo>
                      <a:pt x="8788" y="14693"/>
                      <a:pt x="12045" y="13613"/>
                      <a:pt x="13960" y="13059"/>
                    </a:cubicBezTo>
                    <a:cubicBezTo>
                      <a:pt x="15317" y="12664"/>
                      <a:pt x="16674" y="12454"/>
                      <a:pt x="17897" y="12454"/>
                    </a:cubicBezTo>
                    <a:cubicBezTo>
                      <a:pt x="20243" y="12454"/>
                      <a:pt x="22095" y="13225"/>
                      <a:pt x="22507" y="14938"/>
                    </a:cubicBezTo>
                    <a:cubicBezTo>
                      <a:pt x="23133" y="17545"/>
                      <a:pt x="18346" y="19224"/>
                      <a:pt x="18647" y="23610"/>
                    </a:cubicBezTo>
                    <a:cubicBezTo>
                      <a:pt x="18955" y="27764"/>
                      <a:pt x="21872" y="34527"/>
                      <a:pt x="29272" y="34527"/>
                    </a:cubicBezTo>
                    <a:cubicBezTo>
                      <a:pt x="29684" y="34527"/>
                      <a:pt x="30111" y="34506"/>
                      <a:pt x="30552" y="34462"/>
                    </a:cubicBezTo>
                    <a:cubicBezTo>
                      <a:pt x="33877" y="34134"/>
                      <a:pt x="36293" y="33817"/>
                      <a:pt x="37958" y="33817"/>
                    </a:cubicBezTo>
                    <a:cubicBezTo>
                      <a:pt x="40483" y="33817"/>
                      <a:pt x="41280" y="34546"/>
                      <a:pt x="40903" y="37069"/>
                    </a:cubicBezTo>
                    <a:cubicBezTo>
                      <a:pt x="40351" y="40778"/>
                      <a:pt x="18446" y="52056"/>
                      <a:pt x="23609" y="59325"/>
                    </a:cubicBezTo>
                    <a:cubicBezTo>
                      <a:pt x="40852" y="54513"/>
                      <a:pt x="52908" y="43610"/>
                      <a:pt x="52908" y="30903"/>
                    </a:cubicBezTo>
                    <a:cubicBezTo>
                      <a:pt x="52908" y="14613"/>
                      <a:pt x="33083" y="1254"/>
                      <a:pt x="78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 name="Google Shape;218;p8"/>
            <p:cNvGrpSpPr/>
            <p:nvPr/>
          </p:nvGrpSpPr>
          <p:grpSpPr>
            <a:xfrm>
              <a:off x="-8594" y="2231150"/>
              <a:ext cx="3260316" cy="3130575"/>
              <a:chOff x="8475" y="2231150"/>
              <a:chExt cx="3260316" cy="3130575"/>
            </a:xfrm>
          </p:grpSpPr>
          <p:sp>
            <p:nvSpPr>
              <p:cNvPr id="219" name="Google Shape;219;p8"/>
              <p:cNvSpPr/>
              <p:nvPr/>
            </p:nvSpPr>
            <p:spPr>
              <a:xfrm>
                <a:off x="8475" y="2231150"/>
                <a:ext cx="3260316" cy="3130575"/>
              </a:xfrm>
              <a:custGeom>
                <a:avLst/>
                <a:gdLst/>
                <a:ahLst/>
                <a:cxnLst/>
                <a:rect l="l" t="t" r="r" b="b"/>
                <a:pathLst>
                  <a:path w="66844" h="64184" extrusionOk="0">
                    <a:moveTo>
                      <a:pt x="10471" y="0"/>
                    </a:moveTo>
                    <a:cubicBezTo>
                      <a:pt x="4194" y="0"/>
                      <a:pt x="1" y="5812"/>
                      <a:pt x="1" y="5812"/>
                    </a:cubicBezTo>
                    <a:lnTo>
                      <a:pt x="1" y="64184"/>
                    </a:lnTo>
                    <a:lnTo>
                      <a:pt x="66843" y="64184"/>
                    </a:lnTo>
                    <a:cubicBezTo>
                      <a:pt x="65156" y="57789"/>
                      <a:pt x="59914" y="56744"/>
                      <a:pt x="56668" y="56744"/>
                    </a:cubicBezTo>
                    <a:cubicBezTo>
                      <a:pt x="55092" y="56744"/>
                      <a:pt x="53986" y="56991"/>
                      <a:pt x="53986" y="56991"/>
                    </a:cubicBezTo>
                    <a:cubicBezTo>
                      <a:pt x="53986" y="56991"/>
                      <a:pt x="54212" y="51151"/>
                      <a:pt x="48873" y="48519"/>
                    </a:cubicBezTo>
                    <a:cubicBezTo>
                      <a:pt x="47276" y="47736"/>
                      <a:pt x="45528" y="47462"/>
                      <a:pt x="43863" y="47462"/>
                    </a:cubicBezTo>
                    <a:cubicBezTo>
                      <a:pt x="39988" y="47462"/>
                      <a:pt x="36568" y="48945"/>
                      <a:pt x="36568" y="48945"/>
                    </a:cubicBezTo>
                    <a:cubicBezTo>
                      <a:pt x="36568" y="48945"/>
                      <a:pt x="40202" y="42479"/>
                      <a:pt x="37194" y="36940"/>
                    </a:cubicBezTo>
                    <a:cubicBezTo>
                      <a:pt x="35426" y="33711"/>
                      <a:pt x="31416" y="33037"/>
                      <a:pt x="28380" y="33037"/>
                    </a:cubicBezTo>
                    <a:cubicBezTo>
                      <a:pt x="26210" y="33037"/>
                      <a:pt x="24537" y="33381"/>
                      <a:pt x="24537" y="33381"/>
                    </a:cubicBezTo>
                    <a:cubicBezTo>
                      <a:pt x="24537" y="33381"/>
                      <a:pt x="30402" y="26815"/>
                      <a:pt x="28723" y="22203"/>
                    </a:cubicBezTo>
                    <a:cubicBezTo>
                      <a:pt x="27986" y="20191"/>
                      <a:pt x="26226" y="19626"/>
                      <a:pt x="24482" y="19626"/>
                    </a:cubicBezTo>
                    <a:cubicBezTo>
                      <a:pt x="22253" y="19626"/>
                      <a:pt x="20051" y="20549"/>
                      <a:pt x="20051" y="20549"/>
                    </a:cubicBezTo>
                    <a:cubicBezTo>
                      <a:pt x="25164" y="13657"/>
                      <a:pt x="23284" y="4559"/>
                      <a:pt x="14738" y="900"/>
                    </a:cubicBezTo>
                    <a:cubicBezTo>
                      <a:pt x="13235" y="263"/>
                      <a:pt x="11806" y="0"/>
                      <a:pt x="10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8"/>
              <p:cNvSpPr/>
              <p:nvPr/>
            </p:nvSpPr>
            <p:spPr>
              <a:xfrm>
                <a:off x="8475" y="2506384"/>
                <a:ext cx="3057412" cy="2855337"/>
              </a:xfrm>
              <a:custGeom>
                <a:avLst/>
                <a:gdLst/>
                <a:ahLst/>
                <a:cxnLst/>
                <a:rect l="l" t="t" r="r" b="b"/>
                <a:pathLst>
                  <a:path w="62684" h="58541" extrusionOk="0">
                    <a:moveTo>
                      <a:pt x="9396" y="0"/>
                    </a:moveTo>
                    <a:cubicBezTo>
                      <a:pt x="5708" y="0"/>
                      <a:pt x="1863" y="3074"/>
                      <a:pt x="1" y="4781"/>
                    </a:cubicBezTo>
                    <a:lnTo>
                      <a:pt x="1" y="58541"/>
                    </a:lnTo>
                    <a:lnTo>
                      <a:pt x="62683" y="58541"/>
                    </a:lnTo>
                    <a:cubicBezTo>
                      <a:pt x="61085" y="56277"/>
                      <a:pt x="57910" y="55747"/>
                      <a:pt x="55285" y="55747"/>
                    </a:cubicBezTo>
                    <a:cubicBezTo>
                      <a:pt x="52968" y="55747"/>
                      <a:pt x="51079" y="56160"/>
                      <a:pt x="51079" y="56160"/>
                    </a:cubicBezTo>
                    <a:cubicBezTo>
                      <a:pt x="51079" y="56160"/>
                      <a:pt x="52332" y="52601"/>
                      <a:pt x="47520" y="47789"/>
                    </a:cubicBezTo>
                    <a:cubicBezTo>
                      <a:pt x="46194" y="46462"/>
                      <a:pt x="44266" y="45983"/>
                      <a:pt x="42171" y="45983"/>
                    </a:cubicBezTo>
                    <a:cubicBezTo>
                      <a:pt x="36784" y="45983"/>
                      <a:pt x="30293" y="49152"/>
                      <a:pt x="30076" y="49242"/>
                    </a:cubicBezTo>
                    <a:cubicBezTo>
                      <a:pt x="30227" y="49017"/>
                      <a:pt x="35264" y="41122"/>
                      <a:pt x="32482" y="35483"/>
                    </a:cubicBezTo>
                    <a:cubicBezTo>
                      <a:pt x="31417" y="33295"/>
                      <a:pt x="28875" y="32616"/>
                      <a:pt x="26131" y="32616"/>
                    </a:cubicBezTo>
                    <a:cubicBezTo>
                      <a:pt x="21644" y="32616"/>
                      <a:pt x="16618" y="34430"/>
                      <a:pt x="16618" y="34430"/>
                    </a:cubicBezTo>
                    <a:cubicBezTo>
                      <a:pt x="21630" y="28465"/>
                      <a:pt x="24036" y="22726"/>
                      <a:pt x="22031" y="19919"/>
                    </a:cubicBezTo>
                    <a:cubicBezTo>
                      <a:pt x="21531" y="19203"/>
                      <a:pt x="20710" y="18935"/>
                      <a:pt x="19763" y="18935"/>
                    </a:cubicBezTo>
                    <a:cubicBezTo>
                      <a:pt x="16963" y="18935"/>
                      <a:pt x="13059" y="21272"/>
                      <a:pt x="13059" y="21272"/>
                    </a:cubicBezTo>
                    <a:cubicBezTo>
                      <a:pt x="13059" y="21272"/>
                      <a:pt x="18272" y="4555"/>
                      <a:pt x="12532" y="896"/>
                    </a:cubicBezTo>
                    <a:cubicBezTo>
                      <a:pt x="11536" y="262"/>
                      <a:pt x="10473" y="0"/>
                      <a:pt x="93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8"/>
              <p:cNvSpPr/>
              <p:nvPr/>
            </p:nvSpPr>
            <p:spPr>
              <a:xfrm>
                <a:off x="19157" y="3035487"/>
                <a:ext cx="618077" cy="894631"/>
              </a:xfrm>
              <a:custGeom>
                <a:avLst/>
                <a:gdLst/>
                <a:ahLst/>
                <a:cxnLst/>
                <a:rect l="l" t="t" r="r" b="b"/>
                <a:pathLst>
                  <a:path w="12672" h="18342" extrusionOk="0">
                    <a:moveTo>
                      <a:pt x="12104" y="1"/>
                    </a:moveTo>
                    <a:cubicBezTo>
                      <a:pt x="11976" y="1"/>
                      <a:pt x="11847" y="59"/>
                      <a:pt x="11762" y="199"/>
                    </a:cubicBezTo>
                    <a:cubicBezTo>
                      <a:pt x="7902" y="6038"/>
                      <a:pt x="4043" y="11878"/>
                      <a:pt x="208" y="17743"/>
                    </a:cubicBezTo>
                    <a:cubicBezTo>
                      <a:pt x="1" y="18054"/>
                      <a:pt x="282" y="18341"/>
                      <a:pt x="568" y="18341"/>
                    </a:cubicBezTo>
                    <a:cubicBezTo>
                      <a:pt x="696" y="18341"/>
                      <a:pt x="824" y="18283"/>
                      <a:pt x="910" y="18144"/>
                    </a:cubicBezTo>
                    <a:cubicBezTo>
                      <a:pt x="4769" y="12304"/>
                      <a:pt x="8629" y="6464"/>
                      <a:pt x="12464" y="600"/>
                    </a:cubicBezTo>
                    <a:cubicBezTo>
                      <a:pt x="12671" y="288"/>
                      <a:pt x="12389" y="1"/>
                      <a:pt x="121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8"/>
              <p:cNvSpPr/>
              <p:nvPr/>
            </p:nvSpPr>
            <p:spPr>
              <a:xfrm>
                <a:off x="346482" y="2909747"/>
                <a:ext cx="95404" cy="452973"/>
              </a:xfrm>
              <a:custGeom>
                <a:avLst/>
                <a:gdLst/>
                <a:ahLst/>
                <a:cxnLst/>
                <a:rect l="l" t="t" r="r" b="b"/>
                <a:pathLst>
                  <a:path w="1956" h="9287" extrusionOk="0">
                    <a:moveTo>
                      <a:pt x="405" y="1"/>
                    </a:moveTo>
                    <a:cubicBezTo>
                      <a:pt x="195" y="1"/>
                      <a:pt x="1" y="133"/>
                      <a:pt x="38" y="396"/>
                    </a:cubicBezTo>
                    <a:cubicBezTo>
                      <a:pt x="389" y="3228"/>
                      <a:pt x="740" y="6060"/>
                      <a:pt x="1091" y="8892"/>
                    </a:cubicBezTo>
                    <a:cubicBezTo>
                      <a:pt x="1116" y="9155"/>
                      <a:pt x="1342" y="9287"/>
                      <a:pt x="1552" y="9287"/>
                    </a:cubicBezTo>
                    <a:cubicBezTo>
                      <a:pt x="1762" y="9287"/>
                      <a:pt x="1956" y="9155"/>
                      <a:pt x="1918" y="8892"/>
                    </a:cubicBezTo>
                    <a:cubicBezTo>
                      <a:pt x="1567" y="6060"/>
                      <a:pt x="1216" y="3228"/>
                      <a:pt x="866" y="396"/>
                    </a:cubicBezTo>
                    <a:cubicBezTo>
                      <a:pt x="840" y="133"/>
                      <a:pt x="615" y="1"/>
                      <a:pt x="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8"/>
              <p:cNvSpPr/>
              <p:nvPr/>
            </p:nvSpPr>
            <p:spPr>
              <a:xfrm>
                <a:off x="29887" y="3873528"/>
                <a:ext cx="735039" cy="664657"/>
              </a:xfrm>
              <a:custGeom>
                <a:avLst/>
                <a:gdLst/>
                <a:ahLst/>
                <a:cxnLst/>
                <a:rect l="l" t="t" r="r" b="b"/>
                <a:pathLst>
                  <a:path w="15070" h="13627" extrusionOk="0">
                    <a:moveTo>
                      <a:pt x="14449" y="1"/>
                    </a:moveTo>
                    <a:cubicBezTo>
                      <a:pt x="14357" y="1"/>
                      <a:pt x="14261" y="33"/>
                      <a:pt x="14174" y="109"/>
                    </a:cubicBezTo>
                    <a:cubicBezTo>
                      <a:pt x="9562" y="4395"/>
                      <a:pt x="4925" y="8656"/>
                      <a:pt x="314" y="12917"/>
                    </a:cubicBezTo>
                    <a:cubicBezTo>
                      <a:pt x="0" y="13210"/>
                      <a:pt x="300" y="13627"/>
                      <a:pt x="637" y="13627"/>
                    </a:cubicBezTo>
                    <a:cubicBezTo>
                      <a:pt x="731" y="13627"/>
                      <a:pt x="828" y="13595"/>
                      <a:pt x="915" y="13518"/>
                    </a:cubicBezTo>
                    <a:cubicBezTo>
                      <a:pt x="5527" y="9257"/>
                      <a:pt x="10138" y="4972"/>
                      <a:pt x="14775" y="711"/>
                    </a:cubicBezTo>
                    <a:cubicBezTo>
                      <a:pt x="15069" y="417"/>
                      <a:pt x="14781" y="1"/>
                      <a:pt x="144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8"/>
              <p:cNvSpPr/>
              <p:nvPr/>
            </p:nvSpPr>
            <p:spPr>
              <a:xfrm>
                <a:off x="380673" y="4535445"/>
                <a:ext cx="832394" cy="794301"/>
              </a:xfrm>
              <a:custGeom>
                <a:avLst/>
                <a:gdLst/>
                <a:ahLst/>
                <a:cxnLst/>
                <a:rect l="l" t="t" r="r" b="b"/>
                <a:pathLst>
                  <a:path w="17066" h="16285" extrusionOk="0">
                    <a:moveTo>
                      <a:pt x="16459" y="0"/>
                    </a:moveTo>
                    <a:cubicBezTo>
                      <a:pt x="16364" y="0"/>
                      <a:pt x="16266" y="36"/>
                      <a:pt x="16180" y="122"/>
                    </a:cubicBezTo>
                    <a:cubicBezTo>
                      <a:pt x="10891" y="5260"/>
                      <a:pt x="5578" y="10423"/>
                      <a:pt x="290" y="15586"/>
                    </a:cubicBezTo>
                    <a:cubicBezTo>
                      <a:pt x="0" y="15876"/>
                      <a:pt x="291" y="16285"/>
                      <a:pt x="612" y="16285"/>
                    </a:cubicBezTo>
                    <a:cubicBezTo>
                      <a:pt x="707" y="16285"/>
                      <a:pt x="805" y="16249"/>
                      <a:pt x="891" y="16163"/>
                    </a:cubicBezTo>
                    <a:cubicBezTo>
                      <a:pt x="6180" y="11025"/>
                      <a:pt x="11468" y="5862"/>
                      <a:pt x="16756" y="699"/>
                    </a:cubicBezTo>
                    <a:cubicBezTo>
                      <a:pt x="17065" y="409"/>
                      <a:pt x="16779" y="0"/>
                      <a:pt x="164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8"/>
              <p:cNvSpPr/>
              <p:nvPr/>
            </p:nvSpPr>
            <p:spPr>
              <a:xfrm>
                <a:off x="908217" y="4346103"/>
                <a:ext cx="55652" cy="463655"/>
              </a:xfrm>
              <a:custGeom>
                <a:avLst/>
                <a:gdLst/>
                <a:ahLst/>
                <a:cxnLst/>
                <a:rect l="l" t="t" r="r" b="b"/>
                <a:pathLst>
                  <a:path w="1141" h="9506" extrusionOk="0">
                    <a:moveTo>
                      <a:pt x="417" y="1"/>
                    </a:moveTo>
                    <a:cubicBezTo>
                      <a:pt x="207" y="1"/>
                      <a:pt x="0" y="132"/>
                      <a:pt x="0" y="395"/>
                    </a:cubicBezTo>
                    <a:cubicBezTo>
                      <a:pt x="100" y="3303"/>
                      <a:pt x="201" y="6210"/>
                      <a:pt x="301" y="9092"/>
                    </a:cubicBezTo>
                    <a:cubicBezTo>
                      <a:pt x="301" y="9368"/>
                      <a:pt x="514" y="9506"/>
                      <a:pt x="724" y="9506"/>
                    </a:cubicBezTo>
                    <a:cubicBezTo>
                      <a:pt x="934" y="9506"/>
                      <a:pt x="1141" y="9368"/>
                      <a:pt x="1128" y="9092"/>
                    </a:cubicBezTo>
                    <a:cubicBezTo>
                      <a:pt x="1028" y="6210"/>
                      <a:pt x="928" y="3303"/>
                      <a:pt x="852" y="395"/>
                    </a:cubicBezTo>
                    <a:cubicBezTo>
                      <a:pt x="840" y="132"/>
                      <a:pt x="627" y="1"/>
                      <a:pt x="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8"/>
              <p:cNvSpPr/>
              <p:nvPr/>
            </p:nvSpPr>
            <p:spPr>
              <a:xfrm>
                <a:off x="510657" y="4512130"/>
                <a:ext cx="205196" cy="538476"/>
              </a:xfrm>
              <a:custGeom>
                <a:avLst/>
                <a:gdLst/>
                <a:ahLst/>
                <a:cxnLst/>
                <a:rect l="l" t="t" r="r" b="b"/>
                <a:pathLst>
                  <a:path w="4207" h="11040" extrusionOk="0">
                    <a:moveTo>
                      <a:pt x="514" y="0"/>
                    </a:moveTo>
                    <a:cubicBezTo>
                      <a:pt x="259" y="0"/>
                      <a:pt x="0" y="208"/>
                      <a:pt x="106" y="525"/>
                    </a:cubicBezTo>
                    <a:cubicBezTo>
                      <a:pt x="1159" y="3934"/>
                      <a:pt x="2236" y="7342"/>
                      <a:pt x="3314" y="10751"/>
                    </a:cubicBezTo>
                    <a:cubicBezTo>
                      <a:pt x="3374" y="10951"/>
                      <a:pt x="3539" y="11040"/>
                      <a:pt x="3705" y="11040"/>
                    </a:cubicBezTo>
                    <a:cubicBezTo>
                      <a:pt x="3954" y="11040"/>
                      <a:pt x="4206" y="10841"/>
                      <a:pt x="4116" y="10525"/>
                    </a:cubicBezTo>
                    <a:cubicBezTo>
                      <a:pt x="3038" y="7117"/>
                      <a:pt x="1986" y="3708"/>
                      <a:pt x="908" y="300"/>
                    </a:cubicBezTo>
                    <a:cubicBezTo>
                      <a:pt x="848" y="91"/>
                      <a:pt x="682" y="0"/>
                      <a:pt x="5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8"/>
              <p:cNvSpPr/>
              <p:nvPr/>
            </p:nvSpPr>
            <p:spPr>
              <a:xfrm>
                <a:off x="1206472" y="4911982"/>
                <a:ext cx="661389" cy="425074"/>
              </a:xfrm>
              <a:custGeom>
                <a:avLst/>
                <a:gdLst/>
                <a:ahLst/>
                <a:cxnLst/>
                <a:rect l="l" t="t" r="r" b="b"/>
                <a:pathLst>
                  <a:path w="13560" h="8715" extrusionOk="0">
                    <a:moveTo>
                      <a:pt x="575" y="0"/>
                    </a:moveTo>
                    <a:cubicBezTo>
                      <a:pt x="217" y="0"/>
                      <a:pt x="0" y="544"/>
                      <a:pt x="376" y="773"/>
                    </a:cubicBezTo>
                    <a:cubicBezTo>
                      <a:pt x="4512" y="3405"/>
                      <a:pt x="8622" y="6037"/>
                      <a:pt x="12757" y="8643"/>
                    </a:cubicBezTo>
                    <a:cubicBezTo>
                      <a:pt x="12832" y="8693"/>
                      <a:pt x="12907" y="8715"/>
                      <a:pt x="12976" y="8715"/>
                    </a:cubicBezTo>
                    <a:cubicBezTo>
                      <a:pt x="13326" y="8715"/>
                      <a:pt x="13560" y="8171"/>
                      <a:pt x="13184" y="7941"/>
                    </a:cubicBezTo>
                    <a:cubicBezTo>
                      <a:pt x="9048" y="5310"/>
                      <a:pt x="4913" y="2678"/>
                      <a:pt x="803" y="72"/>
                    </a:cubicBezTo>
                    <a:cubicBezTo>
                      <a:pt x="723" y="22"/>
                      <a:pt x="646" y="0"/>
                      <a:pt x="5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8"/>
              <p:cNvSpPr/>
              <p:nvPr/>
            </p:nvSpPr>
            <p:spPr>
              <a:xfrm>
                <a:off x="1775425" y="4960269"/>
                <a:ext cx="233730" cy="345620"/>
              </a:xfrm>
              <a:custGeom>
                <a:avLst/>
                <a:gdLst/>
                <a:ahLst/>
                <a:cxnLst/>
                <a:rect l="l" t="t" r="r" b="b"/>
                <a:pathLst>
                  <a:path w="4792" h="7086" extrusionOk="0">
                    <a:moveTo>
                      <a:pt x="4219" y="1"/>
                    </a:moveTo>
                    <a:cubicBezTo>
                      <a:pt x="4089" y="1"/>
                      <a:pt x="3960" y="61"/>
                      <a:pt x="3874" y="210"/>
                    </a:cubicBezTo>
                    <a:cubicBezTo>
                      <a:pt x="2646" y="2290"/>
                      <a:pt x="1418" y="4370"/>
                      <a:pt x="190" y="6475"/>
                    </a:cubicBezTo>
                    <a:cubicBezTo>
                      <a:pt x="0" y="6786"/>
                      <a:pt x="274" y="7085"/>
                      <a:pt x="554" y="7085"/>
                    </a:cubicBezTo>
                    <a:cubicBezTo>
                      <a:pt x="679" y="7085"/>
                      <a:pt x="806" y="7024"/>
                      <a:pt x="892" y="6876"/>
                    </a:cubicBezTo>
                    <a:cubicBezTo>
                      <a:pt x="2120" y="4796"/>
                      <a:pt x="3373" y="2716"/>
                      <a:pt x="4601" y="611"/>
                    </a:cubicBezTo>
                    <a:cubicBezTo>
                      <a:pt x="4791" y="300"/>
                      <a:pt x="4505" y="1"/>
                      <a:pt x="4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8"/>
              <p:cNvSpPr/>
              <p:nvPr/>
            </p:nvSpPr>
            <p:spPr>
              <a:xfrm>
                <a:off x="316534" y="2877703"/>
                <a:ext cx="128425" cy="129595"/>
              </a:xfrm>
              <a:custGeom>
                <a:avLst/>
                <a:gdLst/>
                <a:ahLst/>
                <a:cxnLst/>
                <a:rect l="l" t="t" r="r" b="b"/>
                <a:pathLst>
                  <a:path w="2633" h="2657" extrusionOk="0">
                    <a:moveTo>
                      <a:pt x="1304" y="0"/>
                    </a:moveTo>
                    <a:cubicBezTo>
                      <a:pt x="577" y="0"/>
                      <a:pt x="1" y="602"/>
                      <a:pt x="1" y="1328"/>
                    </a:cubicBezTo>
                    <a:cubicBezTo>
                      <a:pt x="1" y="2055"/>
                      <a:pt x="577" y="2657"/>
                      <a:pt x="1304" y="2657"/>
                    </a:cubicBezTo>
                    <a:cubicBezTo>
                      <a:pt x="2056" y="2657"/>
                      <a:pt x="2632" y="2055"/>
                      <a:pt x="2632" y="1328"/>
                    </a:cubicBezTo>
                    <a:cubicBezTo>
                      <a:pt x="2632" y="602"/>
                      <a:pt x="2056" y="0"/>
                      <a:pt x="13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8"/>
              <p:cNvSpPr/>
              <p:nvPr/>
            </p:nvSpPr>
            <p:spPr>
              <a:xfrm>
                <a:off x="545140" y="2990127"/>
                <a:ext cx="129644" cy="129644"/>
              </a:xfrm>
              <a:custGeom>
                <a:avLst/>
                <a:gdLst/>
                <a:ahLst/>
                <a:cxnLst/>
                <a:rect l="l" t="t" r="r" b="b"/>
                <a:pathLst>
                  <a:path w="2658" h="2658" extrusionOk="0">
                    <a:moveTo>
                      <a:pt x="1329" y="1"/>
                    </a:moveTo>
                    <a:cubicBezTo>
                      <a:pt x="602" y="1"/>
                      <a:pt x="1" y="602"/>
                      <a:pt x="1" y="1329"/>
                    </a:cubicBezTo>
                    <a:cubicBezTo>
                      <a:pt x="1" y="2056"/>
                      <a:pt x="602" y="2657"/>
                      <a:pt x="1329" y="2657"/>
                    </a:cubicBezTo>
                    <a:cubicBezTo>
                      <a:pt x="2056" y="2657"/>
                      <a:pt x="2657" y="2056"/>
                      <a:pt x="2657" y="1329"/>
                    </a:cubicBezTo>
                    <a:cubicBezTo>
                      <a:pt x="2657" y="602"/>
                      <a:pt x="2056" y="1"/>
                      <a:pt x="13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8"/>
              <p:cNvSpPr/>
              <p:nvPr/>
            </p:nvSpPr>
            <p:spPr>
              <a:xfrm>
                <a:off x="667369" y="3831192"/>
                <a:ext cx="129644" cy="128376"/>
              </a:xfrm>
              <a:custGeom>
                <a:avLst/>
                <a:gdLst/>
                <a:ahLst/>
                <a:cxnLst/>
                <a:rect l="l" t="t" r="r" b="b"/>
                <a:pathLst>
                  <a:path w="2658" h="2632" extrusionOk="0">
                    <a:moveTo>
                      <a:pt x="1329" y="0"/>
                    </a:moveTo>
                    <a:cubicBezTo>
                      <a:pt x="602" y="0"/>
                      <a:pt x="1" y="576"/>
                      <a:pt x="1" y="1303"/>
                    </a:cubicBezTo>
                    <a:cubicBezTo>
                      <a:pt x="1" y="2055"/>
                      <a:pt x="602" y="2632"/>
                      <a:pt x="1329" y="2632"/>
                    </a:cubicBezTo>
                    <a:cubicBezTo>
                      <a:pt x="2056" y="2632"/>
                      <a:pt x="2657" y="2055"/>
                      <a:pt x="2657" y="1303"/>
                    </a:cubicBezTo>
                    <a:cubicBezTo>
                      <a:pt x="2657" y="576"/>
                      <a:pt x="2056" y="0"/>
                      <a:pt x="13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8"/>
              <p:cNvSpPr/>
              <p:nvPr/>
            </p:nvSpPr>
            <p:spPr>
              <a:xfrm>
                <a:off x="479148" y="4466819"/>
                <a:ext cx="129595" cy="129644"/>
              </a:xfrm>
              <a:custGeom>
                <a:avLst/>
                <a:gdLst/>
                <a:ahLst/>
                <a:cxnLst/>
                <a:rect l="l" t="t" r="r" b="b"/>
                <a:pathLst>
                  <a:path w="2657" h="2658" extrusionOk="0">
                    <a:moveTo>
                      <a:pt x="1328" y="1"/>
                    </a:moveTo>
                    <a:cubicBezTo>
                      <a:pt x="602" y="1"/>
                      <a:pt x="0" y="602"/>
                      <a:pt x="0" y="1329"/>
                    </a:cubicBezTo>
                    <a:cubicBezTo>
                      <a:pt x="0" y="2056"/>
                      <a:pt x="602" y="2657"/>
                      <a:pt x="1328" y="2657"/>
                    </a:cubicBezTo>
                    <a:cubicBezTo>
                      <a:pt x="2055" y="2657"/>
                      <a:pt x="2657" y="2056"/>
                      <a:pt x="2657" y="1329"/>
                    </a:cubicBezTo>
                    <a:cubicBezTo>
                      <a:pt x="2657" y="602"/>
                      <a:pt x="2055" y="1"/>
                      <a:pt x="13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8"/>
              <p:cNvSpPr/>
              <p:nvPr/>
            </p:nvSpPr>
            <p:spPr>
              <a:xfrm>
                <a:off x="861735" y="4299377"/>
                <a:ext cx="128425" cy="129595"/>
              </a:xfrm>
              <a:custGeom>
                <a:avLst/>
                <a:gdLst/>
                <a:ahLst/>
                <a:cxnLst/>
                <a:rect l="l" t="t" r="r" b="b"/>
                <a:pathLst>
                  <a:path w="2633" h="2657" extrusionOk="0">
                    <a:moveTo>
                      <a:pt x="1304" y="0"/>
                    </a:moveTo>
                    <a:cubicBezTo>
                      <a:pt x="577" y="0"/>
                      <a:pt x="1" y="602"/>
                      <a:pt x="1" y="1328"/>
                    </a:cubicBezTo>
                    <a:cubicBezTo>
                      <a:pt x="1" y="2055"/>
                      <a:pt x="577" y="2657"/>
                      <a:pt x="1304" y="2657"/>
                    </a:cubicBezTo>
                    <a:cubicBezTo>
                      <a:pt x="2031" y="2657"/>
                      <a:pt x="2632" y="2055"/>
                      <a:pt x="2632" y="1328"/>
                    </a:cubicBezTo>
                    <a:cubicBezTo>
                      <a:pt x="2632" y="602"/>
                      <a:pt x="2031" y="0"/>
                      <a:pt x="13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8"/>
              <p:cNvSpPr/>
              <p:nvPr/>
            </p:nvSpPr>
            <p:spPr>
              <a:xfrm>
                <a:off x="1125799" y="4487597"/>
                <a:ext cx="129644" cy="129644"/>
              </a:xfrm>
              <a:custGeom>
                <a:avLst/>
                <a:gdLst/>
                <a:ahLst/>
                <a:cxnLst/>
                <a:rect l="l" t="t" r="r" b="b"/>
                <a:pathLst>
                  <a:path w="2658" h="2658" extrusionOk="0">
                    <a:moveTo>
                      <a:pt x="1329" y="1"/>
                    </a:moveTo>
                    <a:cubicBezTo>
                      <a:pt x="602" y="1"/>
                      <a:pt x="0" y="602"/>
                      <a:pt x="0" y="1329"/>
                    </a:cubicBezTo>
                    <a:cubicBezTo>
                      <a:pt x="0" y="2056"/>
                      <a:pt x="602" y="2657"/>
                      <a:pt x="1329" y="2657"/>
                    </a:cubicBezTo>
                    <a:cubicBezTo>
                      <a:pt x="2056" y="2657"/>
                      <a:pt x="2657" y="2056"/>
                      <a:pt x="2657" y="1329"/>
                    </a:cubicBezTo>
                    <a:cubicBezTo>
                      <a:pt x="2657" y="602"/>
                      <a:pt x="2056" y="1"/>
                      <a:pt x="13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8"/>
              <p:cNvSpPr/>
              <p:nvPr/>
            </p:nvSpPr>
            <p:spPr>
              <a:xfrm>
                <a:off x="1177159" y="4870232"/>
                <a:ext cx="128376" cy="128376"/>
              </a:xfrm>
              <a:custGeom>
                <a:avLst/>
                <a:gdLst/>
                <a:ahLst/>
                <a:cxnLst/>
                <a:rect l="l" t="t" r="r" b="b"/>
                <a:pathLst>
                  <a:path w="2632" h="2632" extrusionOk="0">
                    <a:moveTo>
                      <a:pt x="1328" y="0"/>
                    </a:moveTo>
                    <a:cubicBezTo>
                      <a:pt x="602" y="0"/>
                      <a:pt x="0" y="577"/>
                      <a:pt x="0" y="1304"/>
                    </a:cubicBezTo>
                    <a:cubicBezTo>
                      <a:pt x="0" y="2056"/>
                      <a:pt x="602" y="2632"/>
                      <a:pt x="1328" y="2632"/>
                    </a:cubicBezTo>
                    <a:cubicBezTo>
                      <a:pt x="2055" y="2632"/>
                      <a:pt x="2632" y="2056"/>
                      <a:pt x="2632" y="1304"/>
                    </a:cubicBezTo>
                    <a:cubicBezTo>
                      <a:pt x="2632"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8"/>
              <p:cNvSpPr/>
              <p:nvPr/>
            </p:nvSpPr>
            <p:spPr>
              <a:xfrm>
                <a:off x="1905702" y="4920323"/>
                <a:ext cx="128425" cy="129644"/>
              </a:xfrm>
              <a:custGeom>
                <a:avLst/>
                <a:gdLst/>
                <a:ahLst/>
                <a:cxnLst/>
                <a:rect l="l" t="t" r="r" b="b"/>
                <a:pathLst>
                  <a:path w="2633" h="2658" extrusionOk="0">
                    <a:moveTo>
                      <a:pt x="1304" y="1"/>
                    </a:moveTo>
                    <a:cubicBezTo>
                      <a:pt x="577" y="1"/>
                      <a:pt x="0" y="602"/>
                      <a:pt x="0" y="1329"/>
                    </a:cubicBezTo>
                    <a:cubicBezTo>
                      <a:pt x="0" y="2056"/>
                      <a:pt x="577" y="2658"/>
                      <a:pt x="1304" y="2658"/>
                    </a:cubicBezTo>
                    <a:cubicBezTo>
                      <a:pt x="2056" y="2658"/>
                      <a:pt x="2632" y="2056"/>
                      <a:pt x="2632" y="1329"/>
                    </a:cubicBezTo>
                    <a:cubicBezTo>
                      <a:pt x="2632" y="602"/>
                      <a:pt x="2056" y="1"/>
                      <a:pt x="13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7" name="Google Shape;237;p8"/>
            <p:cNvGrpSpPr/>
            <p:nvPr/>
          </p:nvGrpSpPr>
          <p:grpSpPr>
            <a:xfrm>
              <a:off x="7706253" y="2495068"/>
              <a:ext cx="1774044" cy="3044536"/>
              <a:chOff x="7706253" y="2495068"/>
              <a:chExt cx="1774044" cy="3044536"/>
            </a:xfrm>
          </p:grpSpPr>
          <p:sp>
            <p:nvSpPr>
              <p:cNvPr id="238" name="Google Shape;238;p8"/>
              <p:cNvSpPr/>
              <p:nvPr/>
            </p:nvSpPr>
            <p:spPr>
              <a:xfrm>
                <a:off x="7706253" y="2495068"/>
                <a:ext cx="1774044" cy="3044536"/>
              </a:xfrm>
              <a:custGeom>
                <a:avLst/>
                <a:gdLst/>
                <a:ahLst/>
                <a:cxnLst/>
                <a:rect l="l" t="t" r="r" b="b"/>
                <a:pathLst>
                  <a:path w="36372" h="62420" extrusionOk="0">
                    <a:moveTo>
                      <a:pt x="0" y="0"/>
                    </a:moveTo>
                    <a:cubicBezTo>
                      <a:pt x="0" y="1"/>
                      <a:pt x="3960" y="9800"/>
                      <a:pt x="3860" y="26517"/>
                    </a:cubicBezTo>
                    <a:cubicBezTo>
                      <a:pt x="3759" y="43234"/>
                      <a:pt x="6466" y="59926"/>
                      <a:pt x="17118" y="62131"/>
                    </a:cubicBezTo>
                    <a:cubicBezTo>
                      <a:pt x="18054" y="62323"/>
                      <a:pt x="18979" y="62420"/>
                      <a:pt x="19884" y="62420"/>
                    </a:cubicBezTo>
                    <a:cubicBezTo>
                      <a:pt x="29278" y="62420"/>
                      <a:pt x="36371" y="51920"/>
                      <a:pt x="28095" y="27344"/>
                    </a:cubicBezTo>
                    <a:cubicBezTo>
                      <a:pt x="28095" y="27344"/>
                      <a:pt x="21730" y="8973"/>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8"/>
              <p:cNvSpPr/>
              <p:nvPr/>
            </p:nvSpPr>
            <p:spPr>
              <a:xfrm>
                <a:off x="8154469" y="2825124"/>
                <a:ext cx="1245762" cy="2535081"/>
              </a:xfrm>
              <a:custGeom>
                <a:avLst/>
                <a:gdLst/>
                <a:ahLst/>
                <a:cxnLst/>
                <a:rect l="l" t="t" r="r" b="b"/>
                <a:pathLst>
                  <a:path w="25541" h="51975" extrusionOk="0">
                    <a:moveTo>
                      <a:pt x="0" y="0"/>
                    </a:moveTo>
                    <a:cubicBezTo>
                      <a:pt x="1354" y="7519"/>
                      <a:pt x="2507" y="15038"/>
                      <a:pt x="2281" y="30301"/>
                    </a:cubicBezTo>
                    <a:cubicBezTo>
                      <a:pt x="2080" y="45539"/>
                      <a:pt x="7294" y="50878"/>
                      <a:pt x="14286" y="51905"/>
                    </a:cubicBezTo>
                    <a:cubicBezTo>
                      <a:pt x="14596" y="51952"/>
                      <a:pt x="14902" y="51975"/>
                      <a:pt x="15202" y="51975"/>
                    </a:cubicBezTo>
                    <a:cubicBezTo>
                      <a:pt x="21681" y="51975"/>
                      <a:pt x="25540" y="41223"/>
                      <a:pt x="20151" y="24863"/>
                    </a:cubicBezTo>
                    <a:cubicBezTo>
                      <a:pt x="14512" y="7745"/>
                      <a:pt x="1" y="1"/>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8"/>
              <p:cNvSpPr/>
              <p:nvPr/>
            </p:nvSpPr>
            <p:spPr>
              <a:xfrm>
                <a:off x="8314010" y="3060996"/>
                <a:ext cx="699872" cy="2183071"/>
              </a:xfrm>
              <a:custGeom>
                <a:avLst/>
                <a:gdLst/>
                <a:ahLst/>
                <a:cxnLst/>
                <a:rect l="l" t="t" r="r" b="b"/>
                <a:pathLst>
                  <a:path w="14349" h="44758" extrusionOk="0">
                    <a:moveTo>
                      <a:pt x="602" y="0"/>
                    </a:moveTo>
                    <a:cubicBezTo>
                      <a:pt x="301" y="0"/>
                      <a:pt x="0" y="302"/>
                      <a:pt x="213" y="603"/>
                    </a:cubicBezTo>
                    <a:cubicBezTo>
                      <a:pt x="6278" y="9174"/>
                      <a:pt x="9937" y="19200"/>
                      <a:pt x="11892" y="29450"/>
                    </a:cubicBezTo>
                    <a:cubicBezTo>
                      <a:pt x="12820" y="34312"/>
                      <a:pt x="13496" y="39375"/>
                      <a:pt x="13421" y="44363"/>
                    </a:cubicBezTo>
                    <a:cubicBezTo>
                      <a:pt x="13421" y="44626"/>
                      <a:pt x="13628" y="44757"/>
                      <a:pt x="13838" y="44757"/>
                    </a:cubicBezTo>
                    <a:cubicBezTo>
                      <a:pt x="14048" y="44757"/>
                      <a:pt x="14261" y="44626"/>
                      <a:pt x="14273" y="44363"/>
                    </a:cubicBezTo>
                    <a:cubicBezTo>
                      <a:pt x="14348" y="39651"/>
                      <a:pt x="13697" y="34864"/>
                      <a:pt x="12895" y="30227"/>
                    </a:cubicBezTo>
                    <a:cubicBezTo>
                      <a:pt x="11115" y="20227"/>
                      <a:pt x="7707" y="10403"/>
                      <a:pt x="2118" y="1906"/>
                    </a:cubicBezTo>
                    <a:cubicBezTo>
                      <a:pt x="1742" y="1305"/>
                      <a:pt x="1341" y="753"/>
                      <a:pt x="940" y="177"/>
                    </a:cubicBezTo>
                    <a:cubicBezTo>
                      <a:pt x="852" y="52"/>
                      <a:pt x="727" y="0"/>
                      <a:pt x="6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1" name="Google Shape;241;p8"/>
            <p:cNvGrpSpPr/>
            <p:nvPr/>
          </p:nvGrpSpPr>
          <p:grpSpPr>
            <a:xfrm>
              <a:off x="6335887" y="2865460"/>
              <a:ext cx="2515815" cy="3008588"/>
              <a:chOff x="6335887" y="2865460"/>
              <a:chExt cx="2515815" cy="3008588"/>
            </a:xfrm>
          </p:grpSpPr>
          <p:sp>
            <p:nvSpPr>
              <p:cNvPr id="242" name="Google Shape;242;p8"/>
              <p:cNvSpPr/>
              <p:nvPr/>
            </p:nvSpPr>
            <p:spPr>
              <a:xfrm>
                <a:off x="6335887" y="2865460"/>
                <a:ext cx="2515815" cy="3008588"/>
              </a:xfrm>
              <a:custGeom>
                <a:avLst/>
                <a:gdLst/>
                <a:ahLst/>
                <a:cxnLst/>
                <a:rect l="l" t="t" r="r" b="b"/>
                <a:pathLst>
                  <a:path w="51580" h="61683" extrusionOk="0">
                    <a:moveTo>
                      <a:pt x="6811" y="0"/>
                    </a:moveTo>
                    <a:cubicBezTo>
                      <a:pt x="6450" y="0"/>
                      <a:pt x="6092" y="72"/>
                      <a:pt x="5740" y="226"/>
                    </a:cubicBezTo>
                    <a:cubicBezTo>
                      <a:pt x="1" y="2732"/>
                      <a:pt x="7419" y="12757"/>
                      <a:pt x="10652" y="16843"/>
                    </a:cubicBezTo>
                    <a:cubicBezTo>
                      <a:pt x="13885" y="20903"/>
                      <a:pt x="14738" y="24136"/>
                      <a:pt x="12632" y="24136"/>
                    </a:cubicBezTo>
                    <a:cubicBezTo>
                      <a:pt x="11620" y="24136"/>
                      <a:pt x="10310" y="23643"/>
                      <a:pt x="9305" y="23643"/>
                    </a:cubicBezTo>
                    <a:cubicBezTo>
                      <a:pt x="8245" y="23643"/>
                      <a:pt x="7524" y="24191"/>
                      <a:pt x="7845" y="26442"/>
                    </a:cubicBezTo>
                    <a:cubicBezTo>
                      <a:pt x="8472" y="30828"/>
                      <a:pt x="13484" y="31981"/>
                      <a:pt x="15565" y="34587"/>
                    </a:cubicBezTo>
                    <a:cubicBezTo>
                      <a:pt x="17645" y="37194"/>
                      <a:pt x="19224" y="39274"/>
                      <a:pt x="15865" y="40026"/>
                    </a:cubicBezTo>
                    <a:cubicBezTo>
                      <a:pt x="12532" y="40752"/>
                      <a:pt x="14312" y="44086"/>
                      <a:pt x="21003" y="48372"/>
                    </a:cubicBezTo>
                    <a:cubicBezTo>
                      <a:pt x="27670" y="52657"/>
                      <a:pt x="25063" y="55164"/>
                      <a:pt x="20677" y="55464"/>
                    </a:cubicBezTo>
                    <a:cubicBezTo>
                      <a:pt x="16292" y="55790"/>
                      <a:pt x="21830" y="61204"/>
                      <a:pt x="34663" y="61630"/>
                    </a:cubicBezTo>
                    <a:cubicBezTo>
                      <a:pt x="35750" y="61666"/>
                      <a:pt x="36757" y="61682"/>
                      <a:pt x="37691" y="61682"/>
                    </a:cubicBezTo>
                    <a:cubicBezTo>
                      <a:pt x="47792" y="61682"/>
                      <a:pt x="49199" y="59750"/>
                      <a:pt x="49199" y="59750"/>
                    </a:cubicBezTo>
                    <a:cubicBezTo>
                      <a:pt x="49199" y="59750"/>
                      <a:pt x="51580" y="39600"/>
                      <a:pt x="46993" y="38547"/>
                    </a:cubicBezTo>
                    <a:cubicBezTo>
                      <a:pt x="46698" y="38481"/>
                      <a:pt x="46431" y="38450"/>
                      <a:pt x="46191" y="38450"/>
                    </a:cubicBezTo>
                    <a:cubicBezTo>
                      <a:pt x="43072" y="38450"/>
                      <a:pt x="44253" y="43605"/>
                      <a:pt x="42383" y="43605"/>
                    </a:cubicBezTo>
                    <a:cubicBezTo>
                      <a:pt x="42156" y="43605"/>
                      <a:pt x="41884" y="43529"/>
                      <a:pt x="41555" y="43359"/>
                    </a:cubicBezTo>
                    <a:cubicBezTo>
                      <a:pt x="38322" y="41680"/>
                      <a:pt x="39274" y="38146"/>
                      <a:pt x="40001" y="32707"/>
                    </a:cubicBezTo>
                    <a:cubicBezTo>
                      <a:pt x="40689" y="27557"/>
                      <a:pt x="38006" y="24002"/>
                      <a:pt x="36038" y="24002"/>
                    </a:cubicBezTo>
                    <a:cubicBezTo>
                      <a:pt x="35928" y="24002"/>
                      <a:pt x="35820" y="24013"/>
                      <a:pt x="35715" y="24036"/>
                    </a:cubicBezTo>
                    <a:cubicBezTo>
                      <a:pt x="33735" y="24462"/>
                      <a:pt x="37921" y="31028"/>
                      <a:pt x="33635" y="31454"/>
                    </a:cubicBezTo>
                    <a:cubicBezTo>
                      <a:pt x="33501" y="31468"/>
                      <a:pt x="33371" y="31474"/>
                      <a:pt x="33246" y="31474"/>
                    </a:cubicBezTo>
                    <a:cubicBezTo>
                      <a:pt x="29381" y="31474"/>
                      <a:pt x="29868" y="25206"/>
                      <a:pt x="29650" y="19549"/>
                    </a:cubicBezTo>
                    <a:cubicBezTo>
                      <a:pt x="29467" y="14216"/>
                      <a:pt x="24831" y="6603"/>
                      <a:pt x="21890" y="6603"/>
                    </a:cubicBezTo>
                    <a:cubicBezTo>
                      <a:pt x="21611" y="6603"/>
                      <a:pt x="21347" y="6672"/>
                      <a:pt x="21104" y="6817"/>
                    </a:cubicBezTo>
                    <a:cubicBezTo>
                      <a:pt x="18271" y="8472"/>
                      <a:pt x="25389" y="12757"/>
                      <a:pt x="21931" y="14838"/>
                    </a:cubicBezTo>
                    <a:cubicBezTo>
                      <a:pt x="21752" y="14947"/>
                      <a:pt x="21563" y="14999"/>
                      <a:pt x="21366" y="14999"/>
                    </a:cubicBezTo>
                    <a:cubicBezTo>
                      <a:pt x="18002" y="14999"/>
                      <a:pt x="12022" y="0"/>
                      <a:pt x="68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8"/>
              <p:cNvSpPr/>
              <p:nvPr/>
            </p:nvSpPr>
            <p:spPr>
              <a:xfrm>
                <a:off x="6749104" y="3350765"/>
                <a:ext cx="1980363" cy="2429824"/>
              </a:xfrm>
              <a:custGeom>
                <a:avLst/>
                <a:gdLst/>
                <a:ahLst/>
                <a:cxnLst/>
                <a:rect l="l" t="t" r="r" b="b"/>
                <a:pathLst>
                  <a:path w="40602" h="49817" extrusionOk="0">
                    <a:moveTo>
                      <a:pt x="3434" y="0"/>
                    </a:moveTo>
                    <a:cubicBezTo>
                      <a:pt x="3433" y="0"/>
                      <a:pt x="0" y="301"/>
                      <a:pt x="3759" y="5213"/>
                    </a:cubicBezTo>
                    <a:cubicBezTo>
                      <a:pt x="7519" y="10126"/>
                      <a:pt x="10952" y="15239"/>
                      <a:pt x="8772" y="16391"/>
                    </a:cubicBezTo>
                    <a:cubicBezTo>
                      <a:pt x="8282" y="16647"/>
                      <a:pt x="7644" y="16717"/>
                      <a:pt x="6979" y="16717"/>
                    </a:cubicBezTo>
                    <a:cubicBezTo>
                      <a:pt x="6190" y="16717"/>
                      <a:pt x="5362" y="16619"/>
                      <a:pt x="4697" y="16619"/>
                    </a:cubicBezTo>
                    <a:cubicBezTo>
                      <a:pt x="3396" y="16619"/>
                      <a:pt x="2715" y="16992"/>
                      <a:pt x="4160" y="19198"/>
                    </a:cubicBezTo>
                    <a:cubicBezTo>
                      <a:pt x="6992" y="23484"/>
                      <a:pt x="10226" y="22657"/>
                      <a:pt x="12205" y="26717"/>
                    </a:cubicBezTo>
                    <a:cubicBezTo>
                      <a:pt x="14185" y="30802"/>
                      <a:pt x="7719" y="31003"/>
                      <a:pt x="9799" y="34236"/>
                    </a:cubicBezTo>
                    <a:cubicBezTo>
                      <a:pt x="11905" y="37469"/>
                      <a:pt x="17845" y="38848"/>
                      <a:pt x="19298" y="42908"/>
                    </a:cubicBezTo>
                    <a:cubicBezTo>
                      <a:pt x="20777" y="46993"/>
                      <a:pt x="12306" y="45514"/>
                      <a:pt x="16065" y="47820"/>
                    </a:cubicBezTo>
                    <a:cubicBezTo>
                      <a:pt x="18297" y="49189"/>
                      <a:pt x="24948" y="49816"/>
                      <a:pt x="30424" y="49816"/>
                    </a:cubicBezTo>
                    <a:cubicBezTo>
                      <a:pt x="34170" y="49816"/>
                      <a:pt x="37365" y="49523"/>
                      <a:pt x="38221" y="48973"/>
                    </a:cubicBezTo>
                    <a:cubicBezTo>
                      <a:pt x="40301" y="47620"/>
                      <a:pt x="40602" y="32056"/>
                      <a:pt x="38847" y="31630"/>
                    </a:cubicBezTo>
                    <a:cubicBezTo>
                      <a:pt x="38790" y="31616"/>
                      <a:pt x="38733" y="31609"/>
                      <a:pt x="38675" y="31609"/>
                    </a:cubicBezTo>
                    <a:cubicBezTo>
                      <a:pt x="37155" y="31609"/>
                      <a:pt x="35192" y="36091"/>
                      <a:pt x="32609" y="36091"/>
                    </a:cubicBezTo>
                    <a:cubicBezTo>
                      <a:pt x="32198" y="36091"/>
                      <a:pt x="31771" y="35978"/>
                      <a:pt x="31328" y="35715"/>
                    </a:cubicBezTo>
                    <a:cubicBezTo>
                      <a:pt x="27970" y="33710"/>
                      <a:pt x="30075" y="28071"/>
                      <a:pt x="30075" y="24311"/>
                    </a:cubicBezTo>
                    <a:cubicBezTo>
                      <a:pt x="30075" y="21548"/>
                      <a:pt x="29669" y="19868"/>
                      <a:pt x="29006" y="19868"/>
                    </a:cubicBezTo>
                    <a:cubicBezTo>
                      <a:pt x="28767" y="19868"/>
                      <a:pt x="28494" y="20087"/>
                      <a:pt x="28196" y="20552"/>
                    </a:cubicBezTo>
                    <a:cubicBezTo>
                      <a:pt x="27340" y="21872"/>
                      <a:pt x="26029" y="24683"/>
                      <a:pt x="24252" y="24683"/>
                    </a:cubicBezTo>
                    <a:cubicBezTo>
                      <a:pt x="23635" y="24683"/>
                      <a:pt x="22961" y="24344"/>
                      <a:pt x="22231" y="23484"/>
                    </a:cubicBezTo>
                    <a:cubicBezTo>
                      <a:pt x="19424" y="20151"/>
                      <a:pt x="18672" y="12532"/>
                      <a:pt x="18797" y="8973"/>
                    </a:cubicBezTo>
                    <a:cubicBezTo>
                      <a:pt x="18887" y="5771"/>
                      <a:pt x="18126" y="3341"/>
                      <a:pt x="17060" y="3341"/>
                    </a:cubicBezTo>
                    <a:cubicBezTo>
                      <a:pt x="16940" y="3341"/>
                      <a:pt x="16818" y="3371"/>
                      <a:pt x="16692" y="3434"/>
                    </a:cubicBezTo>
                    <a:cubicBezTo>
                      <a:pt x="15560" y="4000"/>
                      <a:pt x="15532" y="8408"/>
                      <a:pt x="13784" y="8408"/>
                    </a:cubicBezTo>
                    <a:cubicBezTo>
                      <a:pt x="13596" y="8408"/>
                      <a:pt x="13389" y="8358"/>
                      <a:pt x="13158" y="8246"/>
                    </a:cubicBezTo>
                    <a:cubicBezTo>
                      <a:pt x="10752" y="7093"/>
                      <a:pt x="8346" y="201"/>
                      <a:pt x="34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8"/>
              <p:cNvSpPr/>
              <p:nvPr/>
            </p:nvSpPr>
            <p:spPr>
              <a:xfrm>
                <a:off x="6985611" y="3487333"/>
                <a:ext cx="1203865" cy="2225506"/>
              </a:xfrm>
              <a:custGeom>
                <a:avLst/>
                <a:gdLst/>
                <a:ahLst/>
                <a:cxnLst/>
                <a:rect l="l" t="t" r="r" b="b"/>
                <a:pathLst>
                  <a:path w="24682" h="45628" extrusionOk="0">
                    <a:moveTo>
                      <a:pt x="595" y="0"/>
                    </a:moveTo>
                    <a:cubicBezTo>
                      <a:pt x="288" y="0"/>
                      <a:pt x="0" y="426"/>
                      <a:pt x="289" y="734"/>
                    </a:cubicBezTo>
                    <a:cubicBezTo>
                      <a:pt x="6605" y="7601"/>
                      <a:pt x="11216" y="16022"/>
                      <a:pt x="15226" y="24393"/>
                    </a:cubicBezTo>
                    <a:cubicBezTo>
                      <a:pt x="18209" y="30634"/>
                      <a:pt x="20840" y="37025"/>
                      <a:pt x="23146" y="43516"/>
                    </a:cubicBezTo>
                    <a:cubicBezTo>
                      <a:pt x="23372" y="44118"/>
                      <a:pt x="23572" y="44744"/>
                      <a:pt x="23773" y="45346"/>
                    </a:cubicBezTo>
                    <a:cubicBezTo>
                      <a:pt x="23842" y="45543"/>
                      <a:pt x="24007" y="45628"/>
                      <a:pt x="24172" y="45628"/>
                    </a:cubicBezTo>
                    <a:cubicBezTo>
                      <a:pt x="24427" y="45628"/>
                      <a:pt x="24681" y="45425"/>
                      <a:pt x="24575" y="45120"/>
                    </a:cubicBezTo>
                    <a:cubicBezTo>
                      <a:pt x="23171" y="40860"/>
                      <a:pt x="21517" y="36674"/>
                      <a:pt x="19763" y="32539"/>
                    </a:cubicBezTo>
                    <a:cubicBezTo>
                      <a:pt x="16254" y="24168"/>
                      <a:pt x="12244" y="15947"/>
                      <a:pt x="7231" y="8378"/>
                    </a:cubicBezTo>
                    <a:cubicBezTo>
                      <a:pt x="5326" y="5471"/>
                      <a:pt x="3221" y="2689"/>
                      <a:pt x="865" y="133"/>
                    </a:cubicBezTo>
                    <a:cubicBezTo>
                      <a:pt x="784" y="39"/>
                      <a:pt x="689" y="0"/>
                      <a:pt x="5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5" name="Google Shape;245;p8"/>
            <p:cNvGrpSpPr/>
            <p:nvPr/>
          </p:nvGrpSpPr>
          <p:grpSpPr>
            <a:xfrm>
              <a:off x="5689236" y="4175880"/>
              <a:ext cx="2266428" cy="1679323"/>
              <a:chOff x="5689236" y="4175880"/>
              <a:chExt cx="2266428" cy="1679323"/>
            </a:xfrm>
          </p:grpSpPr>
          <p:sp>
            <p:nvSpPr>
              <p:cNvPr id="246" name="Google Shape;246;p8"/>
              <p:cNvSpPr/>
              <p:nvPr/>
            </p:nvSpPr>
            <p:spPr>
              <a:xfrm>
                <a:off x="5689236" y="4175880"/>
                <a:ext cx="2266428" cy="1679323"/>
              </a:xfrm>
              <a:custGeom>
                <a:avLst/>
                <a:gdLst/>
                <a:ahLst/>
                <a:cxnLst/>
                <a:rect l="l" t="t" r="r" b="b"/>
                <a:pathLst>
                  <a:path w="46467" h="34430" extrusionOk="0">
                    <a:moveTo>
                      <a:pt x="0" y="1"/>
                    </a:moveTo>
                    <a:lnTo>
                      <a:pt x="0" y="1"/>
                    </a:lnTo>
                    <a:cubicBezTo>
                      <a:pt x="2" y="6"/>
                      <a:pt x="10633" y="34430"/>
                      <a:pt x="31436" y="34430"/>
                    </a:cubicBezTo>
                    <a:cubicBezTo>
                      <a:pt x="35966" y="34430"/>
                      <a:pt x="40978" y="32798"/>
                      <a:pt x="46467" y="28823"/>
                    </a:cubicBezTo>
                    <a:cubicBezTo>
                      <a:pt x="46467" y="28823"/>
                      <a:pt x="36342" y="12933"/>
                      <a:pt x="18371" y="7093"/>
                    </a:cubicBezTo>
                    <a:cubicBezTo>
                      <a:pt x="433" y="1256"/>
                      <a:pt x="1" y="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8"/>
              <p:cNvSpPr/>
              <p:nvPr/>
            </p:nvSpPr>
            <p:spPr>
              <a:xfrm>
                <a:off x="5903161" y="4420386"/>
                <a:ext cx="1874033" cy="1281319"/>
              </a:xfrm>
              <a:custGeom>
                <a:avLst/>
                <a:gdLst/>
                <a:ahLst/>
                <a:cxnLst/>
                <a:rect l="l" t="t" r="r" b="b"/>
                <a:pathLst>
                  <a:path w="38422" h="26270" extrusionOk="0">
                    <a:moveTo>
                      <a:pt x="0" y="0"/>
                    </a:moveTo>
                    <a:lnTo>
                      <a:pt x="0" y="0"/>
                    </a:lnTo>
                    <a:cubicBezTo>
                      <a:pt x="8916" y="21722"/>
                      <a:pt x="20449" y="26270"/>
                      <a:pt x="28544" y="26270"/>
                    </a:cubicBezTo>
                    <a:cubicBezTo>
                      <a:pt x="34375" y="26270"/>
                      <a:pt x="38422" y="23910"/>
                      <a:pt x="38422" y="23910"/>
                    </a:cubicBezTo>
                    <a:cubicBezTo>
                      <a:pt x="37394" y="22331"/>
                      <a:pt x="33635" y="14812"/>
                      <a:pt x="21404" y="8872"/>
                    </a:cubicBezTo>
                    <a:cubicBezTo>
                      <a:pt x="9199" y="2908"/>
                      <a:pt x="1" y="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8"/>
              <p:cNvSpPr/>
              <p:nvPr/>
            </p:nvSpPr>
            <p:spPr>
              <a:xfrm>
                <a:off x="6052849" y="4583097"/>
                <a:ext cx="1630304" cy="1024324"/>
              </a:xfrm>
              <a:custGeom>
                <a:avLst/>
                <a:gdLst/>
                <a:ahLst/>
                <a:cxnLst/>
                <a:rect l="l" t="t" r="r" b="b"/>
                <a:pathLst>
                  <a:path w="33425" h="21001" extrusionOk="0">
                    <a:moveTo>
                      <a:pt x="602" y="1"/>
                    </a:moveTo>
                    <a:cubicBezTo>
                      <a:pt x="276" y="1"/>
                      <a:pt x="0" y="410"/>
                      <a:pt x="290" y="699"/>
                    </a:cubicBezTo>
                    <a:cubicBezTo>
                      <a:pt x="6656" y="6915"/>
                      <a:pt x="14049" y="12003"/>
                      <a:pt x="21919" y="16138"/>
                    </a:cubicBezTo>
                    <a:cubicBezTo>
                      <a:pt x="25403" y="17968"/>
                      <a:pt x="29012" y="19697"/>
                      <a:pt x="32746" y="20975"/>
                    </a:cubicBezTo>
                    <a:cubicBezTo>
                      <a:pt x="32795" y="20992"/>
                      <a:pt x="32841" y="21000"/>
                      <a:pt x="32885" y="21000"/>
                    </a:cubicBezTo>
                    <a:cubicBezTo>
                      <a:pt x="33285" y="21000"/>
                      <a:pt x="33424" y="20331"/>
                      <a:pt x="32972" y="20173"/>
                    </a:cubicBezTo>
                    <a:cubicBezTo>
                      <a:pt x="29313" y="18920"/>
                      <a:pt x="25754" y="17191"/>
                      <a:pt x="22345" y="15411"/>
                    </a:cubicBezTo>
                    <a:cubicBezTo>
                      <a:pt x="14526" y="11351"/>
                      <a:pt x="7207" y="6263"/>
                      <a:pt x="891" y="123"/>
                    </a:cubicBezTo>
                    <a:cubicBezTo>
                      <a:pt x="799" y="37"/>
                      <a:pt x="698" y="1"/>
                      <a:pt x="6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49" name="Google Shape;249;p8"/>
          <p:cNvSpPr/>
          <p:nvPr/>
        </p:nvSpPr>
        <p:spPr>
          <a:xfrm>
            <a:off x="-464433" y="478167"/>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8"/>
          <p:cNvSpPr/>
          <p:nvPr/>
        </p:nvSpPr>
        <p:spPr>
          <a:xfrm>
            <a:off x="11362036" y="2538266"/>
            <a:ext cx="1186179" cy="567511"/>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274146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80"/>
        <p:cNvGrpSpPr/>
        <p:nvPr/>
      </p:nvGrpSpPr>
      <p:grpSpPr>
        <a:xfrm>
          <a:off x="0" y="0"/>
          <a:ext cx="0" cy="0"/>
          <a:chOff x="0" y="0"/>
          <a:chExt cx="0" cy="0"/>
        </a:xfrm>
      </p:grpSpPr>
      <p:sp>
        <p:nvSpPr>
          <p:cNvPr id="381" name="Google Shape;381;p13"/>
          <p:cNvSpPr txBox="1">
            <a:spLocks noGrp="1"/>
          </p:cNvSpPr>
          <p:nvPr>
            <p:ph type="title"/>
          </p:nvPr>
        </p:nvSpPr>
        <p:spPr>
          <a:xfrm>
            <a:off x="2324467" y="20818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2" name="Google Shape;382;p13"/>
          <p:cNvSpPr txBox="1">
            <a:spLocks noGrp="1"/>
          </p:cNvSpPr>
          <p:nvPr>
            <p:ph type="subTitle" idx="1"/>
          </p:nvPr>
        </p:nvSpPr>
        <p:spPr>
          <a:xfrm>
            <a:off x="2324451" y="25848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3" name="Google Shape;383;p13"/>
          <p:cNvSpPr txBox="1">
            <a:spLocks noGrp="1"/>
          </p:cNvSpPr>
          <p:nvPr>
            <p:ph type="title" idx="2"/>
          </p:nvPr>
        </p:nvSpPr>
        <p:spPr>
          <a:xfrm>
            <a:off x="7352067" y="20818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4" name="Google Shape;384;p13"/>
          <p:cNvSpPr txBox="1">
            <a:spLocks noGrp="1"/>
          </p:cNvSpPr>
          <p:nvPr>
            <p:ph type="subTitle" idx="3"/>
          </p:nvPr>
        </p:nvSpPr>
        <p:spPr>
          <a:xfrm>
            <a:off x="7352076" y="25848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5" name="Google Shape;385;p13"/>
          <p:cNvSpPr txBox="1">
            <a:spLocks noGrp="1"/>
          </p:cNvSpPr>
          <p:nvPr>
            <p:ph type="title" idx="4"/>
          </p:nvPr>
        </p:nvSpPr>
        <p:spPr>
          <a:xfrm>
            <a:off x="2324467" y="40946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6" name="Google Shape;386;p13"/>
          <p:cNvSpPr txBox="1">
            <a:spLocks noGrp="1"/>
          </p:cNvSpPr>
          <p:nvPr>
            <p:ph type="subTitle" idx="5"/>
          </p:nvPr>
        </p:nvSpPr>
        <p:spPr>
          <a:xfrm>
            <a:off x="2324451" y="45976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7" name="Google Shape;387;p13"/>
          <p:cNvSpPr txBox="1">
            <a:spLocks noGrp="1"/>
          </p:cNvSpPr>
          <p:nvPr>
            <p:ph type="title" idx="6"/>
          </p:nvPr>
        </p:nvSpPr>
        <p:spPr>
          <a:xfrm>
            <a:off x="7352067" y="40946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8" name="Google Shape;388;p13"/>
          <p:cNvSpPr txBox="1">
            <a:spLocks noGrp="1"/>
          </p:cNvSpPr>
          <p:nvPr>
            <p:ph type="subTitle" idx="7"/>
          </p:nvPr>
        </p:nvSpPr>
        <p:spPr>
          <a:xfrm>
            <a:off x="7352076" y="45976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9" name="Google Shape;389;p13"/>
          <p:cNvSpPr txBox="1">
            <a:spLocks noGrp="1"/>
          </p:cNvSpPr>
          <p:nvPr>
            <p:ph type="title" idx="8" hasCustomPrompt="1"/>
          </p:nvPr>
        </p:nvSpPr>
        <p:spPr>
          <a:xfrm>
            <a:off x="1165633" y="2259800"/>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0" name="Google Shape;390;p13"/>
          <p:cNvSpPr txBox="1">
            <a:spLocks noGrp="1"/>
          </p:cNvSpPr>
          <p:nvPr>
            <p:ph type="title" idx="9" hasCustomPrompt="1"/>
          </p:nvPr>
        </p:nvSpPr>
        <p:spPr>
          <a:xfrm>
            <a:off x="6117000" y="2259800"/>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1" name="Google Shape;391;p13"/>
          <p:cNvSpPr txBox="1">
            <a:spLocks noGrp="1"/>
          </p:cNvSpPr>
          <p:nvPr>
            <p:ph type="title" idx="13" hasCustomPrompt="1"/>
          </p:nvPr>
        </p:nvSpPr>
        <p:spPr>
          <a:xfrm>
            <a:off x="1165633" y="4281833"/>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2" name="Google Shape;392;p13"/>
          <p:cNvSpPr txBox="1">
            <a:spLocks noGrp="1"/>
          </p:cNvSpPr>
          <p:nvPr>
            <p:ph type="title" idx="14" hasCustomPrompt="1"/>
          </p:nvPr>
        </p:nvSpPr>
        <p:spPr>
          <a:xfrm>
            <a:off x="6117000" y="4281833"/>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3" name="Google Shape;393;p13"/>
          <p:cNvSpPr txBox="1">
            <a:spLocks noGrp="1"/>
          </p:cNvSpPr>
          <p:nvPr>
            <p:ph type="title" idx="15"/>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94" name="Google Shape;394;p13"/>
          <p:cNvGrpSpPr/>
          <p:nvPr/>
        </p:nvGrpSpPr>
        <p:grpSpPr>
          <a:xfrm>
            <a:off x="0" y="5680701"/>
            <a:ext cx="12192000" cy="1183124"/>
            <a:chOff x="0" y="4260525"/>
            <a:chExt cx="9144000" cy="887343"/>
          </a:xfrm>
        </p:grpSpPr>
        <p:grpSp>
          <p:nvGrpSpPr>
            <p:cNvPr id="395" name="Google Shape;395;p13"/>
            <p:cNvGrpSpPr/>
            <p:nvPr/>
          </p:nvGrpSpPr>
          <p:grpSpPr>
            <a:xfrm>
              <a:off x="0" y="4260525"/>
              <a:ext cx="9144000" cy="887338"/>
              <a:chOff x="0" y="4260525"/>
              <a:chExt cx="9144000" cy="887338"/>
            </a:xfrm>
          </p:grpSpPr>
          <p:sp>
            <p:nvSpPr>
              <p:cNvPr id="396" name="Google Shape;396;p13"/>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3"/>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3"/>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3"/>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3"/>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3"/>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3"/>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3"/>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3"/>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3"/>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6" name="Google Shape;406;p13"/>
            <p:cNvGrpSpPr/>
            <p:nvPr/>
          </p:nvGrpSpPr>
          <p:grpSpPr>
            <a:xfrm>
              <a:off x="0" y="4571577"/>
              <a:ext cx="9144000" cy="576290"/>
              <a:chOff x="0" y="4571577"/>
              <a:chExt cx="9144000" cy="576290"/>
            </a:xfrm>
          </p:grpSpPr>
          <p:sp>
            <p:nvSpPr>
              <p:cNvPr id="407" name="Google Shape;407;p13"/>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3"/>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3"/>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3"/>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3"/>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3"/>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3"/>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3"/>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3"/>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3"/>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17" name="Google Shape;417;p13"/>
          <p:cNvSpPr/>
          <p:nvPr/>
        </p:nvSpPr>
        <p:spPr>
          <a:xfrm flipH="1">
            <a:off x="1165634" y="1183840"/>
            <a:ext cx="1094077" cy="346253"/>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8" name="Google Shape;418;p13"/>
          <p:cNvSpPr/>
          <p:nvPr/>
        </p:nvSpPr>
        <p:spPr>
          <a:xfrm flipH="1">
            <a:off x="223948" y="48203"/>
            <a:ext cx="1472685" cy="6135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9" name="Google Shape;419;p13"/>
          <p:cNvSpPr/>
          <p:nvPr/>
        </p:nvSpPr>
        <p:spPr>
          <a:xfrm>
            <a:off x="10796952" y="116802"/>
            <a:ext cx="1395049" cy="438981"/>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0" name="Google Shape;420;p13"/>
          <p:cNvSpPr/>
          <p:nvPr/>
        </p:nvSpPr>
        <p:spPr>
          <a:xfrm>
            <a:off x="10082426" y="904646"/>
            <a:ext cx="1743580" cy="611289"/>
          </a:xfrm>
          <a:custGeom>
            <a:avLst/>
            <a:gdLst/>
            <a:ahLst/>
            <a:cxnLst/>
            <a:rect l="l" t="t" r="r" b="b"/>
            <a:pathLst>
              <a:path w="35340" h="12876" extrusionOk="0">
                <a:moveTo>
                  <a:pt x="22643" y="1"/>
                </a:moveTo>
                <a:cubicBezTo>
                  <a:pt x="18871" y="1"/>
                  <a:pt x="16993" y="4655"/>
                  <a:pt x="16993" y="4655"/>
                </a:cubicBezTo>
                <a:cubicBezTo>
                  <a:pt x="16993" y="4655"/>
                  <a:pt x="16103" y="1985"/>
                  <a:pt x="13153" y="1985"/>
                </a:cubicBezTo>
                <a:cubicBezTo>
                  <a:pt x="12603" y="1985"/>
                  <a:pt x="11980" y="2078"/>
                  <a:pt x="11279" y="2299"/>
                </a:cubicBezTo>
                <a:cubicBezTo>
                  <a:pt x="6817" y="3702"/>
                  <a:pt x="8071" y="8564"/>
                  <a:pt x="8071" y="8564"/>
                </a:cubicBezTo>
                <a:cubicBezTo>
                  <a:pt x="8071" y="8564"/>
                  <a:pt x="6582" y="7635"/>
                  <a:pt x="4846" y="7635"/>
                </a:cubicBezTo>
                <a:cubicBezTo>
                  <a:pt x="3022" y="7635"/>
                  <a:pt x="925" y="8662"/>
                  <a:pt x="0" y="12875"/>
                </a:cubicBezTo>
                <a:lnTo>
                  <a:pt x="33685" y="12875"/>
                </a:lnTo>
                <a:cubicBezTo>
                  <a:pt x="33685" y="12875"/>
                  <a:pt x="35339" y="6415"/>
                  <a:pt x="31053" y="6415"/>
                </a:cubicBezTo>
                <a:cubicBezTo>
                  <a:pt x="30504" y="6415"/>
                  <a:pt x="29858" y="6521"/>
                  <a:pt x="29098" y="6760"/>
                </a:cubicBezTo>
                <a:cubicBezTo>
                  <a:pt x="29098" y="6760"/>
                  <a:pt x="28823" y="1597"/>
                  <a:pt x="24086" y="218"/>
                </a:cubicBezTo>
                <a:cubicBezTo>
                  <a:pt x="23578" y="68"/>
                  <a:pt x="23097" y="1"/>
                  <a:pt x="22643"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877699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73634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86AAF-E712-E39E-6121-6E3A0C76D59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7926C84-A0A9-CBC6-6949-9C5521075A0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40655731-225B-EA23-BFBA-36646B7462E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3D59756-4301-CDBD-17AE-832B7F7831FD}"/>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22/03/2024</a:t>
            </a:fld>
            <a:endParaRPr lang="vi-VN"/>
          </a:p>
        </p:txBody>
      </p:sp>
      <p:sp>
        <p:nvSpPr>
          <p:cNvPr id="6" name="Footer Placeholder 5">
            <a:extLst>
              <a:ext uri="{FF2B5EF4-FFF2-40B4-BE49-F238E27FC236}">
                <a16:creationId xmlns:a16="http://schemas.microsoft.com/office/drawing/2014/main" id="{7E768133-67A2-3E35-E6D1-A7FB1FDF970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CC4AB775-5EFF-1DFA-D36B-F894C8B8A644}"/>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28691272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3AD89-AFF4-4201-F3E7-5D893F48C08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083D01E-25E9-1A87-CB79-D78C2B54F8E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E7AE59-929B-08A0-E830-7BB1531491C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FA85638C-8985-50C2-BF14-82FDA809870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2F028E-E15D-1961-F187-07EFB38B7C9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893F1BEF-D740-F33F-F748-4018CD526285}"/>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22/03/2024</a:t>
            </a:fld>
            <a:endParaRPr lang="vi-VN"/>
          </a:p>
        </p:txBody>
      </p:sp>
      <p:sp>
        <p:nvSpPr>
          <p:cNvPr id="8" name="Footer Placeholder 7">
            <a:extLst>
              <a:ext uri="{FF2B5EF4-FFF2-40B4-BE49-F238E27FC236}">
                <a16:creationId xmlns:a16="http://schemas.microsoft.com/office/drawing/2014/main" id="{37C1F7E0-7DCB-E49A-FF38-FDB6F04D5E5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4D25AE1D-8AA5-33BE-2B0A-15276510AA13}"/>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2345764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3FD52-BDF3-3660-7358-8502D8F9A97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A7939AE2-5EC4-9824-2C5A-4E4AD49A9A5C}"/>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22/03/2024</a:t>
            </a:fld>
            <a:endParaRPr lang="vi-VN"/>
          </a:p>
        </p:txBody>
      </p:sp>
      <p:sp>
        <p:nvSpPr>
          <p:cNvPr id="4" name="Footer Placeholder 3">
            <a:extLst>
              <a:ext uri="{FF2B5EF4-FFF2-40B4-BE49-F238E27FC236}">
                <a16:creationId xmlns:a16="http://schemas.microsoft.com/office/drawing/2014/main" id="{A08FFA60-E561-0962-E95C-A6F0FC01382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32AFADCA-EC68-C726-6B80-0DC3465690CD}"/>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1874318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8B6057-379B-0EC7-4210-932097F67087}"/>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22/03/2024</a:t>
            </a:fld>
            <a:endParaRPr lang="vi-VN"/>
          </a:p>
        </p:txBody>
      </p:sp>
      <p:sp>
        <p:nvSpPr>
          <p:cNvPr id="3" name="Footer Placeholder 2">
            <a:extLst>
              <a:ext uri="{FF2B5EF4-FFF2-40B4-BE49-F238E27FC236}">
                <a16:creationId xmlns:a16="http://schemas.microsoft.com/office/drawing/2014/main" id="{6510DB26-82EF-875E-07F3-59CF687D76B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BD42FA7C-C447-BFD0-0F94-7EDCB1A62E7B}"/>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1466592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D7359-5D00-C460-4DBA-800F20C9ADB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932F091-B9F2-0F09-577F-683D45CD329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EEB479FB-8D28-5D7D-BEF8-8388F2FD10E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C6E578-375A-B694-CB6B-13A6D0872521}"/>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22/03/2024</a:t>
            </a:fld>
            <a:endParaRPr lang="vi-VN"/>
          </a:p>
        </p:txBody>
      </p:sp>
      <p:sp>
        <p:nvSpPr>
          <p:cNvPr id="6" name="Footer Placeholder 5">
            <a:extLst>
              <a:ext uri="{FF2B5EF4-FFF2-40B4-BE49-F238E27FC236}">
                <a16:creationId xmlns:a16="http://schemas.microsoft.com/office/drawing/2014/main" id="{7B79183F-C788-AD3A-3824-63510C9A5FE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0F36F619-61D7-FCDF-946F-9824CEFD6326}"/>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4128100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2F2F6-3F4C-7814-C54D-4B16EB2CD15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45EA53D3-9BA0-7FD8-1AF4-9638347CC0A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CDDD55FB-CB10-8219-9890-69CF13877C9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0068DA-C388-CFC5-D95B-562278EAC55C}"/>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22/03/2024</a:t>
            </a:fld>
            <a:endParaRPr lang="vi-VN"/>
          </a:p>
        </p:txBody>
      </p:sp>
      <p:sp>
        <p:nvSpPr>
          <p:cNvPr id="6" name="Footer Placeholder 5">
            <a:extLst>
              <a:ext uri="{FF2B5EF4-FFF2-40B4-BE49-F238E27FC236}">
                <a16:creationId xmlns:a16="http://schemas.microsoft.com/office/drawing/2014/main" id="{944C2636-A8B9-9CC9-6CD2-8CEF50290B3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23E90F1D-1AC2-AD99-593A-45395AD3FAAD}"/>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2971479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image" Target="../media/image5.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9000"/>
            <a:lum/>
          </a:blip>
          <a:srcRect/>
          <a:stretch>
            <a:fillRect t="-12000" b="-12000"/>
          </a:stretch>
        </a:blipFill>
        <a:effectLst/>
      </p:bgPr>
    </p:bg>
    <p:spTree>
      <p:nvGrpSpPr>
        <p:cNvPr id="1" name=""/>
        <p:cNvGrpSpPr/>
        <p:nvPr/>
      </p:nvGrpSpPr>
      <p:grpSpPr>
        <a:xfrm>
          <a:off x="0" y="0"/>
          <a:ext cx="0" cy="0"/>
          <a:chOff x="0" y="0"/>
          <a:chExt cx="0" cy="0"/>
        </a:xfrm>
      </p:grpSpPr>
      <p:sp>
        <p:nvSpPr>
          <p:cNvPr id="21" name="9Slide.vn - 2019">
            <a:extLst>
              <a:ext uri="{FF2B5EF4-FFF2-40B4-BE49-F238E27FC236}">
                <a16:creationId xmlns:a16="http://schemas.microsoft.com/office/drawing/2014/main" id="{A1219781-934A-4FA2-B869-6A34F913388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 name="Picture 2" descr="A pink background with white leaves and black text&#10;&#10;Description automatically generated">
            <a:extLst>
              <a:ext uri="{FF2B5EF4-FFF2-40B4-BE49-F238E27FC236}">
                <a16:creationId xmlns:a16="http://schemas.microsoft.com/office/drawing/2014/main" id="{20586742-40C4-0A36-450B-FCE09D2EC083}"/>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133600" y="228600"/>
            <a:ext cx="1847850" cy="1847850"/>
          </a:xfrm>
          <a:prstGeom prst="rect">
            <a:avLst/>
          </a:prstGeom>
        </p:spPr>
      </p:pic>
    </p:spTree>
    <p:extLst>
      <p:ext uri="{BB962C8B-B14F-4D97-AF65-F5344CB8AC3E}">
        <p14:creationId xmlns:p14="http://schemas.microsoft.com/office/powerpoint/2010/main" val="18953396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 name="9Slide.vn - 2019">
            <a:extLst>
              <a:ext uri="{FF2B5EF4-FFF2-40B4-BE49-F238E27FC236}">
                <a16:creationId xmlns:a16="http://schemas.microsoft.com/office/drawing/2014/main" id="{EF74FCA9-8118-4B1C-8A0D-A008DD5B664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58516786-0820-602F-19EF-3222EDB835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CAFBB41-55DE-2552-3BBD-7669F1DA4F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E4AC8A-2AE7-C450-718E-20487F625A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D8FDC3-6C4E-4504-8AB1-FE78DCA53D9C}" type="datetimeFigureOut">
              <a:rPr lang="en-US" smtClean="0"/>
              <a:t>22/03/2024</a:t>
            </a:fld>
            <a:endParaRPr lang="en-US"/>
          </a:p>
        </p:txBody>
      </p:sp>
      <p:sp>
        <p:nvSpPr>
          <p:cNvPr id="5" name="Footer Placeholder 4">
            <a:extLst>
              <a:ext uri="{FF2B5EF4-FFF2-40B4-BE49-F238E27FC236}">
                <a16:creationId xmlns:a16="http://schemas.microsoft.com/office/drawing/2014/main" id="{3ECB34B7-2BF6-1353-08DD-E88745762A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58E7746-E62D-6194-6450-CF377BC9AE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44261E-6ADF-4A67-9737-2F66392855F2}" type="slidenum">
              <a:rPr lang="en-US" smtClean="0"/>
              <a:t>‹#›</a:t>
            </a:fld>
            <a:endParaRPr lang="en-US"/>
          </a:p>
        </p:txBody>
      </p:sp>
      <p:pic>
        <p:nvPicPr>
          <p:cNvPr id="7" name="Picture 6" descr="A pink background with white leaves and black text&#10;&#10;Description automatically generated">
            <a:extLst>
              <a:ext uri="{FF2B5EF4-FFF2-40B4-BE49-F238E27FC236}">
                <a16:creationId xmlns:a16="http://schemas.microsoft.com/office/drawing/2014/main" id="{98D9E7BE-3271-368D-431E-248A9E973CE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133600" y="228600"/>
            <a:ext cx="1847850" cy="1847850"/>
          </a:xfrm>
          <a:prstGeom prst="rect">
            <a:avLst/>
          </a:prstGeom>
        </p:spPr>
      </p:pic>
    </p:spTree>
    <p:extLst>
      <p:ext uri="{BB962C8B-B14F-4D97-AF65-F5344CB8AC3E}">
        <p14:creationId xmlns:p14="http://schemas.microsoft.com/office/powerpoint/2010/main" val="267792523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8"/>
          <a:stretch>
            <a:fillRect/>
          </a:stretch>
        </a:blip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651581CA-C051-4D9F-ABBC-0E6B71FC28F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2024/3/22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41721599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9.svg"/><Relationship Id="rId10" Type="http://schemas.openxmlformats.org/officeDocument/2006/relationships/image" Target="../media/image14.svg"/><Relationship Id="rId4" Type="http://schemas.openxmlformats.org/officeDocument/2006/relationships/image" Target="../media/image7.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2.png"/><Relationship Id="rId1" Type="http://schemas.openxmlformats.org/officeDocument/2006/relationships/slideLayout" Target="../slideLayouts/slideLayout18.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8.xml"/><Relationship Id="rId6" Type="http://schemas.openxmlformats.org/officeDocument/2006/relationships/image" Target="../media/image25.png"/><Relationship Id="rId5" Type="http://schemas.openxmlformats.org/officeDocument/2006/relationships/image" Target="../media/image22.png"/><Relationship Id="rId4" Type="http://schemas.openxmlformats.org/officeDocument/2006/relationships/image" Target="../media/image9.svg"/></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customXml" Target="../ink/ink1.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15.png"/><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5.pn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notesSlide" Target="../notesSlides/notesSlide6.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15.png"/><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40.png"/><Relationship Id="rId5" Type="http://schemas.openxmlformats.org/officeDocument/2006/relationships/image" Target="../media/image15.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15.png"/><Relationship Id="rId5" Type="http://schemas.openxmlformats.org/officeDocument/2006/relationships/image" Target="../media/image41.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15.png"/><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3.png"/><Relationship Id="rId1" Type="http://schemas.openxmlformats.org/officeDocument/2006/relationships/slideLayout" Target="../slideLayouts/slideLayout18.xml"/><Relationship Id="rId5" Type="http://schemas.openxmlformats.org/officeDocument/2006/relationships/image" Target="../media/image47.sv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microsoft.com/office/2007/relationships/media" Target="../media/media13.wav"/><Relationship Id="rId7" Type="http://schemas.openxmlformats.org/officeDocument/2006/relationships/image" Target="../media/image15.png"/><Relationship Id="rId2" Type="http://schemas.openxmlformats.org/officeDocument/2006/relationships/video" Target="../media/media12.mp4"/><Relationship Id="rId1" Type="http://schemas.microsoft.com/office/2007/relationships/media" Target="../media/media12.mp4"/><Relationship Id="rId6" Type="http://schemas.openxmlformats.org/officeDocument/2006/relationships/image" Target="../media/image46.png"/><Relationship Id="rId5" Type="http://schemas.openxmlformats.org/officeDocument/2006/relationships/slideLayout" Target="../slideLayouts/slideLayout13.xml"/><Relationship Id="rId4" Type="http://schemas.openxmlformats.org/officeDocument/2006/relationships/audio" Target="../media/media13.wav"/></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40.png"/><Relationship Id="rId5" Type="http://schemas.openxmlformats.org/officeDocument/2006/relationships/image" Target="../media/image15.png"/><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media" Target="../media/media3.wav"/><Relationship Id="rId7" Type="http://schemas.openxmlformats.org/officeDocument/2006/relationships/image" Target="../media/image16.gif"/><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notesSlide" Target="../notesSlides/notesSlide2.xml"/><Relationship Id="rId5" Type="http://schemas.openxmlformats.org/officeDocument/2006/relationships/slideLayout" Target="../slideLayouts/slideLayout29.xml"/><Relationship Id="rId4" Type="http://schemas.openxmlformats.org/officeDocument/2006/relationships/audio" Target="../media/media3.wav"/><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media" Target="../media/media2.m4a"/><Relationship Id="rId7" Type="http://schemas.openxmlformats.org/officeDocument/2006/relationships/image" Target="../media/image16.gif"/><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notesSlide" Target="../notesSlides/notesSlide3.xml"/><Relationship Id="rId5" Type="http://schemas.openxmlformats.org/officeDocument/2006/relationships/slideLayout" Target="../slideLayouts/slideLayout29.xml"/><Relationship Id="rId4" Type="http://schemas.openxmlformats.org/officeDocument/2006/relationships/audio" Target="../media/media2.m4a"/><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9.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8.xml"/><Relationship Id="rId5" Type="http://schemas.openxmlformats.org/officeDocument/2006/relationships/image" Target="../media/image22.png"/><Relationship Id="rId4" Type="http://schemas.openxmlformats.org/officeDocument/2006/relationships/image" Target="../media/image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E6115A1D-93F6-440C-8087-EC29AAD20D0D}"/>
              </a:ext>
            </a:extLst>
          </p:cNvPr>
          <p:cNvPicPr>
            <a:picLocks noChangeAspect="1"/>
          </p:cNvPicPr>
          <p:nvPr/>
        </p:nvPicPr>
        <p:blipFill>
          <a:blip r:embed="rId3"/>
          <a:srcRect/>
          <a:stretch>
            <a:fillRect/>
          </a:stretch>
        </p:blipFill>
        <p:spPr>
          <a:xfrm>
            <a:off x="0" y="6440"/>
            <a:ext cx="12206072" cy="6779456"/>
          </a:xfrm>
          <a:prstGeom prst="rect">
            <a:avLst/>
          </a:prstGeom>
        </p:spPr>
      </p:pic>
      <p:pic>
        <p:nvPicPr>
          <p:cNvPr id="5" name="Picture 12">
            <a:extLst>
              <a:ext uri="{FF2B5EF4-FFF2-40B4-BE49-F238E27FC236}">
                <a16:creationId xmlns:a16="http://schemas.microsoft.com/office/drawing/2014/main" id="{066F4DBE-C54D-4BCB-900E-690461B69C3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16275" y="5388434"/>
            <a:ext cx="6817509" cy="2059623"/>
          </a:xfrm>
          <a:prstGeom prst="rect">
            <a:avLst/>
          </a:prstGeom>
        </p:spPr>
      </p:pic>
      <p:pic>
        <p:nvPicPr>
          <p:cNvPr id="6" name="Picture 9">
            <a:extLst>
              <a:ext uri="{FF2B5EF4-FFF2-40B4-BE49-F238E27FC236}">
                <a16:creationId xmlns:a16="http://schemas.microsoft.com/office/drawing/2014/main" id="{C6C7F2EE-2330-4F28-BD23-E5065943504F}"/>
              </a:ext>
            </a:extLst>
          </p:cNvPr>
          <p:cNvPicPr>
            <a:picLocks noChangeAspect="1"/>
          </p:cNvPicPr>
          <p:nvPr/>
        </p:nvPicPr>
        <p:blipFill>
          <a:blip r:embed="rId6"/>
          <a:srcRect/>
          <a:stretch>
            <a:fillRect/>
          </a:stretch>
        </p:blipFill>
        <p:spPr>
          <a:xfrm>
            <a:off x="1788530" y="3083521"/>
            <a:ext cx="2252026" cy="3939405"/>
          </a:xfrm>
          <a:prstGeom prst="rect">
            <a:avLst/>
          </a:prstGeom>
        </p:spPr>
      </p:pic>
      <p:sp>
        <p:nvSpPr>
          <p:cNvPr id="9" name="任意多边形: 形状 59">
            <a:extLst>
              <a:ext uri="{FF2B5EF4-FFF2-40B4-BE49-F238E27FC236}">
                <a16:creationId xmlns:a16="http://schemas.microsoft.com/office/drawing/2014/main" id="{61261F49-5EFE-461F-8790-5EDA92EEC4CA}"/>
              </a:ext>
            </a:extLst>
          </p:cNvPr>
          <p:cNvSpPr/>
          <p:nvPr/>
        </p:nvSpPr>
        <p:spPr>
          <a:xfrm>
            <a:off x="3751728" y="72104"/>
            <a:ext cx="8516043" cy="6680604"/>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alpha val="81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0" name="Picture 8">
            <a:extLst>
              <a:ext uri="{FF2B5EF4-FFF2-40B4-BE49-F238E27FC236}">
                <a16:creationId xmlns:a16="http://schemas.microsoft.com/office/drawing/2014/main" id="{FD2E867E-C5AB-4D11-9EA8-B17CB5E69E0D}"/>
              </a:ext>
            </a:extLst>
          </p:cNvPr>
          <p:cNvPicPr>
            <a:picLocks noChangeAspect="1"/>
          </p:cNvPicPr>
          <p:nvPr/>
        </p:nvPicPr>
        <p:blipFill>
          <a:blip r:embed="rId7"/>
          <a:srcRect/>
          <a:stretch>
            <a:fillRect/>
          </a:stretch>
        </p:blipFill>
        <p:spPr>
          <a:xfrm>
            <a:off x="3856750" y="3025934"/>
            <a:ext cx="1874500" cy="3939404"/>
          </a:xfrm>
          <a:prstGeom prst="rect">
            <a:avLst/>
          </a:prstGeom>
        </p:spPr>
      </p:pic>
      <p:pic>
        <p:nvPicPr>
          <p:cNvPr id="11" name="Picture 10">
            <a:extLst>
              <a:ext uri="{FF2B5EF4-FFF2-40B4-BE49-F238E27FC236}">
                <a16:creationId xmlns:a16="http://schemas.microsoft.com/office/drawing/2014/main" id="{F3C93B3F-0AA6-49A8-97DC-7F1ABB5EB180}"/>
              </a:ext>
            </a:extLst>
          </p:cNvPr>
          <p:cNvPicPr>
            <a:picLocks noChangeAspect="1"/>
          </p:cNvPicPr>
          <p:nvPr/>
        </p:nvPicPr>
        <p:blipFill>
          <a:blip r:embed="rId8"/>
          <a:stretch>
            <a:fillRect/>
          </a:stretch>
        </p:blipFill>
        <p:spPr>
          <a:xfrm>
            <a:off x="5225899" y="1860848"/>
            <a:ext cx="5775785" cy="1059209"/>
          </a:xfrm>
          <a:prstGeom prst="rect">
            <a:avLst/>
          </a:prstGeom>
        </p:spPr>
      </p:pic>
      <p:sp>
        <p:nvSpPr>
          <p:cNvPr id="3" name="TextBox 2">
            <a:extLst>
              <a:ext uri="{FF2B5EF4-FFF2-40B4-BE49-F238E27FC236}">
                <a16:creationId xmlns:a16="http://schemas.microsoft.com/office/drawing/2014/main" id="{B27B98B3-78D5-AB31-CD0D-ED8C55ED507C}"/>
              </a:ext>
            </a:extLst>
          </p:cNvPr>
          <p:cNvSpPr txBox="1"/>
          <p:nvPr/>
        </p:nvSpPr>
        <p:spPr>
          <a:xfrm>
            <a:off x="5731250" y="3237688"/>
            <a:ext cx="5775785" cy="646331"/>
          </a:xfrm>
          <a:prstGeom prst="rect">
            <a:avLst/>
          </a:prstGeom>
          <a:noFill/>
        </p:spPr>
        <p:txBody>
          <a:bodyPr wrap="square" rtlCol="0">
            <a:spAutoFit/>
          </a:bodyPr>
          <a:lstStyle/>
          <a:p>
            <a:r>
              <a:rPr lang="en-US" sz="3600" b="1" i="1">
                <a:solidFill>
                  <a:srgbClr val="0070C0"/>
                </a:solidFill>
                <a:latin typeface="Times New Roman" panose="02020603050405020304" pitchFamily="18" charset="0"/>
                <a:cs typeface="Times New Roman" panose="02020603050405020304" pitchFamily="18" charset="0"/>
              </a:rPr>
              <a:t>BÀI 11: LÀM ĐÈN LỒNG</a:t>
            </a:r>
            <a:endParaRPr lang="en-US" sz="3600" b="1" i="1" dirty="0">
              <a:solidFill>
                <a:srgbClr val="0070C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42ACEB81-8868-1A89-6908-3DA7D2DE3340}"/>
              </a:ext>
            </a:extLst>
          </p:cNvPr>
          <p:cNvSpPr txBox="1"/>
          <p:nvPr/>
        </p:nvSpPr>
        <p:spPr>
          <a:xfrm>
            <a:off x="7435135" y="4025971"/>
            <a:ext cx="1533525" cy="523220"/>
          </a:xfrm>
          <a:prstGeom prst="rect">
            <a:avLst/>
          </a:prstGeom>
          <a:noFill/>
        </p:spPr>
        <p:txBody>
          <a:bodyPr wrap="square" rtlCol="0">
            <a:spAutoFit/>
          </a:bodyPr>
          <a:lstStyle/>
          <a:p>
            <a:r>
              <a:rPr lang="en-US" sz="2800" b="1" i="1" dirty="0">
                <a:solidFill>
                  <a:srgbClr val="0070C0"/>
                </a:solidFill>
              </a:rPr>
              <a:t>(</a:t>
            </a:r>
            <a:r>
              <a:rPr lang="en-US" sz="2800" b="1" i="1" err="1">
                <a:solidFill>
                  <a:srgbClr val="0070C0"/>
                </a:solidFill>
              </a:rPr>
              <a:t>Tiết</a:t>
            </a:r>
            <a:r>
              <a:rPr lang="en-US" sz="2800" b="1" i="1">
                <a:solidFill>
                  <a:srgbClr val="0070C0"/>
                </a:solidFill>
              </a:rPr>
              <a:t> 1)</a:t>
            </a:r>
            <a:endParaRPr lang="en-US" sz="2800" b="1" i="1" dirty="0">
              <a:solidFill>
                <a:srgbClr val="0070C0"/>
              </a:solidFill>
            </a:endParaRPr>
          </a:p>
        </p:txBody>
      </p:sp>
      <p:sp>
        <p:nvSpPr>
          <p:cNvPr id="13" name="TextBox 12">
            <a:extLst>
              <a:ext uri="{FF2B5EF4-FFF2-40B4-BE49-F238E27FC236}">
                <a16:creationId xmlns:a16="http://schemas.microsoft.com/office/drawing/2014/main" id="{13087CE3-D8FB-8B6E-019D-273DE1BDAC70}"/>
              </a:ext>
            </a:extLst>
          </p:cNvPr>
          <p:cNvSpPr txBox="1"/>
          <p:nvPr/>
        </p:nvSpPr>
        <p:spPr>
          <a:xfrm>
            <a:off x="2914543" y="685400"/>
            <a:ext cx="9658457" cy="584775"/>
          </a:xfrm>
          <a:prstGeom prst="rect">
            <a:avLst/>
          </a:prstGeom>
          <a:noFill/>
        </p:spPr>
        <p:txBody>
          <a:bodyPr wrap="square">
            <a:spAutoFit/>
          </a:bodyPr>
          <a:lstStyle/>
          <a:p>
            <a:pPr algn="ctr"/>
            <a:r>
              <a:rPr lang="en-US" sz="3200" kern="10" smtClean="0">
                <a:ln w="9525">
                  <a:round/>
                  <a:headEnd/>
                  <a:tailEnd/>
                </a:ln>
                <a:solidFill>
                  <a:srgbClr val="FF0066"/>
                </a:solidFill>
                <a:latin typeface="Times New Roman" panose="02020603050405020304" pitchFamily="18" charset="0"/>
                <a:cs typeface="Times New Roman" panose="02020603050405020304" pitchFamily="18" charset="0"/>
              </a:rPr>
              <a:t>TRƯỜNG TH XÃ ĐỐC TÍN</a:t>
            </a:r>
            <a:r>
              <a:rPr lang="en-US" sz="1400" kern="10" smtClean="0">
                <a:ln w="9525">
                  <a:round/>
                  <a:headEnd/>
                  <a:tailEnd/>
                </a:ln>
                <a:solidFill>
                  <a:srgbClr val="FFFFFF"/>
                </a:solidFill>
                <a:latin typeface="Times New Roman" panose="02020603050405020304" pitchFamily="18" charset="0"/>
                <a:cs typeface="Times New Roman" panose="02020603050405020304" pitchFamily="18" charset="0"/>
              </a:rPr>
              <a:t>4A1T</a:t>
            </a:r>
            <a:endParaRPr lang="en-US" sz="1400" kern="10">
              <a:ln w="9525">
                <a:round/>
                <a:headEnd/>
                <a:tailEnd/>
              </a:ln>
              <a:solidFill>
                <a:srgbClr val="FFFFFF"/>
              </a:solidFill>
              <a:latin typeface="Times New Roman" panose="02020603050405020304" pitchFamily="18" charset="0"/>
              <a:cs typeface="Times New Roman" panose="02020603050405020304" pitchFamily="18" charset="0"/>
            </a:endParaRPr>
          </a:p>
        </p:txBody>
      </p:sp>
      <p:pic>
        <p:nvPicPr>
          <p:cNvPr id="7" name="Picture 15">
            <a:extLst>
              <a:ext uri="{FF2B5EF4-FFF2-40B4-BE49-F238E27FC236}">
                <a16:creationId xmlns:a16="http://schemas.microsoft.com/office/drawing/2014/main" id="{EB3E93CB-A219-4E07-BD71-24416E1784C6}"/>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069150" y="2621033"/>
            <a:ext cx="4137237" cy="4137237"/>
          </a:xfrm>
          <a:prstGeom prst="rect">
            <a:avLst/>
          </a:prstGeom>
        </p:spPr>
      </p:pic>
      <p:sp>
        <p:nvSpPr>
          <p:cNvPr id="15" name="TextBox 14">
            <a:extLst>
              <a:ext uri="{FF2B5EF4-FFF2-40B4-BE49-F238E27FC236}">
                <a16:creationId xmlns:a16="http://schemas.microsoft.com/office/drawing/2014/main" id="{4090C886-25DB-B3FB-66A8-BAD698A76E2A}"/>
              </a:ext>
            </a:extLst>
          </p:cNvPr>
          <p:cNvSpPr txBox="1"/>
          <p:nvPr/>
        </p:nvSpPr>
        <p:spPr>
          <a:xfrm>
            <a:off x="3924562" y="2001569"/>
            <a:ext cx="1533525" cy="707886"/>
          </a:xfrm>
          <a:prstGeom prst="rect">
            <a:avLst/>
          </a:prstGeom>
          <a:noFill/>
        </p:spPr>
        <p:txBody>
          <a:bodyPr wrap="square" rtlCol="0">
            <a:spAutoFit/>
          </a:bodyPr>
          <a:lstStyle/>
          <a:p>
            <a:r>
              <a:rPr lang="en-US" sz="4000" b="1" i="1">
                <a:solidFill>
                  <a:srgbClr val="0070C0"/>
                </a:solidFill>
              </a:rPr>
              <a:t>MÔN:</a:t>
            </a:r>
            <a:endParaRPr lang="en-US" sz="4000" b="1" i="1" dirty="0">
              <a:solidFill>
                <a:srgbClr val="0070C0"/>
              </a:solidFill>
            </a:endParaRPr>
          </a:p>
        </p:txBody>
      </p:sp>
    </p:spTree>
    <p:extLst>
      <p:ext uri="{BB962C8B-B14F-4D97-AF65-F5344CB8AC3E}">
        <p14:creationId xmlns:p14="http://schemas.microsoft.com/office/powerpoint/2010/main" val="891312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FA4948A0-C7DB-0146-C561-5303CCF654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061" y="666333"/>
            <a:ext cx="6735263" cy="4200953"/>
          </a:xfrm>
          <a:prstGeom prst="rect">
            <a:avLst/>
          </a:prstGeom>
        </p:spPr>
      </p:pic>
      <p:pic>
        <p:nvPicPr>
          <p:cNvPr id="2" name="Picture 7">
            <a:extLst>
              <a:ext uri="{FF2B5EF4-FFF2-40B4-BE49-F238E27FC236}">
                <a16:creationId xmlns:a16="http://schemas.microsoft.com/office/drawing/2014/main" id="{109E5EA1-2B3A-D1FC-3485-CF33424EE47D}"/>
              </a:ext>
            </a:extLst>
          </p:cNvPr>
          <p:cNvPicPr>
            <a:picLocks noChangeAspect="1"/>
          </p:cNvPicPr>
          <p:nvPr/>
        </p:nvPicPr>
        <p:blipFill>
          <a:blip r:embed="rId3"/>
          <a:srcRect/>
          <a:stretch>
            <a:fillRect/>
          </a:stretch>
        </p:blipFill>
        <p:spPr>
          <a:xfrm>
            <a:off x="3373120" y="2344023"/>
            <a:ext cx="8818880" cy="4409440"/>
          </a:xfrm>
          <a:prstGeom prst="rect">
            <a:avLst/>
          </a:prstGeom>
        </p:spPr>
      </p:pic>
      <p:pic>
        <p:nvPicPr>
          <p:cNvPr id="5" name="Picture 4">
            <a:extLst>
              <a:ext uri="{FF2B5EF4-FFF2-40B4-BE49-F238E27FC236}">
                <a16:creationId xmlns:a16="http://schemas.microsoft.com/office/drawing/2014/main" id="{7B27B07D-E43D-B05E-90C3-F0C0A8E546F3}"/>
              </a:ext>
            </a:extLst>
          </p:cNvPr>
          <p:cNvPicPr>
            <a:picLocks noChangeAspect="1"/>
          </p:cNvPicPr>
          <p:nvPr/>
        </p:nvPicPr>
        <p:blipFill>
          <a:blip r:embed="rId4"/>
          <a:stretch>
            <a:fillRect/>
          </a:stretch>
        </p:blipFill>
        <p:spPr>
          <a:xfrm>
            <a:off x="381958" y="869074"/>
            <a:ext cx="6992718" cy="3017782"/>
          </a:xfrm>
          <a:prstGeom prst="rect">
            <a:avLst/>
          </a:prstGeom>
        </p:spPr>
      </p:pic>
    </p:spTree>
    <p:extLst>
      <p:ext uri="{BB962C8B-B14F-4D97-AF65-F5344CB8AC3E}">
        <p14:creationId xmlns:p14="http://schemas.microsoft.com/office/powerpoint/2010/main" val="7066839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E6115A1D-93F6-440C-8087-EC29AAD20D0D}"/>
              </a:ext>
            </a:extLst>
          </p:cNvPr>
          <p:cNvPicPr>
            <a:picLocks noChangeAspect="1"/>
          </p:cNvPicPr>
          <p:nvPr/>
        </p:nvPicPr>
        <p:blipFill>
          <a:blip r:embed="rId2"/>
          <a:srcRect/>
          <a:stretch>
            <a:fillRect/>
          </a:stretch>
        </p:blipFill>
        <p:spPr>
          <a:xfrm>
            <a:off x="3364096" y="1152245"/>
            <a:ext cx="11603422" cy="6779456"/>
          </a:xfrm>
          <a:prstGeom prst="rect">
            <a:avLst/>
          </a:prstGeom>
        </p:spPr>
      </p:pic>
      <p:pic>
        <p:nvPicPr>
          <p:cNvPr id="5" name="Picture 12">
            <a:extLst>
              <a:ext uri="{FF2B5EF4-FFF2-40B4-BE49-F238E27FC236}">
                <a16:creationId xmlns:a16="http://schemas.microsoft.com/office/drawing/2014/main" id="{066F4DBE-C54D-4BCB-900E-690461B69C3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5935" y="5223474"/>
            <a:ext cx="6817509" cy="2059623"/>
          </a:xfrm>
          <a:prstGeom prst="rect">
            <a:avLst/>
          </a:prstGeom>
        </p:spPr>
      </p:pic>
      <p:sp>
        <p:nvSpPr>
          <p:cNvPr id="9" name="任意多边形: 形状 59">
            <a:extLst>
              <a:ext uri="{FF2B5EF4-FFF2-40B4-BE49-F238E27FC236}">
                <a16:creationId xmlns:a16="http://schemas.microsoft.com/office/drawing/2014/main" id="{61261F49-5EFE-461F-8790-5EDA92EEC4CA}"/>
              </a:ext>
            </a:extLst>
          </p:cNvPr>
          <p:cNvSpPr/>
          <p:nvPr/>
        </p:nvSpPr>
        <p:spPr>
          <a:xfrm>
            <a:off x="7333784" y="813178"/>
            <a:ext cx="6891974" cy="4199399"/>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alpha val="81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3" name="Picture 12">
            <a:extLst>
              <a:ext uri="{FF2B5EF4-FFF2-40B4-BE49-F238E27FC236}">
                <a16:creationId xmlns:a16="http://schemas.microsoft.com/office/drawing/2014/main" id="{29E4C9A7-8BD2-B11E-75C5-4E3236501D70}"/>
              </a:ext>
            </a:extLst>
          </p:cNvPr>
          <p:cNvPicPr>
            <a:picLocks noChangeAspect="1"/>
          </p:cNvPicPr>
          <p:nvPr/>
        </p:nvPicPr>
        <p:blipFill>
          <a:blip r:embed="rId5"/>
          <a:stretch>
            <a:fillRect/>
          </a:stretch>
        </p:blipFill>
        <p:spPr>
          <a:xfrm>
            <a:off x="128943" y="0"/>
            <a:ext cx="14409682" cy="6391261"/>
          </a:xfrm>
          <a:prstGeom prst="rect">
            <a:avLst/>
          </a:prstGeom>
        </p:spPr>
      </p:pic>
      <p:pic>
        <p:nvPicPr>
          <p:cNvPr id="2" name="Picture 1">
            <a:extLst>
              <a:ext uri="{FF2B5EF4-FFF2-40B4-BE49-F238E27FC236}">
                <a16:creationId xmlns:a16="http://schemas.microsoft.com/office/drawing/2014/main" id="{A1BB84BE-8F32-0CCF-BD27-7D082B40A765}"/>
              </a:ext>
            </a:extLst>
          </p:cNvPr>
          <p:cNvPicPr>
            <a:picLocks noChangeAspect="1"/>
          </p:cNvPicPr>
          <p:nvPr/>
        </p:nvPicPr>
        <p:blipFill>
          <a:blip r:embed="rId6"/>
          <a:stretch>
            <a:fillRect/>
          </a:stretch>
        </p:blipFill>
        <p:spPr>
          <a:xfrm>
            <a:off x="250625" y="1152245"/>
            <a:ext cx="3965775" cy="6040407"/>
          </a:xfrm>
          <a:prstGeom prst="rect">
            <a:avLst/>
          </a:prstGeom>
        </p:spPr>
      </p:pic>
      <p:sp>
        <p:nvSpPr>
          <p:cNvPr id="6" name="TextBox 5">
            <a:extLst>
              <a:ext uri="{FF2B5EF4-FFF2-40B4-BE49-F238E27FC236}">
                <a16:creationId xmlns:a16="http://schemas.microsoft.com/office/drawing/2014/main" id="{583F1637-5F02-16F0-F65B-4F4B17B640C6}"/>
              </a:ext>
            </a:extLst>
          </p:cNvPr>
          <p:cNvSpPr txBox="1"/>
          <p:nvPr/>
        </p:nvSpPr>
        <p:spPr>
          <a:xfrm>
            <a:off x="151811" y="48761"/>
            <a:ext cx="7798808" cy="707886"/>
          </a:xfrm>
          <a:prstGeom prst="rect">
            <a:avLst/>
          </a:prstGeom>
          <a:noFill/>
        </p:spPr>
        <p:txBody>
          <a:bodyPr wrap="square" rtlCol="0">
            <a:spAutoFit/>
          </a:bodyPr>
          <a:lstStyle/>
          <a:p>
            <a:r>
              <a:rPr lang="en-US" sz="4000" b="1">
                <a:solidFill>
                  <a:srgbClr val="0070C0"/>
                </a:solidFill>
                <a:latin typeface="Times New Roman" panose="02020603050405020304" pitchFamily="18" charset="0"/>
                <a:cs typeface="Times New Roman" panose="02020603050405020304" pitchFamily="18" charset="0"/>
              </a:rPr>
              <a:t> Tìm hiểu sản phẩm mẫu</a:t>
            </a:r>
            <a:endParaRPr lang="en-US" sz="40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16750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75ED222-226F-60FE-14F6-0D1AB02DCA32}"/>
              </a:ext>
            </a:extLst>
          </p:cNvPr>
          <p:cNvSpPr txBox="1">
            <a:spLocks/>
          </p:cNvSpPr>
          <p:nvPr/>
        </p:nvSpPr>
        <p:spPr>
          <a:xfrm>
            <a:off x="1098329" y="2861412"/>
            <a:ext cx="9448801" cy="189977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400" b="1">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964213FB-D09D-58C7-01A4-88B03506F513}"/>
              </a:ext>
            </a:extLst>
          </p:cNvPr>
          <p:cNvSpPr/>
          <p:nvPr/>
        </p:nvSpPr>
        <p:spPr>
          <a:xfrm>
            <a:off x="677917" y="3429000"/>
            <a:ext cx="45719"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AAF1BBD-F1B1-59C2-1987-17C7878B69A8}"/>
              </a:ext>
            </a:extLst>
          </p:cNvPr>
          <p:cNvSpPr txBox="1"/>
          <p:nvPr/>
        </p:nvSpPr>
        <p:spPr>
          <a:xfrm>
            <a:off x="608287" y="2472470"/>
            <a:ext cx="8765628" cy="2092881"/>
          </a:xfrm>
          <a:prstGeom prst="rect">
            <a:avLst/>
          </a:prstGeom>
          <a:noFill/>
        </p:spPr>
        <p:txBody>
          <a:bodyPr wrap="square" rtlCol="0">
            <a:spAutoFit/>
          </a:bodyPr>
          <a:lstStyle/>
          <a:p>
            <a:pPr algn="just"/>
            <a:endParaRPr lang="en-US" sz="800" b="1" kern="100">
              <a:effectLst/>
              <a:latin typeface="Times New Roman" panose="02020603050405020304" pitchFamily="18" charset="0"/>
              <a:cs typeface="Times New Roman" panose="02020603050405020304" pitchFamily="18" charset="0"/>
            </a:endParaRPr>
          </a:p>
          <a:p>
            <a:pPr algn="just"/>
            <a:endParaRPr lang="en-US" sz="800" b="1" kern="100">
              <a:effectLst/>
              <a:latin typeface="Times New Roman" panose="02020603050405020304" pitchFamily="18" charset="0"/>
              <a:cs typeface="Times New Roman" panose="02020603050405020304" pitchFamily="18" charset="0"/>
            </a:endParaRPr>
          </a:p>
          <a:p>
            <a:pPr algn="just"/>
            <a:r>
              <a:rPr lang="en-US" sz="3200" b="1" kern="1200" spc="-70">
                <a:effectLst/>
                <a:latin typeface="Times New Roman" panose="02020603050405020304" pitchFamily="18" charset="0"/>
                <a:cs typeface="Times New Roman" panose="02020603050405020304" pitchFamily="18" charset="0"/>
              </a:rPr>
              <a:t>-Đèn lồng gồm mấy bộ phận chính ?</a:t>
            </a:r>
            <a:endParaRPr lang="en-US" sz="800" b="1" kern="100">
              <a:effectLst/>
              <a:latin typeface="Times New Roman" panose="02020603050405020304" pitchFamily="18" charset="0"/>
              <a:cs typeface="Times New Roman" panose="02020603050405020304" pitchFamily="18" charset="0"/>
            </a:endParaRPr>
          </a:p>
          <a:p>
            <a:pPr algn="just"/>
            <a:r>
              <a:rPr lang="en-US" sz="3200" b="1" kern="1200" spc="-70">
                <a:effectLst/>
                <a:latin typeface="Times New Roman" panose="02020603050405020304" pitchFamily="18" charset="0"/>
                <a:cs typeface="Times New Roman" panose="02020603050405020304" pitchFamily="18" charset="0"/>
              </a:rPr>
              <a:t> </a:t>
            </a:r>
            <a:endParaRPr lang="en-US" sz="800" b="1" kern="100">
              <a:effectLst/>
              <a:latin typeface="Times New Roman" panose="02020603050405020304" pitchFamily="18" charset="0"/>
              <a:cs typeface="Times New Roman" panose="02020603050405020304" pitchFamily="18" charset="0"/>
            </a:endParaRPr>
          </a:p>
          <a:p>
            <a:pPr marL="457200" indent="-457200" algn="just">
              <a:buFontTx/>
              <a:buChar char="-"/>
            </a:pPr>
            <a:r>
              <a:rPr lang="en-US" sz="3200" b="1" kern="1200">
                <a:effectLst/>
                <a:latin typeface="Times New Roman" panose="02020603050405020304" pitchFamily="18" charset="0"/>
                <a:cs typeface="Times New Roman" panose="02020603050405020304" pitchFamily="18" charset="0"/>
              </a:rPr>
              <a:t>Đó là những bộ phận nào?</a:t>
            </a:r>
            <a:r>
              <a:rPr lang="en-US" b="1">
                <a:latin typeface="Times New Roman" panose="02020603050405020304" pitchFamily="18" charset="0"/>
                <a:cs typeface="Times New Roman" panose="02020603050405020304" pitchFamily="18" charset="0"/>
              </a:rPr>
              <a:t>  </a:t>
            </a:r>
          </a:p>
          <a:p>
            <a:pPr marL="285750" indent="-285750" algn="just">
              <a:buFontTx/>
              <a:buChar char="-"/>
            </a:pPr>
            <a:r>
              <a:rPr lang="en-US" b="1">
                <a:latin typeface="Times New Roman" panose="02020603050405020304" pitchFamily="18" charset="0"/>
                <a:cs typeface="Times New Roman" panose="02020603050405020304" pitchFamily="18" charset="0"/>
              </a:rPr>
              <a:t>-</a:t>
            </a:r>
          </a:p>
        </p:txBody>
      </p:sp>
      <p:pic>
        <p:nvPicPr>
          <p:cNvPr id="20" name="Picture 19">
            <a:extLst>
              <a:ext uri="{FF2B5EF4-FFF2-40B4-BE49-F238E27FC236}">
                <a16:creationId xmlns:a16="http://schemas.microsoft.com/office/drawing/2014/main" id="{0AB7D867-D25E-1ECC-22DF-497868120DE2}"/>
              </a:ext>
            </a:extLst>
          </p:cNvPr>
          <p:cNvPicPr>
            <a:picLocks noChangeAspect="1"/>
          </p:cNvPicPr>
          <p:nvPr/>
        </p:nvPicPr>
        <p:blipFill>
          <a:blip r:embed="rId2"/>
          <a:stretch>
            <a:fillRect/>
          </a:stretch>
        </p:blipFill>
        <p:spPr>
          <a:xfrm>
            <a:off x="7200900" y="1079866"/>
            <a:ext cx="4808220" cy="5369919"/>
          </a:xfrm>
          <a:prstGeom prst="rect">
            <a:avLst/>
          </a:prstGeom>
        </p:spPr>
      </p:pic>
      <p:sp>
        <p:nvSpPr>
          <p:cNvPr id="3" name="TextBox 2">
            <a:extLst>
              <a:ext uri="{FF2B5EF4-FFF2-40B4-BE49-F238E27FC236}">
                <a16:creationId xmlns:a16="http://schemas.microsoft.com/office/drawing/2014/main" id="{867D95A0-ADD0-AD23-EB98-C344FFC65EBD}"/>
              </a:ext>
            </a:extLst>
          </p:cNvPr>
          <p:cNvSpPr txBox="1"/>
          <p:nvPr/>
        </p:nvSpPr>
        <p:spPr>
          <a:xfrm>
            <a:off x="677917" y="524933"/>
            <a:ext cx="5976883" cy="707886"/>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r>
              <a:rPr lang="en-US" sz="4000" b="1"/>
              <a:t>Cấu tạo của đèn lồng</a:t>
            </a:r>
          </a:p>
        </p:txBody>
      </p:sp>
    </p:spTree>
    <p:extLst>
      <p:ext uri="{BB962C8B-B14F-4D97-AF65-F5344CB8AC3E}">
        <p14:creationId xmlns:p14="http://schemas.microsoft.com/office/powerpoint/2010/main" val="17225664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F5952-0EE3-8707-2357-7161AD85BF9D}"/>
              </a:ext>
            </a:extLst>
          </p:cNvPr>
          <p:cNvSpPr>
            <a:spLocks noGrp="1"/>
          </p:cNvSpPr>
          <p:nvPr>
            <p:ph type="title"/>
          </p:nvPr>
        </p:nvSpPr>
        <p:spPr>
          <a:xfrm>
            <a:off x="867103" y="365126"/>
            <a:ext cx="3909850" cy="722696"/>
          </a:xfrm>
        </p:spPr>
        <p:txBody>
          <a:bodyPr>
            <a:normAutofit fontScale="90000"/>
          </a:bodyPr>
          <a:lstStyle/>
          <a:p>
            <a:r>
              <a:rPr lang="en-US" sz="2400" b="1">
                <a:latin typeface="Times New Roman" panose="02020603050405020304" pitchFamily="18" charset="0"/>
                <a:cs typeface="Times New Roman" panose="02020603050405020304" pitchFamily="18" charset="0"/>
              </a:rPr>
              <a:t>       PHIẾU THẢO LUẬN</a:t>
            </a:r>
            <a:br>
              <a:rPr lang="en-US" sz="2400" b="1">
                <a:latin typeface="Times New Roman" panose="02020603050405020304" pitchFamily="18" charset="0"/>
                <a:cs typeface="Times New Roman" panose="02020603050405020304" pitchFamily="18" charset="0"/>
              </a:rPr>
            </a:br>
            <a:r>
              <a:rPr lang="en-US" sz="2400" b="1">
                <a:latin typeface="Times New Roman" panose="02020603050405020304" pitchFamily="18" charset="0"/>
                <a:cs typeface="Times New Roman" panose="02020603050405020304" pitchFamily="18" charset="0"/>
              </a:rPr>
              <a:t>Họ và tên………………………</a:t>
            </a:r>
          </a:p>
        </p:txBody>
      </p:sp>
      <p:sp>
        <p:nvSpPr>
          <p:cNvPr id="3" name="Content Placeholder 2">
            <a:extLst>
              <a:ext uri="{FF2B5EF4-FFF2-40B4-BE49-F238E27FC236}">
                <a16:creationId xmlns:a16="http://schemas.microsoft.com/office/drawing/2014/main" id="{2568A9D9-D9F8-B17E-906D-C27A96CDA184}"/>
              </a:ext>
            </a:extLst>
          </p:cNvPr>
          <p:cNvSpPr>
            <a:spLocks noGrp="1"/>
          </p:cNvSpPr>
          <p:nvPr>
            <p:ph idx="1"/>
          </p:nvPr>
        </p:nvSpPr>
        <p:spPr>
          <a:xfrm>
            <a:off x="-226452" y="2048097"/>
            <a:ext cx="12002815" cy="1442574"/>
          </a:xfrm>
        </p:spPr>
        <p:txBody>
          <a:bodyPr>
            <a:normAutofit/>
          </a:bodyPr>
          <a:lstStyle/>
          <a:p>
            <a:pPr marL="457200" lvl="1" indent="0">
              <a:buNone/>
            </a:pPr>
            <a:r>
              <a:rPr lang="en-US" b="1" kern="0">
                <a:latin typeface="Times New Roman" panose="02020603050405020304" pitchFamily="18" charset="0"/>
                <a:ea typeface="Calibri" panose="020F0502020204030204" pitchFamily="34" charset="0"/>
                <a:cs typeface="Times New Roman" panose="02020603050405020304" pitchFamily="18" charset="0"/>
              </a:rPr>
              <a:t>- Em hãy ghi các vật liệu và số lượng  dụng cụ dụng để làm đèn lồng vào  bảng thống kê</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itle 1">
            <a:extLst>
              <a:ext uri="{FF2B5EF4-FFF2-40B4-BE49-F238E27FC236}">
                <a16:creationId xmlns:a16="http://schemas.microsoft.com/office/drawing/2014/main" id="{075ED222-226F-60FE-14F6-0D1AB02DCA32}"/>
              </a:ext>
            </a:extLst>
          </p:cNvPr>
          <p:cNvSpPr txBox="1">
            <a:spLocks/>
          </p:cNvSpPr>
          <p:nvPr/>
        </p:nvSpPr>
        <p:spPr>
          <a:xfrm>
            <a:off x="1098329" y="2861412"/>
            <a:ext cx="9448801" cy="189977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400" b="1">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6A7FA955-75FE-523E-A3F1-8A516D166C03}"/>
              </a:ext>
            </a:extLst>
          </p:cNvPr>
          <p:cNvSpPr txBox="1"/>
          <p:nvPr/>
        </p:nvSpPr>
        <p:spPr>
          <a:xfrm>
            <a:off x="-226452" y="1154423"/>
            <a:ext cx="7884074" cy="830997"/>
          </a:xfrm>
          <a:prstGeom prst="rect">
            <a:avLst/>
          </a:prstGeom>
          <a:noFill/>
        </p:spPr>
        <p:txBody>
          <a:bodyPr wrap="square">
            <a:spAutoFit/>
          </a:bodyPr>
          <a:lstStyle/>
          <a:p>
            <a:pPr lvl="1"/>
            <a:r>
              <a:rPr lang="en-US" sz="2400" b="1" kern="0">
                <a:latin typeface="Times New Roman" panose="02020603050405020304" pitchFamily="18" charset="0"/>
                <a:ea typeface="Calibri" panose="020F0502020204030204" pitchFamily="34" charset="0"/>
                <a:cs typeface="Times New Roman" panose="02020603050405020304" pitchFamily="18" charset="0"/>
              </a:rPr>
              <a:t>-</a:t>
            </a:r>
            <a:r>
              <a:rPr lang="en-US" sz="2400" b="1" kern="0">
                <a:effectLst/>
                <a:latin typeface="Times New Roman" panose="02020603050405020304" pitchFamily="18" charset="0"/>
                <a:ea typeface="Calibri" panose="020F0502020204030204" pitchFamily="34" charset="0"/>
                <a:cs typeface="Times New Roman" panose="02020603050405020304" pitchFamily="18" charset="0"/>
              </a:rPr>
              <a:t>Em hãy điền </a:t>
            </a:r>
            <a:r>
              <a:rPr lang="en-US" sz="2400" b="1" kern="0">
                <a:latin typeface="Times New Roman" panose="02020603050405020304" pitchFamily="18" charset="0"/>
                <a:ea typeface="Calibri" panose="020F0502020204030204" pitchFamily="34" charset="0"/>
                <a:cs typeface="Times New Roman" panose="02020603050405020304" pitchFamily="18" charset="0"/>
              </a:rPr>
              <a:t> kích thước  các </a:t>
            </a:r>
            <a:r>
              <a:rPr lang="en-US" sz="2400" b="1" kern="0">
                <a:effectLst/>
                <a:latin typeface="Times New Roman" panose="02020603050405020304" pitchFamily="18" charset="0"/>
                <a:ea typeface="Calibri" panose="020F0502020204030204" pitchFamily="34" charset="0"/>
                <a:cs typeface="Times New Roman" panose="02020603050405020304" pitchFamily="18" charset="0"/>
              </a:rPr>
              <a:t>bộ phận </a:t>
            </a:r>
            <a:r>
              <a:rPr lang="en-US" sz="2400" b="1" kern="0">
                <a:latin typeface="Times New Roman" panose="02020603050405020304" pitchFamily="18" charset="0"/>
                <a:ea typeface="Calibri" panose="020F0502020204030204" pitchFamily="34" charset="0"/>
                <a:cs typeface="Times New Roman" panose="02020603050405020304" pitchFamily="18" charset="0"/>
              </a:rPr>
              <a:t>quai đèn và lồng đèn </a:t>
            </a:r>
            <a:r>
              <a:rPr lang="en-US" sz="2400" b="1" kern="0">
                <a:effectLst/>
                <a:latin typeface="Times New Roman" panose="02020603050405020304" pitchFamily="18" charset="0"/>
                <a:ea typeface="Calibri" panose="020F0502020204030204" pitchFamily="34" charset="0"/>
                <a:cs typeface="Times New Roman" panose="02020603050405020304" pitchFamily="18" charset="0"/>
              </a:rPr>
              <a:t> của đèn lồng vào vào hình vẽ bên dưới.</a:t>
            </a:r>
          </a:p>
        </p:txBody>
      </p:sp>
      <p:sp>
        <p:nvSpPr>
          <p:cNvPr id="8" name="TextBox 7">
            <a:extLst>
              <a:ext uri="{FF2B5EF4-FFF2-40B4-BE49-F238E27FC236}">
                <a16:creationId xmlns:a16="http://schemas.microsoft.com/office/drawing/2014/main" id="{2033C02C-F0AD-5380-8585-D418F3DCFBA1}"/>
              </a:ext>
            </a:extLst>
          </p:cNvPr>
          <p:cNvSpPr txBox="1"/>
          <p:nvPr/>
        </p:nvSpPr>
        <p:spPr>
          <a:xfrm>
            <a:off x="7949585" y="170195"/>
            <a:ext cx="3826778" cy="646331"/>
          </a:xfrm>
          <a:prstGeom prst="rect">
            <a:avLst/>
          </a:prstGeom>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3600">
                <a:solidFill>
                  <a:srgbClr val="FFFF00"/>
                </a:solidFill>
              </a:rPr>
              <a:t>Thảo luận nhóm 4</a:t>
            </a:r>
          </a:p>
        </p:txBody>
      </p:sp>
      <p:pic>
        <p:nvPicPr>
          <p:cNvPr id="11" name="Picture 10">
            <a:extLst>
              <a:ext uri="{FF2B5EF4-FFF2-40B4-BE49-F238E27FC236}">
                <a16:creationId xmlns:a16="http://schemas.microsoft.com/office/drawing/2014/main" id="{8086239A-A227-87A9-FF1C-2ECC33FC6AFA}"/>
              </a:ext>
            </a:extLst>
          </p:cNvPr>
          <p:cNvPicPr>
            <a:picLocks noChangeAspect="1"/>
          </p:cNvPicPr>
          <p:nvPr/>
        </p:nvPicPr>
        <p:blipFill>
          <a:blip r:embed="rId3"/>
          <a:stretch>
            <a:fillRect/>
          </a:stretch>
        </p:blipFill>
        <p:spPr>
          <a:xfrm>
            <a:off x="179725" y="2636519"/>
            <a:ext cx="6241082" cy="4040553"/>
          </a:xfrm>
          <a:prstGeom prst="rect">
            <a:avLst/>
          </a:prstGeom>
        </p:spPr>
      </p:pic>
      <p:sp>
        <p:nvSpPr>
          <p:cNvPr id="12" name="Rectangle 11">
            <a:extLst>
              <a:ext uri="{FF2B5EF4-FFF2-40B4-BE49-F238E27FC236}">
                <a16:creationId xmlns:a16="http://schemas.microsoft.com/office/drawing/2014/main" id="{964213FB-D09D-58C7-01A4-88B03506F513}"/>
              </a:ext>
            </a:extLst>
          </p:cNvPr>
          <p:cNvSpPr/>
          <p:nvPr/>
        </p:nvSpPr>
        <p:spPr>
          <a:xfrm>
            <a:off x="677917" y="3429000"/>
            <a:ext cx="45719"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44B6EF3-1CD8-8BB0-7044-2340BE9A72F6}"/>
              </a:ext>
            </a:extLst>
          </p:cNvPr>
          <p:cNvSpPr/>
          <p:nvPr/>
        </p:nvSpPr>
        <p:spPr>
          <a:xfrm>
            <a:off x="269064" y="330504"/>
            <a:ext cx="909144" cy="34028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9010026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B28362-4182-A0CB-81DF-002192895137}"/>
              </a:ext>
            </a:extLst>
          </p:cNvPr>
          <p:cNvPicPr>
            <a:picLocks noChangeAspect="1"/>
          </p:cNvPicPr>
          <p:nvPr/>
        </p:nvPicPr>
        <p:blipFill>
          <a:blip r:embed="rId2"/>
          <a:stretch>
            <a:fillRect/>
          </a:stretch>
        </p:blipFill>
        <p:spPr>
          <a:xfrm>
            <a:off x="1" y="-85098"/>
            <a:ext cx="12191999" cy="7028195"/>
          </a:xfrm>
          <a:prstGeom prst="rect">
            <a:avLst/>
          </a:prstGeom>
        </p:spPr>
      </p:pic>
      <p:sp>
        <p:nvSpPr>
          <p:cNvPr id="3" name="TextBox 2">
            <a:extLst>
              <a:ext uri="{FF2B5EF4-FFF2-40B4-BE49-F238E27FC236}">
                <a16:creationId xmlns:a16="http://schemas.microsoft.com/office/drawing/2014/main" id="{B818E865-F326-01D5-0904-A01DEBB239B9}"/>
              </a:ext>
            </a:extLst>
          </p:cNvPr>
          <p:cNvSpPr txBox="1"/>
          <p:nvPr/>
        </p:nvSpPr>
        <p:spPr>
          <a:xfrm>
            <a:off x="290838" y="493360"/>
            <a:ext cx="6183762" cy="584775"/>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rtlCol="0">
            <a:spAutoFit/>
          </a:bodyPr>
          <a:lstStyle/>
          <a:p>
            <a:r>
              <a:rPr lang="en-US" sz="3200" b="1" i="1">
                <a:solidFill>
                  <a:schemeClr val="tx1"/>
                </a:solidFill>
                <a:latin typeface="Times New Roman" panose="02020603050405020304" pitchFamily="18" charset="0"/>
                <a:cs typeface="Times New Roman" panose="02020603050405020304" pitchFamily="18" charset="0"/>
              </a:rPr>
              <a:t>Nêu kích thước của từng bộ phận?</a:t>
            </a:r>
            <a:r>
              <a:rPr lang="en-US" sz="3200" b="1" i="1">
                <a:latin typeface="Times New Roman" panose="02020603050405020304" pitchFamily="18" charset="0"/>
                <a:cs typeface="Times New Roman" panose="02020603050405020304" pitchFamily="18" charset="0"/>
              </a:rPr>
              <a:t> </a:t>
            </a:r>
            <a:endParaRPr lang="en-US" sz="32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80145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46A48DD5-D9D5-440C-49B5-E58349F6D8A7}"/>
              </a:ext>
            </a:extLst>
          </p:cNvPr>
          <p:cNvGraphicFramePr>
            <a:graphicFrameLocks noGrp="1"/>
          </p:cNvGraphicFramePr>
          <p:nvPr>
            <p:extLst>
              <p:ext uri="{D42A27DB-BD31-4B8C-83A1-F6EECF244321}">
                <p14:modId xmlns:p14="http://schemas.microsoft.com/office/powerpoint/2010/main" val="433003337"/>
              </p:ext>
            </p:extLst>
          </p:nvPr>
        </p:nvGraphicFramePr>
        <p:xfrm>
          <a:off x="0" y="1655983"/>
          <a:ext cx="11417629" cy="5870580"/>
        </p:xfrm>
        <a:graphic>
          <a:graphicData uri="http://schemas.openxmlformats.org/drawingml/2006/table">
            <a:tbl>
              <a:tblPr firstRow="1" firstCol="1" bandRow="1">
                <a:tableStyleId>{5C22544A-7EE6-4342-B048-85BDC9FD1C3A}</a:tableStyleId>
              </a:tblPr>
              <a:tblGrid>
                <a:gridCol w="1336929">
                  <a:extLst>
                    <a:ext uri="{9D8B030D-6E8A-4147-A177-3AD203B41FA5}">
                      <a16:colId xmlns:a16="http://schemas.microsoft.com/office/drawing/2014/main" val="1840851215"/>
                    </a:ext>
                  </a:extLst>
                </a:gridCol>
                <a:gridCol w="2961472">
                  <a:extLst>
                    <a:ext uri="{9D8B030D-6E8A-4147-A177-3AD203B41FA5}">
                      <a16:colId xmlns:a16="http://schemas.microsoft.com/office/drawing/2014/main" val="2984799097"/>
                    </a:ext>
                  </a:extLst>
                </a:gridCol>
                <a:gridCol w="3125823">
                  <a:extLst>
                    <a:ext uri="{9D8B030D-6E8A-4147-A177-3AD203B41FA5}">
                      <a16:colId xmlns:a16="http://schemas.microsoft.com/office/drawing/2014/main" val="3420579286"/>
                    </a:ext>
                  </a:extLst>
                </a:gridCol>
                <a:gridCol w="3993405">
                  <a:extLst>
                    <a:ext uri="{9D8B030D-6E8A-4147-A177-3AD203B41FA5}">
                      <a16:colId xmlns:a16="http://schemas.microsoft.com/office/drawing/2014/main" val="3017216817"/>
                    </a:ext>
                  </a:extLst>
                </a:gridCol>
              </a:tblGrid>
              <a:tr h="493123">
                <a:tc>
                  <a:txBody>
                    <a:bodyPr/>
                    <a:lstStyle/>
                    <a:p>
                      <a:pPr>
                        <a:lnSpc>
                          <a:spcPct val="107000"/>
                        </a:lnSpc>
                        <a:spcAft>
                          <a:spcPts val="800"/>
                        </a:spcAft>
                      </a:pPr>
                      <a:r>
                        <a:rPr lang="en-US" sz="3600" kern="100">
                          <a:effectLst/>
                        </a:rPr>
                        <a:t>Số TT</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3600" kern="100">
                          <a:effectLst/>
                        </a:rPr>
                        <a:t>Vật liệu</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3600" kern="100">
                          <a:effectLst/>
                        </a:rPr>
                        <a:t>Số lượng</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3600" kern="100">
                          <a:effectLst/>
                        </a:rPr>
                        <a:t> Số tiền( đồng)</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22453202"/>
                  </a:ext>
                </a:extLst>
              </a:tr>
              <a:tr h="493123">
                <a:tc>
                  <a:txBody>
                    <a:bodyPr/>
                    <a:lstStyle/>
                    <a:p>
                      <a:pPr>
                        <a:lnSpc>
                          <a:spcPct val="107000"/>
                        </a:lnSpc>
                        <a:spcAft>
                          <a:spcPts val="800"/>
                        </a:spcAft>
                      </a:pPr>
                      <a:r>
                        <a:rPr lang="en-US" sz="3600" kern="100">
                          <a:effectLst/>
                        </a:rPr>
                        <a:t>1</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3600" kern="100">
                          <a:effectLst/>
                        </a:rPr>
                        <a:t>Giấy màu </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3600" kern="100">
                          <a:effectLst/>
                        </a:rPr>
                        <a:t>2</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3600" kern="100">
                          <a:effectLst/>
                        </a:rPr>
                        <a:t>2000 </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10300577"/>
                  </a:ext>
                </a:extLst>
              </a:tr>
              <a:tr h="493123">
                <a:tc>
                  <a:txBody>
                    <a:bodyPr/>
                    <a:lstStyle/>
                    <a:p>
                      <a:pPr>
                        <a:lnSpc>
                          <a:spcPct val="107000"/>
                        </a:lnSpc>
                        <a:spcAft>
                          <a:spcPts val="800"/>
                        </a:spcAft>
                      </a:pPr>
                      <a:r>
                        <a:rPr lang="en-US" sz="3600" kern="100">
                          <a:effectLst/>
                        </a:rPr>
                        <a:t>2</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3600" kern="100">
                          <a:effectLst/>
                        </a:rPr>
                        <a:t>kéo</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3600" kern="100">
                          <a:effectLst/>
                        </a:rPr>
                        <a:t>1</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3600" kern="100">
                          <a:effectLst/>
                        </a:rPr>
                        <a:t>5000</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82152479"/>
                  </a:ext>
                </a:extLst>
              </a:tr>
              <a:tr h="493123">
                <a:tc>
                  <a:txBody>
                    <a:bodyPr/>
                    <a:lstStyle/>
                    <a:p>
                      <a:pPr>
                        <a:lnSpc>
                          <a:spcPct val="107000"/>
                        </a:lnSpc>
                        <a:spcAft>
                          <a:spcPts val="800"/>
                        </a:spcAft>
                      </a:pPr>
                      <a:r>
                        <a:rPr lang="en-US" sz="3600" kern="100">
                          <a:effectLst/>
                        </a:rPr>
                        <a:t>3</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3600" kern="100">
                          <a:effectLst/>
                        </a:rPr>
                        <a:t>Bút chì</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3600" kern="100">
                          <a:effectLst/>
                        </a:rPr>
                        <a:t>1</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3600" kern="100">
                          <a:effectLst/>
                        </a:rPr>
                        <a:t>5.000</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56121829"/>
                  </a:ext>
                </a:extLst>
              </a:tr>
              <a:tr h="493123">
                <a:tc>
                  <a:txBody>
                    <a:bodyPr/>
                    <a:lstStyle/>
                    <a:p>
                      <a:pPr>
                        <a:lnSpc>
                          <a:spcPct val="107000"/>
                        </a:lnSpc>
                        <a:spcAft>
                          <a:spcPts val="800"/>
                        </a:spcAft>
                      </a:pPr>
                      <a:r>
                        <a:rPr lang="en-US" sz="3600" kern="100">
                          <a:effectLst/>
                        </a:rPr>
                        <a:t>4</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3600" kern="100">
                          <a:effectLst/>
                        </a:rPr>
                        <a:t>Bút màu </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3600" kern="100">
                          <a:effectLst/>
                        </a:rPr>
                        <a:t>1</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3600" kern="100">
                          <a:effectLst/>
                        </a:rPr>
                        <a:t>2000</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46420198"/>
                  </a:ext>
                </a:extLst>
              </a:tr>
              <a:tr h="493123">
                <a:tc>
                  <a:txBody>
                    <a:bodyPr/>
                    <a:lstStyle/>
                    <a:p>
                      <a:pPr>
                        <a:lnSpc>
                          <a:spcPct val="107000"/>
                        </a:lnSpc>
                        <a:spcAft>
                          <a:spcPts val="800"/>
                        </a:spcAft>
                      </a:pPr>
                      <a:r>
                        <a:rPr lang="en-US" sz="3600" kern="100">
                          <a:effectLst/>
                        </a:rPr>
                        <a:t>5</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3600" kern="100">
                          <a:effectLst/>
                        </a:rPr>
                        <a:t>Hồ dán</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3600" kern="100">
                          <a:effectLst/>
                        </a:rPr>
                        <a:t>1</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3600" kern="100">
                          <a:effectLst/>
                        </a:rPr>
                        <a:t>2000</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18546279"/>
                  </a:ext>
                </a:extLst>
              </a:tr>
              <a:tr h="493123">
                <a:tc>
                  <a:txBody>
                    <a:bodyPr/>
                    <a:lstStyle/>
                    <a:p>
                      <a:pPr>
                        <a:lnSpc>
                          <a:spcPct val="107000"/>
                        </a:lnSpc>
                        <a:spcAft>
                          <a:spcPts val="800"/>
                        </a:spcAft>
                      </a:pPr>
                      <a:r>
                        <a:rPr lang="en-US" sz="3600" kern="100">
                          <a:effectLst/>
                        </a:rPr>
                        <a:t>6</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3600" kern="100">
                          <a:effectLst/>
                        </a:rPr>
                        <a:t>Băng dính </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3600" kern="100">
                          <a:effectLst/>
                        </a:rPr>
                        <a:t>1</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3600" kern="100">
                          <a:effectLst/>
                        </a:rPr>
                        <a:t>3000</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12088800"/>
                  </a:ext>
                </a:extLst>
              </a:tr>
              <a:tr h="493123">
                <a:tc>
                  <a:txBody>
                    <a:bodyPr/>
                    <a:lstStyle/>
                    <a:p>
                      <a:pPr>
                        <a:lnSpc>
                          <a:spcPct val="107000"/>
                        </a:lnSpc>
                        <a:spcAft>
                          <a:spcPts val="800"/>
                        </a:spcAft>
                      </a:pPr>
                      <a:r>
                        <a:rPr lang="en-US" sz="3600" kern="100">
                          <a:effectLst/>
                        </a:rPr>
                        <a:t> 7</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3600" kern="100">
                          <a:effectLst/>
                        </a:rPr>
                        <a:t> Rập gim</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3600" kern="100">
                          <a:effectLst/>
                        </a:rPr>
                        <a:t> </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3600" kern="100">
                          <a:effectLst/>
                        </a:rPr>
                        <a:t> </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28269523"/>
                  </a:ext>
                </a:extLst>
              </a:tr>
              <a:tr h="493123">
                <a:tc>
                  <a:txBody>
                    <a:bodyPr/>
                    <a:lstStyle/>
                    <a:p>
                      <a:pPr>
                        <a:lnSpc>
                          <a:spcPct val="107000"/>
                        </a:lnSpc>
                        <a:spcAft>
                          <a:spcPts val="800"/>
                        </a:spcAft>
                      </a:pPr>
                      <a:r>
                        <a:rPr lang="en-US" sz="3600" kern="100">
                          <a:effectLst/>
                        </a:rPr>
                        <a:t> 8</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3600" kern="100">
                          <a:effectLst/>
                        </a:rPr>
                        <a:t> </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3600" kern="100">
                          <a:effectLst/>
                        </a:rPr>
                        <a:t> </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3600" kern="100">
                          <a:effectLst/>
                        </a:rPr>
                        <a:t> </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05664210"/>
                  </a:ext>
                </a:extLst>
              </a:tr>
              <a:tr h="493123">
                <a:tc>
                  <a:txBody>
                    <a:bodyPr/>
                    <a:lstStyle/>
                    <a:p>
                      <a:pPr>
                        <a:lnSpc>
                          <a:spcPct val="107000"/>
                        </a:lnSpc>
                        <a:spcAft>
                          <a:spcPts val="800"/>
                        </a:spcAft>
                      </a:pPr>
                      <a:r>
                        <a:rPr lang="en-US" sz="3600" kern="100">
                          <a:effectLst/>
                        </a:rPr>
                        <a:t>Tổng</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3600" kern="100">
                          <a:effectLst/>
                        </a:rPr>
                        <a:t> </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3600" kern="100">
                          <a:effectLst/>
                        </a:rPr>
                        <a:t> </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3600" kern="100">
                          <a:effectLst/>
                        </a:rPr>
                        <a:t> </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24741341"/>
                  </a:ext>
                </a:extLst>
              </a:tr>
            </a:tbl>
          </a:graphicData>
        </a:graphic>
      </p:graphicFrame>
      <p:sp>
        <p:nvSpPr>
          <p:cNvPr id="5" name="Rectangle 1">
            <a:extLst>
              <a:ext uri="{FF2B5EF4-FFF2-40B4-BE49-F238E27FC236}">
                <a16:creationId xmlns:a16="http://schemas.microsoft.com/office/drawing/2014/main" id="{05F0AE8D-1255-D555-96F7-AFB78B1E78D5}"/>
              </a:ext>
            </a:extLst>
          </p:cNvPr>
          <p:cNvSpPr>
            <a:spLocks noChangeArrowheads="1"/>
          </p:cNvSpPr>
          <p:nvPr/>
        </p:nvSpPr>
        <p:spPr bwMode="auto">
          <a:xfrm>
            <a:off x="3420844" y="771231"/>
            <a:ext cx="535031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a:ln>
                  <a:noFill/>
                </a:ln>
                <a:effectLst/>
                <a:latin typeface="Times New Roman" panose="02020603050405020304" pitchFamily="18" charset="0"/>
                <a:ea typeface="Calibri" panose="020F0502020204030204" pitchFamily="34" charset="0"/>
                <a:cs typeface="Times New Roman" panose="02020603050405020304" pitchFamily="18" charset="0"/>
              </a:rPr>
              <a:t>Chi ph</a:t>
            </a:r>
            <a:r>
              <a:rPr kumimoji="0" lang="en-US" altLang="en-US" sz="2400" b="1" i="0" u="none" strike="noStrike" cap="none" normalizeH="0" baseline="0">
                <a:ln>
                  <a:noFill/>
                </a:ln>
                <a:effectLst/>
                <a:latin typeface="Calibri" panose="020F0502020204030204" pitchFamily="34" charset="0"/>
                <a:ea typeface="Calibri" panose="020F0502020204030204" pitchFamily="34" charset="0"/>
                <a:cs typeface="Times New Roman" panose="02020603050405020304" pitchFamily="18" charset="0"/>
              </a:rPr>
              <a:t>í</a:t>
            </a:r>
            <a:r>
              <a:rPr kumimoji="0" lang="en-US" altLang="en-US" sz="2400" b="1" i="0" u="none" strike="noStrike" cap="none" normalizeH="0" baseline="0">
                <a:ln>
                  <a:noFill/>
                </a:ln>
                <a:effectLst/>
                <a:latin typeface="Times New Roman" panose="02020603050405020304" pitchFamily="18" charset="0"/>
                <a:ea typeface="Calibri" panose="020F0502020204030204" pitchFamily="34" charset="0"/>
                <a:cs typeface="Times New Roman" panose="02020603050405020304" pitchFamily="18" charset="0"/>
              </a:rPr>
              <a:t> một chiếc đ</a:t>
            </a:r>
            <a:r>
              <a:rPr kumimoji="0" lang="en-US" altLang="en-US" sz="2400" b="1" i="0" u="none" strike="noStrike" cap="none" normalizeH="0" baseline="0">
                <a:ln>
                  <a:noFill/>
                </a:ln>
                <a:effectLst/>
                <a:latin typeface="Calibri" panose="020F0502020204030204" pitchFamily="34" charset="0"/>
                <a:ea typeface="Calibri" panose="020F0502020204030204" pitchFamily="34" charset="0"/>
                <a:cs typeface="Times New Roman" panose="02020603050405020304" pitchFamily="18" charset="0"/>
              </a:rPr>
              <a:t>è</a:t>
            </a:r>
            <a:r>
              <a:rPr kumimoji="0" lang="en-US" altLang="en-US" sz="2400" b="1" i="0" u="none" strike="noStrike" cap="none" normalizeH="0" baseline="0">
                <a:ln>
                  <a:noFill/>
                </a:ln>
                <a:effectLst/>
                <a:latin typeface="Times New Roman" panose="02020603050405020304" pitchFamily="18" charset="0"/>
                <a:ea typeface="Calibri" panose="020F0502020204030204" pitchFamily="34" charset="0"/>
                <a:cs typeface="Times New Roman" panose="02020603050405020304" pitchFamily="18" charset="0"/>
              </a:rPr>
              <a:t>n lồng tự l</a:t>
            </a:r>
            <a:r>
              <a:rPr kumimoji="0" lang="en-US" altLang="en-US" sz="2400" b="1" i="0" u="none" strike="noStrike" cap="none" normalizeH="0" baseline="0">
                <a:ln>
                  <a:noFill/>
                </a:ln>
                <a:effectLst/>
                <a:latin typeface="Calibri" panose="020F0502020204030204" pitchFamily="34" charset="0"/>
                <a:ea typeface="Calibri" panose="020F0502020204030204" pitchFamily="34" charset="0"/>
                <a:cs typeface="Times New Roman" panose="02020603050405020304" pitchFamily="18" charset="0"/>
              </a:rPr>
              <a:t>à</a:t>
            </a:r>
            <a:r>
              <a:rPr kumimoji="0" lang="en-US" altLang="en-US" sz="2400" b="1" i="0" u="none" strike="noStrike" cap="none" normalizeH="0" baseline="0">
                <a:ln>
                  <a:noFill/>
                </a:ln>
                <a:effectLst/>
                <a:latin typeface="Times New Roman" panose="02020603050405020304" pitchFamily="18" charset="0"/>
                <a:ea typeface="Calibri" panose="020F0502020204030204" pitchFamily="34" charset="0"/>
                <a:cs typeface="Times New Roman" panose="02020603050405020304" pitchFamily="18" charset="0"/>
              </a:rPr>
              <a:t>m</a:t>
            </a:r>
            <a:endParaRPr kumimoji="0" lang="en-US" altLang="en-US" sz="2400" b="1" i="0" u="none" strike="noStrike" cap="none" normalizeH="0" baseline="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a:ln>
                <a:noFill/>
              </a:ln>
              <a:solidFill>
                <a:schemeClr val="tx1"/>
              </a:solidFill>
              <a:effectLst/>
              <a:latin typeface="Arial" panose="020B0604020202020204" pitchFamily="34" charset="0"/>
            </a:endParaRPr>
          </a:p>
        </p:txBody>
      </p:sp>
      <p:cxnSp>
        <p:nvCxnSpPr>
          <p:cNvPr id="7" name="Straight Connector 6">
            <a:extLst>
              <a:ext uri="{FF2B5EF4-FFF2-40B4-BE49-F238E27FC236}">
                <a16:creationId xmlns:a16="http://schemas.microsoft.com/office/drawing/2014/main" id="{9ABC6F93-40FC-6C24-CF90-B3D3EB16B496}"/>
              </a:ext>
            </a:extLst>
          </p:cNvPr>
          <p:cNvCxnSpPr/>
          <p:nvPr/>
        </p:nvCxnSpPr>
        <p:spPr>
          <a:xfrm>
            <a:off x="4507832" y="1262763"/>
            <a:ext cx="0" cy="5595237"/>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p14="http://schemas.microsoft.com/office/powerpoint/2010/main" xmlns:aink="http://schemas.microsoft.com/office/drawing/2016/ink" xmlns="" Requires="p14 aink">
          <p:contentPart p14:bwMode="auto" r:id="rId2">
            <p14:nvContentPartPr>
              <p14:cNvPr id="8" name="Ink 7">
                <a:extLst>
                  <a:ext uri="{FF2B5EF4-FFF2-40B4-BE49-F238E27FC236}">
                    <a16:creationId xmlns:a16="http://schemas.microsoft.com/office/drawing/2014/main" id="{1B392932-49E0-A028-784C-9190E7ED9F55}"/>
                  </a:ext>
                </a:extLst>
              </p14:cNvPr>
              <p14:cNvContentPartPr/>
              <p14:nvPr/>
            </p14:nvContentPartPr>
            <p14:xfrm>
              <a:off x="4234825" y="2918962"/>
              <a:ext cx="360" cy="360"/>
            </p14:xfrm>
          </p:contentPart>
        </mc:Choice>
        <mc:Fallback>
          <p:pic>
            <p:nvPicPr>
              <p:cNvPr id="8" name="Ink 7">
                <a:extLst>
                  <a:ext uri="{FF2B5EF4-FFF2-40B4-BE49-F238E27FC236}">
                    <a16:creationId xmlns:a16="http://schemas.microsoft.com/office/drawing/2014/main" id="{1B392932-49E0-A028-784C-9190E7ED9F55}"/>
                  </a:ext>
                </a:extLst>
              </p:cNvPr>
              <p:cNvPicPr/>
              <p:nvPr/>
            </p:nvPicPr>
            <p:blipFill>
              <a:blip r:embed="rId3"/>
              <a:stretch>
                <a:fillRect/>
              </a:stretch>
            </p:blipFill>
            <p:spPr>
              <a:xfrm>
                <a:off x="4217185" y="2810962"/>
                <a:ext cx="36000" cy="216000"/>
              </a:xfrm>
              <a:prstGeom prst="rect">
                <a:avLst/>
              </a:prstGeom>
            </p:spPr>
          </p:pic>
        </mc:Fallback>
      </mc:AlternateContent>
      <p:cxnSp>
        <p:nvCxnSpPr>
          <p:cNvPr id="10" name="Straight Connector 9">
            <a:extLst>
              <a:ext uri="{FF2B5EF4-FFF2-40B4-BE49-F238E27FC236}">
                <a16:creationId xmlns:a16="http://schemas.microsoft.com/office/drawing/2014/main" id="{0FAFEC35-7837-FBCD-4CDE-BC5E89C984A5}"/>
              </a:ext>
            </a:extLst>
          </p:cNvPr>
          <p:cNvCxnSpPr/>
          <p:nvPr/>
        </p:nvCxnSpPr>
        <p:spPr>
          <a:xfrm>
            <a:off x="7796463" y="1094509"/>
            <a:ext cx="0" cy="5763490"/>
          </a:xfrm>
          <a:prstGeom prst="line">
            <a:avLst/>
          </a:prstGeom>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287C8F6F-7E11-37AE-EB41-37EE5B1EE1A4}"/>
              </a:ext>
            </a:extLst>
          </p:cNvPr>
          <p:cNvSpPr txBox="1">
            <a:spLocks/>
          </p:cNvSpPr>
          <p:nvPr/>
        </p:nvSpPr>
        <p:spPr>
          <a:xfrm>
            <a:off x="-585186" y="160055"/>
            <a:ext cx="12777186" cy="144257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pPr>
            <a:r>
              <a:rPr lang="en-US" sz="2800" b="1" kern="0">
                <a:latin typeface="Times New Roman" panose="02020603050405020304" pitchFamily="18" charset="0"/>
                <a:ea typeface="Calibri" panose="020F0502020204030204" pitchFamily="34" charset="0"/>
                <a:cs typeface="Times New Roman" panose="02020603050405020304" pitchFamily="18" charset="0"/>
              </a:rPr>
              <a:t>- </a:t>
            </a:r>
            <a:r>
              <a:rPr lang="en-US" b="1" kern="0">
                <a:latin typeface="Times New Roman" panose="02020603050405020304" pitchFamily="18" charset="0"/>
                <a:ea typeface="Calibri" panose="020F0502020204030204" pitchFamily="34" charset="0"/>
                <a:cs typeface="Times New Roman" panose="02020603050405020304" pitchFamily="18" charset="0"/>
              </a:rPr>
              <a:t>Em hãy ghi các vật liệu và số lượng  dụng cụ dụng để làm đèn lồng vào  bảng thống kê</a:t>
            </a:r>
            <a:endParaRPr lang="en-US" sz="1200" kern="10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984669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oa Mùng 8 Tháng 3  Nhạc Thiếu Nhi Dành Cho Bé  Voi TV_v720P">
            <a:hlinkClick r:id="" action="ppaction://media"/>
            <a:extLst>
              <a:ext uri="{FF2B5EF4-FFF2-40B4-BE49-F238E27FC236}">
                <a16:creationId xmlns:a16="http://schemas.microsoft.com/office/drawing/2014/main" id="{E7CD615B-116B-A820-7896-0C74511FC1B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1090" y="19707"/>
            <a:ext cx="12283090" cy="6838293"/>
          </a:xfrm>
          <a:prstGeom prst="rect">
            <a:avLst/>
          </a:prstGeom>
        </p:spPr>
      </p:pic>
      <p:pic>
        <p:nvPicPr>
          <p:cNvPr id="4" name="Picture 3">
            <a:extLst>
              <a:ext uri="{FF2B5EF4-FFF2-40B4-BE49-F238E27FC236}">
                <a16:creationId xmlns:a16="http://schemas.microsoft.com/office/drawing/2014/main" id="{8AC03D5E-802D-D9F1-87EB-E198291EF9B1}"/>
              </a:ext>
            </a:extLst>
          </p:cNvPr>
          <p:cNvPicPr>
            <a:picLocks noChangeAspect="1"/>
          </p:cNvPicPr>
          <p:nvPr/>
        </p:nvPicPr>
        <p:blipFill>
          <a:blip r:embed="rId5"/>
          <a:stretch>
            <a:fillRect/>
          </a:stretch>
        </p:blipFill>
        <p:spPr>
          <a:xfrm>
            <a:off x="-91090" y="19706"/>
            <a:ext cx="12283090" cy="6838293"/>
          </a:xfrm>
          <a:prstGeom prst="rect">
            <a:avLst/>
          </a:prstGeom>
        </p:spPr>
      </p:pic>
      <p:sp>
        <p:nvSpPr>
          <p:cNvPr id="2" name="TextBox 1">
            <a:extLst>
              <a:ext uri="{FF2B5EF4-FFF2-40B4-BE49-F238E27FC236}">
                <a16:creationId xmlns:a16="http://schemas.microsoft.com/office/drawing/2014/main" id="{8E7A4479-AF79-61EB-1243-B909770528C6}"/>
              </a:ext>
            </a:extLst>
          </p:cNvPr>
          <p:cNvSpPr txBox="1"/>
          <p:nvPr/>
        </p:nvSpPr>
        <p:spPr>
          <a:xfrm>
            <a:off x="0" y="19705"/>
            <a:ext cx="6248400" cy="707886"/>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sz="4000" b="1">
                <a:solidFill>
                  <a:srgbClr val="002060"/>
                </a:solidFill>
                <a:latin typeface="Times New Roman" panose="02020603050405020304" pitchFamily="18" charset="0"/>
                <a:cs typeface="Times New Roman" panose="02020603050405020304" pitchFamily="18" charset="0"/>
              </a:rPr>
              <a:t>2. Vật liệu và dụng cụ</a:t>
            </a:r>
          </a:p>
        </p:txBody>
      </p:sp>
    </p:spTree>
    <p:extLst>
      <p:ext uri="{BB962C8B-B14F-4D97-AF65-F5344CB8AC3E}">
        <p14:creationId xmlns:p14="http://schemas.microsoft.com/office/powerpoint/2010/main" val="2215351805"/>
      </p:ext>
    </p:extLst>
  </p:cSld>
  <p:clrMapOvr>
    <a:masterClrMapping/>
  </p:clrMapOvr>
  <p:transition spd="slow">
    <p:push dir="u"/>
  </p:transition>
  <p:timing>
    <p:tnLst>
      <p:par>
        <p:cTn id="1" dur="indefinite" restart="never" nodeType="tmRoot">
          <p:childTnLst>
            <p:video>
              <p:cMediaNode vol="80000">
                <p:cTn id="2" fill="hold" display="0">
                  <p:stCondLst>
                    <p:cond delay="indefinite"/>
                  </p:stCondLst>
                </p:cTn>
                <p:tgtEl>
                  <p:spTgt spid="3"/>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B63D5F-0056-5C26-28E4-1793C0FDB13C}"/>
              </a:ext>
            </a:extLst>
          </p:cNvPr>
          <p:cNvPicPr>
            <a:picLocks noChangeAspect="1"/>
          </p:cNvPicPr>
          <p:nvPr/>
        </p:nvPicPr>
        <p:blipFill>
          <a:blip r:embed="rId2"/>
          <a:stretch>
            <a:fillRect/>
          </a:stretch>
        </p:blipFill>
        <p:spPr>
          <a:xfrm>
            <a:off x="0" y="374639"/>
            <a:ext cx="12372109" cy="6483361"/>
          </a:xfrm>
          <a:prstGeom prst="rect">
            <a:avLst/>
          </a:prstGeom>
        </p:spPr>
      </p:pic>
      <p:sp>
        <p:nvSpPr>
          <p:cNvPr id="5" name="TextBox 4">
            <a:extLst>
              <a:ext uri="{FF2B5EF4-FFF2-40B4-BE49-F238E27FC236}">
                <a16:creationId xmlns:a16="http://schemas.microsoft.com/office/drawing/2014/main" id="{496EBAD5-23D9-07CC-4C54-1960A33BDB0C}"/>
              </a:ext>
            </a:extLst>
          </p:cNvPr>
          <p:cNvSpPr txBox="1"/>
          <p:nvPr/>
        </p:nvSpPr>
        <p:spPr>
          <a:xfrm>
            <a:off x="200289" y="743434"/>
            <a:ext cx="4524112" cy="523220"/>
          </a:xfrm>
          <a:prstGeom prst="rect">
            <a:avLst/>
          </a:prstGeom>
          <a:ln/>
        </p:spPr>
        <p:style>
          <a:lnRef idx="2">
            <a:schemeClr val="accent4">
              <a:shade val="15000"/>
            </a:schemeClr>
          </a:lnRef>
          <a:fillRef idx="1">
            <a:schemeClr val="accent4"/>
          </a:fillRef>
          <a:effectRef idx="0">
            <a:schemeClr val="accent4"/>
          </a:effectRef>
          <a:fontRef idx="minor">
            <a:schemeClr val="lt1"/>
          </a:fontRef>
        </p:style>
        <p:txBody>
          <a:bodyPr wrap="square" rtlCol="0">
            <a:spAutoFit/>
          </a:bodyPr>
          <a:lstStyle/>
          <a:p>
            <a:pPr algn="ctr"/>
            <a:r>
              <a:rPr lang="en-US" sz="2800" b="1">
                <a:solidFill>
                  <a:srgbClr val="002060"/>
                </a:solidFill>
              </a:rPr>
              <a:t>QUY TRÌNH LÀM ĐÈN LỒNG</a:t>
            </a:r>
          </a:p>
        </p:txBody>
      </p:sp>
    </p:spTree>
    <p:extLst>
      <p:ext uri="{BB962C8B-B14F-4D97-AF65-F5344CB8AC3E}">
        <p14:creationId xmlns:p14="http://schemas.microsoft.com/office/powerpoint/2010/main" val="20228849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a:extLst>
              <a:ext uri="{FF2B5EF4-FFF2-40B4-BE49-F238E27FC236}">
                <a16:creationId xmlns:a16="http://schemas.microsoft.com/office/drawing/2014/main" id="{414CE133-4300-753A-9CD8-A5A4BF166928}"/>
              </a:ext>
            </a:extLst>
          </p:cNvPr>
          <p:cNvGraphicFramePr>
            <a:graphicFrameLocks noGrp="1"/>
          </p:cNvGraphicFramePr>
          <p:nvPr>
            <p:extLst>
              <p:ext uri="{D42A27DB-BD31-4B8C-83A1-F6EECF244321}">
                <p14:modId xmlns:p14="http://schemas.microsoft.com/office/powerpoint/2010/main" val="3777667775"/>
              </p:ext>
            </p:extLst>
          </p:nvPr>
        </p:nvGraphicFramePr>
        <p:xfrm>
          <a:off x="914401" y="1419225"/>
          <a:ext cx="10861962" cy="5512754"/>
        </p:xfrm>
        <a:graphic>
          <a:graphicData uri="http://schemas.openxmlformats.org/drawingml/2006/table">
            <a:tbl>
              <a:tblPr firstRow="1" firstCol="1" bandRow="1"/>
              <a:tblGrid>
                <a:gridCol w="1519588">
                  <a:extLst>
                    <a:ext uri="{9D8B030D-6E8A-4147-A177-3AD203B41FA5}">
                      <a16:colId xmlns:a16="http://schemas.microsoft.com/office/drawing/2014/main" val="3825692182"/>
                    </a:ext>
                  </a:extLst>
                </a:gridCol>
                <a:gridCol w="9342374">
                  <a:extLst>
                    <a:ext uri="{9D8B030D-6E8A-4147-A177-3AD203B41FA5}">
                      <a16:colId xmlns:a16="http://schemas.microsoft.com/office/drawing/2014/main" val="1027378483"/>
                    </a:ext>
                  </a:extLst>
                </a:gridCol>
              </a:tblGrid>
              <a:tr h="1205328">
                <a:tc>
                  <a:txBody>
                    <a:bodyPr/>
                    <a:lstStyle/>
                    <a:p>
                      <a:pPr algn="l">
                        <a:lnSpc>
                          <a:spcPct val="107000"/>
                        </a:lnSpc>
                        <a:spcAft>
                          <a:spcPts val="800"/>
                        </a:spcAft>
                      </a:pPr>
                      <a:endParaRPr lang="en-US" sz="2000" b="1" kern="100">
                        <a:effectLst/>
                        <a:latin typeface="Times New Roman" panose="02020603050405020304" pitchFamily="18" charset="0"/>
                        <a:ea typeface="Calibri" panose="020F0502020204030204" pitchFamily="34" charset="0"/>
                        <a:cs typeface="Times New Roman" panose="02020603050405020304" pitchFamily="18" charset="0"/>
                      </a:endParaRPr>
                    </a:p>
                    <a:p>
                      <a:pPr algn="l">
                        <a:lnSpc>
                          <a:spcPct val="107000"/>
                        </a:lnSpc>
                        <a:spcAft>
                          <a:spcPts val="80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Bước …..</a:t>
                      </a:r>
                      <a:endParaRPr lang="en-US" sz="2000" b="1" kern="100">
                        <a:effectLst/>
                        <a:latin typeface="Calibri" panose="020F0502020204030204" pitchFamily="34" charset="0"/>
                        <a:ea typeface="Calibri" panose="020F0502020204030204" pitchFamily="34" charset="0"/>
                        <a:cs typeface="Times New Roman" panose="02020603050405020304" pitchFamily="18" charset="0"/>
                      </a:endParaRPr>
                    </a:p>
                  </a:txBody>
                  <a:tcPr marL="49699" marR="496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US" sz="1800" b="1"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0" u="sng" kern="10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Làm quai sách</a:t>
                      </a:r>
                      <a:endParaRPr lang="en-US" sz="2400" b="1" i="0" u="sng" kern="10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l">
                        <a:lnSpc>
                          <a:spcPct val="107000"/>
                        </a:lnSpc>
                        <a:spcAft>
                          <a:spcPts val="800"/>
                        </a:spcAft>
                        <a:buFontTx/>
                        <a:buChar char="-"/>
                      </a:pPr>
                      <a:r>
                        <a:rPr lang="en-US" sz="1800" b="1" kern="100">
                          <a:effectLst/>
                          <a:latin typeface="Times New Roman" panose="02020603050405020304" pitchFamily="18" charset="0"/>
                          <a:ea typeface="Calibri" panose="020F0502020204030204" pitchFamily="34" charset="0"/>
                          <a:cs typeface="Times New Roman" panose="02020603050405020304" pitchFamily="18" charset="0"/>
                        </a:rPr>
                        <a:t>Căt một miếng bìa  màu hình chữ nhật có chiều dài 16 cm, chiều rộng 2 cm làm quai sách </a:t>
                      </a:r>
                    </a:p>
                    <a:p>
                      <a:pPr marL="285750" indent="-285750" algn="l">
                        <a:lnSpc>
                          <a:spcPct val="107000"/>
                        </a:lnSpc>
                        <a:spcAft>
                          <a:spcPts val="800"/>
                        </a:spcAft>
                        <a:buFontTx/>
                        <a:buChar char="-"/>
                      </a:pPr>
                      <a:r>
                        <a:rPr lang="en-US" sz="1800" b="1" kern="100">
                          <a:effectLst/>
                          <a:latin typeface="Times New Roman" panose="02020603050405020304" pitchFamily="18" charset="0"/>
                          <a:ea typeface="Calibri" panose="020F0502020204030204" pitchFamily="34" charset="0"/>
                          <a:cs typeface="Times New Roman" panose="02020603050405020304" pitchFamily="18" charset="0"/>
                        </a:rPr>
                        <a:t>của đèn</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n-US" sz="1800" b="1" kern="100">
                          <a:effectLst/>
                          <a:latin typeface="Times New Roman" panose="02020603050405020304" pitchFamily="18" charset="0"/>
                          <a:ea typeface="Calibri" panose="020F0502020204030204" pitchFamily="34" charset="0"/>
                          <a:cs typeface="Times New Roman" panose="02020603050405020304" pitchFamily="18" charset="0"/>
                        </a:rPr>
                        <a:t>- Gắn quai sách vào sản phẩm trên lồng đèn sao cho cân đối</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49699" marR="496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93569470"/>
                  </a:ext>
                </a:extLst>
              </a:tr>
              <a:tr h="800837">
                <a:tc>
                  <a:txBody>
                    <a:bodyPr/>
                    <a:lstStyle/>
                    <a:p>
                      <a:pPr algn="l">
                        <a:lnSpc>
                          <a:spcPct val="107000"/>
                        </a:lnSpc>
                        <a:spcAft>
                          <a:spcPts val="80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Bước …..</a:t>
                      </a:r>
                      <a:endParaRPr lang="en-US" sz="2000" b="1" kern="100">
                        <a:effectLst/>
                        <a:latin typeface="Calibri" panose="020F0502020204030204" pitchFamily="34" charset="0"/>
                        <a:ea typeface="Calibri" panose="020F0502020204030204" pitchFamily="34" charset="0"/>
                        <a:cs typeface="Times New Roman" panose="02020603050405020304" pitchFamily="18" charset="0"/>
                      </a:endParaRPr>
                    </a:p>
                  </a:txBody>
                  <a:tcPr marL="49699" marR="496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US" sz="1800" b="1"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0" u="sng" kern="10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Hoàn thiện sản phẩm</a:t>
                      </a:r>
                      <a:endParaRPr lang="en-US" sz="1800" b="1" i="0" u="sng" kern="10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l">
                        <a:lnSpc>
                          <a:spcPct val="107000"/>
                        </a:lnSpc>
                        <a:spcAft>
                          <a:spcPts val="800"/>
                        </a:spcAft>
                      </a:pPr>
                      <a:r>
                        <a:rPr lang="en-US" sz="1800" b="1" kern="100">
                          <a:effectLst/>
                          <a:latin typeface="Times New Roman" panose="02020603050405020304" pitchFamily="18" charset="0"/>
                          <a:ea typeface="Calibri" panose="020F0502020204030204" pitchFamily="34" charset="0"/>
                          <a:cs typeface="Times New Roman" panose="02020603050405020304" pitchFamily="18" charset="0"/>
                        </a:rPr>
                        <a:t>Dùng bút màu, giấy màu trang trí đèn lồng theo ý thích,</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n-US" sz="1800" b="1" kern="100">
                          <a:effectLst/>
                          <a:latin typeface="Times New Roman" panose="02020603050405020304" pitchFamily="18" charset="0"/>
                          <a:ea typeface="Calibri" panose="020F0502020204030204" pitchFamily="34" charset="0"/>
                          <a:cs typeface="Times New Roman" panose="02020603050405020304" pitchFamily="18" charset="0"/>
                        </a:rPr>
                        <a:t>- Kiểm tra độ chắc chắn của đèn lồng và điều  chỉnh.</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49699" marR="496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05761356"/>
                  </a:ext>
                </a:extLst>
              </a:tr>
              <a:tr h="2345173">
                <a:tc>
                  <a:txBody>
                    <a:bodyPr/>
                    <a:lstStyle/>
                    <a:p>
                      <a:pPr algn="l">
                        <a:lnSpc>
                          <a:spcPct val="107000"/>
                        </a:lnSpc>
                        <a:spcAft>
                          <a:spcPts val="80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Bước …..</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49699" marR="496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US" sz="1000" b="1"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Làm lồng đền</a:t>
                      </a:r>
                      <a:r>
                        <a:rPr lang="en-US" sz="800" b="0" u="sng" kern="10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  </a:t>
                      </a:r>
                      <a:r>
                        <a:rPr lang="en-US" sz="1000" b="1"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Chuẩn bị một tờ giấy bìa màu hình chữ nhật có chiều dài 22cm,  chiều  rộng 16 cm. Gấp đôi tờ giấy bìa màu theo chiều dọc và kẻ các đường song song  cách nhau 1 cm</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-Cắt tờ giấy bìa màu theo các đường kẻ song song và mở ra sẽ được  sản phẩm .</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 Dùng băng dính hai mặt để dán hai mép tờ giấy bìa màu tạo thành lồng đèn .</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 Dùng băng dính hai mặt để dán hai mép tờ giấy bìa tạo thành lồng đèn.</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49699" marR="496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0556287"/>
                  </a:ext>
                </a:extLst>
              </a:tr>
            </a:tbl>
          </a:graphicData>
        </a:graphic>
      </p:graphicFrame>
      <p:sp>
        <p:nvSpPr>
          <p:cNvPr id="13" name="Rectangle 3">
            <a:extLst>
              <a:ext uri="{FF2B5EF4-FFF2-40B4-BE49-F238E27FC236}">
                <a16:creationId xmlns:a16="http://schemas.microsoft.com/office/drawing/2014/main" id="{CB383890-A61D-0F7E-3C7A-A2E2010A0048}"/>
              </a:ext>
            </a:extLst>
          </p:cNvPr>
          <p:cNvSpPr>
            <a:spLocks noChangeArrowheads="1"/>
          </p:cNvSpPr>
          <p:nvPr/>
        </p:nvSpPr>
        <p:spPr bwMode="auto">
          <a:xfrm>
            <a:off x="1525435" y="0"/>
            <a:ext cx="8747908"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PHIẾU HỌC TẬP</a:t>
            </a: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Họ và tên…………………………………………….</a:t>
            </a: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Câu hỏi : Sắp xếp  lại thứ tự  quy trình làm đèn lồng cho đúng.</a:t>
            </a: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 name="TextBox 1">
            <a:extLst>
              <a:ext uri="{FF2B5EF4-FFF2-40B4-BE49-F238E27FC236}">
                <a16:creationId xmlns:a16="http://schemas.microsoft.com/office/drawing/2014/main" id="{3869DDC5-B899-E43B-4E1A-F945BA9F8E34}"/>
              </a:ext>
            </a:extLst>
          </p:cNvPr>
          <p:cNvSpPr txBox="1"/>
          <p:nvPr/>
        </p:nvSpPr>
        <p:spPr>
          <a:xfrm>
            <a:off x="7949585" y="170195"/>
            <a:ext cx="3826778" cy="646331"/>
          </a:xfrm>
          <a:prstGeom prst="rect">
            <a:avLst/>
          </a:prstGeom>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3600">
                <a:solidFill>
                  <a:srgbClr val="FFFF00"/>
                </a:solidFill>
              </a:rPr>
              <a:t>Thảo luận nhóm 4</a:t>
            </a:r>
          </a:p>
        </p:txBody>
      </p:sp>
    </p:spTree>
    <p:extLst>
      <p:ext uri="{BB962C8B-B14F-4D97-AF65-F5344CB8AC3E}">
        <p14:creationId xmlns:p14="http://schemas.microsoft.com/office/powerpoint/2010/main" val="2530835999"/>
      </p:ext>
    </p:extLst>
  </p:cSld>
  <p:clrMapOvr>
    <a:masterClrMapping/>
  </p:clrMapOvr>
  <p:transition spd="slow">
    <p:randomBar dir="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B725E4-1134-6FCE-A275-114C9247DBA7}"/>
              </a:ext>
            </a:extLst>
          </p:cNvPr>
          <p:cNvPicPr>
            <a:picLocks noChangeAspect="1"/>
          </p:cNvPicPr>
          <p:nvPr/>
        </p:nvPicPr>
        <p:blipFill>
          <a:blip r:embed="rId4"/>
          <a:stretch>
            <a:fillRect/>
          </a:stretch>
        </p:blipFill>
        <p:spPr>
          <a:xfrm>
            <a:off x="-260960" y="1691986"/>
            <a:ext cx="7721933" cy="4871603"/>
          </a:xfrm>
          <a:prstGeom prst="rect">
            <a:avLst/>
          </a:prstGeom>
        </p:spPr>
      </p:pic>
      <p:pic>
        <p:nvPicPr>
          <p:cNvPr id="14" name="Picture 13">
            <a:extLst>
              <a:ext uri="{FF2B5EF4-FFF2-40B4-BE49-F238E27FC236}">
                <a16:creationId xmlns:a16="http://schemas.microsoft.com/office/drawing/2014/main" id="{6BE9BA7F-1E8B-1ACF-5F6C-ADBCC6F792ED}"/>
              </a:ext>
            </a:extLst>
          </p:cNvPr>
          <p:cNvPicPr>
            <a:picLocks noChangeAspect="1"/>
          </p:cNvPicPr>
          <p:nvPr/>
        </p:nvPicPr>
        <p:blipFill>
          <a:blip r:embed="rId5"/>
          <a:stretch>
            <a:fillRect/>
          </a:stretch>
        </p:blipFill>
        <p:spPr>
          <a:xfrm>
            <a:off x="6400800" y="1691986"/>
            <a:ext cx="6732104" cy="4871603"/>
          </a:xfrm>
          <a:prstGeom prst="rect">
            <a:avLst/>
          </a:prstGeom>
        </p:spPr>
      </p:pic>
      <p:sp>
        <p:nvSpPr>
          <p:cNvPr id="17" name="TextBox 16">
            <a:extLst>
              <a:ext uri="{FF2B5EF4-FFF2-40B4-BE49-F238E27FC236}">
                <a16:creationId xmlns:a16="http://schemas.microsoft.com/office/drawing/2014/main" id="{EDDF37F5-BAE4-3F6F-9D6C-1E2DB9D7E3A0}"/>
              </a:ext>
            </a:extLst>
          </p:cNvPr>
          <p:cNvSpPr txBox="1"/>
          <p:nvPr/>
        </p:nvSpPr>
        <p:spPr>
          <a:xfrm>
            <a:off x="255874" y="106381"/>
            <a:ext cx="5840126" cy="707886"/>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r>
              <a:rPr lang="en-US" sz="4000" b="1">
                <a:solidFill>
                  <a:schemeClr val="bg1"/>
                </a:solidFill>
                <a:latin typeface="Times New Roman" panose="02020603050405020304" pitchFamily="18" charset="0"/>
                <a:cs typeface="Times New Roman" panose="02020603050405020304" pitchFamily="18" charset="0"/>
              </a:rPr>
              <a:t>Bước 1. Làm lồng đèn</a:t>
            </a:r>
          </a:p>
        </p:txBody>
      </p:sp>
      <p:pic>
        <p:nvPicPr>
          <p:cNvPr id="4" name="buoc_mot_lam_long_ den 1 a_210823181111">
            <a:hlinkClick r:id="" action="ppaction://media"/>
            <a:extLst>
              <a:ext uri="{FF2B5EF4-FFF2-40B4-BE49-F238E27FC236}">
                <a16:creationId xmlns:a16="http://schemas.microsoft.com/office/drawing/2014/main" id="{390E59B1-7812-3EF8-8810-61C9DB0B0A0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533322" y="5953989"/>
            <a:ext cx="609600" cy="609600"/>
          </a:xfrm>
          <a:prstGeom prst="rect">
            <a:avLst/>
          </a:prstGeom>
        </p:spPr>
      </p:pic>
    </p:spTree>
    <p:extLst>
      <p:ext uri="{BB962C8B-B14F-4D97-AF65-F5344CB8AC3E}">
        <p14:creationId xmlns:p14="http://schemas.microsoft.com/office/powerpoint/2010/main" val="21662470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FA4948A0-C7DB-0146-C561-5303CCF654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061" y="666333"/>
            <a:ext cx="6735263" cy="4200953"/>
          </a:xfrm>
          <a:prstGeom prst="rect">
            <a:avLst/>
          </a:prstGeom>
        </p:spPr>
      </p:pic>
      <p:pic>
        <p:nvPicPr>
          <p:cNvPr id="5" name="Picture 4">
            <a:extLst>
              <a:ext uri="{FF2B5EF4-FFF2-40B4-BE49-F238E27FC236}">
                <a16:creationId xmlns:a16="http://schemas.microsoft.com/office/drawing/2014/main" id="{CC500FBC-47CD-30C3-2C63-044124D90507}"/>
              </a:ext>
            </a:extLst>
          </p:cNvPr>
          <p:cNvPicPr>
            <a:picLocks noChangeAspect="1"/>
          </p:cNvPicPr>
          <p:nvPr/>
        </p:nvPicPr>
        <p:blipFill>
          <a:blip r:embed="rId3"/>
          <a:stretch>
            <a:fillRect/>
          </a:stretch>
        </p:blipFill>
        <p:spPr>
          <a:xfrm>
            <a:off x="912048" y="1914012"/>
            <a:ext cx="7120745" cy="3029975"/>
          </a:xfrm>
          <a:prstGeom prst="rect">
            <a:avLst/>
          </a:prstGeom>
        </p:spPr>
      </p:pic>
    </p:spTree>
    <p:extLst>
      <p:ext uri="{BB962C8B-B14F-4D97-AF65-F5344CB8AC3E}">
        <p14:creationId xmlns:p14="http://schemas.microsoft.com/office/powerpoint/2010/main" val="5379854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D4A5DB-55B7-6099-4C3E-88524D3F209A}"/>
              </a:ext>
            </a:extLst>
          </p:cNvPr>
          <p:cNvPicPr>
            <a:picLocks noChangeAspect="1"/>
          </p:cNvPicPr>
          <p:nvPr/>
        </p:nvPicPr>
        <p:blipFill>
          <a:blip r:embed="rId5"/>
          <a:stretch>
            <a:fillRect/>
          </a:stretch>
        </p:blipFill>
        <p:spPr>
          <a:xfrm>
            <a:off x="-304800" y="0"/>
            <a:ext cx="6400800" cy="6527223"/>
          </a:xfrm>
          <a:prstGeom prst="rect">
            <a:avLst/>
          </a:prstGeom>
        </p:spPr>
      </p:pic>
      <p:pic>
        <p:nvPicPr>
          <p:cNvPr id="6" name="Picture 5">
            <a:extLst>
              <a:ext uri="{FF2B5EF4-FFF2-40B4-BE49-F238E27FC236}">
                <a16:creationId xmlns:a16="http://schemas.microsoft.com/office/drawing/2014/main" id="{A6EE2EE4-64C8-B051-1FFF-B4D0FBF2D637}"/>
              </a:ext>
            </a:extLst>
          </p:cNvPr>
          <p:cNvPicPr>
            <a:picLocks noChangeAspect="1"/>
          </p:cNvPicPr>
          <p:nvPr/>
        </p:nvPicPr>
        <p:blipFill>
          <a:blip r:embed="rId6"/>
          <a:stretch>
            <a:fillRect/>
          </a:stretch>
        </p:blipFill>
        <p:spPr>
          <a:xfrm>
            <a:off x="5694218" y="0"/>
            <a:ext cx="6816437" cy="6733309"/>
          </a:xfrm>
          <a:prstGeom prst="rect">
            <a:avLst/>
          </a:prstGeom>
        </p:spPr>
      </p:pic>
      <p:pic>
        <p:nvPicPr>
          <p:cNvPr id="2" name="ke_cac_duong_thang_song_song_210823181918">
            <a:hlinkClick r:id="" action="ppaction://media"/>
            <a:extLst>
              <a:ext uri="{FF2B5EF4-FFF2-40B4-BE49-F238E27FC236}">
                <a16:creationId xmlns:a16="http://schemas.microsoft.com/office/drawing/2014/main" id="{A062B1D3-32A7-573A-59A1-1EF523F3D58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168897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C550489-46EF-609E-D7D1-DA298931F4AB}"/>
              </a:ext>
            </a:extLst>
          </p:cNvPr>
          <p:cNvPicPr>
            <a:picLocks noChangeAspect="1"/>
          </p:cNvPicPr>
          <p:nvPr/>
        </p:nvPicPr>
        <p:blipFill>
          <a:blip r:embed="rId4"/>
          <a:stretch>
            <a:fillRect/>
          </a:stretch>
        </p:blipFill>
        <p:spPr>
          <a:xfrm>
            <a:off x="6691745" y="337705"/>
            <a:ext cx="5500255" cy="4933085"/>
          </a:xfrm>
          <a:prstGeom prst="rect">
            <a:avLst/>
          </a:prstGeom>
        </p:spPr>
      </p:pic>
      <p:pic>
        <p:nvPicPr>
          <p:cNvPr id="7" name="Picture 6">
            <a:extLst>
              <a:ext uri="{FF2B5EF4-FFF2-40B4-BE49-F238E27FC236}">
                <a16:creationId xmlns:a16="http://schemas.microsoft.com/office/drawing/2014/main" id="{00BEF96E-98FE-4D20-8B39-39B6B641AF10}"/>
              </a:ext>
            </a:extLst>
          </p:cNvPr>
          <p:cNvPicPr>
            <a:picLocks noChangeAspect="1"/>
          </p:cNvPicPr>
          <p:nvPr/>
        </p:nvPicPr>
        <p:blipFill>
          <a:blip r:embed="rId5"/>
          <a:stretch>
            <a:fillRect/>
          </a:stretch>
        </p:blipFill>
        <p:spPr>
          <a:xfrm>
            <a:off x="485774" y="337705"/>
            <a:ext cx="6205971" cy="6182590"/>
          </a:xfrm>
          <a:prstGeom prst="rect">
            <a:avLst/>
          </a:prstGeom>
        </p:spPr>
      </p:pic>
      <p:sp>
        <p:nvSpPr>
          <p:cNvPr id="8" name="TextBox 7">
            <a:extLst>
              <a:ext uri="{FF2B5EF4-FFF2-40B4-BE49-F238E27FC236}">
                <a16:creationId xmlns:a16="http://schemas.microsoft.com/office/drawing/2014/main" id="{13658B39-5D5E-B471-8D03-DD9AB70970CF}"/>
              </a:ext>
            </a:extLst>
          </p:cNvPr>
          <p:cNvSpPr txBox="1"/>
          <p:nvPr/>
        </p:nvSpPr>
        <p:spPr>
          <a:xfrm>
            <a:off x="6691745" y="5270790"/>
            <a:ext cx="4918364" cy="1384995"/>
          </a:xfrm>
          <a:prstGeom prst="rect">
            <a:avLst/>
          </a:prstGeom>
          <a:noFill/>
        </p:spPr>
        <p:txBody>
          <a:bodyPr wrap="square" rtlCol="0">
            <a:spAutoFit/>
          </a:bodyPr>
          <a:lstStyle/>
          <a:p>
            <a:r>
              <a:rPr lang="en-US" sz="2800" b="1"/>
              <a:t>Dùng băng dính hai mặt </a:t>
            </a:r>
          </a:p>
          <a:p>
            <a:r>
              <a:rPr lang="en-US" sz="2800" b="1"/>
              <a:t>để dán hai mép tờ giấy </a:t>
            </a:r>
          </a:p>
          <a:p>
            <a:r>
              <a:rPr lang="en-US" sz="2800" b="1"/>
              <a:t>mầu tạo thành lồng đèn</a:t>
            </a:r>
            <a:r>
              <a:rPr lang="en-US" sz="2000" b="1"/>
              <a:t>.</a:t>
            </a:r>
          </a:p>
        </p:txBody>
      </p:sp>
      <p:pic>
        <p:nvPicPr>
          <p:cNvPr id="2" name="dung_bang_dinh_hai_mat_de_dan_210823182306">
            <a:hlinkClick r:id="" action="ppaction://media"/>
            <a:extLst>
              <a:ext uri="{FF2B5EF4-FFF2-40B4-BE49-F238E27FC236}">
                <a16:creationId xmlns:a16="http://schemas.microsoft.com/office/drawing/2014/main" id="{E8E1F080-E5AF-6064-1D73-1AAED4BA7B4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0072131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EBF92C-0EF6-3829-312B-5060641B2843}"/>
              </a:ext>
            </a:extLst>
          </p:cNvPr>
          <p:cNvPicPr>
            <a:picLocks noChangeAspect="1"/>
          </p:cNvPicPr>
          <p:nvPr/>
        </p:nvPicPr>
        <p:blipFill>
          <a:blip r:embed="rId4"/>
          <a:stretch>
            <a:fillRect/>
          </a:stretch>
        </p:blipFill>
        <p:spPr>
          <a:xfrm>
            <a:off x="2479700" y="1312569"/>
            <a:ext cx="6096528" cy="3429297"/>
          </a:xfrm>
          <a:prstGeom prst="rect">
            <a:avLst/>
          </a:prstGeom>
        </p:spPr>
      </p:pic>
      <p:sp>
        <p:nvSpPr>
          <p:cNvPr id="3" name="TextBox 2">
            <a:extLst>
              <a:ext uri="{FF2B5EF4-FFF2-40B4-BE49-F238E27FC236}">
                <a16:creationId xmlns:a16="http://schemas.microsoft.com/office/drawing/2014/main" id="{7C542456-7D5A-C9C3-7E3A-37E69007A491}"/>
              </a:ext>
            </a:extLst>
          </p:cNvPr>
          <p:cNvSpPr txBox="1"/>
          <p:nvPr/>
        </p:nvSpPr>
        <p:spPr>
          <a:xfrm>
            <a:off x="20518" y="715596"/>
            <a:ext cx="4918364" cy="584775"/>
          </a:xfrm>
          <a:prstGeom prst="rect">
            <a:avLst/>
          </a:prstGeom>
          <a:noFill/>
        </p:spPr>
        <p:txBody>
          <a:bodyPr wrap="square" rtlCol="0">
            <a:spAutoFit/>
          </a:bodyPr>
          <a:lstStyle/>
          <a:p>
            <a:r>
              <a:rPr lang="en-US" sz="2000" b="1"/>
              <a:t> </a:t>
            </a:r>
            <a:r>
              <a:rPr lang="en-US" sz="3200" b="1">
                <a:solidFill>
                  <a:srgbClr val="0070C0"/>
                </a:solidFill>
              </a:rPr>
              <a:t>Bước 2: Làm quai sách</a:t>
            </a:r>
            <a:endParaRPr lang="en-US" sz="2000" b="1">
              <a:solidFill>
                <a:srgbClr val="0070C0"/>
              </a:solidFill>
            </a:endParaRPr>
          </a:p>
        </p:txBody>
      </p:sp>
      <p:pic>
        <p:nvPicPr>
          <p:cNvPr id="4" name="buoc_hai_lam_quai_sach_cat_m_210823182449">
            <a:hlinkClick r:id="" action="ppaction://media"/>
            <a:extLst>
              <a:ext uri="{FF2B5EF4-FFF2-40B4-BE49-F238E27FC236}">
                <a16:creationId xmlns:a16="http://schemas.microsoft.com/office/drawing/2014/main" id="{2D21C826-B27B-2649-BA2C-C13DD7573E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rot="20922758">
            <a:off x="1777688" y="5591057"/>
            <a:ext cx="609600" cy="609600"/>
          </a:xfrm>
          <a:prstGeom prst="rect">
            <a:avLst/>
          </a:prstGeom>
        </p:spPr>
      </p:pic>
      <p:pic>
        <p:nvPicPr>
          <p:cNvPr id="9" name="Picture 8">
            <a:extLst>
              <a:ext uri="{FF2B5EF4-FFF2-40B4-BE49-F238E27FC236}">
                <a16:creationId xmlns:a16="http://schemas.microsoft.com/office/drawing/2014/main" id="{B583EA05-E128-802D-DAB9-004D2D13DA28}"/>
              </a:ext>
            </a:extLst>
          </p:cNvPr>
          <p:cNvPicPr>
            <a:picLocks noChangeAspect="1"/>
          </p:cNvPicPr>
          <p:nvPr/>
        </p:nvPicPr>
        <p:blipFill>
          <a:blip r:embed="rId6"/>
          <a:stretch>
            <a:fillRect/>
          </a:stretch>
        </p:blipFill>
        <p:spPr>
          <a:xfrm>
            <a:off x="-72247" y="603579"/>
            <a:ext cx="12264247" cy="6386295"/>
          </a:xfrm>
          <a:prstGeom prst="rect">
            <a:avLst/>
          </a:prstGeom>
        </p:spPr>
      </p:pic>
      <p:sp>
        <p:nvSpPr>
          <p:cNvPr id="6" name="TextBox 5">
            <a:extLst>
              <a:ext uri="{FF2B5EF4-FFF2-40B4-BE49-F238E27FC236}">
                <a16:creationId xmlns:a16="http://schemas.microsoft.com/office/drawing/2014/main" id="{BA9E7823-073E-313D-1EEB-A3391381517A}"/>
              </a:ext>
            </a:extLst>
          </p:cNvPr>
          <p:cNvSpPr txBox="1"/>
          <p:nvPr/>
        </p:nvSpPr>
        <p:spPr>
          <a:xfrm>
            <a:off x="60275" y="0"/>
            <a:ext cx="4878607" cy="584775"/>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wrap="square" rtlCol="0">
            <a:spAutoFit/>
          </a:bodyPr>
          <a:lstStyle/>
          <a:p>
            <a:r>
              <a:rPr lang="en-US" sz="2000" b="1"/>
              <a:t> </a:t>
            </a:r>
            <a:r>
              <a:rPr lang="en-US" sz="3200" b="1">
                <a:solidFill>
                  <a:schemeClr val="bg1"/>
                </a:solidFill>
              </a:rPr>
              <a:t>Bước 2:  Làm quai sách </a:t>
            </a:r>
            <a:endParaRPr lang="en-US" sz="2000" b="1">
              <a:solidFill>
                <a:schemeClr val="bg1"/>
              </a:solidFill>
            </a:endParaRPr>
          </a:p>
        </p:txBody>
      </p:sp>
    </p:spTree>
    <p:extLst>
      <p:ext uri="{BB962C8B-B14F-4D97-AF65-F5344CB8AC3E}">
        <p14:creationId xmlns:p14="http://schemas.microsoft.com/office/powerpoint/2010/main" val="6250205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EBF92C-0EF6-3829-312B-5060641B2843}"/>
              </a:ext>
            </a:extLst>
          </p:cNvPr>
          <p:cNvPicPr>
            <a:picLocks noChangeAspect="1"/>
          </p:cNvPicPr>
          <p:nvPr/>
        </p:nvPicPr>
        <p:blipFill>
          <a:blip r:embed="rId4"/>
          <a:stretch>
            <a:fillRect/>
          </a:stretch>
        </p:blipFill>
        <p:spPr>
          <a:xfrm>
            <a:off x="235527" y="1714351"/>
            <a:ext cx="8908737" cy="3429297"/>
          </a:xfrm>
          <a:prstGeom prst="rect">
            <a:avLst/>
          </a:prstGeom>
        </p:spPr>
      </p:pic>
      <p:pic>
        <p:nvPicPr>
          <p:cNvPr id="4" name="Picture 3">
            <a:extLst>
              <a:ext uri="{FF2B5EF4-FFF2-40B4-BE49-F238E27FC236}">
                <a16:creationId xmlns:a16="http://schemas.microsoft.com/office/drawing/2014/main" id="{11DDABF8-1ADB-1389-A02B-AFCB2FE28D25}"/>
              </a:ext>
            </a:extLst>
          </p:cNvPr>
          <p:cNvPicPr>
            <a:picLocks noChangeAspect="1"/>
          </p:cNvPicPr>
          <p:nvPr/>
        </p:nvPicPr>
        <p:blipFill>
          <a:blip r:embed="rId5"/>
          <a:stretch>
            <a:fillRect/>
          </a:stretch>
        </p:blipFill>
        <p:spPr>
          <a:xfrm>
            <a:off x="-152400" y="-1"/>
            <a:ext cx="12344399" cy="6719455"/>
          </a:xfrm>
          <a:prstGeom prst="rect">
            <a:avLst/>
          </a:prstGeom>
        </p:spPr>
      </p:pic>
      <p:pic>
        <p:nvPicPr>
          <p:cNvPr id="3" name="buoc_ba_hoan_thien_san_pham_210823184437">
            <a:hlinkClick r:id="" action="ppaction://media"/>
            <a:extLst>
              <a:ext uri="{FF2B5EF4-FFF2-40B4-BE49-F238E27FC236}">
                <a16:creationId xmlns:a16="http://schemas.microsoft.com/office/drawing/2014/main" id="{1F369731-CA9D-428D-7687-E5C0FD8C1C4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5" name="TextBox 4">
            <a:extLst>
              <a:ext uri="{FF2B5EF4-FFF2-40B4-BE49-F238E27FC236}">
                <a16:creationId xmlns:a16="http://schemas.microsoft.com/office/drawing/2014/main" id="{7B9BAD83-CBE1-0F06-5EBC-DE4242E2EEE5}"/>
              </a:ext>
            </a:extLst>
          </p:cNvPr>
          <p:cNvSpPr txBox="1"/>
          <p:nvPr/>
        </p:nvSpPr>
        <p:spPr>
          <a:xfrm>
            <a:off x="3831975" y="-1"/>
            <a:ext cx="5500255" cy="584775"/>
          </a:xfrm>
          <a:prstGeom prst="rect">
            <a:avLst/>
          </a:prstGeom>
          <a:noFill/>
        </p:spPr>
        <p:txBody>
          <a:bodyPr wrap="square" rtlCol="0">
            <a:spAutoFit/>
          </a:bodyPr>
          <a:lstStyle/>
          <a:p>
            <a:r>
              <a:rPr lang="en-US" sz="2000" b="1"/>
              <a:t> </a:t>
            </a:r>
            <a:r>
              <a:rPr lang="en-US" sz="3200" b="1">
                <a:solidFill>
                  <a:srgbClr val="0070C0"/>
                </a:solidFill>
              </a:rPr>
              <a:t>Bước 3: Hoàn thiện sản phẩm</a:t>
            </a:r>
            <a:endParaRPr lang="en-US" sz="2000" b="1">
              <a:solidFill>
                <a:srgbClr val="0070C0"/>
              </a:solidFill>
            </a:endParaRPr>
          </a:p>
        </p:txBody>
      </p:sp>
    </p:spTree>
    <p:extLst>
      <p:ext uri="{BB962C8B-B14F-4D97-AF65-F5344CB8AC3E}">
        <p14:creationId xmlns:p14="http://schemas.microsoft.com/office/powerpoint/2010/main" val="40828428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60B1130-7B16-20F1-9E5E-6C97460D5748}"/>
              </a:ext>
            </a:extLst>
          </p:cNvPr>
          <p:cNvSpPr txBox="1"/>
          <p:nvPr/>
        </p:nvSpPr>
        <p:spPr>
          <a:xfrm>
            <a:off x="764002" y="3734494"/>
            <a:ext cx="5544792" cy="707886"/>
          </a:xfrm>
          <a:prstGeom prst="rect">
            <a:avLst/>
          </a:prstGeom>
          <a:noFill/>
        </p:spPr>
        <p:txBody>
          <a:bodyPr wrap="square" rtlCol="0">
            <a:spAutoFit/>
          </a:bodyPr>
          <a:lstStyle/>
          <a:p>
            <a:r>
              <a:rPr lang="en-US" sz="4000" b="1">
                <a:solidFill>
                  <a:srgbClr val="0070C0"/>
                </a:solidFill>
              </a:rPr>
              <a:t>Bước 2: Làm quai sách</a:t>
            </a:r>
            <a:endParaRPr lang="en-US" sz="2800" b="1">
              <a:solidFill>
                <a:srgbClr val="0070C0"/>
              </a:solidFill>
            </a:endParaRPr>
          </a:p>
        </p:txBody>
      </p:sp>
      <p:sp>
        <p:nvSpPr>
          <p:cNvPr id="5" name="TextBox 4">
            <a:extLst>
              <a:ext uri="{FF2B5EF4-FFF2-40B4-BE49-F238E27FC236}">
                <a16:creationId xmlns:a16="http://schemas.microsoft.com/office/drawing/2014/main" id="{711090B1-FD5C-4D18-0CD4-0DECA994D8DF}"/>
              </a:ext>
            </a:extLst>
          </p:cNvPr>
          <p:cNvSpPr txBox="1"/>
          <p:nvPr/>
        </p:nvSpPr>
        <p:spPr>
          <a:xfrm>
            <a:off x="764002" y="2477175"/>
            <a:ext cx="5840126" cy="646331"/>
          </a:xfrm>
          <a:prstGeom prst="rect">
            <a:avLst/>
          </a:prstGeom>
          <a:noFill/>
        </p:spPr>
        <p:txBody>
          <a:bodyPr wrap="square" rtlCol="0">
            <a:spAutoFit/>
          </a:bodyPr>
          <a:lstStyle/>
          <a:p>
            <a:r>
              <a:rPr lang="en-US" sz="3600" b="1">
                <a:solidFill>
                  <a:srgbClr val="0070C0"/>
                </a:solidFill>
                <a:latin typeface="Times New Roman" panose="02020603050405020304" pitchFamily="18" charset="0"/>
                <a:cs typeface="Times New Roman" panose="02020603050405020304" pitchFamily="18" charset="0"/>
              </a:rPr>
              <a:t>Bước 1. Làm lồng đèn</a:t>
            </a:r>
          </a:p>
        </p:txBody>
      </p:sp>
      <p:sp>
        <p:nvSpPr>
          <p:cNvPr id="6" name="TextBox 5">
            <a:extLst>
              <a:ext uri="{FF2B5EF4-FFF2-40B4-BE49-F238E27FC236}">
                <a16:creationId xmlns:a16="http://schemas.microsoft.com/office/drawing/2014/main" id="{BBCB53EB-B692-7CA7-E4C7-DAD3D6BF8649}"/>
              </a:ext>
            </a:extLst>
          </p:cNvPr>
          <p:cNvSpPr txBox="1"/>
          <p:nvPr/>
        </p:nvSpPr>
        <p:spPr>
          <a:xfrm>
            <a:off x="570038" y="5053368"/>
            <a:ext cx="6962172" cy="707886"/>
          </a:xfrm>
          <a:prstGeom prst="rect">
            <a:avLst/>
          </a:prstGeom>
          <a:noFill/>
        </p:spPr>
        <p:txBody>
          <a:bodyPr wrap="square" rtlCol="0">
            <a:spAutoFit/>
          </a:bodyPr>
          <a:lstStyle/>
          <a:p>
            <a:r>
              <a:rPr lang="en-US" sz="2800" b="1"/>
              <a:t> </a:t>
            </a:r>
            <a:r>
              <a:rPr lang="en-US" sz="4000" b="1">
                <a:solidFill>
                  <a:srgbClr val="0070C0"/>
                </a:solidFill>
              </a:rPr>
              <a:t>Bước 3: Hoàn thiện sản phẩm</a:t>
            </a:r>
            <a:endParaRPr lang="en-US" sz="2800" b="1">
              <a:solidFill>
                <a:srgbClr val="0070C0"/>
              </a:solidFill>
            </a:endParaRPr>
          </a:p>
        </p:txBody>
      </p:sp>
      <p:sp>
        <p:nvSpPr>
          <p:cNvPr id="7" name="TextBox 6">
            <a:extLst>
              <a:ext uri="{FF2B5EF4-FFF2-40B4-BE49-F238E27FC236}">
                <a16:creationId xmlns:a16="http://schemas.microsoft.com/office/drawing/2014/main" id="{DAC24DC8-8667-4411-35A1-82BC4609DE73}"/>
              </a:ext>
            </a:extLst>
          </p:cNvPr>
          <p:cNvSpPr txBox="1"/>
          <p:nvPr/>
        </p:nvSpPr>
        <p:spPr>
          <a:xfrm>
            <a:off x="143928" y="563325"/>
            <a:ext cx="7080275" cy="707886"/>
          </a:xfrm>
          <a:prstGeom prst="rect">
            <a:avLst/>
          </a:prstGeom>
          <a:noFill/>
        </p:spPr>
        <p:txBody>
          <a:bodyPr wrap="square" rtlCol="0">
            <a:spAutoFit/>
          </a:bodyPr>
          <a:lstStyle/>
          <a:p>
            <a:pPr algn="ctr"/>
            <a:r>
              <a:rPr lang="en-US" sz="4000" b="1">
                <a:solidFill>
                  <a:srgbClr val="0070C0"/>
                </a:solidFill>
              </a:rPr>
              <a:t>QUY TRÌNH LÀM ĐÈN LỒNG</a:t>
            </a:r>
          </a:p>
        </p:txBody>
      </p:sp>
      <p:pic>
        <p:nvPicPr>
          <p:cNvPr id="3" name="Picture 2">
            <a:extLst>
              <a:ext uri="{FF2B5EF4-FFF2-40B4-BE49-F238E27FC236}">
                <a16:creationId xmlns:a16="http://schemas.microsoft.com/office/drawing/2014/main" id="{0309B954-9B4D-F386-06EB-AF768472132B}"/>
              </a:ext>
            </a:extLst>
          </p:cNvPr>
          <p:cNvPicPr>
            <a:picLocks noChangeAspect="1"/>
          </p:cNvPicPr>
          <p:nvPr/>
        </p:nvPicPr>
        <p:blipFill>
          <a:blip r:embed="rId2"/>
          <a:stretch>
            <a:fillRect/>
          </a:stretch>
        </p:blipFill>
        <p:spPr>
          <a:xfrm>
            <a:off x="6604128" y="678439"/>
            <a:ext cx="5972175" cy="4143375"/>
          </a:xfrm>
          <a:prstGeom prst="rect">
            <a:avLst/>
          </a:prstGeom>
        </p:spPr>
      </p:pic>
    </p:spTree>
    <p:extLst>
      <p:ext uri="{BB962C8B-B14F-4D97-AF65-F5344CB8AC3E}">
        <p14:creationId xmlns:p14="http://schemas.microsoft.com/office/powerpoint/2010/main" val="1187332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FA4948A0-C7DB-0146-C561-5303CCF654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061" y="666333"/>
            <a:ext cx="6735263" cy="4200953"/>
          </a:xfrm>
          <a:prstGeom prst="rect">
            <a:avLst/>
          </a:prstGeom>
        </p:spPr>
      </p:pic>
      <p:sp>
        <p:nvSpPr>
          <p:cNvPr id="4" name="TextBox 3">
            <a:extLst>
              <a:ext uri="{FF2B5EF4-FFF2-40B4-BE49-F238E27FC236}">
                <a16:creationId xmlns:a16="http://schemas.microsoft.com/office/drawing/2014/main" id="{48D53CD0-E2E7-C459-EC59-56E6D31C4DB4}"/>
              </a:ext>
            </a:extLst>
          </p:cNvPr>
          <p:cNvSpPr txBox="1"/>
          <p:nvPr/>
        </p:nvSpPr>
        <p:spPr>
          <a:xfrm>
            <a:off x="997527" y="1288473"/>
            <a:ext cx="6248400" cy="830997"/>
          </a:xfrm>
          <a:prstGeom prst="rect">
            <a:avLst/>
          </a:prstGeom>
          <a:noFill/>
        </p:spPr>
        <p:txBody>
          <a:bodyPr wrap="square" rtlCol="0">
            <a:spAutoFit/>
          </a:bodyPr>
          <a:lstStyle/>
          <a:p>
            <a:r>
              <a:rPr lang="en-US" sz="4800" b="1">
                <a:solidFill>
                  <a:schemeClr val="bg1"/>
                </a:solidFill>
                <a:latin typeface="Times New Roman" panose="02020603050405020304" pitchFamily="18" charset="0"/>
                <a:cs typeface="Times New Roman" panose="02020603050405020304" pitchFamily="18" charset="0"/>
              </a:rPr>
              <a:t> Thực hành</a:t>
            </a:r>
          </a:p>
        </p:txBody>
      </p:sp>
      <p:pic>
        <p:nvPicPr>
          <p:cNvPr id="2" name="RiverFlowsInYou-Yiruma-296757">
            <a:hlinkClick r:id="" action="ppaction://media"/>
            <a:extLst>
              <a:ext uri="{FF2B5EF4-FFF2-40B4-BE49-F238E27FC236}">
                <a16:creationId xmlns:a16="http://schemas.microsoft.com/office/drawing/2014/main" id="{EB79D571-787B-5CE0-7181-37F789DD75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81457" y="5045529"/>
            <a:ext cx="609600" cy="609600"/>
          </a:xfrm>
          <a:prstGeom prst="rect">
            <a:avLst/>
          </a:prstGeom>
        </p:spPr>
      </p:pic>
    </p:spTree>
    <p:extLst>
      <p:ext uri="{BB962C8B-B14F-4D97-AF65-F5344CB8AC3E}">
        <p14:creationId xmlns:p14="http://schemas.microsoft.com/office/powerpoint/2010/main" val="34431831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8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2B6503A-DDC0-4902-8410-AB25B6937B7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196432"/>
            <a:ext cx="3293128" cy="4709545"/>
          </a:xfrm>
          <a:prstGeom prst="rect">
            <a:avLst/>
          </a:prstGeom>
        </p:spPr>
      </p:pic>
      <p:pic>
        <p:nvPicPr>
          <p:cNvPr id="12" name="Picture 6">
            <a:extLst>
              <a:ext uri="{FF2B5EF4-FFF2-40B4-BE49-F238E27FC236}">
                <a16:creationId xmlns:a16="http://schemas.microsoft.com/office/drawing/2014/main" id="{6EC4A2F3-7C9A-492A-B005-6668169A666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1391382">
            <a:off x="3134007" y="1391380"/>
            <a:ext cx="9081957" cy="5406551"/>
          </a:xfrm>
          <a:prstGeom prst="rect">
            <a:avLst/>
          </a:prstGeom>
        </p:spPr>
      </p:pic>
      <p:sp>
        <p:nvSpPr>
          <p:cNvPr id="13" name="TextBox 12">
            <a:extLst>
              <a:ext uri="{FF2B5EF4-FFF2-40B4-BE49-F238E27FC236}">
                <a16:creationId xmlns:a16="http://schemas.microsoft.com/office/drawing/2014/main" id="{F2890F0D-7AD1-43DE-AA46-E9E620CF0079}"/>
              </a:ext>
            </a:extLst>
          </p:cNvPr>
          <p:cNvSpPr txBox="1"/>
          <p:nvPr/>
        </p:nvSpPr>
        <p:spPr>
          <a:xfrm rot="21387797">
            <a:off x="3356262" y="1370405"/>
            <a:ext cx="8468967"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noProof="0">
                <a:ln>
                  <a:noFill/>
                </a:ln>
                <a:effectLst/>
                <a:uLnTx/>
                <a:uFillTx/>
                <a:latin typeface="Calibri" panose="020F0502020204030204"/>
                <a:ea typeface="+mn-ea"/>
                <a:cs typeface="+mn-cs"/>
              </a:rPr>
              <a:t>Về nhà hoàn thiện trang trí sản phẩm. Tìm hiểu thêm chất liệu khác, yêu tiên chất liệu tái chế để làm đèn lồng </a:t>
            </a:r>
            <a:r>
              <a:rPr lang="en-US" sz="4800" b="1">
                <a:latin typeface="Calibri" panose="020F0502020204030204"/>
              </a:rPr>
              <a:t>cho</a:t>
            </a:r>
            <a:r>
              <a:rPr kumimoji="0" lang="en-US" sz="4800" b="1" i="0" u="none" strike="noStrike" kern="1200" cap="none" spc="0" normalizeH="0" noProof="0">
                <a:ln>
                  <a:noFill/>
                </a:ln>
                <a:effectLst/>
                <a:uLnTx/>
                <a:uFillTx/>
                <a:latin typeface="Calibri" panose="020F0502020204030204"/>
                <a:ea typeface="+mn-ea"/>
                <a:cs typeface="+mn-cs"/>
              </a:rPr>
              <a:t> tiết sau học.</a:t>
            </a:r>
            <a:endParaRPr kumimoji="0" lang="en-US" sz="4800" b="1" i="0" u="none" strike="noStrike" kern="1200" cap="none" spc="0" normalizeH="0" baseline="0" noProof="0" dirty="0">
              <a:ln>
                <a:noFill/>
              </a:ln>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F1BDB5E-DD31-C548-8409-CD27D449326B}"/>
              </a:ext>
            </a:extLst>
          </p:cNvPr>
          <p:cNvSpPr txBox="1"/>
          <p:nvPr/>
        </p:nvSpPr>
        <p:spPr>
          <a:xfrm>
            <a:off x="811996" y="287454"/>
            <a:ext cx="3706995" cy="830997"/>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wrap="square" rtlCol="0">
            <a:spAutoFit/>
          </a:bodyPr>
          <a:lstStyle/>
          <a:p>
            <a:r>
              <a:rPr lang="en-US" sz="4800" b="1">
                <a:solidFill>
                  <a:schemeClr val="bg1"/>
                </a:solidFill>
                <a:latin typeface="Times New Roman" panose="02020603050405020304" pitchFamily="18" charset="0"/>
                <a:cs typeface="Times New Roman" panose="02020603050405020304" pitchFamily="18" charset="0"/>
              </a:rPr>
              <a:t> 3.Vận dụng</a:t>
            </a:r>
          </a:p>
        </p:txBody>
      </p:sp>
    </p:spTree>
    <p:extLst>
      <p:ext uri="{BB962C8B-B14F-4D97-AF65-F5344CB8AC3E}">
        <p14:creationId xmlns:p14="http://schemas.microsoft.com/office/powerpoint/2010/main" val="1737742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A241DE7-1536-1EED-270E-07CF2EA38A0C}"/>
              </a:ext>
            </a:extLst>
          </p:cNvPr>
          <p:cNvSpPr/>
          <p:nvPr/>
        </p:nvSpPr>
        <p:spPr>
          <a:xfrm>
            <a:off x="9916886" y="261257"/>
            <a:ext cx="1208314" cy="293914"/>
          </a:xfrm>
          <a:prstGeom prst="roundRect">
            <a:avLst/>
          </a:prstGeom>
          <a:solidFill>
            <a:srgbClr val="A8D5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2F2A3365-CE4C-04F7-5C03-5EB74EB43906}"/>
              </a:ext>
            </a:extLst>
          </p:cNvPr>
          <p:cNvSpPr txBox="1"/>
          <p:nvPr/>
        </p:nvSpPr>
        <p:spPr>
          <a:xfrm>
            <a:off x="-570565" y="874455"/>
            <a:ext cx="7173687"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8000" b="0" i="0" u="none" strike="noStrike" kern="1200" cap="none" spc="0" normalizeH="0" baseline="0" noProof="0">
                <a:ln w="241300">
                  <a:solidFill>
                    <a:prstClr val="white"/>
                  </a:solidFill>
                </a:ln>
                <a:solidFill>
                  <a:prstClr val="white"/>
                </a:solidFill>
                <a:effectLst>
                  <a:outerShdw blurRad="38100" dist="25400" dir="5400000" algn="ctr" rotWithShape="0">
                    <a:srgbClr val="6E747A">
                      <a:alpha val="43000"/>
                    </a:srgbClr>
                  </a:outerShdw>
                </a:effectLst>
                <a:uLnTx/>
                <a:uFillTx/>
                <a:latin typeface="SVN-Poky's" panose="020B0606040200020203" pitchFamily="34" charset="0"/>
                <a:ea typeface="LNTH-LuoLuoNotangYuanTi 1" pitchFamily="2" charset="-128"/>
                <a:cs typeface="LNTH-LuoLuoNotangYuanTi 1" pitchFamily="2" charset="-128"/>
              </a:rPr>
              <a:t>Tạm biệt!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8000" b="0" i="0" u="none" strike="noStrike" kern="1200" cap="none" spc="0" normalizeH="0" baseline="0" noProof="0">
                <a:ln w="241300">
                  <a:solidFill>
                    <a:prstClr val="white"/>
                  </a:solidFill>
                </a:ln>
                <a:solidFill>
                  <a:prstClr val="white"/>
                </a:solidFill>
                <a:effectLst>
                  <a:outerShdw blurRad="38100" dist="25400" dir="5400000" algn="ctr" rotWithShape="0">
                    <a:srgbClr val="6E747A">
                      <a:alpha val="43000"/>
                    </a:srgbClr>
                  </a:outerShdw>
                </a:effectLst>
                <a:uLnTx/>
                <a:uFillTx/>
                <a:latin typeface="SVN-Poky's" panose="020B0606040200020203" pitchFamily="34" charset="0"/>
                <a:ea typeface="LNTH-LuoLuoNotangYuanTi 1" pitchFamily="2" charset="-128"/>
                <a:cs typeface="LNTH-LuoLuoNotangYuanTi 1" pitchFamily="2" charset="-128"/>
              </a:rPr>
              <a:t>Hẹn gặp lại</a:t>
            </a:r>
            <a:endParaRPr kumimoji="0" lang="vi-VN" sz="1400" b="0" i="0" u="none" strike="noStrike" kern="1200" cap="none" spc="0" normalizeH="0" baseline="0" noProof="0">
              <a:ln w="241300">
                <a:solidFill>
                  <a:prstClr val="white"/>
                </a:solid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ED115D77-CD95-0BBA-1179-AA5F1F44A072}"/>
              </a:ext>
            </a:extLst>
          </p:cNvPr>
          <p:cNvSpPr txBox="1"/>
          <p:nvPr/>
        </p:nvSpPr>
        <p:spPr>
          <a:xfrm>
            <a:off x="231851" y="288547"/>
            <a:ext cx="11337102"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 sz="5400" b="1">
                <a:ln w="0">
                  <a:solidFill>
                    <a:prstClr val="black"/>
                  </a:solidFill>
                </a:ln>
                <a:solidFill>
                  <a:srgbClr val="FF6699"/>
                </a:solidFill>
                <a:effectLst>
                  <a:outerShdw blurRad="38100" dist="25400" dir="5400000" algn="ctr" rotWithShape="0">
                    <a:srgbClr val="6E747A">
                      <a:alpha val="43000"/>
                    </a:srgbClr>
                  </a:outerShdw>
                </a:effectLst>
                <a:latin typeface="SVN-Poky's" panose="020B0606040200020203" pitchFamily="34" charset="0"/>
                <a:ea typeface="LNTH-LuoLuoNotangYuanTi 1" pitchFamily="2" charset="-128"/>
              </a:rPr>
              <a:t>Chúc các thầy cô mạnh khỏe.</a:t>
            </a:r>
          </a:p>
          <a:p>
            <a:pPr marL="0" marR="0" lvl="0" indent="0" algn="ctr" defTabSz="914400" rtl="0" eaLnBrk="1" fontAlgn="auto" latinLnBrk="0" hangingPunct="1">
              <a:lnSpc>
                <a:spcPct val="100000"/>
              </a:lnSpc>
              <a:spcBef>
                <a:spcPts val="0"/>
              </a:spcBef>
              <a:spcAft>
                <a:spcPts val="0"/>
              </a:spcAft>
              <a:buClrTx/>
              <a:buSzTx/>
              <a:buFontTx/>
              <a:buNone/>
              <a:tabLst/>
              <a:defRPr/>
            </a:pPr>
            <a:r>
              <a:rPr lang="en" sz="5400" b="1">
                <a:ln w="0">
                  <a:solidFill>
                    <a:prstClr val="black"/>
                  </a:solidFill>
                </a:ln>
                <a:solidFill>
                  <a:srgbClr val="FF6699"/>
                </a:solidFill>
                <a:effectLst>
                  <a:outerShdw blurRad="38100" dist="25400" dir="5400000" algn="ctr" rotWithShape="0">
                    <a:srgbClr val="6E747A">
                      <a:alpha val="43000"/>
                    </a:srgbClr>
                  </a:outerShdw>
                </a:effectLst>
                <a:latin typeface="SVN-Poky's" panose="020B0606040200020203" pitchFamily="34" charset="0"/>
                <a:ea typeface="LNTH-LuoLuoNotangYuanTi 1" pitchFamily="2" charset="-128"/>
              </a:rPr>
              <a:t> Chúc các con chăm ngoan học giỏi.</a:t>
            </a:r>
            <a:endParaRPr kumimoji="0" lang="vi-VN" sz="5400" b="1" i="0" u="none" strike="noStrike" kern="1200" cap="none" spc="0" normalizeH="0" baseline="0" noProof="0">
              <a:ln>
                <a:noFill/>
              </a:ln>
              <a:solidFill>
                <a:srgbClr val="FFC000"/>
              </a:solidFill>
              <a:effectLst/>
              <a:uLnTx/>
              <a:uFillTx/>
              <a:latin typeface="Arial" panose="020B0604020202020204" pitchFamily="34" charset="0"/>
            </a:endParaRPr>
          </a:p>
        </p:txBody>
      </p:sp>
      <p:pic>
        <p:nvPicPr>
          <p:cNvPr id="5" name="Picture 4" descr="A picture containing vector graphics&#10;&#10;Description automatically generated">
            <a:extLst>
              <a:ext uri="{FF2B5EF4-FFF2-40B4-BE49-F238E27FC236}">
                <a16:creationId xmlns:a16="http://schemas.microsoft.com/office/drawing/2014/main" id="{3E1628F4-E09D-4A4E-9105-AB7B4B3FE1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3120" y="2031525"/>
            <a:ext cx="5134548" cy="4826475"/>
          </a:xfrm>
          <a:prstGeom prst="rect">
            <a:avLst/>
          </a:prstGeom>
        </p:spPr>
      </p:pic>
    </p:spTree>
    <p:extLst>
      <p:ext uri="{BB962C8B-B14F-4D97-AF65-F5344CB8AC3E}">
        <p14:creationId xmlns:p14="http://schemas.microsoft.com/office/powerpoint/2010/main" val="92299854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1000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6"/>
                                        </p:tgtEl>
                                        <p:attrNameLst>
                                          <p:attrName>ppt_x</p:attrName>
                                          <p:attrName>ppt_y</p:attrName>
                                        </p:attrNameLst>
                                      </p:cBhvr>
                                    </p:animMotion>
                                    <p:animRot by="1500000">
                                      <p:cBhvr>
                                        <p:cTn id="7" dur="125" fill="hold">
                                          <p:stCondLst>
                                            <p:cond delay="0"/>
                                          </p:stCondLst>
                                        </p:cTn>
                                        <p:tgtEl>
                                          <p:spTgt spid="6"/>
                                        </p:tgtEl>
                                        <p:attrNameLst>
                                          <p:attrName>r</p:attrName>
                                        </p:attrNameLst>
                                      </p:cBhvr>
                                    </p:animRot>
                                    <p:animRot by="-1500000">
                                      <p:cBhvr>
                                        <p:cTn id="8" dur="125" fill="hold">
                                          <p:stCondLst>
                                            <p:cond delay="125"/>
                                          </p:stCondLst>
                                        </p:cTn>
                                        <p:tgtEl>
                                          <p:spTgt spid="6"/>
                                        </p:tgtEl>
                                        <p:attrNameLst>
                                          <p:attrName>r</p:attrName>
                                        </p:attrNameLst>
                                      </p:cBhvr>
                                    </p:animRot>
                                    <p:animRot by="-1500000">
                                      <p:cBhvr>
                                        <p:cTn id="9" dur="125" fill="hold">
                                          <p:stCondLst>
                                            <p:cond delay="250"/>
                                          </p:stCondLst>
                                        </p:cTn>
                                        <p:tgtEl>
                                          <p:spTgt spid="6"/>
                                        </p:tgtEl>
                                        <p:attrNameLst>
                                          <p:attrName>r</p:attrName>
                                        </p:attrNameLst>
                                      </p:cBhvr>
                                    </p:animRot>
                                    <p:animRot by="1500000">
                                      <p:cBhvr>
                                        <p:cTn id="10" dur="125" fill="hold">
                                          <p:stCondLst>
                                            <p:cond delay="375"/>
                                          </p:stCondLst>
                                        </p:cTn>
                                        <p:tgtEl>
                                          <p:spTgt spid="6"/>
                                        </p:tgtEl>
                                        <p:attrNameLst>
                                          <p:attrName>r</p:attrName>
                                        </p:attrNameLst>
                                      </p:cBhvr>
                                    </p:animRot>
                                  </p:childTnLst>
                                </p:cTn>
                              </p:par>
                              <p:par>
                                <p:cTn id="11" presetID="34" presetClass="emph" presetSubtype="0" repeatCount="10000" fill="hold" nodeType="withEffect">
                                  <p:stCondLst>
                                    <p:cond delay="0"/>
                                  </p:stCondLst>
                                  <p:iterate type="lt">
                                    <p:tmPct val="10000"/>
                                  </p:iterate>
                                  <p:childTnLst>
                                    <p:animMotion origin="layout" path="M -4.375E-6 3.7037E-6 L -4.375E-6 -0.07223 " pathEditMode="relative" rAng="0" ptsTypes="AA">
                                      <p:cBhvr>
                                        <p:cTn id="12" dur="250" accel="50000" decel="50000" autoRev="1" fill="hold">
                                          <p:stCondLst>
                                            <p:cond delay="0"/>
                                          </p:stCondLst>
                                        </p:cTn>
                                        <p:tgtEl>
                                          <p:spTgt spid="7">
                                            <p:txEl>
                                              <p:pRg st="0" end="0"/>
                                            </p:txEl>
                                          </p:spTgt>
                                        </p:tgtEl>
                                        <p:attrNameLst>
                                          <p:attrName>ppt_x</p:attrName>
                                          <p:attrName>ppt_y</p:attrName>
                                        </p:attrNameLst>
                                      </p:cBhvr>
                                      <p:rCtr x="0" y="-3611"/>
                                    </p:animMotion>
                                    <p:animRot by="1500000">
                                      <p:cBhvr>
                                        <p:cTn id="13" dur="125" fill="hold">
                                          <p:stCondLst>
                                            <p:cond delay="0"/>
                                          </p:stCondLst>
                                        </p:cTn>
                                        <p:tgtEl>
                                          <p:spTgt spid="7">
                                            <p:txEl>
                                              <p:pRg st="0" end="0"/>
                                            </p:txEl>
                                          </p:spTgt>
                                        </p:tgtEl>
                                        <p:attrNameLst>
                                          <p:attrName>r</p:attrName>
                                        </p:attrNameLst>
                                      </p:cBhvr>
                                    </p:animRot>
                                    <p:animRot by="-1500000">
                                      <p:cBhvr>
                                        <p:cTn id="14" dur="125" fill="hold">
                                          <p:stCondLst>
                                            <p:cond delay="125"/>
                                          </p:stCondLst>
                                        </p:cTn>
                                        <p:tgtEl>
                                          <p:spTgt spid="7">
                                            <p:txEl>
                                              <p:pRg st="0" end="0"/>
                                            </p:txEl>
                                          </p:spTgt>
                                        </p:tgtEl>
                                        <p:attrNameLst>
                                          <p:attrName>r</p:attrName>
                                        </p:attrNameLst>
                                      </p:cBhvr>
                                    </p:animRot>
                                    <p:animRot by="-1500000">
                                      <p:cBhvr>
                                        <p:cTn id="15" dur="125" fill="hold">
                                          <p:stCondLst>
                                            <p:cond delay="250"/>
                                          </p:stCondLst>
                                        </p:cTn>
                                        <p:tgtEl>
                                          <p:spTgt spid="7">
                                            <p:txEl>
                                              <p:pRg st="0" end="0"/>
                                            </p:txEl>
                                          </p:spTgt>
                                        </p:tgtEl>
                                        <p:attrNameLst>
                                          <p:attrName>r</p:attrName>
                                        </p:attrNameLst>
                                      </p:cBhvr>
                                    </p:animRot>
                                    <p:animRot by="1500000">
                                      <p:cBhvr>
                                        <p:cTn id="16" dur="125" fill="hold">
                                          <p:stCondLst>
                                            <p:cond delay="375"/>
                                          </p:stCondLst>
                                        </p:cTn>
                                        <p:tgtEl>
                                          <p:spTgt spid="7">
                                            <p:txEl>
                                              <p:pRg st="0" end="0"/>
                                            </p:txEl>
                                          </p:spTgt>
                                        </p:tgtEl>
                                        <p:attrNameLst>
                                          <p:attrName>r</p:attrName>
                                        </p:attrNameLst>
                                      </p:cBhvr>
                                    </p:animRot>
                                  </p:childTnLst>
                                </p:cTn>
                              </p:par>
                              <p:par>
                                <p:cTn id="17" presetID="34" presetClass="emph" presetSubtype="0" repeatCount="10000" fill="hold" nodeType="withEffect">
                                  <p:stCondLst>
                                    <p:cond delay="0"/>
                                  </p:stCondLst>
                                  <p:iterate type="lt">
                                    <p:tmPct val="10000"/>
                                  </p:iterate>
                                  <p:childTnLst>
                                    <p:animMotion origin="layout" path="M -4.375E-6 2.77556E-17 L -4.375E-6 -0.07222 " pathEditMode="relative" rAng="0" ptsTypes="AA">
                                      <p:cBhvr>
                                        <p:cTn id="18" dur="250" accel="50000" decel="50000" autoRev="1" fill="hold">
                                          <p:stCondLst>
                                            <p:cond delay="0"/>
                                          </p:stCondLst>
                                        </p:cTn>
                                        <p:tgtEl>
                                          <p:spTgt spid="7">
                                            <p:txEl>
                                              <p:pRg st="1" end="1"/>
                                            </p:txEl>
                                          </p:spTgt>
                                        </p:tgtEl>
                                        <p:attrNameLst>
                                          <p:attrName>ppt_x</p:attrName>
                                          <p:attrName>ppt_y</p:attrName>
                                        </p:attrNameLst>
                                      </p:cBhvr>
                                      <p:rCtr x="0" y="-3611"/>
                                    </p:animMotion>
                                    <p:animRot by="1500000">
                                      <p:cBhvr>
                                        <p:cTn id="19" dur="125" fill="hold">
                                          <p:stCondLst>
                                            <p:cond delay="0"/>
                                          </p:stCondLst>
                                        </p:cTn>
                                        <p:tgtEl>
                                          <p:spTgt spid="7">
                                            <p:txEl>
                                              <p:pRg st="1" end="1"/>
                                            </p:txEl>
                                          </p:spTgt>
                                        </p:tgtEl>
                                        <p:attrNameLst>
                                          <p:attrName>r</p:attrName>
                                        </p:attrNameLst>
                                      </p:cBhvr>
                                    </p:animRot>
                                    <p:animRot by="-1500000">
                                      <p:cBhvr>
                                        <p:cTn id="20" dur="125" fill="hold">
                                          <p:stCondLst>
                                            <p:cond delay="125"/>
                                          </p:stCondLst>
                                        </p:cTn>
                                        <p:tgtEl>
                                          <p:spTgt spid="7">
                                            <p:txEl>
                                              <p:pRg st="1" end="1"/>
                                            </p:txEl>
                                          </p:spTgt>
                                        </p:tgtEl>
                                        <p:attrNameLst>
                                          <p:attrName>r</p:attrName>
                                        </p:attrNameLst>
                                      </p:cBhvr>
                                    </p:animRot>
                                    <p:animRot by="-1500000">
                                      <p:cBhvr>
                                        <p:cTn id="21" dur="125" fill="hold">
                                          <p:stCondLst>
                                            <p:cond delay="250"/>
                                          </p:stCondLst>
                                        </p:cTn>
                                        <p:tgtEl>
                                          <p:spTgt spid="7">
                                            <p:txEl>
                                              <p:pRg st="1" end="1"/>
                                            </p:txEl>
                                          </p:spTgt>
                                        </p:tgtEl>
                                        <p:attrNameLst>
                                          <p:attrName>r</p:attrName>
                                        </p:attrNameLst>
                                      </p:cBhvr>
                                    </p:animRot>
                                    <p:animRot by="1500000">
                                      <p:cBhvr>
                                        <p:cTn id="22" dur="125" fill="hold">
                                          <p:stCondLst>
                                            <p:cond delay="375"/>
                                          </p:stCondLst>
                                        </p:cTn>
                                        <p:tgtEl>
                                          <p:spTgt spid="7">
                                            <p:txEl>
                                              <p:pRg st="1" end="1"/>
                                            </p:txEl>
                                          </p:spTgt>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5"/>
                                        </p:tgtEl>
                                        <p:attrNameLst>
                                          <p:attrName>r</p:attrName>
                                        </p:attrNameLst>
                                      </p:cBhvr>
                                    </p:animRot>
                                    <p:animRot by="-240000">
                                      <p:cBhvr>
                                        <p:cTn id="25" dur="200" fill="hold">
                                          <p:stCondLst>
                                            <p:cond delay="200"/>
                                          </p:stCondLst>
                                        </p:cTn>
                                        <p:tgtEl>
                                          <p:spTgt spid="5"/>
                                        </p:tgtEl>
                                        <p:attrNameLst>
                                          <p:attrName>r</p:attrName>
                                        </p:attrNameLst>
                                      </p:cBhvr>
                                    </p:animRot>
                                    <p:animRot by="240000">
                                      <p:cBhvr>
                                        <p:cTn id="26" dur="200" fill="hold">
                                          <p:stCondLst>
                                            <p:cond delay="400"/>
                                          </p:stCondLst>
                                        </p:cTn>
                                        <p:tgtEl>
                                          <p:spTgt spid="5"/>
                                        </p:tgtEl>
                                        <p:attrNameLst>
                                          <p:attrName>r</p:attrName>
                                        </p:attrNameLst>
                                      </p:cBhvr>
                                    </p:animRot>
                                    <p:animRot by="-240000">
                                      <p:cBhvr>
                                        <p:cTn id="27" dur="200" fill="hold">
                                          <p:stCondLst>
                                            <p:cond delay="600"/>
                                          </p:stCondLst>
                                        </p:cTn>
                                        <p:tgtEl>
                                          <p:spTgt spid="5"/>
                                        </p:tgtEl>
                                        <p:attrNameLst>
                                          <p:attrName>r</p:attrName>
                                        </p:attrNameLst>
                                      </p:cBhvr>
                                    </p:animRot>
                                    <p:animRot by="120000">
                                      <p:cBhvr>
                                        <p:cTn id="28"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F5952-0EE3-8707-2357-7161AD85BF9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568A9D9-D9F8-B17E-906D-C27A96CDA184}"/>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8356356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74201-6485-AFD4-33DE-51B72B15217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36CED73-12E9-1485-600E-16B9C1770E4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6620298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形状 59">
            <a:extLst>
              <a:ext uri="{FF2B5EF4-FFF2-40B4-BE49-F238E27FC236}">
                <a16:creationId xmlns:a16="http://schemas.microsoft.com/office/drawing/2014/main" id="{61261F49-5EFE-461F-8790-5EDA92EEC4CA}"/>
              </a:ext>
            </a:extLst>
          </p:cNvPr>
          <p:cNvSpPr/>
          <p:nvPr/>
        </p:nvSpPr>
        <p:spPr>
          <a:xfrm>
            <a:off x="7333784" y="813178"/>
            <a:ext cx="6891974" cy="4199399"/>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alpha val="81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pic>
        <p:nvPicPr>
          <p:cNvPr id="6" name="Picture 5">
            <a:extLst>
              <a:ext uri="{FF2B5EF4-FFF2-40B4-BE49-F238E27FC236}">
                <a16:creationId xmlns:a16="http://schemas.microsoft.com/office/drawing/2014/main" id="{20CC0988-A02C-9975-1B10-7EFB7CBB65FB}"/>
              </a:ext>
            </a:extLst>
          </p:cNvPr>
          <p:cNvPicPr>
            <a:picLocks noChangeAspect="1"/>
          </p:cNvPicPr>
          <p:nvPr/>
        </p:nvPicPr>
        <p:blipFill>
          <a:blip r:embed="rId4"/>
          <a:stretch>
            <a:fillRect/>
          </a:stretch>
        </p:blipFill>
        <p:spPr>
          <a:xfrm>
            <a:off x="1345330" y="-81388"/>
            <a:ext cx="12675476" cy="7204841"/>
          </a:xfrm>
          <a:prstGeom prst="rect">
            <a:avLst/>
          </a:prstGeom>
        </p:spPr>
      </p:pic>
      <p:sp>
        <p:nvSpPr>
          <p:cNvPr id="7" name="Rectangle 6">
            <a:extLst>
              <a:ext uri="{FF2B5EF4-FFF2-40B4-BE49-F238E27FC236}">
                <a16:creationId xmlns:a16="http://schemas.microsoft.com/office/drawing/2014/main" id="{261E3AC8-42CB-787E-0A66-843AE76F0415}"/>
              </a:ext>
            </a:extLst>
          </p:cNvPr>
          <p:cNvSpPr/>
          <p:nvPr/>
        </p:nvSpPr>
        <p:spPr>
          <a:xfrm>
            <a:off x="3358055" y="1042102"/>
            <a:ext cx="47297"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82986D9-CC0B-67F7-EF39-E966B7953064}"/>
              </a:ext>
            </a:extLst>
          </p:cNvPr>
          <p:cNvSpPr/>
          <p:nvPr/>
        </p:nvSpPr>
        <p:spPr>
          <a:xfrm>
            <a:off x="0" y="3459600"/>
            <a:ext cx="5583383" cy="3713018"/>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7200" b="1"/>
              <a:t>1</a:t>
            </a:r>
          </a:p>
        </p:txBody>
      </p:sp>
      <p:sp>
        <p:nvSpPr>
          <p:cNvPr id="10" name="Rectangle 9">
            <a:extLst>
              <a:ext uri="{FF2B5EF4-FFF2-40B4-BE49-F238E27FC236}">
                <a16:creationId xmlns:a16="http://schemas.microsoft.com/office/drawing/2014/main" id="{0AEA6C0C-DC29-A010-3650-E4CCBA42C06F}"/>
              </a:ext>
            </a:extLst>
          </p:cNvPr>
          <p:cNvSpPr/>
          <p:nvPr/>
        </p:nvSpPr>
        <p:spPr>
          <a:xfrm>
            <a:off x="8907113" y="-490009"/>
            <a:ext cx="5055747" cy="749490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1"/>
              <a:t>2</a:t>
            </a:r>
          </a:p>
        </p:txBody>
      </p:sp>
      <p:sp>
        <p:nvSpPr>
          <p:cNvPr id="2" name="Rectangle 1">
            <a:extLst>
              <a:ext uri="{FF2B5EF4-FFF2-40B4-BE49-F238E27FC236}">
                <a16:creationId xmlns:a16="http://schemas.microsoft.com/office/drawing/2014/main" id="{4CAFB3BD-ECDF-3F07-D98B-BF0194B01210}"/>
              </a:ext>
            </a:extLst>
          </p:cNvPr>
          <p:cNvSpPr/>
          <p:nvPr/>
        </p:nvSpPr>
        <p:spPr>
          <a:xfrm>
            <a:off x="4668817" y="-159254"/>
            <a:ext cx="4426197" cy="7164147"/>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7200" b="1"/>
              <a:t>3</a:t>
            </a:r>
          </a:p>
        </p:txBody>
      </p:sp>
      <p:sp>
        <p:nvSpPr>
          <p:cNvPr id="5" name="Rectangle 4">
            <a:extLst>
              <a:ext uri="{FF2B5EF4-FFF2-40B4-BE49-F238E27FC236}">
                <a16:creationId xmlns:a16="http://schemas.microsoft.com/office/drawing/2014/main" id="{A45DFDE3-CEC4-DB5F-F5AD-EFB2B5E9BADF}"/>
              </a:ext>
            </a:extLst>
          </p:cNvPr>
          <p:cNvSpPr/>
          <p:nvPr/>
        </p:nvSpPr>
        <p:spPr>
          <a:xfrm>
            <a:off x="0" y="-130553"/>
            <a:ext cx="4668817" cy="3582074"/>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7200" b="1"/>
              <a:t>4</a:t>
            </a:r>
          </a:p>
        </p:txBody>
      </p:sp>
      <p:sp>
        <p:nvSpPr>
          <p:cNvPr id="11" name="TextBox 10">
            <a:extLst>
              <a:ext uri="{FF2B5EF4-FFF2-40B4-BE49-F238E27FC236}">
                <a16:creationId xmlns:a16="http://schemas.microsoft.com/office/drawing/2014/main" id="{33273701-11CF-2749-9DA7-CEF2E4B7621D}"/>
              </a:ext>
            </a:extLst>
          </p:cNvPr>
          <p:cNvSpPr txBox="1"/>
          <p:nvPr/>
        </p:nvSpPr>
        <p:spPr>
          <a:xfrm>
            <a:off x="2417733" y="18692"/>
            <a:ext cx="7541538" cy="923330"/>
          </a:xfrm>
          <a:prstGeom prst="rect">
            <a:avLst/>
          </a:prstGeom>
          <a:noFill/>
        </p:spPr>
        <p:txBody>
          <a:bodyPr wrap="square" rtlCol="0">
            <a:spAutoFit/>
          </a:bodyPr>
          <a:lstStyle/>
          <a:p>
            <a:r>
              <a:rPr lang="en-US" sz="5400" b="1" i="1">
                <a:solidFill>
                  <a:srgbClr val="0070C0"/>
                </a:solidFill>
                <a:highlight>
                  <a:srgbClr val="FFFF00"/>
                </a:highlight>
                <a:latin typeface="Times New Roman" panose="02020603050405020304" pitchFamily="18" charset="0"/>
                <a:cs typeface="Times New Roman" panose="02020603050405020304" pitchFamily="18" charset="0"/>
              </a:rPr>
              <a:t>MẢNH GHÉP BÍ ẨN</a:t>
            </a:r>
            <a:endParaRPr lang="en-US" sz="5400" b="1" i="1" dirty="0">
              <a:solidFill>
                <a:srgbClr val="0070C0"/>
              </a:solidFill>
              <a:highlight>
                <a:srgbClr val="FFFF00"/>
              </a:highlight>
              <a:latin typeface="Times New Roman" panose="02020603050405020304" pitchFamily="18" charset="0"/>
              <a:cs typeface="Times New Roman" panose="02020603050405020304" pitchFamily="18" charset="0"/>
            </a:endParaRPr>
          </a:p>
        </p:txBody>
      </p:sp>
      <p:pic>
        <p:nvPicPr>
          <p:cNvPr id="3" name="Recorded Sound">
            <a:hlinkClick r:id="" action="ppaction://media"/>
            <a:extLst>
              <a:ext uri="{FF2B5EF4-FFF2-40B4-BE49-F238E27FC236}">
                <a16:creationId xmlns:a16="http://schemas.microsoft.com/office/drawing/2014/main" id="{1256A628-61A1-7198-315D-1C494ADC60D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20135" y="4910825"/>
            <a:ext cx="609600" cy="609600"/>
          </a:xfrm>
          <a:prstGeom prst="rect">
            <a:avLst/>
          </a:prstGeom>
        </p:spPr>
      </p:pic>
    </p:spTree>
    <p:extLst>
      <p:ext uri="{BB962C8B-B14F-4D97-AF65-F5344CB8AC3E}">
        <p14:creationId xmlns:p14="http://schemas.microsoft.com/office/powerpoint/2010/main" val="27894501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B28362-4182-A0CB-81DF-002192895137}"/>
              </a:ext>
            </a:extLst>
          </p:cNvPr>
          <p:cNvPicPr>
            <a:picLocks noChangeAspect="1"/>
          </p:cNvPicPr>
          <p:nvPr/>
        </p:nvPicPr>
        <p:blipFill>
          <a:blip r:embed="rId2"/>
          <a:stretch>
            <a:fillRect/>
          </a:stretch>
        </p:blipFill>
        <p:spPr>
          <a:xfrm>
            <a:off x="1" y="-85098"/>
            <a:ext cx="12191999" cy="7028195"/>
          </a:xfrm>
          <a:prstGeom prst="rect">
            <a:avLst/>
          </a:prstGeom>
        </p:spPr>
      </p:pic>
      <p:sp>
        <p:nvSpPr>
          <p:cNvPr id="3" name="TextBox 2">
            <a:extLst>
              <a:ext uri="{FF2B5EF4-FFF2-40B4-BE49-F238E27FC236}">
                <a16:creationId xmlns:a16="http://schemas.microsoft.com/office/drawing/2014/main" id="{B818E865-F326-01D5-0904-A01DEBB239B9}"/>
              </a:ext>
            </a:extLst>
          </p:cNvPr>
          <p:cNvSpPr txBox="1"/>
          <p:nvPr/>
        </p:nvSpPr>
        <p:spPr>
          <a:xfrm>
            <a:off x="290838" y="493360"/>
            <a:ext cx="6183762" cy="584775"/>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rtlCol="0">
            <a:spAutoFit/>
          </a:bodyPr>
          <a:lstStyle/>
          <a:p>
            <a:r>
              <a:rPr lang="en-US" sz="3200" b="1" i="1">
                <a:solidFill>
                  <a:schemeClr val="tx1"/>
                </a:solidFill>
                <a:latin typeface="Times New Roman" panose="02020603050405020304" pitchFamily="18" charset="0"/>
                <a:cs typeface="Times New Roman" panose="02020603050405020304" pitchFamily="18" charset="0"/>
              </a:rPr>
              <a:t>Nêu kích thước của từng bộ phận?</a:t>
            </a:r>
            <a:r>
              <a:rPr lang="en-US" sz="3200" b="1" i="1">
                <a:latin typeface="Times New Roman" panose="02020603050405020304" pitchFamily="18" charset="0"/>
                <a:cs typeface="Times New Roman" panose="02020603050405020304" pitchFamily="18" charset="0"/>
              </a:rPr>
              <a:t> </a:t>
            </a:r>
            <a:endParaRPr lang="en-US" sz="3200" b="1" i="1"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5837CFD1-EBF0-4C71-AFED-BE3FA68B3D6D}"/>
              </a:ext>
            </a:extLst>
          </p:cNvPr>
          <p:cNvSpPr/>
          <p:nvPr/>
        </p:nvSpPr>
        <p:spPr>
          <a:xfrm>
            <a:off x="520264" y="1923394"/>
            <a:ext cx="1340068" cy="39413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 name="Rectangle 5">
            <a:extLst>
              <a:ext uri="{FF2B5EF4-FFF2-40B4-BE49-F238E27FC236}">
                <a16:creationId xmlns:a16="http://schemas.microsoft.com/office/drawing/2014/main" id="{B1BD3AF5-9525-DBD5-81A2-B9D3624D4F6B}"/>
              </a:ext>
            </a:extLst>
          </p:cNvPr>
          <p:cNvSpPr/>
          <p:nvPr/>
        </p:nvSpPr>
        <p:spPr>
          <a:xfrm>
            <a:off x="404650" y="3856096"/>
            <a:ext cx="1340068" cy="39413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0820089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D311C-2C97-76C4-D730-24FE155FD03A}"/>
              </a:ext>
            </a:extLst>
          </p:cNvPr>
          <p:cNvSpPr>
            <a:spLocks noGrp="1"/>
          </p:cNvSpPr>
          <p:nvPr>
            <p:ph type="title"/>
          </p:nvPr>
        </p:nvSpPr>
        <p:spPr/>
        <p:txBody>
          <a:bodyPr/>
          <a:lstStyle/>
          <a:p>
            <a:endParaRPr lang="en-US"/>
          </a:p>
        </p:txBody>
      </p:sp>
      <p:pic>
        <p:nvPicPr>
          <p:cNvPr id="9" name="3.5 giaay den long ">
            <a:hlinkClick r:id="" action="ppaction://media"/>
            <a:extLst>
              <a:ext uri="{FF2B5EF4-FFF2-40B4-BE49-F238E27FC236}">
                <a16:creationId xmlns:a16="http://schemas.microsoft.com/office/drawing/2014/main" id="{5C92C6D9-07CC-7C71-438C-2123D409B2A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112295" y="0"/>
            <a:ext cx="12079705" cy="6689558"/>
          </a:xfrm>
        </p:spPr>
      </p:pic>
      <p:pic>
        <p:nvPicPr>
          <p:cNvPr id="10" name="quy_trinh_lam_den_long_buoc_210823171455">
            <a:hlinkClick r:id="" action="ppaction://media"/>
            <a:extLst>
              <a:ext uri="{FF2B5EF4-FFF2-40B4-BE49-F238E27FC236}">
                <a16:creationId xmlns:a16="http://schemas.microsoft.com/office/drawing/2014/main" id="{F2665871-513E-F15A-A052-EF4D279EBB44}"/>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558252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9"/>
                </p:tgtEl>
              </p:cMediaNode>
            </p:video>
            <p:audio>
              <p:cMediaNode vol="80000">
                <p:cTn id="12" fill="hold" display="0">
                  <p:stCondLst>
                    <p:cond delay="indefinite"/>
                  </p:stCondLst>
                  <p:endCondLst>
                    <p:cond evt="onStopAudio" delay="0">
                      <p:tgtEl>
                        <p:sldTgt/>
                      </p:tgtEl>
                    </p:cond>
                  </p:endCondLst>
                </p:cTn>
                <p:tgtEl>
                  <p:spTgt spid="10"/>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EBF92C-0EF6-3829-312B-5060641B2843}"/>
              </a:ext>
            </a:extLst>
          </p:cNvPr>
          <p:cNvPicPr>
            <a:picLocks noChangeAspect="1"/>
          </p:cNvPicPr>
          <p:nvPr/>
        </p:nvPicPr>
        <p:blipFill>
          <a:blip r:embed="rId4"/>
          <a:stretch>
            <a:fillRect/>
          </a:stretch>
        </p:blipFill>
        <p:spPr>
          <a:xfrm>
            <a:off x="2479700" y="1312569"/>
            <a:ext cx="6096528" cy="3429297"/>
          </a:xfrm>
          <a:prstGeom prst="rect">
            <a:avLst/>
          </a:prstGeom>
        </p:spPr>
      </p:pic>
      <p:sp>
        <p:nvSpPr>
          <p:cNvPr id="3" name="TextBox 2">
            <a:extLst>
              <a:ext uri="{FF2B5EF4-FFF2-40B4-BE49-F238E27FC236}">
                <a16:creationId xmlns:a16="http://schemas.microsoft.com/office/drawing/2014/main" id="{7C542456-7D5A-C9C3-7E3A-37E69007A491}"/>
              </a:ext>
            </a:extLst>
          </p:cNvPr>
          <p:cNvSpPr txBox="1"/>
          <p:nvPr/>
        </p:nvSpPr>
        <p:spPr>
          <a:xfrm>
            <a:off x="20518" y="715596"/>
            <a:ext cx="4918364" cy="584775"/>
          </a:xfrm>
          <a:prstGeom prst="rect">
            <a:avLst/>
          </a:prstGeom>
          <a:noFill/>
        </p:spPr>
        <p:txBody>
          <a:bodyPr wrap="square" rtlCol="0">
            <a:spAutoFit/>
          </a:bodyPr>
          <a:lstStyle/>
          <a:p>
            <a:r>
              <a:rPr lang="en-US" sz="2000" b="1"/>
              <a:t> </a:t>
            </a:r>
            <a:r>
              <a:rPr lang="en-US" sz="3200" b="1">
                <a:solidFill>
                  <a:srgbClr val="0070C0"/>
                </a:solidFill>
              </a:rPr>
              <a:t>Bước 2: Làm quai sách</a:t>
            </a:r>
            <a:endParaRPr lang="en-US" sz="2000" b="1">
              <a:solidFill>
                <a:srgbClr val="0070C0"/>
              </a:solidFill>
            </a:endParaRPr>
          </a:p>
        </p:txBody>
      </p:sp>
      <p:sp>
        <p:nvSpPr>
          <p:cNvPr id="6" name="TextBox 5">
            <a:extLst>
              <a:ext uri="{FF2B5EF4-FFF2-40B4-BE49-F238E27FC236}">
                <a16:creationId xmlns:a16="http://schemas.microsoft.com/office/drawing/2014/main" id="{C288A438-EE02-B1FF-DBA3-2D8838827C0A}"/>
              </a:ext>
            </a:extLst>
          </p:cNvPr>
          <p:cNvSpPr txBox="1"/>
          <p:nvPr/>
        </p:nvSpPr>
        <p:spPr>
          <a:xfrm>
            <a:off x="221672" y="1647928"/>
            <a:ext cx="4918364" cy="1200329"/>
          </a:xfrm>
          <a:prstGeom prst="rect">
            <a:avLst/>
          </a:prstGeom>
          <a:noFill/>
        </p:spPr>
        <p:txBody>
          <a:bodyPr wrap="square" rtlCol="0">
            <a:spAutoFit/>
          </a:bodyPr>
          <a:lstStyle/>
          <a:p>
            <a:r>
              <a:rPr lang="en-US" sz="2400" b="1">
                <a:solidFill>
                  <a:srgbClr val="0070C0"/>
                </a:solidFill>
              </a:rPr>
              <a:t>- Căt một miếng bìa  màu hình chữ nhật có chiều dài 16 cm, chiều rộng 2cm làm quai sách của đèn</a:t>
            </a:r>
          </a:p>
        </p:txBody>
      </p:sp>
      <p:sp>
        <p:nvSpPr>
          <p:cNvPr id="7" name="TextBox 6">
            <a:extLst>
              <a:ext uri="{FF2B5EF4-FFF2-40B4-BE49-F238E27FC236}">
                <a16:creationId xmlns:a16="http://schemas.microsoft.com/office/drawing/2014/main" id="{24F9ABC6-DF71-1C52-78F4-24B73F6708B3}"/>
              </a:ext>
            </a:extLst>
          </p:cNvPr>
          <p:cNvSpPr txBox="1"/>
          <p:nvPr/>
        </p:nvSpPr>
        <p:spPr>
          <a:xfrm>
            <a:off x="221672" y="3150637"/>
            <a:ext cx="4918364" cy="830997"/>
          </a:xfrm>
          <a:prstGeom prst="rect">
            <a:avLst/>
          </a:prstGeom>
          <a:noFill/>
        </p:spPr>
        <p:txBody>
          <a:bodyPr wrap="square" rtlCol="0">
            <a:spAutoFit/>
          </a:bodyPr>
          <a:lstStyle/>
          <a:p>
            <a:r>
              <a:rPr lang="en-US" sz="2400" b="1">
                <a:solidFill>
                  <a:srgbClr val="0070C0"/>
                </a:solidFill>
              </a:rPr>
              <a:t>- Gắn quai sách vào sản phẩm trên lồng đèn sao cho cân đối.</a:t>
            </a:r>
          </a:p>
        </p:txBody>
      </p:sp>
      <p:pic>
        <p:nvPicPr>
          <p:cNvPr id="4" name="buoc_hai_lam_quai_sach_cat_m_210823182449">
            <a:hlinkClick r:id="" action="ppaction://media"/>
            <a:extLst>
              <a:ext uri="{FF2B5EF4-FFF2-40B4-BE49-F238E27FC236}">
                <a16:creationId xmlns:a16="http://schemas.microsoft.com/office/drawing/2014/main" id="{2D21C826-B27B-2649-BA2C-C13DD7573E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33848" y="5378669"/>
            <a:ext cx="609600" cy="609600"/>
          </a:xfrm>
          <a:prstGeom prst="rect">
            <a:avLst/>
          </a:prstGeom>
        </p:spPr>
      </p:pic>
      <p:pic>
        <p:nvPicPr>
          <p:cNvPr id="9" name="Picture 8">
            <a:extLst>
              <a:ext uri="{FF2B5EF4-FFF2-40B4-BE49-F238E27FC236}">
                <a16:creationId xmlns:a16="http://schemas.microsoft.com/office/drawing/2014/main" id="{B583EA05-E128-802D-DAB9-004D2D13DA28}"/>
              </a:ext>
            </a:extLst>
          </p:cNvPr>
          <p:cNvPicPr>
            <a:picLocks noChangeAspect="1"/>
          </p:cNvPicPr>
          <p:nvPr/>
        </p:nvPicPr>
        <p:blipFill>
          <a:blip r:embed="rId6"/>
          <a:stretch>
            <a:fillRect/>
          </a:stretch>
        </p:blipFill>
        <p:spPr>
          <a:xfrm>
            <a:off x="4874623" y="1007983"/>
            <a:ext cx="5046881" cy="3038095"/>
          </a:xfrm>
          <a:prstGeom prst="rect">
            <a:avLst/>
          </a:prstGeom>
        </p:spPr>
      </p:pic>
    </p:spTree>
    <p:extLst>
      <p:ext uri="{BB962C8B-B14F-4D97-AF65-F5344CB8AC3E}">
        <p14:creationId xmlns:p14="http://schemas.microsoft.com/office/powerpoint/2010/main" val="32128370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EBF92C-0EF6-3829-312B-5060641B2843}"/>
              </a:ext>
            </a:extLst>
          </p:cNvPr>
          <p:cNvPicPr>
            <a:picLocks noChangeAspect="1"/>
          </p:cNvPicPr>
          <p:nvPr/>
        </p:nvPicPr>
        <p:blipFill>
          <a:blip r:embed="rId2"/>
          <a:stretch>
            <a:fillRect/>
          </a:stretch>
        </p:blipFill>
        <p:spPr>
          <a:xfrm>
            <a:off x="2479700" y="1312569"/>
            <a:ext cx="6096528" cy="3429297"/>
          </a:xfrm>
          <a:prstGeom prst="rect">
            <a:avLst/>
          </a:prstGeom>
        </p:spPr>
      </p:pic>
      <p:sp>
        <p:nvSpPr>
          <p:cNvPr id="3" name="TextBox 2">
            <a:extLst>
              <a:ext uri="{FF2B5EF4-FFF2-40B4-BE49-F238E27FC236}">
                <a16:creationId xmlns:a16="http://schemas.microsoft.com/office/drawing/2014/main" id="{7C542456-7D5A-C9C3-7E3A-37E69007A491}"/>
              </a:ext>
            </a:extLst>
          </p:cNvPr>
          <p:cNvSpPr txBox="1"/>
          <p:nvPr/>
        </p:nvSpPr>
        <p:spPr>
          <a:xfrm>
            <a:off x="221672" y="433170"/>
            <a:ext cx="5500255" cy="584775"/>
          </a:xfrm>
          <a:prstGeom prst="rect">
            <a:avLst/>
          </a:prstGeom>
          <a:noFill/>
        </p:spPr>
        <p:txBody>
          <a:bodyPr wrap="square" rtlCol="0">
            <a:spAutoFit/>
          </a:bodyPr>
          <a:lstStyle/>
          <a:p>
            <a:r>
              <a:rPr lang="en-US" sz="2000" b="1"/>
              <a:t> </a:t>
            </a:r>
            <a:r>
              <a:rPr lang="en-US" sz="3200" b="1">
                <a:solidFill>
                  <a:srgbClr val="0070C0"/>
                </a:solidFill>
              </a:rPr>
              <a:t>Bước 3: Hoàn thiện sản phẩm</a:t>
            </a:r>
            <a:endParaRPr lang="en-US" sz="2000" b="1">
              <a:solidFill>
                <a:srgbClr val="0070C0"/>
              </a:solidFill>
            </a:endParaRPr>
          </a:p>
        </p:txBody>
      </p:sp>
      <p:sp>
        <p:nvSpPr>
          <p:cNvPr id="6" name="TextBox 5">
            <a:extLst>
              <a:ext uri="{FF2B5EF4-FFF2-40B4-BE49-F238E27FC236}">
                <a16:creationId xmlns:a16="http://schemas.microsoft.com/office/drawing/2014/main" id="{C288A438-EE02-B1FF-DBA3-2D8838827C0A}"/>
              </a:ext>
            </a:extLst>
          </p:cNvPr>
          <p:cNvSpPr txBox="1"/>
          <p:nvPr/>
        </p:nvSpPr>
        <p:spPr>
          <a:xfrm>
            <a:off x="221672" y="2821952"/>
            <a:ext cx="4918364" cy="954107"/>
          </a:xfrm>
          <a:prstGeom prst="rect">
            <a:avLst/>
          </a:prstGeom>
          <a:noFill/>
        </p:spPr>
        <p:txBody>
          <a:bodyPr wrap="square" rtlCol="0">
            <a:spAutoFit/>
          </a:bodyPr>
          <a:lstStyle/>
          <a:p>
            <a:r>
              <a:rPr lang="en-US" sz="2800" b="1">
                <a:solidFill>
                  <a:srgbClr val="0070C0"/>
                </a:solidFill>
              </a:rPr>
              <a:t>- Dùng bút màu, giấy màu trang trí đèn lồng theo ý thích,</a:t>
            </a:r>
          </a:p>
        </p:txBody>
      </p:sp>
      <p:sp>
        <p:nvSpPr>
          <p:cNvPr id="7" name="TextBox 6">
            <a:extLst>
              <a:ext uri="{FF2B5EF4-FFF2-40B4-BE49-F238E27FC236}">
                <a16:creationId xmlns:a16="http://schemas.microsoft.com/office/drawing/2014/main" id="{24F9ABC6-DF71-1C52-78F4-24B73F6708B3}"/>
              </a:ext>
            </a:extLst>
          </p:cNvPr>
          <p:cNvSpPr txBox="1"/>
          <p:nvPr/>
        </p:nvSpPr>
        <p:spPr>
          <a:xfrm>
            <a:off x="221672" y="4609907"/>
            <a:ext cx="4918364" cy="1384995"/>
          </a:xfrm>
          <a:prstGeom prst="rect">
            <a:avLst/>
          </a:prstGeom>
          <a:noFill/>
        </p:spPr>
        <p:txBody>
          <a:bodyPr wrap="square" rtlCol="0">
            <a:spAutoFit/>
          </a:bodyPr>
          <a:lstStyle/>
          <a:p>
            <a:r>
              <a:rPr lang="en-US" sz="2800" b="1">
                <a:solidFill>
                  <a:srgbClr val="0070C0"/>
                </a:solidFill>
              </a:rPr>
              <a:t>- Kiểm tra độ chắc chắn của đèn lồng và điều  chỉnh.</a:t>
            </a:r>
          </a:p>
          <a:p>
            <a:pPr marL="342900" indent="-342900">
              <a:buFontTx/>
              <a:buChar char="-"/>
            </a:pPr>
            <a:endParaRPr lang="en-US" sz="2800" b="1">
              <a:solidFill>
                <a:srgbClr val="0070C0"/>
              </a:solidFill>
            </a:endParaRPr>
          </a:p>
        </p:txBody>
      </p:sp>
      <p:pic>
        <p:nvPicPr>
          <p:cNvPr id="4" name="Picture 3">
            <a:extLst>
              <a:ext uri="{FF2B5EF4-FFF2-40B4-BE49-F238E27FC236}">
                <a16:creationId xmlns:a16="http://schemas.microsoft.com/office/drawing/2014/main" id="{ACD550FB-5E75-F7B5-7A43-61DF610FB33A}"/>
              </a:ext>
            </a:extLst>
          </p:cNvPr>
          <p:cNvPicPr>
            <a:picLocks noChangeAspect="1"/>
          </p:cNvPicPr>
          <p:nvPr/>
        </p:nvPicPr>
        <p:blipFill>
          <a:blip r:embed="rId3"/>
          <a:stretch>
            <a:fillRect/>
          </a:stretch>
        </p:blipFill>
        <p:spPr>
          <a:xfrm>
            <a:off x="5721927" y="692727"/>
            <a:ext cx="6096528" cy="5167746"/>
          </a:xfrm>
          <a:prstGeom prst="rect">
            <a:avLst/>
          </a:prstGeom>
        </p:spPr>
      </p:pic>
    </p:spTree>
    <p:extLst>
      <p:ext uri="{BB962C8B-B14F-4D97-AF65-F5344CB8AC3E}">
        <p14:creationId xmlns:p14="http://schemas.microsoft.com/office/powerpoint/2010/main" val="3887126627"/>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296933">
            <a:off x="1899567" y="370609"/>
            <a:ext cx="1128658" cy="735240"/>
          </a:xfrm>
          <a:prstGeom prst="rect">
            <a:avLst/>
          </a:prstGeom>
        </p:spPr>
      </p:pic>
      <p:sp>
        <p:nvSpPr>
          <p:cNvPr id="7" name="AutoShape 27"/>
          <p:cNvSpPr>
            <a:spLocks noChangeArrowheads="1"/>
          </p:cNvSpPr>
          <p:nvPr/>
        </p:nvSpPr>
        <p:spPr bwMode="auto">
          <a:xfrm>
            <a:off x="259889" y="1644769"/>
            <a:ext cx="1231820" cy="1235789"/>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WordArt 28"/>
          <p:cNvSpPr>
            <a:spLocks noChangeArrowheads="1" noChangeShapeType="1" noTextEdit="1"/>
          </p:cNvSpPr>
          <p:nvPr/>
        </p:nvSpPr>
        <p:spPr bwMode="auto">
          <a:xfrm>
            <a:off x="606497" y="2005162"/>
            <a:ext cx="538605" cy="537048"/>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0" cap="none" spc="0" normalizeH="0" baseline="0" noProof="0" dirty="0">
                <a:ln w="19050">
                  <a:solidFill>
                    <a:srgbClr val="FFFF00"/>
                  </a:solidFill>
                  <a:round/>
                  <a:headEnd/>
                  <a:tailEnd/>
                </a:ln>
                <a:solidFill>
                  <a:srgbClr val="FFFF00"/>
                </a:solidFill>
                <a:effectLst>
                  <a:outerShdw dist="35921" dir="2700000" algn="ctr" rotWithShape="0">
                    <a:srgbClr val="990000"/>
                  </a:outerShdw>
                </a:effectLst>
                <a:uLnTx/>
                <a:uFillTx/>
                <a:latin typeface="VNI-Times"/>
                <a:ea typeface="+mn-ea"/>
                <a:cs typeface="+mn-cs"/>
              </a:rPr>
              <a:t>1</a:t>
            </a:r>
          </a:p>
        </p:txBody>
      </p:sp>
      <p:pic>
        <p:nvPicPr>
          <p:cNvPr id="20" name="Picture 19">
            <a:hlinkClick r:id="" action="ppaction://noaction"/>
            <a:extLst>
              <a:ext uri="{FF2B5EF4-FFF2-40B4-BE49-F238E27FC236}">
                <a16:creationId xmlns:a16="http://schemas.microsoft.com/office/drawing/2014/main" id="{D6399218-D262-42AC-A97C-13AB1ADFF570}"/>
              </a:ext>
            </a:extLst>
          </p:cNvPr>
          <p:cNvPicPr>
            <a:picLocks noChangeAspect="1"/>
          </p:cNvPicPr>
          <p:nvPr/>
        </p:nvPicPr>
        <p:blipFill rotWithShape="1">
          <a:blip r:embed="rId8">
            <a:extLst>
              <a:ext uri="{28A0092B-C50C-407E-A947-70E740481C1C}">
                <a14:useLocalDpi xmlns:a14="http://schemas.microsoft.com/office/drawing/2010/main" val="0"/>
              </a:ext>
            </a:extLst>
          </a:blip>
          <a:srcRect l="46739" t="65135" r="32609"/>
          <a:stretch/>
        </p:blipFill>
        <p:spPr>
          <a:xfrm>
            <a:off x="11333398" y="5594686"/>
            <a:ext cx="595835" cy="686656"/>
          </a:xfrm>
          <a:prstGeom prst="rect">
            <a:avLst/>
          </a:prstGeom>
        </p:spPr>
      </p:pic>
      <p:sp>
        <p:nvSpPr>
          <p:cNvPr id="4" name="Rounded Rectangle 11">
            <a:extLst>
              <a:ext uri="{FF2B5EF4-FFF2-40B4-BE49-F238E27FC236}">
                <a16:creationId xmlns:a16="http://schemas.microsoft.com/office/drawing/2014/main" id="{2381C41E-1A30-A8EE-2F10-69E536C73F2A}"/>
              </a:ext>
            </a:extLst>
          </p:cNvPr>
          <p:cNvSpPr/>
          <p:nvPr/>
        </p:nvSpPr>
        <p:spPr>
          <a:xfrm>
            <a:off x="2667001" y="914400"/>
            <a:ext cx="6781799" cy="91440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16">
            <a:extLst>
              <a:ext uri="{FF2B5EF4-FFF2-40B4-BE49-F238E27FC236}">
                <a16:creationId xmlns:a16="http://schemas.microsoft.com/office/drawing/2014/main" id="{FA56EB5D-23BB-43F2-F6E6-F7EDA66903F6}"/>
              </a:ext>
            </a:extLst>
          </p:cNvPr>
          <p:cNvSpPr/>
          <p:nvPr/>
        </p:nvSpPr>
        <p:spPr>
          <a:xfrm>
            <a:off x="3733800" y="2057400"/>
            <a:ext cx="4343400" cy="56261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F51F0134-14E9-55D5-1960-D6A824C91843}"/>
              </a:ext>
            </a:extLst>
          </p:cNvPr>
          <p:cNvSpPr txBox="1"/>
          <p:nvPr/>
        </p:nvSpPr>
        <p:spPr>
          <a:xfrm>
            <a:off x="2705102" y="896279"/>
            <a:ext cx="6667499" cy="954107"/>
          </a:xfrm>
          <a:prstGeom prst="rect">
            <a:avLst/>
          </a:prstGeom>
          <a:noFill/>
        </p:spPr>
        <p:txBody>
          <a:bodyPr wrap="square" rtlCol="0">
            <a:spAutoFit/>
          </a:bodyPr>
          <a:lstStyle/>
          <a:p>
            <a:r>
              <a:rPr lang="en-US" sz="2800" b="1">
                <a:latin typeface="Times New Roman" pitchFamily="18" charset="0"/>
                <a:cs typeface="Times New Roman" pitchFamily="18" charset="0"/>
              </a:rPr>
              <a:t>1: Bài </a:t>
            </a:r>
            <a:r>
              <a:rPr lang="en-US" sz="2800" b="1" dirty="0" err="1">
                <a:latin typeface="Times New Roman" pitchFamily="18" charset="0"/>
                <a:cs typeface="Times New Roman" pitchFamily="18" charset="0"/>
              </a:rPr>
              <a:t>hát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nào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về</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Tết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Trung</a:t>
            </a:r>
            <a:r>
              <a:rPr lang="en-US" sz="2800" b="1" dirty="0">
                <a:latin typeface="Times New Roman" pitchFamily="18" charset="0"/>
                <a:cs typeface="Times New Roman" pitchFamily="18" charset="0"/>
              </a:rPr>
              <a:t> Thu </a:t>
            </a:r>
            <a:r>
              <a:rPr lang="en-US" sz="2800" b="1" dirty="0" err="1">
                <a:latin typeface="Times New Roman" pitchFamily="18" charset="0"/>
                <a:cs typeface="Times New Roman" pitchFamily="18" charset="0"/>
              </a:rPr>
              <a:t>được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hát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nhiều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nhất</a:t>
            </a:r>
            <a:r>
              <a:rPr lang="en-US" sz="2800" b="1" dirty="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
        <p:nvSpPr>
          <p:cNvPr id="21" name="TextBox 20">
            <a:extLst>
              <a:ext uri="{FF2B5EF4-FFF2-40B4-BE49-F238E27FC236}">
                <a16:creationId xmlns:a16="http://schemas.microsoft.com/office/drawing/2014/main" id="{D96A909D-E695-439F-5DCE-73383C593BAD}"/>
              </a:ext>
            </a:extLst>
          </p:cNvPr>
          <p:cNvSpPr txBox="1"/>
          <p:nvPr/>
        </p:nvSpPr>
        <p:spPr>
          <a:xfrm>
            <a:off x="4087368" y="2057401"/>
            <a:ext cx="3837432" cy="461665"/>
          </a:xfrm>
          <a:prstGeom prst="rect">
            <a:avLst/>
          </a:prstGeom>
          <a:noFill/>
        </p:spPr>
        <p:txBody>
          <a:bodyPr wrap="square" rtlCol="0">
            <a:spAutoFit/>
          </a:bodyPr>
          <a:lstStyle/>
          <a:p>
            <a:r>
              <a:rPr lang="en-US" sz="2400" b="1" dirty="0">
                <a:latin typeface="Times New Roman" pitchFamily="18" charset="0"/>
                <a:cs typeface="Times New Roman" pitchFamily="18" charset="0"/>
              </a:rPr>
              <a:t>A. </a:t>
            </a:r>
            <a:r>
              <a:rPr lang="en-US" sz="2400" b="1" dirty="0" err="1">
                <a:latin typeface="Times New Roman" pitchFamily="18" charset="0"/>
                <a:cs typeface="Times New Roman" pitchFamily="18" charset="0"/>
              </a:rPr>
              <a:t>Chiếc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Đèn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Ông</a:t>
            </a:r>
            <a:r>
              <a:rPr lang="en-US" sz="2400" b="1" dirty="0">
                <a:latin typeface="Times New Roman" pitchFamily="18" charset="0"/>
                <a:cs typeface="Times New Roman" pitchFamily="18" charset="0"/>
              </a:rPr>
              <a:t> Sao</a:t>
            </a:r>
          </a:p>
        </p:txBody>
      </p:sp>
      <p:sp>
        <p:nvSpPr>
          <p:cNvPr id="22" name="Rounded Rectangle 21">
            <a:extLst>
              <a:ext uri="{FF2B5EF4-FFF2-40B4-BE49-F238E27FC236}">
                <a16:creationId xmlns:a16="http://schemas.microsoft.com/office/drawing/2014/main" id="{C543C499-6730-2C3C-1FB0-8531CD8CAAB4}"/>
              </a:ext>
            </a:extLst>
          </p:cNvPr>
          <p:cNvSpPr/>
          <p:nvPr/>
        </p:nvSpPr>
        <p:spPr>
          <a:xfrm>
            <a:off x="3730752" y="2813685"/>
            <a:ext cx="4343400" cy="56261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F600C31-D9C4-7B05-1A77-7D1DF9785737}"/>
              </a:ext>
            </a:extLst>
          </p:cNvPr>
          <p:cNvSpPr txBox="1"/>
          <p:nvPr/>
        </p:nvSpPr>
        <p:spPr>
          <a:xfrm>
            <a:off x="4084320" y="2813686"/>
            <a:ext cx="2971800" cy="461665"/>
          </a:xfrm>
          <a:prstGeom prst="rect">
            <a:avLst/>
          </a:prstGeom>
          <a:noFill/>
        </p:spPr>
        <p:txBody>
          <a:bodyPr wrap="square" rtlCol="0">
            <a:spAutoFit/>
          </a:bodyPr>
          <a:lstStyle/>
          <a:p>
            <a:r>
              <a:rPr lang="en-US" sz="2400" b="1" dirty="0">
                <a:latin typeface="Times New Roman" pitchFamily="18" charset="0"/>
                <a:cs typeface="Times New Roman" pitchFamily="18" charset="0"/>
              </a:rPr>
              <a:t>B. </a:t>
            </a:r>
            <a:r>
              <a:rPr lang="en-US" sz="2400" b="1" dirty="0" err="1">
                <a:latin typeface="Times New Roman" pitchFamily="18" charset="0"/>
                <a:cs typeface="Times New Roman" pitchFamily="18" charset="0"/>
              </a:rPr>
              <a:t>Múa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Sư</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Tử</a:t>
            </a:r>
            <a:endParaRPr lang="en-US" sz="2400" b="1" dirty="0">
              <a:latin typeface="Times New Roman" pitchFamily="18" charset="0"/>
              <a:cs typeface="Times New Roman" pitchFamily="18" charset="0"/>
            </a:endParaRPr>
          </a:p>
        </p:txBody>
      </p:sp>
      <p:sp>
        <p:nvSpPr>
          <p:cNvPr id="25" name="Rounded Rectangle 23">
            <a:extLst>
              <a:ext uri="{FF2B5EF4-FFF2-40B4-BE49-F238E27FC236}">
                <a16:creationId xmlns:a16="http://schemas.microsoft.com/office/drawing/2014/main" id="{31124026-43BB-A32D-FD34-8E4914D47CEF}"/>
              </a:ext>
            </a:extLst>
          </p:cNvPr>
          <p:cNvSpPr/>
          <p:nvPr/>
        </p:nvSpPr>
        <p:spPr>
          <a:xfrm>
            <a:off x="3742944" y="3581400"/>
            <a:ext cx="4343400" cy="56261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89AC7468-A9E6-313A-628D-D378FA9641B7}"/>
              </a:ext>
            </a:extLst>
          </p:cNvPr>
          <p:cNvSpPr txBox="1"/>
          <p:nvPr/>
        </p:nvSpPr>
        <p:spPr>
          <a:xfrm>
            <a:off x="4096512" y="3581401"/>
            <a:ext cx="3828288" cy="461665"/>
          </a:xfrm>
          <a:prstGeom prst="rect">
            <a:avLst/>
          </a:prstGeom>
          <a:noFill/>
        </p:spPr>
        <p:txBody>
          <a:bodyPr wrap="square" rtlCol="0">
            <a:spAutoFit/>
          </a:bodyPr>
          <a:lstStyle/>
          <a:p>
            <a:r>
              <a:rPr lang="en-US" sz="2400" b="1" dirty="0">
                <a:latin typeface="Times New Roman" pitchFamily="18" charset="0"/>
                <a:cs typeface="Times New Roman" pitchFamily="18" charset="0"/>
              </a:rPr>
              <a:t>C. </a:t>
            </a:r>
            <a:r>
              <a:rPr lang="en-US" sz="2400" b="1" dirty="0" err="1">
                <a:latin typeface="Times New Roman" pitchFamily="18" charset="0"/>
                <a:cs typeface="Times New Roman" pitchFamily="18" charset="0"/>
              </a:rPr>
              <a:t>Rước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Đèn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Tháng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Tám</a:t>
            </a:r>
            <a:endParaRPr lang="en-US" sz="2400" b="1" dirty="0">
              <a:latin typeface="Times New Roman" pitchFamily="18" charset="0"/>
              <a:cs typeface="Times New Roman" pitchFamily="18" charset="0"/>
            </a:endParaRPr>
          </a:p>
        </p:txBody>
      </p:sp>
      <p:sp>
        <p:nvSpPr>
          <p:cNvPr id="2" name="TextBox 1">
            <a:extLst>
              <a:ext uri="{FF2B5EF4-FFF2-40B4-BE49-F238E27FC236}">
                <a16:creationId xmlns:a16="http://schemas.microsoft.com/office/drawing/2014/main" id="{59F5EE9B-86A8-9063-1060-EBB4C1E7DEE0}"/>
              </a:ext>
            </a:extLst>
          </p:cNvPr>
          <p:cNvSpPr txBox="1"/>
          <p:nvPr/>
        </p:nvSpPr>
        <p:spPr>
          <a:xfrm>
            <a:off x="4120135" y="2052472"/>
            <a:ext cx="3837432" cy="461665"/>
          </a:xfrm>
          <a:prstGeom prst="rect">
            <a:avLst/>
          </a:prstGeom>
          <a:noFill/>
        </p:spPr>
        <p:txBody>
          <a:bodyPr wrap="square" rtlCol="0">
            <a:spAutoFit/>
          </a:bodyPr>
          <a:lstStyle/>
          <a:p>
            <a:r>
              <a:rPr lang="en-US" sz="2400" b="1" dirty="0">
                <a:highlight>
                  <a:srgbClr val="FFFF00"/>
                </a:highlight>
                <a:latin typeface="Times New Roman" pitchFamily="18" charset="0"/>
                <a:cs typeface="Times New Roman" pitchFamily="18" charset="0"/>
              </a:rPr>
              <a:t>A. </a:t>
            </a:r>
            <a:r>
              <a:rPr lang="en-US" sz="2400" b="1" dirty="0" err="1">
                <a:highlight>
                  <a:srgbClr val="FFFF00"/>
                </a:highlight>
                <a:latin typeface="Times New Roman" pitchFamily="18" charset="0"/>
                <a:cs typeface="Times New Roman" pitchFamily="18" charset="0"/>
              </a:rPr>
              <a:t>Chiếc</a:t>
            </a:r>
            <a:r>
              <a:rPr lang="en-US" sz="2400" b="1" dirty="0">
                <a:highlight>
                  <a:srgbClr val="FFFF00"/>
                </a:highlight>
                <a:latin typeface="Times New Roman" pitchFamily="18" charset="0"/>
                <a:cs typeface="Times New Roman" pitchFamily="18" charset="0"/>
              </a:rPr>
              <a:t> </a:t>
            </a:r>
            <a:r>
              <a:rPr lang="en-US" sz="2400" b="1" dirty="0" err="1">
                <a:highlight>
                  <a:srgbClr val="FFFF00"/>
                </a:highlight>
                <a:latin typeface="Times New Roman" pitchFamily="18" charset="0"/>
                <a:cs typeface="Times New Roman" pitchFamily="18" charset="0"/>
              </a:rPr>
              <a:t>Đèn</a:t>
            </a:r>
            <a:r>
              <a:rPr lang="en-US" sz="2400" b="1" dirty="0">
                <a:highlight>
                  <a:srgbClr val="FFFF00"/>
                </a:highlight>
                <a:latin typeface="Times New Roman" pitchFamily="18" charset="0"/>
                <a:cs typeface="Times New Roman" pitchFamily="18" charset="0"/>
              </a:rPr>
              <a:t> </a:t>
            </a:r>
            <a:r>
              <a:rPr lang="en-US" sz="2400" b="1" dirty="0" err="1">
                <a:highlight>
                  <a:srgbClr val="FFFF00"/>
                </a:highlight>
                <a:latin typeface="Times New Roman" pitchFamily="18" charset="0"/>
                <a:cs typeface="Times New Roman" pitchFamily="18" charset="0"/>
              </a:rPr>
              <a:t>Ông</a:t>
            </a:r>
            <a:r>
              <a:rPr lang="en-US" sz="2400" b="1" dirty="0">
                <a:highlight>
                  <a:srgbClr val="FFFF00"/>
                </a:highlight>
                <a:latin typeface="Times New Roman" pitchFamily="18" charset="0"/>
                <a:cs typeface="Times New Roman" pitchFamily="18" charset="0"/>
              </a:rPr>
              <a:t> Sao</a:t>
            </a:r>
          </a:p>
        </p:txBody>
      </p:sp>
      <p:pic>
        <p:nvPicPr>
          <p:cNvPr id="23" name="Recorded Sound">
            <a:hlinkClick r:id="" action="ppaction://media"/>
            <a:extLst>
              <a:ext uri="{FF2B5EF4-FFF2-40B4-BE49-F238E27FC236}">
                <a16:creationId xmlns:a16="http://schemas.microsoft.com/office/drawing/2014/main" id="{A7560538-B10E-A0AA-5F9E-76E369DB01B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021715" y="3932823"/>
            <a:ext cx="609600" cy="609600"/>
          </a:xfrm>
          <a:prstGeom prst="rect">
            <a:avLst/>
          </a:prstGeom>
        </p:spPr>
      </p:pic>
      <p:pic>
        <p:nvPicPr>
          <p:cNvPr id="28" name="bai_hat_nao_ve_tet_trung_thu_d_230823023543">
            <a:hlinkClick r:id="" action="ppaction://media"/>
            <a:extLst>
              <a:ext uri="{FF2B5EF4-FFF2-40B4-BE49-F238E27FC236}">
                <a16:creationId xmlns:a16="http://schemas.microsoft.com/office/drawing/2014/main" id="{C5785DF8-D400-8F78-28F4-246E689A4BDA}"/>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98641832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57" fill="hold"/>
                                        <p:tgtEl>
                                          <p:spTgt spid="2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3350"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display="0">
                  <p:stCondLst>
                    <p:cond delay="indefinite"/>
                  </p:stCondLst>
                  <p:endCondLst>
                    <p:cond evt="onStopAudio" delay="0">
                      <p:tgtEl>
                        <p:sldTgt/>
                      </p:tgtEl>
                    </p:cond>
                  </p:endCondLst>
                </p:cTn>
                <p:tgtEl>
                  <p:spTgt spid="28"/>
                </p:tgtEl>
              </p:cMediaNode>
            </p:audio>
            <p:audio>
              <p:cMediaNode vol="80000">
                <p:cTn id="18" display="0">
                  <p:stCondLst>
                    <p:cond delay="indefinite"/>
                  </p:stCondLst>
                  <p:endCondLst>
                    <p:cond evt="onStopAudio" delay="0">
                      <p:tgtEl>
                        <p:sldTgt/>
                      </p:tgtEl>
                    </p:cond>
                  </p:endCondLst>
                </p:cTn>
                <p:tgtEl>
                  <p:spTgt spid="23"/>
                </p:tgtEl>
              </p:cMediaNode>
            </p:audio>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形状 59">
            <a:extLst>
              <a:ext uri="{FF2B5EF4-FFF2-40B4-BE49-F238E27FC236}">
                <a16:creationId xmlns:a16="http://schemas.microsoft.com/office/drawing/2014/main" id="{61261F49-5EFE-461F-8790-5EDA92EEC4CA}"/>
              </a:ext>
            </a:extLst>
          </p:cNvPr>
          <p:cNvSpPr/>
          <p:nvPr/>
        </p:nvSpPr>
        <p:spPr>
          <a:xfrm>
            <a:off x="7333784" y="813178"/>
            <a:ext cx="6891974" cy="4199399"/>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alpha val="81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pic>
        <p:nvPicPr>
          <p:cNvPr id="6" name="Picture 5">
            <a:extLst>
              <a:ext uri="{FF2B5EF4-FFF2-40B4-BE49-F238E27FC236}">
                <a16:creationId xmlns:a16="http://schemas.microsoft.com/office/drawing/2014/main" id="{20CC0988-A02C-9975-1B10-7EFB7CBB65FB}"/>
              </a:ext>
            </a:extLst>
          </p:cNvPr>
          <p:cNvPicPr>
            <a:picLocks noChangeAspect="1"/>
          </p:cNvPicPr>
          <p:nvPr/>
        </p:nvPicPr>
        <p:blipFill>
          <a:blip r:embed="rId2"/>
          <a:stretch>
            <a:fillRect/>
          </a:stretch>
        </p:blipFill>
        <p:spPr>
          <a:xfrm>
            <a:off x="0" y="-81388"/>
            <a:ext cx="14020806" cy="7204841"/>
          </a:xfrm>
          <a:prstGeom prst="rect">
            <a:avLst/>
          </a:prstGeom>
        </p:spPr>
      </p:pic>
      <p:sp>
        <p:nvSpPr>
          <p:cNvPr id="7" name="Rectangle 6">
            <a:extLst>
              <a:ext uri="{FF2B5EF4-FFF2-40B4-BE49-F238E27FC236}">
                <a16:creationId xmlns:a16="http://schemas.microsoft.com/office/drawing/2014/main" id="{261E3AC8-42CB-787E-0A66-843AE76F0415}"/>
              </a:ext>
            </a:extLst>
          </p:cNvPr>
          <p:cNvSpPr/>
          <p:nvPr/>
        </p:nvSpPr>
        <p:spPr>
          <a:xfrm>
            <a:off x="3358055" y="1042102"/>
            <a:ext cx="47297"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AEA6C0C-DC29-A010-3650-E4CCBA42C06F}"/>
              </a:ext>
            </a:extLst>
          </p:cNvPr>
          <p:cNvSpPr/>
          <p:nvPr/>
        </p:nvSpPr>
        <p:spPr>
          <a:xfrm>
            <a:off x="8786651" y="-96177"/>
            <a:ext cx="5234156" cy="749490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a:solidFill>
                  <a:schemeClr val="tx1"/>
                </a:solidFill>
              </a:rPr>
              <a:t>2</a:t>
            </a:r>
          </a:p>
        </p:txBody>
      </p:sp>
      <p:sp>
        <p:nvSpPr>
          <p:cNvPr id="2" name="Rectangle 1">
            <a:extLst>
              <a:ext uri="{FF2B5EF4-FFF2-40B4-BE49-F238E27FC236}">
                <a16:creationId xmlns:a16="http://schemas.microsoft.com/office/drawing/2014/main" id="{4CAFB3BD-ECDF-3F07-D98B-BF0194B01210}"/>
              </a:ext>
            </a:extLst>
          </p:cNvPr>
          <p:cNvSpPr/>
          <p:nvPr/>
        </p:nvSpPr>
        <p:spPr>
          <a:xfrm>
            <a:off x="4981039" y="-122473"/>
            <a:ext cx="3805611" cy="7164147"/>
          </a:xfrm>
          <a:prstGeom prst="rect">
            <a:avLst/>
          </a:prstGeom>
          <a:solidFill>
            <a:srgbClr val="FFFF00"/>
          </a:solidFill>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6000">
                <a:solidFill>
                  <a:schemeClr val="tx1"/>
                </a:solidFill>
              </a:rPr>
              <a:t>3</a:t>
            </a:r>
          </a:p>
        </p:txBody>
      </p:sp>
      <p:sp>
        <p:nvSpPr>
          <p:cNvPr id="5" name="Rectangle 4">
            <a:extLst>
              <a:ext uri="{FF2B5EF4-FFF2-40B4-BE49-F238E27FC236}">
                <a16:creationId xmlns:a16="http://schemas.microsoft.com/office/drawing/2014/main" id="{A45DFDE3-CEC4-DB5F-F5AD-EFB2B5E9BADF}"/>
              </a:ext>
            </a:extLst>
          </p:cNvPr>
          <p:cNvSpPr/>
          <p:nvPr/>
        </p:nvSpPr>
        <p:spPr>
          <a:xfrm>
            <a:off x="0" y="-226419"/>
            <a:ext cx="4981039" cy="3404128"/>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6000">
                <a:solidFill>
                  <a:schemeClr val="tx1"/>
                </a:solidFill>
              </a:rPr>
              <a:t>4</a:t>
            </a:r>
          </a:p>
        </p:txBody>
      </p:sp>
      <p:sp>
        <p:nvSpPr>
          <p:cNvPr id="11" name="TextBox 10">
            <a:extLst>
              <a:ext uri="{FF2B5EF4-FFF2-40B4-BE49-F238E27FC236}">
                <a16:creationId xmlns:a16="http://schemas.microsoft.com/office/drawing/2014/main" id="{33273701-11CF-2749-9DA7-CEF2E4B7621D}"/>
              </a:ext>
            </a:extLst>
          </p:cNvPr>
          <p:cNvSpPr txBox="1"/>
          <p:nvPr/>
        </p:nvSpPr>
        <p:spPr>
          <a:xfrm>
            <a:off x="2417733" y="18692"/>
            <a:ext cx="7541538" cy="923330"/>
          </a:xfrm>
          <a:prstGeom prst="rect">
            <a:avLst/>
          </a:prstGeom>
          <a:noFill/>
        </p:spPr>
        <p:txBody>
          <a:bodyPr wrap="square" rtlCol="0">
            <a:spAutoFit/>
          </a:bodyPr>
          <a:lstStyle/>
          <a:p>
            <a:r>
              <a:rPr lang="en-US" sz="5400" b="1" i="1">
                <a:solidFill>
                  <a:srgbClr val="0070C0"/>
                </a:solidFill>
                <a:highlight>
                  <a:srgbClr val="FFFF00"/>
                </a:highlight>
                <a:latin typeface="Times New Roman" panose="02020603050405020304" pitchFamily="18" charset="0"/>
                <a:cs typeface="Times New Roman" panose="02020603050405020304" pitchFamily="18" charset="0"/>
              </a:rPr>
              <a:t>MẢNH GHÉP BÍ ẨN</a:t>
            </a:r>
            <a:endParaRPr lang="en-US" sz="5400" b="1" i="1" dirty="0">
              <a:solidFill>
                <a:srgbClr val="0070C0"/>
              </a:solidFill>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3652303"/>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296933">
            <a:off x="267075" y="192269"/>
            <a:ext cx="1128658" cy="735240"/>
          </a:xfrm>
          <a:prstGeom prst="rect">
            <a:avLst/>
          </a:prstGeom>
        </p:spPr>
      </p:pic>
      <p:sp>
        <p:nvSpPr>
          <p:cNvPr id="7" name="AutoShape 27"/>
          <p:cNvSpPr>
            <a:spLocks noChangeArrowheads="1"/>
          </p:cNvSpPr>
          <p:nvPr/>
        </p:nvSpPr>
        <p:spPr bwMode="auto">
          <a:xfrm>
            <a:off x="259889" y="1644769"/>
            <a:ext cx="1231820" cy="1235789"/>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WordArt 28"/>
          <p:cNvSpPr>
            <a:spLocks noChangeArrowheads="1" noChangeShapeType="1" noTextEdit="1"/>
          </p:cNvSpPr>
          <p:nvPr/>
        </p:nvSpPr>
        <p:spPr bwMode="auto">
          <a:xfrm>
            <a:off x="606497" y="2005162"/>
            <a:ext cx="538605" cy="537048"/>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0" cap="none" spc="0" normalizeH="0" baseline="0" noProof="0">
                <a:ln w="19050">
                  <a:solidFill>
                    <a:srgbClr val="FFFF00"/>
                  </a:solidFill>
                  <a:round/>
                  <a:headEnd/>
                  <a:tailEnd/>
                </a:ln>
                <a:solidFill>
                  <a:srgbClr val="FFFF00"/>
                </a:solidFill>
                <a:effectLst>
                  <a:outerShdw dist="35921" dir="2700000" algn="ctr" rotWithShape="0">
                    <a:srgbClr val="990000"/>
                  </a:outerShdw>
                </a:effectLst>
                <a:uLnTx/>
                <a:uFillTx/>
                <a:latin typeface="VNI-Times"/>
                <a:ea typeface="+mn-ea"/>
                <a:cs typeface="+mn-cs"/>
              </a:rPr>
              <a:t>2</a:t>
            </a:r>
            <a:endParaRPr kumimoji="0" lang="en-US" sz="1800" b="1" i="0" u="none" strike="noStrike" kern="10" cap="none" spc="0" normalizeH="0" baseline="0" noProof="0" dirty="0">
              <a:ln w="19050">
                <a:solidFill>
                  <a:srgbClr val="FFFF00"/>
                </a:solidFill>
                <a:round/>
                <a:headEnd/>
                <a:tailEnd/>
              </a:ln>
              <a:solidFill>
                <a:srgbClr val="FFFF00"/>
              </a:solidFill>
              <a:effectLst>
                <a:outerShdw dist="35921" dir="2700000" algn="ctr" rotWithShape="0">
                  <a:srgbClr val="990000"/>
                </a:outerShdw>
              </a:effectLst>
              <a:uLnTx/>
              <a:uFillTx/>
              <a:latin typeface="VNI-Times"/>
              <a:ea typeface="+mn-ea"/>
              <a:cs typeface="+mn-cs"/>
            </a:endParaRPr>
          </a:p>
        </p:txBody>
      </p:sp>
      <p:pic>
        <p:nvPicPr>
          <p:cNvPr id="20" name="Picture 19">
            <a:hlinkClick r:id="" action="ppaction://noaction"/>
            <a:extLst>
              <a:ext uri="{FF2B5EF4-FFF2-40B4-BE49-F238E27FC236}">
                <a16:creationId xmlns:a16="http://schemas.microsoft.com/office/drawing/2014/main" id="{D6399218-D262-42AC-A97C-13AB1ADFF570}"/>
              </a:ext>
            </a:extLst>
          </p:cNvPr>
          <p:cNvPicPr>
            <a:picLocks noChangeAspect="1"/>
          </p:cNvPicPr>
          <p:nvPr/>
        </p:nvPicPr>
        <p:blipFill rotWithShape="1">
          <a:blip r:embed="rId8">
            <a:extLst>
              <a:ext uri="{28A0092B-C50C-407E-A947-70E740481C1C}">
                <a14:useLocalDpi xmlns:a14="http://schemas.microsoft.com/office/drawing/2010/main" val="0"/>
              </a:ext>
            </a:extLst>
          </a:blip>
          <a:srcRect l="46739" t="65135" r="32609"/>
          <a:stretch/>
        </p:blipFill>
        <p:spPr>
          <a:xfrm>
            <a:off x="11333398" y="5594686"/>
            <a:ext cx="595835" cy="686656"/>
          </a:xfrm>
          <a:prstGeom prst="rect">
            <a:avLst/>
          </a:prstGeom>
        </p:spPr>
      </p:pic>
      <p:sp>
        <p:nvSpPr>
          <p:cNvPr id="4" name="Rounded Rectangle 11">
            <a:extLst>
              <a:ext uri="{FF2B5EF4-FFF2-40B4-BE49-F238E27FC236}">
                <a16:creationId xmlns:a16="http://schemas.microsoft.com/office/drawing/2014/main" id="{2381C41E-1A30-A8EE-2F10-69E536C73F2A}"/>
              </a:ext>
            </a:extLst>
          </p:cNvPr>
          <p:cNvSpPr/>
          <p:nvPr/>
        </p:nvSpPr>
        <p:spPr>
          <a:xfrm>
            <a:off x="2286295" y="431631"/>
            <a:ext cx="7683306" cy="1408449"/>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16">
            <a:extLst>
              <a:ext uri="{FF2B5EF4-FFF2-40B4-BE49-F238E27FC236}">
                <a16:creationId xmlns:a16="http://schemas.microsoft.com/office/drawing/2014/main" id="{FA56EB5D-23BB-43F2-F6E6-F7EDA66903F6}"/>
              </a:ext>
            </a:extLst>
          </p:cNvPr>
          <p:cNvSpPr/>
          <p:nvPr/>
        </p:nvSpPr>
        <p:spPr>
          <a:xfrm>
            <a:off x="3733800" y="2057400"/>
            <a:ext cx="4343400" cy="56261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F51F0134-14E9-55D5-1960-D6A824C91843}"/>
              </a:ext>
            </a:extLst>
          </p:cNvPr>
          <p:cNvSpPr txBox="1"/>
          <p:nvPr/>
        </p:nvSpPr>
        <p:spPr>
          <a:xfrm>
            <a:off x="2295847" y="554955"/>
            <a:ext cx="7683306" cy="1384995"/>
          </a:xfrm>
          <a:prstGeom prst="rect">
            <a:avLst/>
          </a:prstGeom>
          <a:noFill/>
        </p:spPr>
        <p:txBody>
          <a:bodyPr wrap="square" rtlCol="0">
            <a:spAutoFit/>
          </a:bodyPr>
          <a:lstStyle/>
          <a:p>
            <a:r>
              <a:rPr lang="en-US" sz="2800" b="1">
                <a:latin typeface="Times New Roman" pitchFamily="18" charset="0"/>
                <a:cs typeface="Times New Roman" pitchFamily="18" charset="0"/>
              </a:rPr>
              <a:t>“Vừa bằng quả bí, mà thủng hai đầu, trong thắp đèn màu, đem treo trước cửa”</a:t>
            </a:r>
          </a:p>
          <a:p>
            <a:r>
              <a:rPr lang="en-US" sz="2800" b="1">
                <a:latin typeface="Times New Roman" pitchFamily="18" charset="0"/>
                <a:cs typeface="Times New Roman" pitchFamily="18" charset="0"/>
              </a:rPr>
              <a:t>                                                       Đó là cái gì?</a:t>
            </a:r>
            <a:endParaRPr lang="en-US" sz="2800" dirty="0">
              <a:latin typeface="Times New Roman" pitchFamily="18" charset="0"/>
              <a:cs typeface="Times New Roman" pitchFamily="18" charset="0"/>
            </a:endParaRPr>
          </a:p>
        </p:txBody>
      </p:sp>
      <p:sp>
        <p:nvSpPr>
          <p:cNvPr id="21" name="TextBox 20">
            <a:extLst>
              <a:ext uri="{FF2B5EF4-FFF2-40B4-BE49-F238E27FC236}">
                <a16:creationId xmlns:a16="http://schemas.microsoft.com/office/drawing/2014/main" id="{D96A909D-E695-439F-5DCE-73383C593BAD}"/>
              </a:ext>
            </a:extLst>
          </p:cNvPr>
          <p:cNvSpPr txBox="1"/>
          <p:nvPr/>
        </p:nvSpPr>
        <p:spPr>
          <a:xfrm>
            <a:off x="4038895" y="2057401"/>
            <a:ext cx="3885905" cy="461665"/>
          </a:xfrm>
          <a:prstGeom prst="rect">
            <a:avLst/>
          </a:prstGeom>
          <a:noFill/>
        </p:spPr>
        <p:txBody>
          <a:bodyPr wrap="square" rtlCol="0">
            <a:spAutoFit/>
          </a:bodyPr>
          <a:lstStyle/>
          <a:p>
            <a:r>
              <a:rPr lang="en-US" sz="2400" b="1" dirty="0">
                <a:latin typeface="Times New Roman" pitchFamily="18" charset="0"/>
                <a:cs typeface="Times New Roman" pitchFamily="18" charset="0"/>
              </a:rPr>
              <a:t>A</a:t>
            </a:r>
            <a:r>
              <a:rPr lang="en-US" sz="2400" b="1">
                <a:latin typeface="Times New Roman" pitchFamily="18" charset="0"/>
                <a:cs typeface="Times New Roman" pitchFamily="18" charset="0"/>
              </a:rPr>
              <a:t>. Quả bí ngô</a:t>
            </a:r>
            <a:endParaRPr lang="en-US" sz="2400" b="1" dirty="0">
              <a:latin typeface="Times New Roman" pitchFamily="18" charset="0"/>
              <a:cs typeface="Times New Roman" pitchFamily="18" charset="0"/>
            </a:endParaRPr>
          </a:p>
        </p:txBody>
      </p:sp>
      <p:sp>
        <p:nvSpPr>
          <p:cNvPr id="22" name="Rounded Rectangle 21">
            <a:extLst>
              <a:ext uri="{FF2B5EF4-FFF2-40B4-BE49-F238E27FC236}">
                <a16:creationId xmlns:a16="http://schemas.microsoft.com/office/drawing/2014/main" id="{C543C499-6730-2C3C-1FB0-8531CD8CAAB4}"/>
              </a:ext>
            </a:extLst>
          </p:cNvPr>
          <p:cNvSpPr/>
          <p:nvPr/>
        </p:nvSpPr>
        <p:spPr>
          <a:xfrm>
            <a:off x="3730752" y="2813685"/>
            <a:ext cx="4343400" cy="56261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F600C31-D9C4-7B05-1A77-7D1DF9785737}"/>
              </a:ext>
            </a:extLst>
          </p:cNvPr>
          <p:cNvSpPr txBox="1"/>
          <p:nvPr/>
        </p:nvSpPr>
        <p:spPr>
          <a:xfrm>
            <a:off x="4084320" y="2813686"/>
            <a:ext cx="2971800" cy="461665"/>
          </a:xfrm>
          <a:prstGeom prst="rect">
            <a:avLst/>
          </a:prstGeom>
          <a:noFill/>
        </p:spPr>
        <p:txBody>
          <a:bodyPr wrap="square" rtlCol="0">
            <a:spAutoFit/>
          </a:bodyPr>
          <a:lstStyle/>
          <a:p>
            <a:r>
              <a:rPr lang="en-US" sz="2400" b="1">
                <a:latin typeface="Times New Roman" pitchFamily="18" charset="0"/>
                <a:cs typeface="Times New Roman" pitchFamily="18" charset="0"/>
              </a:rPr>
              <a:t>B. Đèn lồng</a:t>
            </a:r>
            <a:endParaRPr lang="en-US" sz="2400" b="1" dirty="0">
              <a:latin typeface="Times New Roman" pitchFamily="18" charset="0"/>
              <a:cs typeface="Times New Roman" pitchFamily="18" charset="0"/>
            </a:endParaRPr>
          </a:p>
        </p:txBody>
      </p:sp>
      <p:sp>
        <p:nvSpPr>
          <p:cNvPr id="25" name="Rounded Rectangle 23">
            <a:extLst>
              <a:ext uri="{FF2B5EF4-FFF2-40B4-BE49-F238E27FC236}">
                <a16:creationId xmlns:a16="http://schemas.microsoft.com/office/drawing/2014/main" id="{31124026-43BB-A32D-FD34-8E4914D47CEF}"/>
              </a:ext>
            </a:extLst>
          </p:cNvPr>
          <p:cNvSpPr/>
          <p:nvPr/>
        </p:nvSpPr>
        <p:spPr>
          <a:xfrm>
            <a:off x="3742944" y="3581400"/>
            <a:ext cx="4343400" cy="56261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89AC7468-A9E6-313A-628D-D378FA9641B7}"/>
              </a:ext>
            </a:extLst>
          </p:cNvPr>
          <p:cNvSpPr txBox="1"/>
          <p:nvPr/>
        </p:nvSpPr>
        <p:spPr>
          <a:xfrm>
            <a:off x="4096512" y="3581401"/>
            <a:ext cx="3828288" cy="461665"/>
          </a:xfrm>
          <a:prstGeom prst="rect">
            <a:avLst/>
          </a:prstGeom>
          <a:noFill/>
        </p:spPr>
        <p:txBody>
          <a:bodyPr wrap="square" rtlCol="0">
            <a:spAutoFit/>
          </a:bodyPr>
          <a:lstStyle/>
          <a:p>
            <a:r>
              <a:rPr lang="en-US" sz="2400" b="1" dirty="0">
                <a:latin typeface="Times New Roman" pitchFamily="18" charset="0"/>
                <a:cs typeface="Times New Roman" pitchFamily="18" charset="0"/>
              </a:rPr>
              <a:t>C</a:t>
            </a:r>
            <a:r>
              <a:rPr lang="en-US" sz="2400" b="1">
                <a:latin typeface="Times New Roman" pitchFamily="18" charset="0"/>
                <a:cs typeface="Times New Roman" pitchFamily="18" charset="0"/>
              </a:rPr>
              <a:t>. Đèn ông sao</a:t>
            </a:r>
            <a:endParaRPr lang="en-US" sz="2400" b="1" dirty="0">
              <a:latin typeface="Times New Roman" pitchFamily="18" charset="0"/>
              <a:cs typeface="Times New Roman" pitchFamily="18" charset="0"/>
            </a:endParaRPr>
          </a:p>
        </p:txBody>
      </p:sp>
      <p:sp>
        <p:nvSpPr>
          <p:cNvPr id="2" name="TextBox 1">
            <a:extLst>
              <a:ext uri="{FF2B5EF4-FFF2-40B4-BE49-F238E27FC236}">
                <a16:creationId xmlns:a16="http://schemas.microsoft.com/office/drawing/2014/main" id="{CB75850B-F7B1-C9DA-3BFD-0B4FD4AB2307}"/>
              </a:ext>
            </a:extLst>
          </p:cNvPr>
          <p:cNvSpPr txBox="1"/>
          <p:nvPr/>
        </p:nvSpPr>
        <p:spPr>
          <a:xfrm>
            <a:off x="4038895" y="2825116"/>
            <a:ext cx="2164372" cy="461665"/>
          </a:xfrm>
          <a:prstGeom prst="rect">
            <a:avLst/>
          </a:prstGeom>
          <a:noFill/>
        </p:spPr>
        <p:txBody>
          <a:bodyPr wrap="square" rtlCol="0">
            <a:spAutoFit/>
          </a:bodyPr>
          <a:lstStyle/>
          <a:p>
            <a:r>
              <a:rPr lang="en-US" sz="2400" b="1">
                <a:highlight>
                  <a:srgbClr val="FFFF00"/>
                </a:highlight>
                <a:latin typeface="Times New Roman" pitchFamily="18" charset="0"/>
                <a:cs typeface="Times New Roman" pitchFamily="18" charset="0"/>
              </a:rPr>
              <a:t>B. Đèn lồng</a:t>
            </a:r>
            <a:endParaRPr lang="en-US" sz="2400" b="1" dirty="0">
              <a:highlight>
                <a:srgbClr val="FFFF00"/>
              </a:highlight>
              <a:latin typeface="Times New Roman" pitchFamily="18" charset="0"/>
              <a:cs typeface="Times New Roman" pitchFamily="18" charset="0"/>
            </a:endParaRPr>
          </a:p>
        </p:txBody>
      </p:sp>
      <p:pic>
        <p:nvPicPr>
          <p:cNvPr id="5" name="vua_bang_qua_bi_ma_thung_hai_230823025749">
            <a:hlinkClick r:id="" action="ppaction://media"/>
            <a:extLst>
              <a:ext uri="{FF2B5EF4-FFF2-40B4-BE49-F238E27FC236}">
                <a16:creationId xmlns:a16="http://schemas.microsoft.com/office/drawing/2014/main" id="{CD7F87F4-8240-8DCD-BB68-F59258E9B0A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074152" y="4927705"/>
            <a:ext cx="609600" cy="609600"/>
          </a:xfrm>
          <a:prstGeom prst="rect">
            <a:avLst/>
          </a:prstGeom>
        </p:spPr>
      </p:pic>
      <p:pic>
        <p:nvPicPr>
          <p:cNvPr id="19" name="Recorded Sound">
            <a:hlinkClick r:id="" action="ppaction://media"/>
            <a:extLst>
              <a:ext uri="{FF2B5EF4-FFF2-40B4-BE49-F238E27FC236}">
                <a16:creationId xmlns:a16="http://schemas.microsoft.com/office/drawing/2014/main" id="{A25C42FF-92B9-E13F-67A8-BF94E661ACF6}"/>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0940353" y="2971800"/>
            <a:ext cx="609600" cy="609600"/>
          </a:xfrm>
          <a:prstGeom prst="rect">
            <a:avLst/>
          </a:prstGeom>
        </p:spPr>
      </p:pic>
    </p:spTree>
    <p:extLst>
      <p:ext uri="{BB962C8B-B14F-4D97-AF65-F5344CB8AC3E}">
        <p14:creationId xmlns:p14="http://schemas.microsoft.com/office/powerpoint/2010/main" val="376828969"/>
      </p:ext>
    </p:extLst>
  </p:cSld>
  <p:clrMapOvr>
    <a:masterClrMapping/>
  </p:clrMapOvr>
  <p:transition spd="slow" advClick="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76"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3350"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5"/>
                </p:tgtEl>
              </p:cMediaNode>
            </p:audio>
            <p:audio>
              <p:cMediaNode vol="80000">
                <p:cTn id="18" fill="hold" display="0">
                  <p:stCondLst>
                    <p:cond delay="indefinite"/>
                  </p:stCondLst>
                  <p:endCondLst>
                    <p:cond evt="onStopAudio" delay="0">
                      <p:tgtEl>
                        <p:sldTgt/>
                      </p:tgtEl>
                    </p:cond>
                  </p:endCondLst>
                </p:cTn>
                <p:tgtEl>
                  <p:spTgt spid="19"/>
                </p:tgtEl>
              </p:cMediaNode>
            </p:audio>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形状 59">
            <a:extLst>
              <a:ext uri="{FF2B5EF4-FFF2-40B4-BE49-F238E27FC236}">
                <a16:creationId xmlns:a16="http://schemas.microsoft.com/office/drawing/2014/main" id="{61261F49-5EFE-461F-8790-5EDA92EEC4CA}"/>
              </a:ext>
            </a:extLst>
          </p:cNvPr>
          <p:cNvSpPr/>
          <p:nvPr/>
        </p:nvSpPr>
        <p:spPr>
          <a:xfrm>
            <a:off x="7333784" y="813178"/>
            <a:ext cx="6891974" cy="4199399"/>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alpha val="81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pic>
        <p:nvPicPr>
          <p:cNvPr id="6" name="Picture 5">
            <a:extLst>
              <a:ext uri="{FF2B5EF4-FFF2-40B4-BE49-F238E27FC236}">
                <a16:creationId xmlns:a16="http://schemas.microsoft.com/office/drawing/2014/main" id="{20CC0988-A02C-9975-1B10-7EFB7CBB65FB}"/>
              </a:ext>
            </a:extLst>
          </p:cNvPr>
          <p:cNvPicPr>
            <a:picLocks noChangeAspect="1"/>
          </p:cNvPicPr>
          <p:nvPr/>
        </p:nvPicPr>
        <p:blipFill>
          <a:blip r:embed="rId4"/>
          <a:stretch>
            <a:fillRect/>
          </a:stretch>
        </p:blipFill>
        <p:spPr>
          <a:xfrm>
            <a:off x="0" y="-81388"/>
            <a:ext cx="14020806" cy="7204841"/>
          </a:xfrm>
          <a:prstGeom prst="rect">
            <a:avLst/>
          </a:prstGeom>
        </p:spPr>
      </p:pic>
      <p:sp>
        <p:nvSpPr>
          <p:cNvPr id="7" name="Rectangle 6">
            <a:extLst>
              <a:ext uri="{FF2B5EF4-FFF2-40B4-BE49-F238E27FC236}">
                <a16:creationId xmlns:a16="http://schemas.microsoft.com/office/drawing/2014/main" id="{261E3AC8-42CB-787E-0A66-843AE76F0415}"/>
              </a:ext>
            </a:extLst>
          </p:cNvPr>
          <p:cNvSpPr/>
          <p:nvPr/>
        </p:nvSpPr>
        <p:spPr>
          <a:xfrm>
            <a:off x="3358055" y="1042102"/>
            <a:ext cx="47297"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4CAFB3BD-ECDF-3F07-D98B-BF0194B01210}"/>
              </a:ext>
            </a:extLst>
          </p:cNvPr>
          <p:cNvSpPr/>
          <p:nvPr/>
        </p:nvSpPr>
        <p:spPr>
          <a:xfrm>
            <a:off x="5074725" y="-306147"/>
            <a:ext cx="3530431" cy="7164147"/>
          </a:xfrm>
          <a:prstGeom prst="rect">
            <a:avLst/>
          </a:prstGeom>
          <a:solidFill>
            <a:srgbClr val="FFFF00"/>
          </a:solidFill>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6000"/>
              <a:t>3</a:t>
            </a:r>
          </a:p>
        </p:txBody>
      </p:sp>
      <p:sp>
        <p:nvSpPr>
          <p:cNvPr id="5" name="Rectangle 4">
            <a:extLst>
              <a:ext uri="{FF2B5EF4-FFF2-40B4-BE49-F238E27FC236}">
                <a16:creationId xmlns:a16="http://schemas.microsoft.com/office/drawing/2014/main" id="{A45DFDE3-CEC4-DB5F-F5AD-EFB2B5E9BADF}"/>
              </a:ext>
            </a:extLst>
          </p:cNvPr>
          <p:cNvSpPr/>
          <p:nvPr/>
        </p:nvSpPr>
        <p:spPr>
          <a:xfrm>
            <a:off x="0" y="-226419"/>
            <a:ext cx="5074725" cy="3404128"/>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6000"/>
              <a:t>4</a:t>
            </a:r>
          </a:p>
        </p:txBody>
      </p:sp>
      <p:pic>
        <p:nvPicPr>
          <p:cNvPr id="3" name="Recorded Sound">
            <a:hlinkClick r:id="" action="ppaction://media"/>
            <a:extLst>
              <a:ext uri="{FF2B5EF4-FFF2-40B4-BE49-F238E27FC236}">
                <a16:creationId xmlns:a16="http://schemas.microsoft.com/office/drawing/2014/main" id="{AAD7FEF0-3FD9-9336-18C2-33E4577B15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208882" y="6055908"/>
            <a:ext cx="609600" cy="609600"/>
          </a:xfrm>
          <a:prstGeom prst="rect">
            <a:avLst/>
          </a:prstGeom>
        </p:spPr>
      </p:pic>
    </p:spTree>
    <p:extLst>
      <p:ext uri="{BB962C8B-B14F-4D97-AF65-F5344CB8AC3E}">
        <p14:creationId xmlns:p14="http://schemas.microsoft.com/office/powerpoint/2010/main" val="28401713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2000"/>
                                        <p:tgtEl>
                                          <p:spTgt spid="2"/>
                                        </p:tgtEl>
                                      </p:cBhvr>
                                    </p:animEffect>
                                    <p:set>
                                      <p:cBhvr>
                                        <p:cTn id="7" dur="1" fill="hold">
                                          <p:stCondLst>
                                            <p:cond delay="1999"/>
                                          </p:stCondLst>
                                        </p:cTn>
                                        <p:tgtEl>
                                          <p:spTgt spid="2"/>
                                        </p:tgtEl>
                                        <p:attrNameLst>
                                          <p:attrName>style.visibility</p:attrName>
                                        </p:attrNameLst>
                                      </p:cBhvr>
                                      <p:to>
                                        <p:strVal val="hidden"/>
                                      </p:to>
                                    </p:set>
                                  </p:childTnLst>
                                </p:cTn>
                              </p:par>
                              <p:par>
                                <p:cTn id="8" presetID="21" presetClass="exit" presetSubtype="1" fill="hold" grpId="0" nodeType="withEffect">
                                  <p:stCondLst>
                                    <p:cond delay="0"/>
                                  </p:stCondLst>
                                  <p:childTnLst>
                                    <p:animEffect transition="out" filter="wheel(1)">
                                      <p:cBhvr>
                                        <p:cTn id="9" dur="2000"/>
                                        <p:tgtEl>
                                          <p:spTgt spid="5"/>
                                        </p:tgtEl>
                                      </p:cBhvr>
                                    </p:animEffect>
                                    <p:set>
                                      <p:cBhvr>
                                        <p:cTn id="10" dur="1" fill="hold">
                                          <p:stCondLst>
                                            <p:cond delay="1999"/>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3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
                </p:tgtEl>
              </p:cMediaNode>
            </p:audio>
          </p:childTnLst>
        </p:cTn>
      </p:par>
    </p:tnLst>
    <p:bldLst>
      <p:bldP spid="2"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BB12ACE-9F12-3DEE-9CA8-1128211734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657"/>
            <a:ext cx="5818416" cy="370658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105901C-AAE2-1A16-0936-4F69752B8FDC}"/>
              </a:ext>
            </a:extLst>
          </p:cNvPr>
          <p:cNvPicPr>
            <a:picLocks noChangeAspect="1"/>
          </p:cNvPicPr>
          <p:nvPr/>
        </p:nvPicPr>
        <p:blipFill>
          <a:blip r:embed="rId3"/>
          <a:stretch>
            <a:fillRect/>
          </a:stretch>
        </p:blipFill>
        <p:spPr>
          <a:xfrm>
            <a:off x="-212271" y="3820886"/>
            <a:ext cx="5159828" cy="4620986"/>
          </a:xfrm>
          <a:prstGeom prst="rect">
            <a:avLst/>
          </a:prstGeom>
        </p:spPr>
      </p:pic>
      <p:pic>
        <p:nvPicPr>
          <p:cNvPr id="3" name="Picture 2">
            <a:extLst>
              <a:ext uri="{FF2B5EF4-FFF2-40B4-BE49-F238E27FC236}">
                <a16:creationId xmlns:a16="http://schemas.microsoft.com/office/drawing/2014/main" id="{25E330EA-AE1B-0D46-64AC-88D57928F8F8}"/>
              </a:ext>
            </a:extLst>
          </p:cNvPr>
          <p:cNvPicPr>
            <a:picLocks noChangeAspect="1"/>
          </p:cNvPicPr>
          <p:nvPr/>
        </p:nvPicPr>
        <p:blipFill>
          <a:blip r:embed="rId4"/>
          <a:stretch>
            <a:fillRect/>
          </a:stretch>
        </p:blipFill>
        <p:spPr>
          <a:xfrm>
            <a:off x="5818416" y="-48985"/>
            <a:ext cx="6248396" cy="3575957"/>
          </a:xfrm>
          <a:prstGeom prst="rect">
            <a:avLst/>
          </a:prstGeom>
        </p:spPr>
      </p:pic>
      <p:pic>
        <p:nvPicPr>
          <p:cNvPr id="4" name="Picture 3">
            <a:extLst>
              <a:ext uri="{FF2B5EF4-FFF2-40B4-BE49-F238E27FC236}">
                <a16:creationId xmlns:a16="http://schemas.microsoft.com/office/drawing/2014/main" id="{2C301F18-CC54-DF9C-C2CD-08D23FB500A5}"/>
              </a:ext>
            </a:extLst>
          </p:cNvPr>
          <p:cNvPicPr>
            <a:picLocks noChangeAspect="1"/>
          </p:cNvPicPr>
          <p:nvPr/>
        </p:nvPicPr>
        <p:blipFill>
          <a:blip r:embed="rId5"/>
          <a:stretch>
            <a:fillRect/>
          </a:stretch>
        </p:blipFill>
        <p:spPr>
          <a:xfrm>
            <a:off x="5649685" y="3526972"/>
            <a:ext cx="6542315" cy="3331027"/>
          </a:xfrm>
          <a:prstGeom prst="rect">
            <a:avLst/>
          </a:prstGeom>
        </p:spPr>
      </p:pic>
    </p:spTree>
    <p:extLst>
      <p:ext uri="{BB962C8B-B14F-4D97-AF65-F5344CB8AC3E}">
        <p14:creationId xmlns:p14="http://schemas.microsoft.com/office/powerpoint/2010/main" val="35064234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E6115A1D-93F6-440C-8087-EC29AAD20D0D}"/>
              </a:ext>
            </a:extLst>
          </p:cNvPr>
          <p:cNvPicPr>
            <a:picLocks noChangeAspect="1"/>
          </p:cNvPicPr>
          <p:nvPr/>
        </p:nvPicPr>
        <p:blipFill>
          <a:blip r:embed="rId2"/>
          <a:srcRect/>
          <a:stretch>
            <a:fillRect/>
          </a:stretch>
        </p:blipFill>
        <p:spPr>
          <a:xfrm>
            <a:off x="3364096" y="1152245"/>
            <a:ext cx="11603422" cy="6779456"/>
          </a:xfrm>
          <a:prstGeom prst="rect">
            <a:avLst/>
          </a:prstGeom>
        </p:spPr>
      </p:pic>
      <p:pic>
        <p:nvPicPr>
          <p:cNvPr id="5" name="Picture 12">
            <a:extLst>
              <a:ext uri="{FF2B5EF4-FFF2-40B4-BE49-F238E27FC236}">
                <a16:creationId xmlns:a16="http://schemas.microsoft.com/office/drawing/2014/main" id="{066F4DBE-C54D-4BCB-900E-690461B69C3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5935" y="5223474"/>
            <a:ext cx="6817509" cy="2059623"/>
          </a:xfrm>
          <a:prstGeom prst="rect">
            <a:avLst/>
          </a:prstGeom>
        </p:spPr>
      </p:pic>
      <p:sp>
        <p:nvSpPr>
          <p:cNvPr id="9" name="任意多边形: 形状 59">
            <a:extLst>
              <a:ext uri="{FF2B5EF4-FFF2-40B4-BE49-F238E27FC236}">
                <a16:creationId xmlns:a16="http://schemas.microsoft.com/office/drawing/2014/main" id="{61261F49-5EFE-461F-8790-5EDA92EEC4CA}"/>
              </a:ext>
            </a:extLst>
          </p:cNvPr>
          <p:cNvSpPr/>
          <p:nvPr/>
        </p:nvSpPr>
        <p:spPr>
          <a:xfrm>
            <a:off x="7333784" y="813178"/>
            <a:ext cx="6891974" cy="4199399"/>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alpha val="81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3" name="Picture 12">
            <a:extLst>
              <a:ext uri="{FF2B5EF4-FFF2-40B4-BE49-F238E27FC236}">
                <a16:creationId xmlns:a16="http://schemas.microsoft.com/office/drawing/2014/main" id="{29E4C9A7-8BD2-B11E-75C5-4E3236501D70}"/>
              </a:ext>
            </a:extLst>
          </p:cNvPr>
          <p:cNvPicPr>
            <a:picLocks noChangeAspect="1"/>
          </p:cNvPicPr>
          <p:nvPr/>
        </p:nvPicPr>
        <p:blipFill>
          <a:blip r:embed="rId5"/>
          <a:stretch>
            <a:fillRect/>
          </a:stretch>
        </p:blipFill>
        <p:spPr>
          <a:xfrm>
            <a:off x="0" y="0"/>
            <a:ext cx="13336391" cy="7128239"/>
          </a:xfrm>
          <a:prstGeom prst="rect">
            <a:avLst/>
          </a:prstGeom>
        </p:spPr>
      </p:pic>
      <p:sp>
        <p:nvSpPr>
          <p:cNvPr id="3" name="TextBox 2">
            <a:extLst>
              <a:ext uri="{FF2B5EF4-FFF2-40B4-BE49-F238E27FC236}">
                <a16:creationId xmlns:a16="http://schemas.microsoft.com/office/drawing/2014/main" id="{25A238E5-83E7-A62A-18F6-EFCBDF54A058}"/>
              </a:ext>
            </a:extLst>
          </p:cNvPr>
          <p:cNvSpPr txBox="1"/>
          <p:nvPr/>
        </p:nvSpPr>
        <p:spPr>
          <a:xfrm>
            <a:off x="762000" y="348783"/>
            <a:ext cx="5334000" cy="523220"/>
          </a:xfrm>
          <a:prstGeom prst="rect">
            <a:avLst/>
          </a:prstGeom>
          <a:noFill/>
        </p:spPr>
        <p:txBody>
          <a:bodyPr wrap="square">
            <a:spAutoFit/>
          </a:bodyPr>
          <a:lstStyle/>
          <a:p>
            <a:r>
              <a:rPr lang="en-US" sz="2800" b="1">
                <a:solidFill>
                  <a:srgbClr val="002060"/>
                </a:solidFill>
                <a:latin typeface="Times New Roman" panose="02020603050405020304" pitchFamily="18" charset="0"/>
                <a:cs typeface="Times New Roman" panose="02020603050405020304" pitchFamily="18" charset="0"/>
              </a:rPr>
              <a:t>ĐÈN LỒNG</a:t>
            </a:r>
            <a:endParaRPr lang="en-US" sz="3200" b="1">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84243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3_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3273</TotalTime>
  <Words>575</Words>
  <Application>Microsoft Office PowerPoint</Application>
  <PresentationFormat>Widescreen</PresentationFormat>
  <Paragraphs>138</Paragraphs>
  <Slides>33</Slides>
  <Notes>6</Notes>
  <HiddenSlides>0</HiddenSlides>
  <MMClips>16</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33</vt:i4>
      </vt:variant>
    </vt:vector>
  </HeadingPairs>
  <TitlesOfParts>
    <vt:vector size="45" baseType="lpstr">
      <vt:lpstr>宋体</vt:lpstr>
      <vt:lpstr>Arial</vt:lpstr>
      <vt:lpstr>Calibri</vt:lpstr>
      <vt:lpstr>Calibri Light</vt:lpstr>
      <vt:lpstr>LNTH-LuoLuoNotangYuanTi 1</vt:lpstr>
      <vt:lpstr>SVN-Poky's</vt:lpstr>
      <vt:lpstr>Times New Roman</vt:lpstr>
      <vt:lpstr>VNI-Times</vt:lpstr>
      <vt:lpstr>思源黑体 CN Bold</vt:lpstr>
      <vt:lpstr>3_Office Theme</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PHIẾU THẢO LUẬN Họ và tên………………………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190</cp:revision>
  <dcterms:created xsi:type="dcterms:W3CDTF">2023-07-05T12:14:43Z</dcterms:created>
  <dcterms:modified xsi:type="dcterms:W3CDTF">2024-03-22T01:21:51Z</dcterms:modified>
</cp:coreProperties>
</file>