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789" r:id="rId2"/>
  </p:sldMasterIdLst>
  <p:notesMasterIdLst>
    <p:notesMasterId r:id="rId20"/>
  </p:notesMasterIdLst>
  <p:sldIdLst>
    <p:sldId id="3072" r:id="rId3"/>
    <p:sldId id="2966" r:id="rId4"/>
    <p:sldId id="305" r:id="rId5"/>
    <p:sldId id="3141" r:id="rId6"/>
    <p:sldId id="3144" r:id="rId7"/>
    <p:sldId id="3037" r:id="rId8"/>
    <p:sldId id="3142" r:id="rId9"/>
    <p:sldId id="3143" r:id="rId10"/>
    <p:sldId id="3129" r:id="rId11"/>
    <p:sldId id="3131" r:id="rId12"/>
    <p:sldId id="3130" r:id="rId13"/>
    <p:sldId id="3128" r:id="rId14"/>
    <p:sldId id="3124" r:id="rId15"/>
    <p:sldId id="3145" r:id="rId16"/>
    <p:sldId id="3146" r:id="rId17"/>
    <p:sldId id="3147" r:id="rId18"/>
    <p:sldId id="2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3399"/>
    <a:srgbClr val="0998D7"/>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1" autoAdjust="0"/>
    <p:restoredTop sz="94660"/>
  </p:normalViewPr>
  <p:slideViewPr>
    <p:cSldViewPr snapToGrid="0">
      <p:cViewPr varScale="1">
        <p:scale>
          <a:sx n="68" d="100"/>
          <a:sy n="68" d="100"/>
        </p:scale>
        <p:origin x="620"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26/02/2024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471458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khi học xong bài này các con sẽ: nêu 3 mục tiêu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06753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28837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679508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12E0898-CC0E-4ABE-B003-4FEE96EA1445}"/>
              </a:ext>
            </a:extLst>
          </p:cNvPr>
          <p:cNvSpPr>
            <a:spLocks noGrp="1"/>
          </p:cNvSpPr>
          <p:nvPr>
            <p:ph type="dt" sz="half" idx="10"/>
          </p:nvPr>
        </p:nvSpPr>
        <p:spPr/>
        <p:txBody>
          <a:bodyPr/>
          <a:lstStyle/>
          <a:p>
            <a:fld id="{EC85BF49-3D7A-4F43-BA91-D003E0AEA55D}" type="datetimeFigureOut">
              <a:rPr lang="zh-CN" altLang="en-US" smtClean="0"/>
              <a:pPr/>
              <a:t>2024/2/26</a:t>
            </a:fld>
            <a:endParaRPr lang="zh-CN" altLang="en-US"/>
          </a:p>
        </p:txBody>
      </p:sp>
      <p:sp>
        <p:nvSpPr>
          <p:cNvPr id="3" name="页脚占位符 2">
            <a:extLst>
              <a:ext uri="{FF2B5EF4-FFF2-40B4-BE49-F238E27FC236}">
                <a16:creationId xmlns:a16="http://schemas.microsoft.com/office/drawing/2014/main" id="{E871EC42-DDD9-4E80-962A-12A36157D2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D90195A-C088-4DD2-8AB6-D519D23F9AF8}"/>
              </a:ext>
            </a:extLst>
          </p:cNvPr>
          <p:cNvSpPr>
            <a:spLocks noGrp="1"/>
          </p:cNvSpPr>
          <p:nvPr>
            <p:ph type="sldNum" sz="quarter" idx="12"/>
          </p:nvPr>
        </p:nvSpPr>
        <p:spPr/>
        <p:txBody>
          <a:bodyPr/>
          <a:lstStyle/>
          <a:p>
            <a:fld id="{F23BD8DC-39EC-4016-A177-D6AECE158338}" type="slidenum">
              <a:rPr lang="zh-CN" altLang="en-US" smtClean="0"/>
              <a:pPr/>
              <a:t>‹#›</a:t>
            </a:fld>
            <a:endParaRPr lang="zh-CN" altLang="en-US"/>
          </a:p>
        </p:txBody>
      </p:sp>
    </p:spTree>
    <p:extLst>
      <p:ext uri="{BB962C8B-B14F-4D97-AF65-F5344CB8AC3E}">
        <p14:creationId xmlns:p14="http://schemas.microsoft.com/office/powerpoint/2010/main" val="1371751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EA7E056-9362-4F22-8D6D-10BDC1AF7FDF}"/>
              </a:ext>
            </a:extLst>
          </p:cNvPr>
          <p:cNvSpPr>
            <a:spLocks noGrp="1"/>
          </p:cNvSpPr>
          <p:nvPr>
            <p:ph type="dt" sz="half" idx="10"/>
          </p:nvPr>
        </p:nvSpPr>
        <p:spPr/>
        <p:txBody>
          <a:bodyPr/>
          <a:lstStyle/>
          <a:p>
            <a:fld id="{EC85BF49-3D7A-4F43-BA91-D003E0AEA55D}" type="datetimeFigureOut">
              <a:rPr lang="zh-CN" altLang="en-US" smtClean="0"/>
              <a:pPr/>
              <a:t>2024/2/26</a:t>
            </a:fld>
            <a:endParaRPr lang="zh-CN" altLang="en-US"/>
          </a:p>
        </p:txBody>
      </p:sp>
      <p:sp>
        <p:nvSpPr>
          <p:cNvPr id="6" name="页脚占位符 5">
            <a:extLst>
              <a:ext uri="{FF2B5EF4-FFF2-40B4-BE49-F238E27FC236}">
                <a16:creationId xmlns:a16="http://schemas.microsoft.com/office/drawing/2014/main" id="{F66B34AC-86F1-4527-BC19-2D1D6946B1D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087EF4C-F50A-47A3-99CE-F21E902F3FFA}"/>
              </a:ext>
            </a:extLst>
          </p:cNvPr>
          <p:cNvSpPr>
            <a:spLocks noGrp="1"/>
          </p:cNvSpPr>
          <p:nvPr>
            <p:ph type="sldNum" sz="quarter" idx="12"/>
          </p:nvPr>
        </p:nvSpPr>
        <p:spPr/>
        <p:txBody>
          <a:bodyPr/>
          <a:lstStyle/>
          <a:p>
            <a:fld id="{F23BD8DC-39EC-4016-A177-D6AECE158338}" type="slidenum">
              <a:rPr lang="zh-CN" altLang="en-US" smtClean="0"/>
              <a:pPr/>
              <a:t>‹#›</a:t>
            </a:fld>
            <a:endParaRPr lang="zh-CN" altLang="en-US"/>
          </a:p>
        </p:txBody>
      </p:sp>
    </p:spTree>
    <p:extLst>
      <p:ext uri="{BB962C8B-B14F-4D97-AF65-F5344CB8AC3E}">
        <p14:creationId xmlns:p14="http://schemas.microsoft.com/office/powerpoint/2010/main" val="2281439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FF92FBC-7EA5-4037-AA89-0B55AEB591F0}"/>
              </a:ext>
            </a:extLst>
          </p:cNvPr>
          <p:cNvSpPr>
            <a:spLocks noGrp="1"/>
          </p:cNvSpPr>
          <p:nvPr>
            <p:ph type="dt" sz="half" idx="10"/>
          </p:nvPr>
        </p:nvSpPr>
        <p:spPr/>
        <p:txBody>
          <a:bodyPr/>
          <a:lstStyle/>
          <a:p>
            <a:fld id="{EC85BF49-3D7A-4F43-BA91-D003E0AEA55D}" type="datetimeFigureOut">
              <a:rPr lang="zh-CN" altLang="en-US" smtClean="0"/>
              <a:pPr/>
              <a:t>2024/2/26</a:t>
            </a:fld>
            <a:endParaRPr lang="zh-CN" altLang="en-US"/>
          </a:p>
        </p:txBody>
      </p:sp>
      <p:sp>
        <p:nvSpPr>
          <p:cNvPr id="6" name="页脚占位符 5">
            <a:extLst>
              <a:ext uri="{FF2B5EF4-FFF2-40B4-BE49-F238E27FC236}">
                <a16:creationId xmlns:a16="http://schemas.microsoft.com/office/drawing/2014/main" id="{27014370-AECC-4117-9CA7-767F6D74C14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C8CD34-3386-4ABE-83B9-CA0B7FA26A9D}"/>
              </a:ext>
            </a:extLst>
          </p:cNvPr>
          <p:cNvSpPr>
            <a:spLocks noGrp="1"/>
          </p:cNvSpPr>
          <p:nvPr>
            <p:ph type="sldNum" sz="quarter" idx="12"/>
          </p:nvPr>
        </p:nvSpPr>
        <p:spPr/>
        <p:txBody>
          <a:bodyPr/>
          <a:lstStyle/>
          <a:p>
            <a:fld id="{F23BD8DC-39EC-4016-A177-D6AECE158338}" type="slidenum">
              <a:rPr lang="zh-CN" altLang="en-US" smtClean="0"/>
              <a:pPr/>
              <a:t>‹#›</a:t>
            </a:fld>
            <a:endParaRPr lang="zh-CN" altLang="en-US"/>
          </a:p>
        </p:txBody>
      </p:sp>
    </p:spTree>
    <p:extLst>
      <p:ext uri="{BB962C8B-B14F-4D97-AF65-F5344CB8AC3E}">
        <p14:creationId xmlns:p14="http://schemas.microsoft.com/office/powerpoint/2010/main" val="1891115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D4BC5E6-9192-456B-BB7A-D6FCDC667613}"/>
              </a:ext>
            </a:extLst>
          </p:cNvPr>
          <p:cNvSpPr>
            <a:spLocks noGrp="1"/>
          </p:cNvSpPr>
          <p:nvPr>
            <p:ph type="dt" sz="half" idx="10"/>
          </p:nvPr>
        </p:nvSpPr>
        <p:spPr/>
        <p:txBody>
          <a:bodyPr/>
          <a:lstStyle/>
          <a:p>
            <a:fld id="{EC85BF49-3D7A-4F43-BA91-D003E0AEA55D}" type="datetimeFigureOut">
              <a:rPr lang="zh-CN" altLang="en-US" smtClean="0"/>
              <a:pPr/>
              <a:t>2024/2/26</a:t>
            </a:fld>
            <a:endParaRPr lang="zh-CN" altLang="en-US"/>
          </a:p>
        </p:txBody>
      </p:sp>
      <p:sp>
        <p:nvSpPr>
          <p:cNvPr id="5" name="页脚占位符 4">
            <a:extLst>
              <a:ext uri="{FF2B5EF4-FFF2-40B4-BE49-F238E27FC236}">
                <a16:creationId xmlns:a16="http://schemas.microsoft.com/office/drawing/2014/main" id="{E4B14153-CF16-46D5-8523-7C66A7EEDE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756B3A-E31B-44BC-A357-73F5EDCEF2F8}"/>
              </a:ext>
            </a:extLst>
          </p:cNvPr>
          <p:cNvSpPr>
            <a:spLocks noGrp="1"/>
          </p:cNvSpPr>
          <p:nvPr>
            <p:ph type="sldNum" sz="quarter" idx="12"/>
          </p:nvPr>
        </p:nvSpPr>
        <p:spPr/>
        <p:txBody>
          <a:bodyPr/>
          <a:lstStyle/>
          <a:p>
            <a:fld id="{F23BD8DC-39EC-4016-A177-D6AECE158338}" type="slidenum">
              <a:rPr lang="zh-CN" altLang="en-US" smtClean="0"/>
              <a:pPr/>
              <a:t>‹#›</a:t>
            </a:fld>
            <a:endParaRPr lang="zh-CN" altLang="en-US"/>
          </a:p>
        </p:txBody>
      </p:sp>
    </p:spTree>
    <p:extLst>
      <p:ext uri="{BB962C8B-B14F-4D97-AF65-F5344CB8AC3E}">
        <p14:creationId xmlns:p14="http://schemas.microsoft.com/office/powerpoint/2010/main" val="1875808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6BD8EA-D110-4D30-A546-FFE20E67EB66}"/>
              </a:ext>
            </a:extLst>
          </p:cNvPr>
          <p:cNvSpPr>
            <a:spLocks noGrp="1"/>
          </p:cNvSpPr>
          <p:nvPr>
            <p:ph type="dt" sz="half" idx="10"/>
          </p:nvPr>
        </p:nvSpPr>
        <p:spPr/>
        <p:txBody>
          <a:bodyPr/>
          <a:lstStyle/>
          <a:p>
            <a:fld id="{EC85BF49-3D7A-4F43-BA91-D003E0AEA55D}" type="datetimeFigureOut">
              <a:rPr lang="zh-CN" altLang="en-US" smtClean="0"/>
              <a:pPr/>
              <a:t>2024/2/26</a:t>
            </a:fld>
            <a:endParaRPr lang="zh-CN" altLang="en-US"/>
          </a:p>
        </p:txBody>
      </p:sp>
      <p:sp>
        <p:nvSpPr>
          <p:cNvPr id="5" name="页脚占位符 4">
            <a:extLst>
              <a:ext uri="{FF2B5EF4-FFF2-40B4-BE49-F238E27FC236}">
                <a16:creationId xmlns:a16="http://schemas.microsoft.com/office/drawing/2014/main" id="{96A127AD-6044-4EBB-A42A-1074843A5D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89A9E2-4B2F-4974-B7DA-3836DA7911FA}"/>
              </a:ext>
            </a:extLst>
          </p:cNvPr>
          <p:cNvSpPr>
            <a:spLocks noGrp="1"/>
          </p:cNvSpPr>
          <p:nvPr>
            <p:ph type="sldNum" sz="quarter" idx="12"/>
          </p:nvPr>
        </p:nvSpPr>
        <p:spPr/>
        <p:txBody>
          <a:bodyPr/>
          <a:lstStyle/>
          <a:p>
            <a:fld id="{F23BD8DC-39EC-4016-A177-D6AECE158338}" type="slidenum">
              <a:rPr lang="zh-CN" altLang="en-US" smtClean="0"/>
              <a:pPr/>
              <a:t>‹#›</a:t>
            </a:fld>
            <a:endParaRPr lang="zh-CN" altLang="en-US"/>
          </a:p>
        </p:txBody>
      </p:sp>
    </p:spTree>
    <p:extLst>
      <p:ext uri="{BB962C8B-B14F-4D97-AF65-F5344CB8AC3E}">
        <p14:creationId xmlns:p14="http://schemas.microsoft.com/office/powerpoint/2010/main" val="2070320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46B59D9-0D11-4D18-BF7C-21DAEAA24A2D}"/>
              </a:ext>
            </a:extLst>
          </p:cNvPr>
          <p:cNvPicPr>
            <a:picLocks noChangeAspect="1"/>
          </p:cNvPicPr>
          <p:nvPr userDrawn="1"/>
        </p:nvPicPr>
        <p:blipFill>
          <a:blip r:embed="rId2"/>
          <a:stretch>
            <a:fillRect/>
          </a:stretch>
        </p:blipFill>
        <p:spPr>
          <a:xfrm>
            <a:off x="11327946" y="273537"/>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144225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A7B02E1-6600-4516-8212-8E38AFE89040}"/>
              </a:ext>
            </a:extLst>
          </p:cNvPr>
          <p:cNvSpPr>
            <a:spLocks noGrp="1"/>
          </p:cNvSpPr>
          <p:nvPr>
            <p:ph type="dt" sz="half" idx="10"/>
          </p:nvPr>
        </p:nvSpPr>
        <p:spPr/>
        <p:txBody>
          <a:bodyPr/>
          <a:lstStyle/>
          <a:p>
            <a:fld id="{EC85BF49-3D7A-4F43-BA91-D003E0AEA55D}" type="datetimeFigureOut">
              <a:rPr lang="zh-CN" altLang="en-US" smtClean="0"/>
              <a:pPr/>
              <a:t>2024/2/26</a:t>
            </a:fld>
            <a:endParaRPr lang="zh-CN" altLang="en-US"/>
          </a:p>
        </p:txBody>
      </p:sp>
      <p:sp>
        <p:nvSpPr>
          <p:cNvPr id="5" name="页脚占位符 4">
            <a:extLst>
              <a:ext uri="{FF2B5EF4-FFF2-40B4-BE49-F238E27FC236}">
                <a16:creationId xmlns:a16="http://schemas.microsoft.com/office/drawing/2014/main" id="{7F0340C5-7E3A-4D5C-B2CA-166D21090A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0C5C68-E650-4A3A-BC49-A01CB023D84F}"/>
              </a:ext>
            </a:extLst>
          </p:cNvPr>
          <p:cNvSpPr>
            <a:spLocks noGrp="1"/>
          </p:cNvSpPr>
          <p:nvPr>
            <p:ph type="sldNum" sz="quarter" idx="12"/>
          </p:nvPr>
        </p:nvSpPr>
        <p:spPr/>
        <p:txBody>
          <a:bodyPr/>
          <a:lstStyle/>
          <a:p>
            <a:fld id="{F23BD8DC-39EC-4016-A177-D6AECE158338}" type="slidenum">
              <a:rPr lang="zh-CN" altLang="en-US" smtClean="0"/>
              <a:pPr/>
              <a:t>‹#›</a:t>
            </a:fld>
            <a:endParaRPr lang="zh-CN" altLang="en-US"/>
          </a:p>
        </p:txBody>
      </p:sp>
      <p:pic>
        <p:nvPicPr>
          <p:cNvPr id="7" name="图片 6" descr="图片包含 事情&#10;&#10;已生成极高可信度的说明">
            <a:extLst>
              <a:ext uri="{FF2B5EF4-FFF2-40B4-BE49-F238E27FC236}">
                <a16:creationId xmlns:a16="http://schemas.microsoft.com/office/drawing/2014/main" id="{0FB86466-89CD-4F69-84E4-5313C587DB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spTree>
    <p:extLst>
      <p:ext uri="{BB962C8B-B14F-4D97-AF65-F5344CB8AC3E}">
        <p14:creationId xmlns:p14="http://schemas.microsoft.com/office/powerpoint/2010/main" val="642695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20B4E28-BD5D-4F3F-B69C-DBAEC1F2194F}"/>
              </a:ext>
            </a:extLst>
          </p:cNvPr>
          <p:cNvSpPr>
            <a:spLocks noGrp="1"/>
          </p:cNvSpPr>
          <p:nvPr>
            <p:ph type="dt" sz="half" idx="10"/>
          </p:nvPr>
        </p:nvSpPr>
        <p:spPr/>
        <p:txBody>
          <a:bodyPr/>
          <a:lstStyle/>
          <a:p>
            <a:fld id="{EC85BF49-3D7A-4F43-BA91-D003E0AEA55D}" type="datetimeFigureOut">
              <a:rPr lang="zh-CN" altLang="en-US" smtClean="0"/>
              <a:pPr/>
              <a:t>2024/2/26</a:t>
            </a:fld>
            <a:endParaRPr lang="zh-CN" altLang="en-US"/>
          </a:p>
        </p:txBody>
      </p:sp>
      <p:sp>
        <p:nvSpPr>
          <p:cNvPr id="5" name="页脚占位符 4">
            <a:extLst>
              <a:ext uri="{FF2B5EF4-FFF2-40B4-BE49-F238E27FC236}">
                <a16:creationId xmlns:a16="http://schemas.microsoft.com/office/drawing/2014/main" id="{9C625689-122D-4A42-93C0-0286D12F7C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84B6780-D01C-4C9C-B42E-7A4F26B8D02C}"/>
              </a:ext>
            </a:extLst>
          </p:cNvPr>
          <p:cNvSpPr>
            <a:spLocks noGrp="1"/>
          </p:cNvSpPr>
          <p:nvPr>
            <p:ph type="sldNum" sz="quarter" idx="12"/>
          </p:nvPr>
        </p:nvSpPr>
        <p:spPr/>
        <p:txBody>
          <a:bodyPr/>
          <a:lstStyle/>
          <a:p>
            <a:fld id="{F23BD8DC-39EC-4016-A177-D6AECE158338}" type="slidenum">
              <a:rPr lang="zh-CN" altLang="en-US" smtClean="0"/>
              <a:pPr/>
              <a:t>‹#›</a:t>
            </a:fld>
            <a:endParaRPr lang="zh-CN" altLang="en-US"/>
          </a:p>
        </p:txBody>
      </p:sp>
    </p:spTree>
    <p:extLst>
      <p:ext uri="{BB962C8B-B14F-4D97-AF65-F5344CB8AC3E}">
        <p14:creationId xmlns:p14="http://schemas.microsoft.com/office/powerpoint/2010/main" val="895319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3A7D608-4FD4-4089-A182-A5B58F7492D3}"/>
              </a:ext>
            </a:extLst>
          </p:cNvPr>
          <p:cNvSpPr>
            <a:spLocks noGrp="1"/>
          </p:cNvSpPr>
          <p:nvPr>
            <p:ph type="dt" sz="half" idx="10"/>
          </p:nvPr>
        </p:nvSpPr>
        <p:spPr/>
        <p:txBody>
          <a:bodyPr/>
          <a:lstStyle/>
          <a:p>
            <a:fld id="{EC85BF49-3D7A-4F43-BA91-D003E0AEA55D}" type="datetimeFigureOut">
              <a:rPr lang="zh-CN" altLang="en-US" smtClean="0"/>
              <a:pPr/>
              <a:t>2024/2/26</a:t>
            </a:fld>
            <a:endParaRPr lang="zh-CN" altLang="en-US"/>
          </a:p>
        </p:txBody>
      </p:sp>
      <p:sp>
        <p:nvSpPr>
          <p:cNvPr id="5" name="页脚占位符 4">
            <a:extLst>
              <a:ext uri="{FF2B5EF4-FFF2-40B4-BE49-F238E27FC236}">
                <a16:creationId xmlns:a16="http://schemas.microsoft.com/office/drawing/2014/main" id="{4202FDCD-14CB-478B-AB8C-D7E3D4A39A2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912418-15EB-4B02-B1ED-DF9966177A36}"/>
              </a:ext>
            </a:extLst>
          </p:cNvPr>
          <p:cNvSpPr>
            <a:spLocks noGrp="1"/>
          </p:cNvSpPr>
          <p:nvPr>
            <p:ph type="sldNum" sz="quarter" idx="12"/>
          </p:nvPr>
        </p:nvSpPr>
        <p:spPr/>
        <p:txBody>
          <a:bodyPr/>
          <a:lstStyle/>
          <a:p>
            <a:fld id="{F23BD8DC-39EC-4016-A177-D6AECE158338}" type="slidenum">
              <a:rPr lang="zh-CN" altLang="en-US" smtClean="0"/>
              <a:pPr/>
              <a:t>‹#›</a:t>
            </a:fld>
            <a:endParaRPr lang="zh-CN" altLang="en-US"/>
          </a:p>
        </p:txBody>
      </p:sp>
    </p:spTree>
    <p:extLst>
      <p:ext uri="{BB962C8B-B14F-4D97-AF65-F5344CB8AC3E}">
        <p14:creationId xmlns:p14="http://schemas.microsoft.com/office/powerpoint/2010/main" val="3240809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42F8245-7E0D-4F5C-BBD9-5BB4B79A74E3}"/>
              </a:ext>
            </a:extLst>
          </p:cNvPr>
          <p:cNvSpPr>
            <a:spLocks noGrp="1"/>
          </p:cNvSpPr>
          <p:nvPr>
            <p:ph type="dt" sz="half" idx="10"/>
          </p:nvPr>
        </p:nvSpPr>
        <p:spPr/>
        <p:txBody>
          <a:bodyPr/>
          <a:lstStyle/>
          <a:p>
            <a:fld id="{EC85BF49-3D7A-4F43-BA91-D003E0AEA55D}" type="datetimeFigureOut">
              <a:rPr lang="zh-CN" altLang="en-US" smtClean="0"/>
              <a:pPr/>
              <a:t>2024/2/26</a:t>
            </a:fld>
            <a:endParaRPr lang="zh-CN" altLang="en-US"/>
          </a:p>
        </p:txBody>
      </p:sp>
      <p:sp>
        <p:nvSpPr>
          <p:cNvPr id="6" name="页脚占位符 5">
            <a:extLst>
              <a:ext uri="{FF2B5EF4-FFF2-40B4-BE49-F238E27FC236}">
                <a16:creationId xmlns:a16="http://schemas.microsoft.com/office/drawing/2014/main" id="{A405755D-B8AB-449D-BBC4-48ACBBB513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CEEE41F-5F54-4C73-80D9-78344F9BA7CE}"/>
              </a:ext>
            </a:extLst>
          </p:cNvPr>
          <p:cNvSpPr>
            <a:spLocks noGrp="1"/>
          </p:cNvSpPr>
          <p:nvPr>
            <p:ph type="sldNum" sz="quarter" idx="12"/>
          </p:nvPr>
        </p:nvSpPr>
        <p:spPr/>
        <p:txBody>
          <a:bodyPr/>
          <a:lstStyle/>
          <a:p>
            <a:fld id="{F23BD8DC-39EC-4016-A177-D6AECE158338}" type="slidenum">
              <a:rPr lang="zh-CN" altLang="en-US" smtClean="0"/>
              <a:pPr/>
              <a:t>‹#›</a:t>
            </a:fld>
            <a:endParaRPr lang="zh-CN" altLang="en-US"/>
          </a:p>
        </p:txBody>
      </p:sp>
    </p:spTree>
    <p:extLst>
      <p:ext uri="{BB962C8B-B14F-4D97-AF65-F5344CB8AC3E}">
        <p14:creationId xmlns:p14="http://schemas.microsoft.com/office/powerpoint/2010/main" val="169362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32ED612-40B6-40D5-9AB6-A5756E735A04}"/>
              </a:ext>
            </a:extLst>
          </p:cNvPr>
          <p:cNvSpPr>
            <a:spLocks noGrp="1"/>
          </p:cNvSpPr>
          <p:nvPr>
            <p:ph type="dt" sz="half" idx="10"/>
          </p:nvPr>
        </p:nvSpPr>
        <p:spPr/>
        <p:txBody>
          <a:bodyPr/>
          <a:lstStyle/>
          <a:p>
            <a:fld id="{EC85BF49-3D7A-4F43-BA91-D003E0AEA55D}" type="datetimeFigureOut">
              <a:rPr lang="zh-CN" altLang="en-US" smtClean="0"/>
              <a:pPr/>
              <a:t>2024/2/26</a:t>
            </a:fld>
            <a:endParaRPr lang="zh-CN" altLang="en-US"/>
          </a:p>
        </p:txBody>
      </p:sp>
      <p:sp>
        <p:nvSpPr>
          <p:cNvPr id="8" name="页脚占位符 7">
            <a:extLst>
              <a:ext uri="{FF2B5EF4-FFF2-40B4-BE49-F238E27FC236}">
                <a16:creationId xmlns:a16="http://schemas.microsoft.com/office/drawing/2014/main" id="{2F0CBC1E-B6EE-4097-952D-830B41F13F5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58DC997-89AA-47B6-AC9E-9DABE64D8C93}"/>
              </a:ext>
            </a:extLst>
          </p:cNvPr>
          <p:cNvSpPr>
            <a:spLocks noGrp="1"/>
          </p:cNvSpPr>
          <p:nvPr>
            <p:ph type="sldNum" sz="quarter" idx="12"/>
          </p:nvPr>
        </p:nvSpPr>
        <p:spPr/>
        <p:txBody>
          <a:bodyPr/>
          <a:lstStyle/>
          <a:p>
            <a:fld id="{F23BD8DC-39EC-4016-A177-D6AECE158338}" type="slidenum">
              <a:rPr lang="zh-CN" altLang="en-US" smtClean="0"/>
              <a:pPr/>
              <a:t>‹#›</a:t>
            </a:fld>
            <a:endParaRPr lang="zh-CN" altLang="en-US"/>
          </a:p>
        </p:txBody>
      </p:sp>
    </p:spTree>
    <p:extLst>
      <p:ext uri="{BB962C8B-B14F-4D97-AF65-F5344CB8AC3E}">
        <p14:creationId xmlns:p14="http://schemas.microsoft.com/office/powerpoint/2010/main" val="3855062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E871FBC-BFBC-4554-93E0-667EBD3B7D36}"/>
              </a:ext>
            </a:extLst>
          </p:cNvPr>
          <p:cNvSpPr>
            <a:spLocks noGrp="1"/>
          </p:cNvSpPr>
          <p:nvPr>
            <p:ph type="dt" sz="half" idx="10"/>
          </p:nvPr>
        </p:nvSpPr>
        <p:spPr/>
        <p:txBody>
          <a:bodyPr/>
          <a:lstStyle/>
          <a:p>
            <a:fld id="{EC85BF49-3D7A-4F43-BA91-D003E0AEA55D}" type="datetimeFigureOut">
              <a:rPr lang="zh-CN" altLang="en-US" smtClean="0"/>
              <a:pPr/>
              <a:t>2024/2/26</a:t>
            </a:fld>
            <a:endParaRPr lang="zh-CN" altLang="en-US"/>
          </a:p>
        </p:txBody>
      </p:sp>
      <p:sp>
        <p:nvSpPr>
          <p:cNvPr id="4" name="页脚占位符 3">
            <a:extLst>
              <a:ext uri="{FF2B5EF4-FFF2-40B4-BE49-F238E27FC236}">
                <a16:creationId xmlns:a16="http://schemas.microsoft.com/office/drawing/2014/main" id="{9E473339-3CF2-40AF-A7A8-247F02DFDF1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B04E57B-F9FF-4C6E-BAB0-34397F82D461}"/>
              </a:ext>
            </a:extLst>
          </p:cNvPr>
          <p:cNvSpPr>
            <a:spLocks noGrp="1"/>
          </p:cNvSpPr>
          <p:nvPr>
            <p:ph type="sldNum" sz="quarter" idx="12"/>
          </p:nvPr>
        </p:nvSpPr>
        <p:spPr/>
        <p:txBody>
          <a:bodyPr/>
          <a:lstStyle/>
          <a:p>
            <a:fld id="{F23BD8DC-39EC-4016-A177-D6AECE158338}" type="slidenum">
              <a:rPr lang="zh-CN" altLang="en-US" smtClean="0"/>
              <a:pPr/>
              <a:t>‹#›</a:t>
            </a:fld>
            <a:endParaRPr lang="zh-CN" altLang="en-US"/>
          </a:p>
        </p:txBody>
      </p:sp>
    </p:spTree>
    <p:extLst>
      <p:ext uri="{BB962C8B-B14F-4D97-AF65-F5344CB8AC3E}">
        <p14:creationId xmlns:p14="http://schemas.microsoft.com/office/powerpoint/2010/main" val="2528032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7.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0B38913-319D-2DEE-4E36-768C2208EDE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7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015D785-9533-D452-E552-E96F2902838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85BF49-3D7A-4F43-BA91-D003E0AEA55D}" type="datetimeFigureOut">
              <a:rPr lang="zh-CN" altLang="en-US" smtClean="0"/>
              <a:pPr/>
              <a:t>2024/2/26</a:t>
            </a:fld>
            <a:endParaRPr lang="zh-CN" altLang="en-US"/>
          </a:p>
        </p:txBody>
      </p:sp>
      <p:sp>
        <p:nvSpPr>
          <p:cNvPr id="5" name="页脚占位符 4">
            <a:extLst>
              <a:ext uri="{FF2B5EF4-FFF2-40B4-BE49-F238E27FC236}">
                <a16:creationId xmlns:a16="http://schemas.microsoft.com/office/drawing/2014/main"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3BD8DC-39EC-4016-A177-D6AECE158338}" type="slidenum">
              <a:rPr lang="zh-CN" altLang="en-US" smtClean="0"/>
              <a:pPr/>
              <a:t>‹#›</a:t>
            </a:fld>
            <a:endParaRPr lang="zh-CN" altLang="en-US"/>
          </a:p>
        </p:txBody>
      </p:sp>
      <p:pic>
        <p:nvPicPr>
          <p:cNvPr id="8" name="Picture 7" descr="A picture containing diagram&#10;&#10;Description automatically generated">
            <a:extLst>
              <a:ext uri="{FF2B5EF4-FFF2-40B4-BE49-F238E27FC236}">
                <a16:creationId xmlns:a16="http://schemas.microsoft.com/office/drawing/2014/main" id="{CD389686-F0EA-4C70-9FB3-2F8E25DA825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72465" y="2161656"/>
            <a:ext cx="2454494" cy="2120411"/>
          </a:xfrm>
          <a:prstGeom prst="rect">
            <a:avLst/>
          </a:prstGeom>
        </p:spPr>
      </p:pic>
    </p:spTree>
    <p:extLst>
      <p:ext uri="{BB962C8B-B14F-4D97-AF65-F5344CB8AC3E}">
        <p14:creationId xmlns:p14="http://schemas.microsoft.com/office/powerpoint/2010/main" val="1824156318"/>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35.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3.png"/><Relationship Id="rId4" Type="http://schemas.openxmlformats.org/officeDocument/2006/relationships/image" Target="../media/image42.png"/><Relationship Id="rId9"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xml"/><Relationship Id="rId7" Type="http://schemas.openxmlformats.org/officeDocument/2006/relationships/image" Target="../media/image17.png"/><Relationship Id="rId12"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6.sv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6.svg"/><Relationship Id="rId3" Type="http://schemas.openxmlformats.org/officeDocument/2006/relationships/image" Target="../media/image29.png"/><Relationship Id="rId7" Type="http://schemas.microsoft.com/office/2007/relationships/hdphoto" Target="../media/hdphoto3.wdp"/><Relationship Id="rId12"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24.svg"/><Relationship Id="rId5" Type="http://schemas.microsoft.com/office/2007/relationships/hdphoto" Target="../media/hdphoto2.wdp"/><Relationship Id="rId10" Type="http://schemas.openxmlformats.org/officeDocument/2006/relationships/image" Target="../media/image33.png"/><Relationship Id="rId4" Type="http://schemas.openxmlformats.org/officeDocument/2006/relationships/image" Target="../media/image30.png"/><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id="{356A26C7-1147-42FC-AADF-4ABDE0CAC4CB}"/>
              </a:ext>
            </a:extLst>
          </p:cNvPr>
          <p:cNvGrpSpPr/>
          <p:nvPr/>
        </p:nvGrpSpPr>
        <p:grpSpPr>
          <a:xfrm>
            <a:off x="843469" y="2821718"/>
            <a:ext cx="4917233" cy="2261246"/>
            <a:chOff x="1768766" y="4552258"/>
            <a:chExt cx="7300588" cy="1291045"/>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3" cy="1198985"/>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1" y="4552258"/>
              <a:ext cx="7212563" cy="1198985"/>
            </a:xfrm>
            <a:prstGeom prst="wedgeRoundRectCallout">
              <a:avLst>
                <a:gd name="adj1" fmla="val 53513"/>
                <a:gd name="adj2" fmla="val 457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FBFE8E40-0C04-41D1-A809-0C5B1905F92A}"/>
              </a:ext>
            </a:extLst>
          </p:cNvPr>
          <p:cNvSpPr/>
          <p:nvPr/>
        </p:nvSpPr>
        <p:spPr>
          <a:xfrm>
            <a:off x="1074505" y="2934893"/>
            <a:ext cx="4514448" cy="1873654"/>
          </a:xfrm>
          <a:prstGeom prst="rect">
            <a:avLst/>
          </a:prstGeom>
        </p:spPr>
        <p:txBody>
          <a:bodyPr wrap="square">
            <a:spAutoFit/>
          </a:bodyPr>
          <a:lstStyle/>
          <a:p>
            <a:pPr algn="ctr" defTabSz="342900">
              <a:lnSpc>
                <a:spcPct val="150000"/>
              </a:lnSpc>
            </a:pPr>
            <a:r>
              <a:rPr lang="vi-VN" sz="2000">
                <a:latin typeface="UTM Avo" panose="02040603050506020204" pitchFamily="18" charset="0"/>
                <a:cs typeface="Times New Roman" panose="02020603050405020304" pitchFamily="18" charset="0"/>
              </a:rPr>
              <a:t>Kẻ trộm có thể đột nhập vào nhà chúng ta để lấy trộm đồ. Tương tự, người xấu cũng có thể truy cập vào máy tính của chúng ta đấy.</a:t>
            </a:r>
          </a:p>
        </p:txBody>
      </p:sp>
      <p:sp>
        <p:nvSpPr>
          <p:cNvPr id="20" name="Rectangle 19">
            <a:extLst>
              <a:ext uri="{FF2B5EF4-FFF2-40B4-BE49-F238E27FC236}">
                <a16:creationId xmlns:a16="http://schemas.microsoft.com/office/drawing/2014/main"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71D6DFFB-1B1D-4F4A-8D66-09999C38F94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408" b="93380" l="40594" r="63762">
                        <a14:foregroundMark x1="53267" y1="45645" x2="53267" y2="45645"/>
                        <a14:foregroundMark x1="53069" y1="41463" x2="53069" y2="41463"/>
                        <a14:foregroundMark x1="49109" y1="20906" x2="49109" y2="20906"/>
                        <a14:foregroundMark x1="56238" y1="43554" x2="56238" y2="43554"/>
                        <a14:foregroundMark x1="55446" y1="41115" x2="55446" y2="41115"/>
                        <a14:foregroundMark x1="55446" y1="45645" x2="55446" y2="45645"/>
                        <a14:foregroundMark x1="49307" y1="48432" x2="49307" y2="48432"/>
                        <a14:foregroundMark x1="55050" y1="85714" x2="55050" y2="85714"/>
                        <a14:foregroundMark x1="55842" y1="90592" x2="55842" y2="90592"/>
                        <a14:foregroundMark x1="48713" y1="91289" x2="48713" y2="91289"/>
                        <a14:foregroundMark x1="48317" y1="85714" x2="48317" y2="85714"/>
                        <a14:foregroundMark x1="50099" y1="90592" x2="50099" y2="90592"/>
                        <a14:foregroundMark x1="49109" y1="83972" x2="49109" y2="83972"/>
                        <a14:foregroundMark x1="49109" y1="83972" x2="49109" y2="83972"/>
                        <a14:foregroundMark x1="49109" y1="83972" x2="49109" y2="83972"/>
                        <a14:foregroundMark x1="49505" y1="80836" x2="49505" y2="85714"/>
                        <a14:foregroundMark x1="55446" y1="82230" x2="55050" y2="87456"/>
                        <a14:foregroundMark x1="57624" y1="92334" x2="57624" y2="92334"/>
                        <a14:foregroundMark x1="56832" y1="91289" x2="56832" y2="91289"/>
                        <a14:foregroundMark x1="54257" y1="88502" x2="56634" y2="93380"/>
                        <a14:foregroundMark x1="55644" y1="43902" x2="55644" y2="43902"/>
                        <a14:foregroundMark x1="55644" y1="44251" x2="55050" y2="51568"/>
                        <a14:foregroundMark x1="52673" y1="41812" x2="53465" y2="50871"/>
                        <a14:foregroundMark x1="56238" y1="41115" x2="56238" y2="41115"/>
                        <a14:foregroundMark x1="53861" y1="37631" x2="53861" y2="37631"/>
                        <a14:foregroundMark x1="49109" y1="45296" x2="49109" y2="45296"/>
                        <a14:foregroundMark x1="58614" y1="46341" x2="58614" y2="46341"/>
                        <a14:foregroundMark x1="60198" y1="32056" x2="60198" y2="32056"/>
                        <a14:foregroundMark x1="53861" y1="17770" x2="53861" y2="17770"/>
                        <a14:foregroundMark x1="48317" y1="46690" x2="48317" y2="46690"/>
                      </a14:backgroundRemoval>
                    </a14:imgEffect>
                  </a14:imgLayer>
                </a14:imgProps>
              </a:ext>
            </a:extLst>
          </a:blip>
          <a:srcRect l="38473" r="32638"/>
          <a:stretch/>
        </p:blipFill>
        <p:spPr>
          <a:xfrm>
            <a:off x="5819990" y="3930449"/>
            <a:ext cx="1521379" cy="2992865"/>
          </a:xfrm>
          <a:prstGeom prst="rect">
            <a:avLst/>
          </a:prstGeom>
        </p:spPr>
      </p:pic>
      <p:pic>
        <p:nvPicPr>
          <p:cNvPr id="17" name="Picture 16">
            <a:extLst>
              <a:ext uri="{FF2B5EF4-FFF2-40B4-BE49-F238E27FC236}">
                <a16:creationId xmlns:a16="http://schemas.microsoft.com/office/drawing/2014/main" id="{4BC03D4A-FC5A-47E7-8002-4DDB7073CD9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408" b="90244" l="5149" r="31287">
                        <a14:foregroundMark x1="17624" y1="88850" x2="17624" y2="88850"/>
                        <a14:foregroundMark x1="18020" y1="90244" x2="18020" y2="90244"/>
                        <a14:foregroundMark x1="28119" y1="90592" x2="28119" y2="90592"/>
                        <a14:foregroundMark x1="29901" y1="90592" x2="29901" y2="90592"/>
                        <a14:foregroundMark x1="23960" y1="39024" x2="23960" y2="39024"/>
                        <a14:foregroundMark x1="18812" y1="17073" x2="18812" y2="17073"/>
                        <a14:foregroundMark x1="19208" y1="12195" x2="19208" y2="12195"/>
                        <a14:foregroundMark x1="19208" y1="22648" x2="19208" y2="22648"/>
                        <a14:foregroundMark x1="20198" y1="18118" x2="20792" y2="60279"/>
                        <a14:foregroundMark x1="20792" y1="60279" x2="19010" y2="74564"/>
                        <a14:foregroundMark x1="21386" y1="42857" x2="24356" y2="62718"/>
                        <a14:foregroundMark x1="24356" y1="62718" x2="24356" y2="62718"/>
                        <a14:foregroundMark x1="17228" y1="41812" x2="17228" y2="41812"/>
                        <a14:foregroundMark x1="13663" y1="47735" x2="13663" y2="47735"/>
                        <a14:foregroundMark x1="31287" y1="54704" x2="31287" y2="54704"/>
                        <a14:foregroundMark x1="23762" y1="45296" x2="23762" y2="45296"/>
                        <a14:foregroundMark x1="16634" y1="43902" x2="16634" y2="43902"/>
                        <a14:foregroundMark x1="16634" y1="37282" x2="16634" y2="37282"/>
                        <a14:foregroundMark x1="16634" y1="40767" x2="16634" y2="40767"/>
                        <a14:foregroundMark x1="18020" y1="44948" x2="18020" y2="44948"/>
                        <a14:foregroundMark x1="19406" y1="13937" x2="19406" y2="13937"/>
                      </a14:backgroundRemoval>
                    </a14:imgEffect>
                  </a14:imgLayer>
                </a14:imgProps>
              </a:ext>
            </a:extLst>
          </a:blip>
          <a:srcRect l="1899" r="65119"/>
          <a:stretch/>
        </p:blipFill>
        <p:spPr>
          <a:xfrm flipH="1">
            <a:off x="7400657" y="4032962"/>
            <a:ext cx="1699005" cy="2927551"/>
          </a:xfrm>
          <a:prstGeom prst="rect">
            <a:avLst/>
          </a:prstGeom>
        </p:spPr>
      </p:pic>
      <p:grpSp>
        <p:nvGrpSpPr>
          <p:cNvPr id="18" name="Group 17">
            <a:extLst>
              <a:ext uri="{FF2B5EF4-FFF2-40B4-BE49-F238E27FC236}">
                <a16:creationId xmlns:a16="http://schemas.microsoft.com/office/drawing/2014/main" id="{2B75CAAB-CB95-46B3-9AB0-DE9F195E4776}"/>
              </a:ext>
            </a:extLst>
          </p:cNvPr>
          <p:cNvGrpSpPr/>
          <p:nvPr/>
        </p:nvGrpSpPr>
        <p:grpSpPr>
          <a:xfrm>
            <a:off x="7805469" y="2052687"/>
            <a:ext cx="3937518" cy="1764412"/>
            <a:chOff x="1768766" y="4552258"/>
            <a:chExt cx="7300588" cy="1291045"/>
          </a:xfrm>
        </p:grpSpPr>
        <p:sp>
          <p:nvSpPr>
            <p:cNvPr id="19" name="Speech Bubble: Rectangle with Corners Rounded 18">
              <a:extLst>
                <a:ext uri="{FF2B5EF4-FFF2-40B4-BE49-F238E27FC236}">
                  <a16:creationId xmlns:a16="http://schemas.microsoft.com/office/drawing/2014/main" id="{1AE096F2-B87B-4D94-9B82-BA9FE525FB5C}"/>
                </a:ext>
              </a:extLst>
            </p:cNvPr>
            <p:cNvSpPr/>
            <p:nvPr/>
          </p:nvSpPr>
          <p:spPr>
            <a:xfrm>
              <a:off x="1768766" y="4644318"/>
              <a:ext cx="7212563" cy="1198985"/>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peech Bubble: Rectangle with Corners Rounded 20">
              <a:extLst>
                <a:ext uri="{FF2B5EF4-FFF2-40B4-BE49-F238E27FC236}">
                  <a16:creationId xmlns:a16="http://schemas.microsoft.com/office/drawing/2014/main" id="{2040BD9B-C2E5-4EC5-B470-2676EE705B37}"/>
                </a:ext>
              </a:extLst>
            </p:cNvPr>
            <p:cNvSpPr/>
            <p:nvPr/>
          </p:nvSpPr>
          <p:spPr>
            <a:xfrm>
              <a:off x="1856791" y="4552258"/>
              <a:ext cx="7212563" cy="1198985"/>
            </a:xfrm>
            <a:prstGeom prst="wedgeRoundRectCallout">
              <a:avLst>
                <a:gd name="adj1" fmla="val -43391"/>
                <a:gd name="adj2" fmla="val 79934"/>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70407F7C-A9DB-48F8-BCDA-F6DFEF77AA94}"/>
              </a:ext>
            </a:extLst>
          </p:cNvPr>
          <p:cNvSpPr/>
          <p:nvPr/>
        </p:nvSpPr>
        <p:spPr>
          <a:xfrm>
            <a:off x="8017317" y="2115131"/>
            <a:ext cx="3513823" cy="1411990"/>
          </a:xfrm>
          <a:prstGeom prst="rect">
            <a:avLst/>
          </a:prstGeom>
        </p:spPr>
        <p:txBody>
          <a:bodyPr wrap="square">
            <a:spAutoFit/>
          </a:bodyPr>
          <a:lstStyle/>
          <a:p>
            <a:pPr algn="ctr" defTabSz="342900">
              <a:lnSpc>
                <a:spcPct val="150000"/>
              </a:lnSpc>
            </a:pPr>
            <a:r>
              <a:rPr lang="vi-VN" sz="2000">
                <a:latin typeface="UTM Avo" panose="02040603050506020204" pitchFamily="18" charset="0"/>
                <a:cs typeface="Times New Roman" panose="02020603050405020304" pitchFamily="18" charset="0"/>
              </a:rPr>
              <a:t>Đúng vậy. Chúng ta cần bảo vệ thông tin của mình và gia đình trong máy tính.</a:t>
            </a:r>
          </a:p>
        </p:txBody>
      </p:sp>
      <p:pic>
        <p:nvPicPr>
          <p:cNvPr id="16" name="Picture 15">
            <a:extLst>
              <a:ext uri="{FF2B5EF4-FFF2-40B4-BE49-F238E27FC236}">
                <a16:creationId xmlns:a16="http://schemas.microsoft.com/office/drawing/2014/main" id="{A906A132-61F3-4DA3-8432-202C66D49AEF}"/>
              </a:ext>
            </a:extLst>
          </p:cNvPr>
          <p:cNvPicPr>
            <a:picLocks noChangeAspect="1"/>
          </p:cNvPicPr>
          <p:nvPr/>
        </p:nvPicPr>
        <p:blipFill>
          <a:blip r:embed="rId7"/>
          <a:stretch>
            <a:fillRect/>
          </a:stretch>
        </p:blipFill>
        <p:spPr>
          <a:xfrm>
            <a:off x="11322402" y="1350653"/>
            <a:ext cx="518998" cy="458178"/>
          </a:xfrm>
          <a:prstGeom prst="rect">
            <a:avLst/>
          </a:prstGeom>
        </p:spPr>
      </p:pic>
    </p:spTree>
    <p:extLst>
      <p:ext uri="{BB962C8B-B14F-4D97-AF65-F5344CB8AC3E}">
        <p14:creationId xmlns:p14="http://schemas.microsoft.com/office/powerpoint/2010/main" val="1562587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par>
                                <p:cTn id="33" presetID="53" presetClass="entr" presetSubtype="16"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4E9F60-269C-4ADA-96F6-89C88B2CCBDD}"/>
              </a:ext>
            </a:extLst>
          </p:cNvPr>
          <p:cNvGrpSpPr/>
          <p:nvPr/>
        </p:nvGrpSpPr>
        <p:grpSpPr>
          <a:xfrm>
            <a:off x="938546" y="451966"/>
            <a:ext cx="9875593" cy="2198848"/>
            <a:chOff x="176038" y="533052"/>
            <a:chExt cx="9875593" cy="2198848"/>
          </a:xfrm>
        </p:grpSpPr>
        <p:grpSp>
          <p:nvGrpSpPr>
            <p:cNvPr id="3" name="Group 2">
              <a:extLst>
                <a:ext uri="{FF2B5EF4-FFF2-40B4-BE49-F238E27FC236}">
                  <a16:creationId xmlns:a16="http://schemas.microsoft.com/office/drawing/2014/main" id="{94CB9A20-E68D-4932-88B1-62526EAC880E}"/>
                </a:ext>
              </a:extLst>
            </p:cNvPr>
            <p:cNvGrpSpPr/>
            <p:nvPr/>
          </p:nvGrpSpPr>
          <p:grpSpPr>
            <a:xfrm>
              <a:off x="176038" y="533052"/>
              <a:ext cx="9875593" cy="2198848"/>
              <a:chOff x="176038" y="533052"/>
              <a:chExt cx="9875593" cy="2198848"/>
            </a:xfrm>
          </p:grpSpPr>
          <p:grpSp>
            <p:nvGrpSpPr>
              <p:cNvPr id="5" name="Group 4">
                <a:extLst>
                  <a:ext uri="{FF2B5EF4-FFF2-40B4-BE49-F238E27FC236}">
                    <a16:creationId xmlns:a16="http://schemas.microsoft.com/office/drawing/2014/main" id="{34B6CED0-895A-4EEF-9F68-4E8C61F0EEAF}"/>
                  </a:ext>
                </a:extLst>
              </p:cNvPr>
              <p:cNvGrpSpPr/>
              <p:nvPr/>
            </p:nvGrpSpPr>
            <p:grpSpPr>
              <a:xfrm>
                <a:off x="552795" y="917810"/>
                <a:ext cx="9498836" cy="1814090"/>
                <a:chOff x="1338207" y="943284"/>
                <a:chExt cx="8545565" cy="2676283"/>
              </a:xfrm>
            </p:grpSpPr>
            <p:sp>
              <p:nvSpPr>
                <p:cNvPr id="7" name="Rectangle: Rounded Corners 6">
                  <a:extLst>
                    <a:ext uri="{FF2B5EF4-FFF2-40B4-BE49-F238E27FC236}">
                      <a16:creationId xmlns:a16="http://schemas.microsoft.com/office/drawing/2014/main" id="{A9F75992-19B2-4857-B50E-89EB156A33F2}"/>
                    </a:ext>
                  </a:extLst>
                </p:cNvPr>
                <p:cNvSpPr/>
                <p:nvPr/>
              </p:nvSpPr>
              <p:spPr>
                <a:xfrm>
                  <a:off x="1424710" y="1063553"/>
                  <a:ext cx="8459062" cy="2556014"/>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B546776-AA7F-4EB1-ADF4-052736A3599C}"/>
                    </a:ext>
                  </a:extLst>
                </p:cNvPr>
                <p:cNvSpPr/>
                <p:nvPr/>
              </p:nvSpPr>
              <p:spPr>
                <a:xfrm>
                  <a:off x="1338207" y="943284"/>
                  <a:ext cx="8459066" cy="2556013"/>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D6D129C6-D5F2-43AF-9B9F-797B5A3F0DD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6038" y="533052"/>
                <a:ext cx="998307" cy="883997"/>
              </a:xfrm>
              <a:prstGeom prst="rect">
                <a:avLst/>
              </a:prstGeom>
            </p:spPr>
          </p:pic>
        </p:grpSp>
        <p:sp>
          <p:nvSpPr>
            <p:cNvPr id="4" name="Rectangle 3">
              <a:extLst>
                <a:ext uri="{FF2B5EF4-FFF2-40B4-BE49-F238E27FC236}">
                  <a16:creationId xmlns:a16="http://schemas.microsoft.com/office/drawing/2014/main" id="{BB79ABBE-D635-4740-85D9-3AF519933D48}"/>
                </a:ext>
              </a:extLst>
            </p:cNvPr>
            <p:cNvSpPr/>
            <p:nvPr/>
          </p:nvSpPr>
          <p:spPr>
            <a:xfrm>
              <a:off x="766480" y="1078964"/>
              <a:ext cx="8965466" cy="1410258"/>
            </a:xfrm>
            <a:prstGeom prst="rect">
              <a:avLst/>
            </a:prstGeom>
          </p:spPr>
          <p:txBody>
            <a:bodyPr wrap="square">
              <a:spAutoFit/>
            </a:bodyPr>
            <a:lstStyle/>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 Bảo vệ thông tin cá nhân và gia đình: không cung cấp tên và địa chỉ cho người lạ, không gửi và nhận tệp từ người không quen biết, bảo vệ mật khẩu khi dùng máy tính.</a:t>
              </a:r>
            </a:p>
          </p:txBody>
        </p:sp>
      </p:grpSp>
      <p:pic>
        <p:nvPicPr>
          <p:cNvPr id="10" name="Picture 9">
            <a:extLst>
              <a:ext uri="{FF2B5EF4-FFF2-40B4-BE49-F238E27FC236}">
                <a16:creationId xmlns:a16="http://schemas.microsoft.com/office/drawing/2014/main" id="{D1098E5B-12AD-414F-AC42-F556B8FA4C1D}"/>
              </a:ext>
            </a:extLst>
          </p:cNvPr>
          <p:cNvPicPr>
            <a:picLocks noChangeAspect="1"/>
          </p:cNvPicPr>
          <p:nvPr/>
        </p:nvPicPr>
        <p:blipFill rotWithShape="1">
          <a:blip r:embed="rId3"/>
          <a:srcRect r="54929" b="19053"/>
          <a:stretch/>
        </p:blipFill>
        <p:spPr>
          <a:xfrm>
            <a:off x="1046422" y="3429000"/>
            <a:ext cx="3939603" cy="2812907"/>
          </a:xfrm>
          <a:prstGeom prst="rect">
            <a:avLst/>
          </a:prstGeom>
        </p:spPr>
      </p:pic>
      <p:grpSp>
        <p:nvGrpSpPr>
          <p:cNvPr id="15" name="Group 14">
            <a:extLst>
              <a:ext uri="{FF2B5EF4-FFF2-40B4-BE49-F238E27FC236}">
                <a16:creationId xmlns:a16="http://schemas.microsoft.com/office/drawing/2014/main" id="{62EF5811-DAD3-4563-9E0C-BD8760EEB8C7}"/>
              </a:ext>
            </a:extLst>
          </p:cNvPr>
          <p:cNvGrpSpPr/>
          <p:nvPr/>
        </p:nvGrpSpPr>
        <p:grpSpPr>
          <a:xfrm>
            <a:off x="5311292" y="2648921"/>
            <a:ext cx="6481218" cy="3314633"/>
            <a:chOff x="5240431" y="3001093"/>
            <a:chExt cx="6481218" cy="3314633"/>
          </a:xfrm>
        </p:grpSpPr>
        <p:pic>
          <p:nvPicPr>
            <p:cNvPr id="12" name="Picture 11">
              <a:extLst>
                <a:ext uri="{FF2B5EF4-FFF2-40B4-BE49-F238E27FC236}">
                  <a16:creationId xmlns:a16="http://schemas.microsoft.com/office/drawing/2014/main" id="{DFABCF61-6EFB-406E-871B-18B5E3A3E385}"/>
                </a:ext>
              </a:extLst>
            </p:cNvPr>
            <p:cNvPicPr>
              <a:picLocks noChangeAspect="1"/>
            </p:cNvPicPr>
            <p:nvPr/>
          </p:nvPicPr>
          <p:blipFill rotWithShape="1">
            <a:blip r:embed="rId4"/>
            <a:srcRect l="45342"/>
            <a:stretch/>
          </p:blipFill>
          <p:spPr>
            <a:xfrm>
              <a:off x="7144547" y="3474637"/>
              <a:ext cx="4577102" cy="2841089"/>
            </a:xfrm>
            <a:prstGeom prst="rect">
              <a:avLst/>
            </a:prstGeom>
          </p:spPr>
        </p:pic>
        <p:pic>
          <p:nvPicPr>
            <p:cNvPr id="11" name="Picture 10">
              <a:extLst>
                <a:ext uri="{FF2B5EF4-FFF2-40B4-BE49-F238E27FC236}">
                  <a16:creationId xmlns:a16="http://schemas.microsoft.com/office/drawing/2014/main" id="{AE1E442C-6774-476C-9FFF-4D62301D802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1000" l="1612" r="36472">
                          <a14:foregroundMark x1="3053" y1="90000" x2="3053" y2="90000"/>
                          <a14:foregroundMark x1="1612" y1="89500" x2="1612" y2="89500"/>
                          <a14:foregroundMark x1="24343" y1="91000" x2="24343" y2="91000"/>
                          <a14:foregroundMark x1="12892" y1="89000" x2="12892" y2="89000"/>
                        </a14:backgroundRemoval>
                      </a14:imgEffect>
                    </a14:imgLayer>
                  </a14:imgProps>
                </a:ext>
              </a:extLst>
            </a:blip>
            <a:srcRect r="59474"/>
            <a:stretch/>
          </p:blipFill>
          <p:spPr>
            <a:xfrm>
              <a:off x="5240431" y="3001093"/>
              <a:ext cx="2660262" cy="2227092"/>
            </a:xfrm>
            <a:prstGeom prst="rect">
              <a:avLst/>
            </a:prstGeom>
          </p:spPr>
        </p:pic>
        <p:pic>
          <p:nvPicPr>
            <p:cNvPr id="14" name="Picture 13" descr="A picture containing arrow&#10;&#10;Description automatically generated">
              <a:extLst>
                <a:ext uri="{FF2B5EF4-FFF2-40B4-BE49-F238E27FC236}">
                  <a16:creationId xmlns:a16="http://schemas.microsoft.com/office/drawing/2014/main" id="{E0EC6254-5B35-4687-8851-1D760442F4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4598" y="5181140"/>
              <a:ext cx="709949" cy="795850"/>
            </a:xfrm>
            <a:prstGeom prst="rect">
              <a:avLst/>
            </a:prstGeom>
          </p:spPr>
        </p:pic>
      </p:grpSp>
      <p:pic>
        <p:nvPicPr>
          <p:cNvPr id="16" name="Picture 15" descr="Logo&#10;&#10;Description automatically generated">
            <a:extLst>
              <a:ext uri="{FF2B5EF4-FFF2-40B4-BE49-F238E27FC236}">
                <a16:creationId xmlns:a16="http://schemas.microsoft.com/office/drawing/2014/main" id="{33D1C11B-64A0-4F8F-A381-E916B1BAB162}"/>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23591" y="3010075"/>
            <a:ext cx="1987701" cy="1764942"/>
          </a:xfrm>
          <a:prstGeom prst="rect">
            <a:avLst/>
          </a:prstGeom>
        </p:spPr>
      </p:pic>
      <p:pic>
        <p:nvPicPr>
          <p:cNvPr id="17" name="Picture 16" descr="Logo&#10;&#10;Description automatically generated">
            <a:extLst>
              <a:ext uri="{FF2B5EF4-FFF2-40B4-BE49-F238E27FC236}">
                <a16:creationId xmlns:a16="http://schemas.microsoft.com/office/drawing/2014/main" id="{8716E155-A255-450B-B329-885B534CC904}"/>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171870" y="3660538"/>
            <a:ext cx="1987701" cy="1764942"/>
          </a:xfrm>
          <a:prstGeom prst="rect">
            <a:avLst/>
          </a:prstGeom>
        </p:spPr>
      </p:pic>
    </p:spTree>
    <p:extLst>
      <p:ext uri="{BB962C8B-B14F-4D97-AF65-F5344CB8AC3E}">
        <p14:creationId xmlns:p14="http://schemas.microsoft.com/office/powerpoint/2010/main" val="1538675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875DD6-F59F-4548-AC08-55C5E4090A98}"/>
              </a:ext>
            </a:extLst>
          </p:cNvPr>
          <p:cNvSpPr/>
          <p:nvPr/>
        </p:nvSpPr>
        <p:spPr>
          <a:xfrm>
            <a:off x="621617" y="376859"/>
            <a:ext cx="10948766" cy="2447465"/>
          </a:xfrm>
          <a:prstGeom prst="rect">
            <a:avLst/>
          </a:prstGeom>
        </p:spPr>
        <p:txBody>
          <a:bodyPr wrap="square">
            <a:spAutoFit/>
          </a:bodyPr>
          <a:lstStyle/>
          <a:p>
            <a:pPr algn="just" defTabSz="342900">
              <a:lnSpc>
                <a:spcPct val="150000"/>
              </a:lnSpc>
            </a:pPr>
            <a:r>
              <a:rPr lang="vi-VN" sz="2100">
                <a:latin typeface="UTM Avo" panose="02040603050506020204" pitchFamily="18" charset="0"/>
                <a:cs typeface="Times New Roman" panose="02020603050405020304" pitchFamily="18" charset="0"/>
              </a:rPr>
              <a:t>Nếu thông tin đó rơi vào tay kẻ xấu thì chúng có thể lợi dụng để thực hiện các mục đích đen tối. Kẻ xấu có thể lấy địa chỉ, thông tin liên lạc của em để gửi lên các trang web có nội dung xấu,</a:t>
            </a:r>
            <a:r>
              <a:rPr lang="en-US" sz="2100">
                <a:latin typeface="UTM Avo" panose="02040603050506020204" pitchFamily="18" charset="0"/>
                <a:cs typeface="Times New Roman" panose="02020603050405020304" pitchFamily="18" charset="0"/>
              </a:rPr>
              <a:t> độc hại</a:t>
            </a:r>
            <a:r>
              <a:rPr lang="vi-VN" sz="2100">
                <a:latin typeface="UTM Avo" panose="02040603050506020204" pitchFamily="18" charset="0"/>
                <a:cs typeface="Times New Roman" panose="02020603050405020304" pitchFamily="18" charset="0"/>
              </a:rPr>
              <a:t> hoặc dụ dỗ, mời gọi các em tham gia</a:t>
            </a:r>
            <a:r>
              <a:rPr lang="en-US" sz="2100">
                <a:latin typeface="UTM Avo" panose="02040603050506020204" pitchFamily="18" charset="0"/>
                <a:cs typeface="Times New Roman" panose="02020603050405020304" pitchFamily="18" charset="0"/>
              </a:rPr>
              <a:t> </a:t>
            </a:r>
            <a:r>
              <a:rPr lang="vi-VN" sz="2100">
                <a:latin typeface="UTM Avo" panose="02040603050506020204" pitchFamily="18" charset="0"/>
                <a:cs typeface="Times New Roman" panose="02020603050405020304" pitchFamily="18" charset="0"/>
              </a:rPr>
              <a:t>các trò chơi trực tuyến. Kẻ xấu có thể sử dụng các thông tin bí mật của em để đe dọa, bắt nạt em trên Internet, thậm chí là lừa đảo, tống tiền gia đình em,... </a:t>
            </a:r>
          </a:p>
        </p:txBody>
      </p:sp>
      <p:sp>
        <p:nvSpPr>
          <p:cNvPr id="5" name="Rectangle 4">
            <a:extLst>
              <a:ext uri="{FF2B5EF4-FFF2-40B4-BE49-F238E27FC236}">
                <a16:creationId xmlns:a16="http://schemas.microsoft.com/office/drawing/2014/main" id="{FA12528A-CF90-43A3-8CAE-E593678B95F4}"/>
              </a:ext>
            </a:extLst>
          </p:cNvPr>
          <p:cNvSpPr/>
          <p:nvPr/>
        </p:nvSpPr>
        <p:spPr>
          <a:xfrm>
            <a:off x="5887615" y="2824324"/>
            <a:ext cx="5682767" cy="993221"/>
          </a:xfrm>
          <a:prstGeom prst="rect">
            <a:avLst/>
          </a:prstGeom>
        </p:spPr>
        <p:txBody>
          <a:bodyPr wrap="square">
            <a:spAutoFit/>
          </a:bodyPr>
          <a:lstStyle/>
          <a:p>
            <a:pPr algn="just" defTabSz="342900">
              <a:lnSpc>
                <a:spcPct val="150000"/>
              </a:lnSpc>
            </a:pPr>
            <a:r>
              <a:rPr lang="vi-VN" sz="2100">
                <a:latin typeface="UTM Avo" panose="02040603050506020204" pitchFamily="18" charset="0"/>
                <a:cs typeface="Times New Roman" panose="02020603050405020304" pitchFamily="18" charset="0"/>
              </a:rPr>
              <a:t>Vì vậy, chúng ta cần có ý thức bảo vệ thông tin cá nhân và gia đình.</a:t>
            </a:r>
          </a:p>
        </p:txBody>
      </p:sp>
      <p:pic>
        <p:nvPicPr>
          <p:cNvPr id="7" name="Picture 6">
            <a:extLst>
              <a:ext uri="{FF2B5EF4-FFF2-40B4-BE49-F238E27FC236}">
                <a16:creationId xmlns:a16="http://schemas.microsoft.com/office/drawing/2014/main" id="{FB9EABD7-AD6A-4509-AEF4-8F42ADB3268A}"/>
              </a:ext>
            </a:extLst>
          </p:cNvPr>
          <p:cNvPicPr>
            <a:picLocks noChangeAspect="1"/>
          </p:cNvPicPr>
          <p:nvPr/>
        </p:nvPicPr>
        <p:blipFill>
          <a:blip r:embed="rId2"/>
          <a:stretch>
            <a:fillRect/>
          </a:stretch>
        </p:blipFill>
        <p:spPr>
          <a:xfrm>
            <a:off x="874435" y="2938196"/>
            <a:ext cx="4760363" cy="3458969"/>
          </a:xfrm>
          <a:prstGeom prst="rect">
            <a:avLst/>
          </a:prstGeom>
        </p:spPr>
      </p:pic>
      <p:pic>
        <p:nvPicPr>
          <p:cNvPr id="4" name="Picture 3" descr="A picture containing text, toy, doll, vector graphics&#10;&#10;Description automatically generated">
            <a:extLst>
              <a:ext uri="{FF2B5EF4-FFF2-40B4-BE49-F238E27FC236}">
                <a16:creationId xmlns:a16="http://schemas.microsoft.com/office/drawing/2014/main" id="{96AC9935-8260-41A9-AF1C-4375BEC10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283" y="3817516"/>
            <a:ext cx="4012137" cy="2928517"/>
          </a:xfrm>
          <a:prstGeom prst="rect">
            <a:avLst/>
          </a:prstGeom>
        </p:spPr>
      </p:pic>
    </p:spTree>
    <p:extLst>
      <p:ext uri="{BB962C8B-B14F-4D97-AF65-F5344CB8AC3E}">
        <p14:creationId xmlns:p14="http://schemas.microsoft.com/office/powerpoint/2010/main" val="4030424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13FBEC-EB68-475E-8887-889EE01F7AF2}"/>
              </a:ext>
            </a:extLst>
          </p:cNvPr>
          <p:cNvPicPr>
            <a:picLocks noChangeAspect="1"/>
          </p:cNvPicPr>
          <p:nvPr/>
        </p:nvPicPr>
        <p:blipFill>
          <a:blip r:embed="rId2"/>
          <a:stretch>
            <a:fillRect/>
          </a:stretch>
        </p:blipFill>
        <p:spPr>
          <a:xfrm>
            <a:off x="563110" y="522271"/>
            <a:ext cx="983065" cy="967824"/>
          </a:xfrm>
          <a:prstGeom prst="rect">
            <a:avLst/>
          </a:prstGeom>
        </p:spPr>
      </p:pic>
      <p:sp>
        <p:nvSpPr>
          <p:cNvPr id="3" name="Rectangle 2">
            <a:extLst>
              <a:ext uri="{FF2B5EF4-FFF2-40B4-BE49-F238E27FC236}">
                <a16:creationId xmlns:a16="http://schemas.microsoft.com/office/drawing/2014/main" id="{B437E9CC-34D6-462E-A3E3-838E142BCC53}"/>
              </a:ext>
            </a:extLst>
          </p:cNvPr>
          <p:cNvSpPr/>
          <p:nvPr/>
        </p:nvSpPr>
        <p:spPr>
          <a:xfrm>
            <a:off x="1569007" y="754846"/>
            <a:ext cx="10059883"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1. </a:t>
            </a:r>
            <a:r>
              <a:rPr lang="vi-VN" sz="2000" b="1">
                <a:latin typeface="UTM Avo" panose="02040603050506020204" pitchFamily="18" charset="0"/>
                <a:cs typeface="Times New Roman" panose="02020603050405020304" pitchFamily="18" charset="0"/>
              </a:rPr>
              <a:t>Khi có thông tin cá nhân của em hoặc gia đình em thì người xấu</a:t>
            </a:r>
            <a:r>
              <a:rPr lang="en-US" sz="2000" b="1">
                <a:latin typeface="UTM Avo" panose="02040603050506020204" pitchFamily="18" charset="0"/>
                <a:cs typeface="Times New Roman" panose="02020603050405020304" pitchFamily="18" charset="0"/>
              </a:rPr>
              <a:t> </a:t>
            </a:r>
            <a:r>
              <a:rPr lang="vi-VN" sz="2000" b="1">
                <a:latin typeface="UTM Avo" panose="02040603050506020204" pitchFamily="18" charset="0"/>
                <a:cs typeface="Times New Roman" panose="02020603050405020304" pitchFamily="18" charset="0"/>
              </a:rPr>
              <a:t>có thể:</a:t>
            </a:r>
            <a:r>
              <a:rPr lang="vi-VN" sz="2000">
                <a:latin typeface="UTM Avo" panose="02040603050506020204" pitchFamily="18" charset="0"/>
                <a:cs typeface="Times New Roman" panose="02020603050405020304" pitchFamily="18" charset="0"/>
              </a:rPr>
              <a:t> </a:t>
            </a:r>
          </a:p>
        </p:txBody>
      </p:sp>
      <p:sp>
        <p:nvSpPr>
          <p:cNvPr id="4" name="Rectangle 3">
            <a:extLst>
              <a:ext uri="{FF2B5EF4-FFF2-40B4-BE49-F238E27FC236}">
                <a16:creationId xmlns:a16="http://schemas.microsoft.com/office/drawing/2014/main" id="{5D9A1839-3388-45F5-9F22-2C3960116CFC}"/>
              </a:ext>
            </a:extLst>
          </p:cNvPr>
          <p:cNvSpPr/>
          <p:nvPr/>
        </p:nvSpPr>
        <p:spPr>
          <a:xfrm>
            <a:off x="1968581" y="1247994"/>
            <a:ext cx="825483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 </a:t>
            </a:r>
            <a:r>
              <a:rPr lang="en-US" sz="2000">
                <a:latin typeface="UTM Avo" panose="02040603050506020204" pitchFamily="18" charset="0"/>
                <a:cs typeface="Times New Roman" panose="02020603050405020304" pitchFamily="18" charset="0"/>
              </a:rPr>
              <a:t>Tìm đến em để thực hiện ý đồ xấu.</a:t>
            </a: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AC32FBB8-B56E-49A2-8CA7-A1334859026E}"/>
              </a:ext>
            </a:extLst>
          </p:cNvPr>
          <p:cNvSpPr/>
          <p:nvPr/>
        </p:nvSpPr>
        <p:spPr>
          <a:xfrm>
            <a:off x="1968581" y="1741142"/>
            <a:ext cx="825483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 </a:t>
            </a:r>
            <a:r>
              <a:rPr lang="en-US" sz="2000">
                <a:latin typeface="UTM Avo" panose="02040603050506020204" pitchFamily="18" charset="0"/>
                <a:cs typeface="Times New Roman" panose="02020603050405020304" pitchFamily="18" charset="0"/>
              </a:rPr>
              <a:t>Đăng tin nói xấu em hay gia đình em trên Internet.</a:t>
            </a: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F531947E-638F-4A34-AF88-93DD98EEBEA6}"/>
              </a:ext>
            </a:extLst>
          </p:cNvPr>
          <p:cNvSpPr/>
          <p:nvPr/>
        </p:nvSpPr>
        <p:spPr>
          <a:xfrm>
            <a:off x="1968581" y="2234290"/>
            <a:ext cx="957137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 </a:t>
            </a:r>
            <a:r>
              <a:rPr lang="en-US" sz="2000">
                <a:latin typeface="UTM Avo" panose="02040603050506020204" pitchFamily="18" charset="0"/>
                <a:cs typeface="Times New Roman" panose="02020603050405020304" pitchFamily="18" charset="0"/>
              </a:rPr>
              <a:t>Mạo danh em hoặc các thành viên trong gia đình em để làm việc xấu.</a:t>
            </a:r>
          </a:p>
        </p:txBody>
      </p:sp>
      <p:sp>
        <p:nvSpPr>
          <p:cNvPr id="10" name="Rectangle 9">
            <a:extLst>
              <a:ext uri="{FF2B5EF4-FFF2-40B4-BE49-F238E27FC236}">
                <a16:creationId xmlns:a16="http://schemas.microsoft.com/office/drawing/2014/main" id="{9FB3967A-9058-4772-9CA8-C01D349EB71C}"/>
              </a:ext>
            </a:extLst>
          </p:cNvPr>
          <p:cNvSpPr/>
          <p:nvPr/>
        </p:nvSpPr>
        <p:spPr>
          <a:xfrm>
            <a:off x="1968581" y="2727438"/>
            <a:ext cx="825483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D. </a:t>
            </a:r>
            <a:r>
              <a:rPr lang="en-US" sz="2000">
                <a:latin typeface="UTM Avo" panose="02040603050506020204" pitchFamily="18" charset="0"/>
                <a:cs typeface="Times New Roman" panose="02020603050405020304" pitchFamily="18" charset="0"/>
              </a:rPr>
              <a:t>Tất cả các ý trên. </a:t>
            </a:r>
            <a:endParaRPr lang="vi-VN" sz="20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5AF4FC9A-9FA3-435E-AD7A-43994F0DEA58}"/>
              </a:ext>
            </a:extLst>
          </p:cNvPr>
          <p:cNvSpPr/>
          <p:nvPr/>
        </p:nvSpPr>
        <p:spPr>
          <a:xfrm>
            <a:off x="1569007" y="3390840"/>
            <a:ext cx="10211513" cy="494110"/>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2. </a:t>
            </a:r>
            <a:r>
              <a:rPr lang="vi-VN" sz="2000" b="1">
                <a:latin typeface="UTM Avo" panose="02040603050506020204" pitchFamily="18" charset="0"/>
                <a:cs typeface="Times New Roman" panose="02020603050405020304" pitchFamily="18" charset="0"/>
              </a:rPr>
              <a:t>Em không nên chia sẻ rộng rãi trên Internet những thông tin nào</a:t>
            </a:r>
            <a:r>
              <a:rPr lang="en-US" sz="2000" b="1">
                <a:latin typeface="UTM Avo" panose="02040603050506020204" pitchFamily="18" charset="0"/>
                <a:cs typeface="Times New Roman" panose="02020603050405020304" pitchFamily="18" charset="0"/>
              </a:rPr>
              <a:t> </a:t>
            </a:r>
            <a:r>
              <a:rPr lang="vi-VN" sz="2000" b="1">
                <a:latin typeface="UTM Avo" panose="02040603050506020204" pitchFamily="18" charset="0"/>
                <a:cs typeface="Times New Roman" panose="02020603050405020304" pitchFamily="18" charset="0"/>
              </a:rPr>
              <a:t>sau đây?</a:t>
            </a:r>
          </a:p>
        </p:txBody>
      </p:sp>
      <p:sp>
        <p:nvSpPr>
          <p:cNvPr id="13" name="Oval 12">
            <a:extLst>
              <a:ext uri="{FF2B5EF4-FFF2-40B4-BE49-F238E27FC236}">
                <a16:creationId xmlns:a16="http://schemas.microsoft.com/office/drawing/2014/main" id="{81D2E612-5D18-42CC-AB1B-C2337D5A6BE3}"/>
              </a:ext>
            </a:extLst>
          </p:cNvPr>
          <p:cNvSpPr/>
          <p:nvPr/>
        </p:nvSpPr>
        <p:spPr>
          <a:xfrm>
            <a:off x="1947799" y="2797760"/>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Rectangle 13">
            <a:extLst>
              <a:ext uri="{FF2B5EF4-FFF2-40B4-BE49-F238E27FC236}">
                <a16:creationId xmlns:a16="http://schemas.microsoft.com/office/drawing/2014/main" id="{D1300725-0AAC-1C15-F8B1-4086E45956DA}"/>
              </a:ext>
            </a:extLst>
          </p:cNvPr>
          <p:cNvSpPr/>
          <p:nvPr/>
        </p:nvSpPr>
        <p:spPr>
          <a:xfrm>
            <a:off x="1947799" y="3904770"/>
            <a:ext cx="825483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 </a:t>
            </a:r>
            <a:r>
              <a:rPr lang="en-US" sz="2000">
                <a:latin typeface="UTM Avo" panose="02040603050506020204" pitchFamily="18" charset="0"/>
                <a:cs typeface="Times New Roman" panose="02020603050405020304" pitchFamily="18" charset="0"/>
              </a:rPr>
              <a:t>Họ tên, địa chỉ của nhà em.</a:t>
            </a:r>
            <a:endParaRPr lang="vi-VN" sz="20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2F6FAAA9-8478-E2DD-7050-120453C60F64}"/>
              </a:ext>
            </a:extLst>
          </p:cNvPr>
          <p:cNvSpPr/>
          <p:nvPr/>
        </p:nvSpPr>
        <p:spPr>
          <a:xfrm>
            <a:off x="1947799" y="4397918"/>
            <a:ext cx="825483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 </a:t>
            </a:r>
            <a:r>
              <a:rPr lang="en-US" sz="2000">
                <a:latin typeface="UTM Avo" panose="02040603050506020204" pitchFamily="18" charset="0"/>
                <a:cs typeface="Times New Roman" panose="02020603050405020304" pitchFamily="18" charset="0"/>
              </a:rPr>
              <a:t>Bài thơ em thích.</a:t>
            </a:r>
            <a:endParaRPr lang="vi-VN" sz="20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4FF728CC-53A5-0C79-6872-60C0B033AC6E}"/>
              </a:ext>
            </a:extLst>
          </p:cNvPr>
          <p:cNvSpPr/>
          <p:nvPr/>
        </p:nvSpPr>
        <p:spPr>
          <a:xfrm>
            <a:off x="1947799" y="4891066"/>
            <a:ext cx="957137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 </a:t>
            </a:r>
            <a:r>
              <a:rPr lang="en-US" sz="2000">
                <a:latin typeface="UTM Avo" panose="02040603050506020204" pitchFamily="18" charset="0"/>
                <a:cs typeface="Times New Roman" panose="02020603050405020304" pitchFamily="18" charset="0"/>
              </a:rPr>
              <a:t>Số điện thoại của bố mẹ.</a:t>
            </a:r>
          </a:p>
        </p:txBody>
      </p:sp>
      <p:sp>
        <p:nvSpPr>
          <p:cNvPr id="17" name="Rectangle 16">
            <a:extLst>
              <a:ext uri="{FF2B5EF4-FFF2-40B4-BE49-F238E27FC236}">
                <a16:creationId xmlns:a16="http://schemas.microsoft.com/office/drawing/2014/main" id="{CAC61F1E-7CF3-FB45-A62C-ED8EA62DD70C}"/>
              </a:ext>
            </a:extLst>
          </p:cNvPr>
          <p:cNvSpPr/>
          <p:nvPr/>
        </p:nvSpPr>
        <p:spPr>
          <a:xfrm>
            <a:off x="1947799" y="5384214"/>
            <a:ext cx="825483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D. </a:t>
            </a:r>
            <a:r>
              <a:rPr lang="en-US" sz="2000">
                <a:latin typeface="UTM Avo" panose="02040603050506020204" pitchFamily="18" charset="0"/>
                <a:cs typeface="Times New Roman" panose="02020603050405020304" pitchFamily="18" charset="0"/>
              </a:rPr>
              <a:t>Nơi làm việc của bố mẹ</a:t>
            </a:r>
            <a:endParaRPr lang="vi-VN" sz="2000">
              <a:latin typeface="UTM Avo" panose="020406030505060202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3C1167B6-E904-96C3-99DC-D442CEEAAAC7}"/>
              </a:ext>
            </a:extLst>
          </p:cNvPr>
          <p:cNvSpPr/>
          <p:nvPr/>
        </p:nvSpPr>
        <p:spPr>
          <a:xfrm>
            <a:off x="1907733" y="3933528"/>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Oval 18">
            <a:extLst>
              <a:ext uri="{FF2B5EF4-FFF2-40B4-BE49-F238E27FC236}">
                <a16:creationId xmlns:a16="http://schemas.microsoft.com/office/drawing/2014/main" id="{2F7AF735-5FD6-3271-98D1-E6031222F7C8}"/>
              </a:ext>
            </a:extLst>
          </p:cNvPr>
          <p:cNvSpPr/>
          <p:nvPr/>
        </p:nvSpPr>
        <p:spPr>
          <a:xfrm>
            <a:off x="1907733" y="4960426"/>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Oval 19">
            <a:extLst>
              <a:ext uri="{FF2B5EF4-FFF2-40B4-BE49-F238E27FC236}">
                <a16:creationId xmlns:a16="http://schemas.microsoft.com/office/drawing/2014/main" id="{9647C3A2-B3D2-9EA4-8D28-4BAF81AAA0E0}"/>
              </a:ext>
            </a:extLst>
          </p:cNvPr>
          <p:cNvSpPr/>
          <p:nvPr/>
        </p:nvSpPr>
        <p:spPr>
          <a:xfrm>
            <a:off x="1907733" y="5522934"/>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765717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9" grpId="0"/>
      <p:bldP spid="10" grpId="0"/>
      <p:bldP spid="11" grpId="0"/>
      <p:bldP spid="13" grpId="0" animBg="1"/>
      <p:bldP spid="14" grpId="0"/>
      <p:bldP spid="15" grpId="0"/>
      <p:bldP spid="16" grpId="0"/>
      <p:bldP spid="17" grpId="0"/>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0BEE735-CE58-4102-B051-8E89722AB9F6}"/>
              </a:ext>
            </a:extLst>
          </p:cNvPr>
          <p:cNvGrpSpPr/>
          <p:nvPr/>
        </p:nvGrpSpPr>
        <p:grpSpPr>
          <a:xfrm>
            <a:off x="414536" y="410130"/>
            <a:ext cx="3761537" cy="1014929"/>
            <a:chOff x="371924" y="467376"/>
            <a:chExt cx="3761537" cy="1014929"/>
          </a:xfrm>
        </p:grpSpPr>
        <p:pic>
          <p:nvPicPr>
            <p:cNvPr id="13" name="Picture 12">
              <a:extLst>
                <a:ext uri="{FF2B5EF4-FFF2-40B4-BE49-F238E27FC236}">
                  <a16:creationId xmlns:a16="http://schemas.microsoft.com/office/drawing/2014/main" id="{E9E35BFB-9160-475A-9A3C-F4BFA55FD3C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15" name="Rectangle 14">
              <a:extLst>
                <a:ext uri="{FF2B5EF4-FFF2-40B4-BE49-F238E27FC236}">
                  <a16:creationId xmlns:a16="http://schemas.microsoft.com/office/drawing/2014/main" id="{DC92854C-9D59-4229-99FA-518A76AD336B}"/>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17" name="Rectangle 16">
            <a:extLst>
              <a:ext uri="{FF2B5EF4-FFF2-40B4-BE49-F238E27FC236}">
                <a16:creationId xmlns:a16="http://schemas.microsoft.com/office/drawing/2014/main" id="{E7C4189C-8D01-4510-8AA7-A9858504856D}"/>
              </a:ext>
            </a:extLst>
          </p:cNvPr>
          <p:cNvSpPr/>
          <p:nvPr/>
        </p:nvSpPr>
        <p:spPr>
          <a:xfrm>
            <a:off x="719873" y="1404476"/>
            <a:ext cx="11057591" cy="1042080"/>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 </a:t>
            </a:r>
            <a:r>
              <a:rPr lang="vi-VN" sz="2200" b="1">
                <a:latin typeface="UTM Avo" panose="02040603050506020204" pitchFamily="18" charset="0"/>
                <a:cs typeface="Times New Roman" panose="02020603050405020304" pitchFamily="18" charset="0"/>
              </a:rPr>
              <a:t>Em hãy kể tên ba ví dụ về thông tin của cá nhân hay gia đình có thể được</a:t>
            </a:r>
            <a:r>
              <a:rPr lang="en-US" sz="2200" b="1">
                <a:latin typeface="UTM Avo" panose="02040603050506020204" pitchFamily="18" charset="0"/>
                <a:cs typeface="Times New Roman" panose="02020603050405020304" pitchFamily="18" charset="0"/>
              </a:rPr>
              <a:t> </a:t>
            </a:r>
            <a:r>
              <a:rPr lang="vi-VN" sz="2200" b="1">
                <a:latin typeface="UTM Avo" panose="02040603050506020204" pitchFamily="18" charset="0"/>
                <a:cs typeface="Times New Roman" panose="02020603050405020304" pitchFamily="18" charset="0"/>
              </a:rPr>
              <a:t>lưu trữ trong máy tính</a:t>
            </a:r>
            <a:r>
              <a:rPr lang="en-US" sz="2200" b="1">
                <a:latin typeface="UTM Avo" panose="02040603050506020204" pitchFamily="18" charset="0"/>
                <a:cs typeface="Times New Roman" panose="02020603050405020304" pitchFamily="18" charset="0"/>
              </a:rPr>
              <a:t>?</a:t>
            </a:r>
            <a:endParaRPr lang="vi-VN" sz="2200" b="1">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3E3103B5-A3F0-54BB-B34E-DB15276D04CE}"/>
              </a:ext>
            </a:extLst>
          </p:cNvPr>
          <p:cNvPicPr>
            <a:picLocks noChangeAspect="1"/>
          </p:cNvPicPr>
          <p:nvPr/>
        </p:nvPicPr>
        <p:blipFill rotWithShape="1">
          <a:blip r:embed="rId5"/>
          <a:srcRect r="61944" b="57072"/>
          <a:stretch/>
        </p:blipFill>
        <p:spPr>
          <a:xfrm>
            <a:off x="3638672" y="3233633"/>
            <a:ext cx="2787069" cy="1522538"/>
          </a:xfrm>
          <a:prstGeom prst="rect">
            <a:avLst/>
          </a:prstGeom>
        </p:spPr>
      </p:pic>
      <p:pic>
        <p:nvPicPr>
          <p:cNvPr id="14" name="Picture 13">
            <a:extLst>
              <a:ext uri="{FF2B5EF4-FFF2-40B4-BE49-F238E27FC236}">
                <a16:creationId xmlns:a16="http://schemas.microsoft.com/office/drawing/2014/main" id="{AD973F74-F01B-9D16-4D96-37B8B4C542AC}"/>
              </a:ext>
            </a:extLst>
          </p:cNvPr>
          <p:cNvPicPr>
            <a:picLocks noChangeAspect="1"/>
          </p:cNvPicPr>
          <p:nvPr/>
        </p:nvPicPr>
        <p:blipFill rotWithShape="1">
          <a:blip r:embed="rId5"/>
          <a:srcRect l="38930" t="23376" r="27817" b="9590"/>
          <a:stretch/>
        </p:blipFill>
        <p:spPr>
          <a:xfrm>
            <a:off x="647679" y="2699729"/>
            <a:ext cx="2306506" cy="2251809"/>
          </a:xfrm>
          <a:prstGeom prst="rect">
            <a:avLst/>
          </a:prstGeom>
        </p:spPr>
      </p:pic>
      <p:pic>
        <p:nvPicPr>
          <p:cNvPr id="16" name="Picture 15">
            <a:extLst>
              <a:ext uri="{FF2B5EF4-FFF2-40B4-BE49-F238E27FC236}">
                <a16:creationId xmlns:a16="http://schemas.microsoft.com/office/drawing/2014/main" id="{5D8E7948-AEE1-FE4F-83AD-B140B9013A62}"/>
              </a:ext>
            </a:extLst>
          </p:cNvPr>
          <p:cNvPicPr>
            <a:picLocks noChangeAspect="1"/>
          </p:cNvPicPr>
          <p:nvPr/>
        </p:nvPicPr>
        <p:blipFill rotWithShape="1">
          <a:blip r:embed="rId5"/>
          <a:srcRect l="74055" t="42578" r="-1702" b="7072"/>
          <a:stretch/>
        </p:blipFill>
        <p:spPr>
          <a:xfrm>
            <a:off x="9569412" y="3159811"/>
            <a:ext cx="2024743" cy="1785775"/>
          </a:xfrm>
          <a:prstGeom prst="rect">
            <a:avLst/>
          </a:prstGeom>
        </p:spPr>
      </p:pic>
      <p:pic>
        <p:nvPicPr>
          <p:cNvPr id="18" name="Picture 17">
            <a:extLst>
              <a:ext uri="{FF2B5EF4-FFF2-40B4-BE49-F238E27FC236}">
                <a16:creationId xmlns:a16="http://schemas.microsoft.com/office/drawing/2014/main" id="{74522B34-9EAD-C8CD-5108-6235A8898FC7}"/>
              </a:ext>
            </a:extLst>
          </p:cNvPr>
          <p:cNvPicPr>
            <a:picLocks noChangeAspect="1"/>
          </p:cNvPicPr>
          <p:nvPr/>
        </p:nvPicPr>
        <p:blipFill rotWithShape="1">
          <a:blip r:embed="rId5"/>
          <a:srcRect l="72353" b="57408"/>
          <a:stretch/>
        </p:blipFill>
        <p:spPr>
          <a:xfrm>
            <a:off x="7110228" y="3297381"/>
            <a:ext cx="2024743" cy="1510636"/>
          </a:xfrm>
          <a:prstGeom prst="rect">
            <a:avLst/>
          </a:prstGeom>
        </p:spPr>
      </p:pic>
      <p:pic>
        <p:nvPicPr>
          <p:cNvPr id="19" name="Picture 18">
            <a:extLst>
              <a:ext uri="{FF2B5EF4-FFF2-40B4-BE49-F238E27FC236}">
                <a16:creationId xmlns:a16="http://schemas.microsoft.com/office/drawing/2014/main" id="{AF3FD314-1AFF-D65D-D15D-4197E16297E3}"/>
              </a:ext>
            </a:extLst>
          </p:cNvPr>
          <p:cNvPicPr>
            <a:picLocks noChangeAspect="1"/>
          </p:cNvPicPr>
          <p:nvPr/>
        </p:nvPicPr>
        <p:blipFill>
          <a:blip r:embed="rId6"/>
          <a:stretch>
            <a:fillRect/>
          </a:stretch>
        </p:blipFill>
        <p:spPr>
          <a:xfrm>
            <a:off x="2337256" y="5001079"/>
            <a:ext cx="8176969" cy="1463167"/>
          </a:xfrm>
          <a:prstGeom prst="rect">
            <a:avLst/>
          </a:prstGeom>
        </p:spPr>
      </p:pic>
    </p:spTree>
    <p:custDataLst>
      <p:tags r:id="rId1"/>
    </p:custDataLst>
    <p:extLst>
      <p:ext uri="{BB962C8B-B14F-4D97-AF65-F5344CB8AC3E}">
        <p14:creationId xmlns:p14="http://schemas.microsoft.com/office/powerpoint/2010/main" val="2037704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0BEE735-CE58-4102-B051-8E89722AB9F6}"/>
              </a:ext>
            </a:extLst>
          </p:cNvPr>
          <p:cNvGrpSpPr/>
          <p:nvPr/>
        </p:nvGrpSpPr>
        <p:grpSpPr>
          <a:xfrm>
            <a:off x="414536" y="410130"/>
            <a:ext cx="3761537" cy="1014929"/>
            <a:chOff x="371924" y="467376"/>
            <a:chExt cx="3761537" cy="1014929"/>
          </a:xfrm>
        </p:grpSpPr>
        <p:pic>
          <p:nvPicPr>
            <p:cNvPr id="13" name="Picture 12">
              <a:extLst>
                <a:ext uri="{FF2B5EF4-FFF2-40B4-BE49-F238E27FC236}">
                  <a16:creationId xmlns:a16="http://schemas.microsoft.com/office/drawing/2014/main" id="{E9E35BFB-9160-475A-9A3C-F4BFA55FD3C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15" name="Rectangle 14">
              <a:extLst>
                <a:ext uri="{FF2B5EF4-FFF2-40B4-BE49-F238E27FC236}">
                  <a16:creationId xmlns:a16="http://schemas.microsoft.com/office/drawing/2014/main" id="{DC92854C-9D59-4229-99FA-518A76AD336B}"/>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7" name="Rectangle 6">
            <a:extLst>
              <a:ext uri="{FF2B5EF4-FFF2-40B4-BE49-F238E27FC236}">
                <a16:creationId xmlns:a16="http://schemas.microsoft.com/office/drawing/2014/main" id="{2636BB49-A4F7-4616-904E-67A0EB09CE5B}"/>
              </a:ext>
            </a:extLst>
          </p:cNvPr>
          <p:cNvSpPr/>
          <p:nvPr/>
        </p:nvSpPr>
        <p:spPr>
          <a:xfrm>
            <a:off x="856754" y="1425059"/>
            <a:ext cx="10920710"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2. </a:t>
            </a:r>
            <a:r>
              <a:rPr lang="vi-VN" sz="2200" b="1">
                <a:latin typeface="UTM Avo" panose="02040603050506020204" pitchFamily="18" charset="0"/>
                <a:cs typeface="Times New Roman" panose="02020603050405020304" pitchFamily="18" charset="0"/>
              </a:rPr>
              <a:t>Em hãy ghép mỗi mục ở cột </a:t>
            </a:r>
            <a:r>
              <a:rPr lang="vi-VN" sz="2200" b="1">
                <a:solidFill>
                  <a:srgbClr val="FF0000"/>
                </a:solidFill>
                <a:latin typeface="UTM Avo" panose="02040603050506020204" pitchFamily="18" charset="0"/>
                <a:cs typeface="Times New Roman" panose="02020603050405020304" pitchFamily="18" charset="0"/>
              </a:rPr>
              <a:t>A</a:t>
            </a:r>
            <a:r>
              <a:rPr lang="vi-VN" sz="2200" b="1">
                <a:latin typeface="UTM Avo" panose="02040603050506020204" pitchFamily="18" charset="0"/>
                <a:cs typeface="Times New Roman" panose="02020603050405020304" pitchFamily="18" charset="0"/>
              </a:rPr>
              <a:t> với một mục thích hợp ở cột </a:t>
            </a:r>
            <a:r>
              <a:rPr lang="vi-VN" sz="2200" b="1">
                <a:solidFill>
                  <a:srgbClr val="FF0000"/>
                </a:solidFill>
                <a:latin typeface="UTM Avo" panose="02040603050506020204" pitchFamily="18" charset="0"/>
                <a:cs typeface="Times New Roman" panose="02020603050405020304" pitchFamily="18" charset="0"/>
              </a:rPr>
              <a:t>B</a:t>
            </a:r>
            <a:r>
              <a:rPr lang="en-US" sz="2200" b="1">
                <a:latin typeface="UTM Avo" panose="02040603050506020204" pitchFamily="18" charset="0"/>
                <a:cs typeface="Times New Roman" panose="02020603050405020304" pitchFamily="18" charset="0"/>
              </a:rPr>
              <a:t>.</a:t>
            </a:r>
            <a:endParaRPr lang="vi-VN" sz="2200" b="1">
              <a:latin typeface="UTM Avo"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F95D7B2-33E0-4CBF-83B5-035634BE1C71}"/>
              </a:ext>
            </a:extLst>
          </p:cNvPr>
          <p:cNvPicPr>
            <a:picLocks noChangeAspect="1"/>
          </p:cNvPicPr>
          <p:nvPr/>
        </p:nvPicPr>
        <p:blipFill>
          <a:blip r:embed="rId5"/>
          <a:stretch>
            <a:fillRect/>
          </a:stretch>
        </p:blipFill>
        <p:spPr>
          <a:xfrm>
            <a:off x="1499531" y="2144280"/>
            <a:ext cx="9192938" cy="3565759"/>
          </a:xfrm>
          <a:prstGeom prst="rect">
            <a:avLst/>
          </a:prstGeom>
        </p:spPr>
      </p:pic>
      <p:sp>
        <p:nvSpPr>
          <p:cNvPr id="8" name="Rectangle 7">
            <a:extLst>
              <a:ext uri="{FF2B5EF4-FFF2-40B4-BE49-F238E27FC236}">
                <a16:creationId xmlns:a16="http://schemas.microsoft.com/office/drawing/2014/main" id="{A1CB5A6C-7445-41BC-9780-E8DF8602B0B0}"/>
              </a:ext>
            </a:extLst>
          </p:cNvPr>
          <p:cNvSpPr/>
          <p:nvPr/>
        </p:nvSpPr>
        <p:spPr>
          <a:xfrm>
            <a:off x="3108960" y="5896037"/>
            <a:ext cx="5455920" cy="460895"/>
          </a:xfrm>
          <a:prstGeom prst="rect">
            <a:avLst/>
          </a:prstGeom>
        </p:spPr>
        <p:txBody>
          <a:bodyPr wrap="square">
            <a:spAutoFit/>
          </a:bodyPr>
          <a:lstStyle/>
          <a:p>
            <a:pPr algn="ctr" defTabSz="342900">
              <a:lnSpc>
                <a:spcPct val="135000"/>
              </a:lnSpc>
            </a:pPr>
            <a:r>
              <a:rPr lang="en-US" sz="2000" b="1">
                <a:solidFill>
                  <a:srgbClr val="0000FF"/>
                </a:solidFill>
                <a:latin typeface="UTM Avo" panose="02040603050506020204" pitchFamily="18" charset="0"/>
                <a:cs typeface="Times New Roman" panose="02020603050405020304" pitchFamily="18" charset="0"/>
              </a:rPr>
              <a:t>Đáp án:</a:t>
            </a:r>
            <a:r>
              <a:rPr lang="en-US" sz="2000">
                <a:solidFill>
                  <a:srgbClr val="0000FF"/>
                </a:solidFill>
                <a:latin typeface="UTM Avo" panose="02040603050506020204" pitchFamily="18" charset="0"/>
                <a:cs typeface="Times New Roman" panose="02020603050405020304" pitchFamily="18" charset="0"/>
              </a:rPr>
              <a:t> </a:t>
            </a:r>
            <a:r>
              <a:rPr lang="en-US" sz="2000" b="1">
                <a:solidFill>
                  <a:srgbClr val="FF0000"/>
                </a:solidFill>
                <a:latin typeface="UTM Avo" panose="02040603050506020204" pitchFamily="18" charset="0"/>
                <a:cs typeface="Times New Roman" panose="02020603050405020304" pitchFamily="18" charset="0"/>
              </a:rPr>
              <a:t>1 </a:t>
            </a:r>
            <a:r>
              <a:rPr lang="en-US" sz="2000" b="1">
                <a:solidFill>
                  <a:srgbClr val="FF0000"/>
                </a:solidFill>
                <a:latin typeface="UTM Avo" panose="02040603050506020204" pitchFamily="18" charset="0"/>
                <a:cs typeface="Times New Roman" panose="02020603050405020304" pitchFamily="18" charset="0"/>
                <a:sym typeface="Wingdings" panose="05000000000000000000" pitchFamily="2" charset="2"/>
              </a:rPr>
              <a:t> </a:t>
            </a:r>
            <a:r>
              <a:rPr lang="en-US" sz="2000" b="1">
                <a:solidFill>
                  <a:srgbClr val="FF0000"/>
                </a:solidFill>
                <a:latin typeface="UTM Avo" panose="02040603050506020204" pitchFamily="18" charset="0"/>
                <a:cs typeface="Times New Roman" panose="02020603050405020304" pitchFamily="18" charset="0"/>
              </a:rPr>
              <a:t>c    2 </a:t>
            </a:r>
            <a:r>
              <a:rPr lang="en-US" sz="2000" b="1">
                <a:solidFill>
                  <a:srgbClr val="FF0000"/>
                </a:solidFill>
                <a:latin typeface="UTM Avo" panose="02040603050506020204" pitchFamily="18" charset="0"/>
                <a:cs typeface="Times New Roman" panose="02020603050405020304" pitchFamily="18" charset="0"/>
                <a:sym typeface="Wingdings" panose="05000000000000000000" pitchFamily="2" charset="2"/>
              </a:rPr>
              <a:t> </a:t>
            </a:r>
            <a:r>
              <a:rPr lang="en-US" sz="2000" b="1">
                <a:solidFill>
                  <a:srgbClr val="FF0000"/>
                </a:solidFill>
                <a:latin typeface="UTM Avo" panose="02040603050506020204" pitchFamily="18" charset="0"/>
                <a:cs typeface="Times New Roman" panose="02020603050405020304" pitchFamily="18" charset="0"/>
              </a:rPr>
              <a:t>a      3 </a:t>
            </a:r>
            <a:r>
              <a:rPr lang="en-US" sz="2000" b="1">
                <a:solidFill>
                  <a:srgbClr val="FF0000"/>
                </a:solidFill>
                <a:latin typeface="UTM Avo" panose="02040603050506020204" pitchFamily="18" charset="0"/>
                <a:cs typeface="Times New Roman" panose="02020603050405020304" pitchFamily="18" charset="0"/>
                <a:sym typeface="Wingdings" panose="05000000000000000000" pitchFamily="2" charset="2"/>
              </a:rPr>
              <a:t> </a:t>
            </a:r>
            <a:r>
              <a:rPr lang="en-US" sz="2000" b="1">
                <a:solidFill>
                  <a:srgbClr val="FF0000"/>
                </a:solidFill>
                <a:latin typeface="UTM Avo" panose="02040603050506020204" pitchFamily="18" charset="0"/>
                <a:cs typeface="Times New Roman" panose="02020603050405020304" pitchFamily="18" charset="0"/>
              </a:rPr>
              <a:t>b</a:t>
            </a:r>
            <a:endParaRPr lang="vi-VN" sz="2000" b="1">
              <a:solidFill>
                <a:srgbClr val="FF0000"/>
              </a:solidFill>
              <a:latin typeface="UTM Avo" panose="0204060305050602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550532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6E35A39-1A8F-4ADC-A7F6-06EA24ACD297}"/>
              </a:ext>
            </a:extLst>
          </p:cNvPr>
          <p:cNvGrpSpPr/>
          <p:nvPr/>
        </p:nvGrpSpPr>
        <p:grpSpPr>
          <a:xfrm>
            <a:off x="569350" y="622767"/>
            <a:ext cx="3761537" cy="1181202"/>
            <a:chOff x="371924" y="384240"/>
            <a:chExt cx="3761537" cy="1181202"/>
          </a:xfrm>
        </p:grpSpPr>
        <p:pic>
          <p:nvPicPr>
            <p:cNvPr id="5" name="Picture 4">
              <a:extLst>
                <a:ext uri="{FF2B5EF4-FFF2-40B4-BE49-F238E27FC236}">
                  <a16:creationId xmlns:a16="http://schemas.microsoft.com/office/drawing/2014/main" id="{50F12B1B-5399-465E-BF44-B7AF0B9BC659}"/>
                </a:ext>
              </a:extLst>
            </p:cNvPr>
            <p:cNvPicPr>
              <a:picLocks noChangeAspect="1"/>
            </p:cNvPicPr>
            <p:nvPr/>
          </p:nvPicPr>
          <p:blipFill>
            <a:blip r:embed="rId2"/>
            <a:stretch>
              <a:fillRect/>
            </a:stretch>
          </p:blipFill>
          <p:spPr>
            <a:xfrm>
              <a:off x="371924" y="384240"/>
              <a:ext cx="1280271" cy="1181202"/>
            </a:xfrm>
            <a:prstGeom prst="rect">
              <a:avLst/>
            </a:prstGeom>
          </p:spPr>
        </p:pic>
        <p:sp>
          <p:nvSpPr>
            <p:cNvPr id="6" name="Rectangle 5">
              <a:extLst>
                <a:ext uri="{FF2B5EF4-FFF2-40B4-BE49-F238E27FC236}">
                  <a16:creationId xmlns:a16="http://schemas.microsoft.com/office/drawing/2014/main" id="{E6CB9DE3-24D3-4664-A836-7FB2E78A4ED4}"/>
                </a:ext>
              </a:extLst>
            </p:cNvPr>
            <p:cNvSpPr/>
            <p:nvPr/>
          </p:nvSpPr>
          <p:spPr>
            <a:xfrm>
              <a:off x="1752860" y="653374"/>
              <a:ext cx="2380601" cy="642933"/>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998D7"/>
                  </a:solidFill>
                  <a:effectLst/>
                  <a:uLnTx/>
                  <a:uFillTx/>
                  <a:latin typeface="SVN-SAF" panose="02040603050506020204" pitchFamily="18" charset="0"/>
                  <a:cs typeface="Times New Roman" panose="02020603050405020304" pitchFamily="18" charset="0"/>
                </a:rPr>
                <a:t>VẬN DỤNG</a:t>
              </a:r>
              <a:endParaRPr kumimoji="0" lang="vi-VN" sz="2800" b="1" i="0" u="none" strike="noStrike" kern="1200" cap="none" spc="0" normalizeH="0" baseline="0" noProof="0">
                <a:ln>
                  <a:noFill/>
                </a:ln>
                <a:solidFill>
                  <a:srgbClr val="0998D7"/>
                </a:solidFill>
                <a:effectLst/>
                <a:uLnTx/>
                <a:uFillTx/>
                <a:latin typeface="SVN-SAF" panose="02040603050506020204" pitchFamily="18" charset="0"/>
                <a:cs typeface="Times New Roman" panose="02020603050405020304" pitchFamily="18" charset="0"/>
              </a:endParaRPr>
            </a:p>
          </p:txBody>
        </p:sp>
      </p:grpSp>
      <p:sp>
        <p:nvSpPr>
          <p:cNvPr id="7" name="Rectangle 6">
            <a:extLst>
              <a:ext uri="{FF2B5EF4-FFF2-40B4-BE49-F238E27FC236}">
                <a16:creationId xmlns:a16="http://schemas.microsoft.com/office/drawing/2014/main" id="{62B1D5DC-D9B4-4A5F-87FB-5AEDC3F9BBAC}"/>
              </a:ext>
            </a:extLst>
          </p:cNvPr>
          <p:cNvSpPr/>
          <p:nvPr/>
        </p:nvSpPr>
        <p:spPr>
          <a:xfrm>
            <a:off x="1002348" y="1885051"/>
            <a:ext cx="10187303" cy="1543949"/>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1. </a:t>
            </a:r>
            <a:r>
              <a:rPr kumimoji="0" lang="vi-VN" sz="22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Nếu gia đình em </a:t>
            </a:r>
            <a:r>
              <a:rPr kumimoji="0" lang="en-US" sz="22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có</a:t>
            </a:r>
            <a:r>
              <a:rPr kumimoji="0" lang="vi-VN" sz="22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 sử dụng máy tính, em hãy thảo luận với bố mẹ để cùng</a:t>
            </a:r>
            <a:r>
              <a:rPr kumimoji="0" lang="en-US" sz="22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 </a:t>
            </a:r>
            <a:r>
              <a:rPr kumimoji="0" lang="vi-VN" sz="22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nhau thống nhất 3 đến 5 điều lưu ý cho cả gia đình khi trao đổi thông tin qua</a:t>
            </a:r>
            <a:r>
              <a:rPr kumimoji="0" lang="en-US" sz="22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 </a:t>
            </a:r>
            <a:r>
              <a:rPr kumimoji="0" lang="vi-VN" sz="22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máy tính. </a:t>
            </a:r>
          </a:p>
        </p:txBody>
      </p:sp>
      <p:sp>
        <p:nvSpPr>
          <p:cNvPr id="9" name="TextBox 8">
            <a:extLst>
              <a:ext uri="{FF2B5EF4-FFF2-40B4-BE49-F238E27FC236}">
                <a16:creationId xmlns:a16="http://schemas.microsoft.com/office/drawing/2014/main" id="{EB3EA05F-7380-3824-B44B-B4AA8CEE972D}"/>
              </a:ext>
            </a:extLst>
          </p:cNvPr>
          <p:cNvSpPr txBox="1"/>
          <p:nvPr/>
        </p:nvSpPr>
        <p:spPr>
          <a:xfrm>
            <a:off x="1950286" y="4042453"/>
            <a:ext cx="7342909" cy="1348895"/>
          </a:xfrm>
          <a:prstGeom prst="rect">
            <a:avLst/>
          </a:prstGeom>
          <a:noFill/>
        </p:spPr>
        <p:txBody>
          <a:bodyPr wrap="square">
            <a:spAutoFit/>
          </a:bodyPr>
          <a:lstStyle/>
          <a:p>
            <a:pPr marL="342900" lvl="0" indent="-342900" algn="just">
              <a:lnSpc>
                <a:spcPct val="107000"/>
              </a:lnSpc>
              <a:spcAft>
                <a:spcPts val="800"/>
              </a:spcAft>
              <a:buSzPts val="1000"/>
              <a:buFont typeface="Symbol" panose="05050102010706020507" pitchFamily="18" charset="2"/>
              <a:buChar char=""/>
              <a:tabLst>
                <a:tab pos="457200" algn="l"/>
              </a:tabLst>
            </a:pPr>
            <a:r>
              <a:rPr lang="en-US" sz="2200">
                <a:effectLst/>
                <a:latin typeface="UTM Avo" panose="02040603050506020204" pitchFamily="18" charset="0"/>
                <a:ea typeface="Calibri" panose="020F0502020204030204" pitchFamily="34" charset="0"/>
                <a:cs typeface="Times New Roman" panose="02020603050405020304" pitchFamily="18" charset="0"/>
              </a:rPr>
              <a:t>Không cung cấp tên và địa chỉ cho người lạ.</a:t>
            </a:r>
          </a:p>
          <a:p>
            <a:pPr marL="342900" lvl="0" indent="-342900" algn="just">
              <a:lnSpc>
                <a:spcPct val="107000"/>
              </a:lnSpc>
              <a:spcAft>
                <a:spcPts val="800"/>
              </a:spcAft>
              <a:buSzPts val="1000"/>
              <a:buFont typeface="Symbol" panose="05050102010706020507" pitchFamily="18" charset="2"/>
              <a:buChar char=""/>
              <a:tabLst>
                <a:tab pos="457200" algn="l"/>
              </a:tabLst>
            </a:pPr>
            <a:r>
              <a:rPr lang="en-US" sz="2200">
                <a:effectLst/>
                <a:latin typeface="UTM Avo" panose="02040603050506020204" pitchFamily="18" charset="0"/>
                <a:ea typeface="Calibri" panose="020F0502020204030204" pitchFamily="34" charset="0"/>
                <a:cs typeface="Times New Roman" panose="02020603050405020304" pitchFamily="18" charset="0"/>
              </a:rPr>
              <a:t>Không gửi và nhận tệp từ người không quen biết.</a:t>
            </a:r>
          </a:p>
          <a:p>
            <a:pPr marL="342900" lvl="0" indent="-342900" algn="just">
              <a:lnSpc>
                <a:spcPct val="107000"/>
              </a:lnSpc>
              <a:spcAft>
                <a:spcPts val="800"/>
              </a:spcAft>
              <a:buSzPts val="1000"/>
              <a:buFont typeface="Symbol" panose="05050102010706020507" pitchFamily="18" charset="2"/>
              <a:buChar char=""/>
              <a:tabLst>
                <a:tab pos="457200" algn="l"/>
              </a:tabLst>
            </a:pPr>
            <a:r>
              <a:rPr lang="en-US" sz="2200">
                <a:effectLst/>
                <a:latin typeface="UTM Avo" panose="02040603050506020204" pitchFamily="18" charset="0"/>
                <a:ea typeface="Calibri" panose="020F0502020204030204" pitchFamily="34" charset="0"/>
                <a:cs typeface="Times New Roman" panose="02020603050405020304" pitchFamily="18" charset="0"/>
              </a:rPr>
              <a:t>Bảo vệ mật khẩu khi dùng máy tính.</a:t>
            </a:r>
          </a:p>
        </p:txBody>
      </p:sp>
    </p:spTree>
    <p:extLst>
      <p:ext uri="{BB962C8B-B14F-4D97-AF65-F5344CB8AC3E}">
        <p14:creationId xmlns:p14="http://schemas.microsoft.com/office/powerpoint/2010/main" val="1259572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6E35A39-1A8F-4ADC-A7F6-06EA24ACD297}"/>
              </a:ext>
            </a:extLst>
          </p:cNvPr>
          <p:cNvGrpSpPr/>
          <p:nvPr/>
        </p:nvGrpSpPr>
        <p:grpSpPr>
          <a:xfrm>
            <a:off x="684144" y="184158"/>
            <a:ext cx="4066338" cy="1181202"/>
            <a:chOff x="459009" y="98031"/>
            <a:chExt cx="4066338" cy="1181202"/>
          </a:xfrm>
        </p:grpSpPr>
        <p:pic>
          <p:nvPicPr>
            <p:cNvPr id="5" name="Picture 4">
              <a:extLst>
                <a:ext uri="{FF2B5EF4-FFF2-40B4-BE49-F238E27FC236}">
                  <a16:creationId xmlns:a16="http://schemas.microsoft.com/office/drawing/2014/main" id="{50F12B1B-5399-465E-BF44-B7AF0B9BC659}"/>
                </a:ext>
              </a:extLst>
            </p:cNvPr>
            <p:cNvPicPr>
              <a:picLocks noChangeAspect="1"/>
            </p:cNvPicPr>
            <p:nvPr/>
          </p:nvPicPr>
          <p:blipFill>
            <a:blip r:embed="rId2"/>
            <a:stretch>
              <a:fillRect/>
            </a:stretch>
          </p:blipFill>
          <p:spPr>
            <a:xfrm>
              <a:off x="459009" y="98031"/>
              <a:ext cx="1280271" cy="1181202"/>
            </a:xfrm>
            <a:prstGeom prst="rect">
              <a:avLst/>
            </a:prstGeom>
          </p:spPr>
        </p:pic>
        <p:sp>
          <p:nvSpPr>
            <p:cNvPr id="6" name="Rectangle 5">
              <a:extLst>
                <a:ext uri="{FF2B5EF4-FFF2-40B4-BE49-F238E27FC236}">
                  <a16:creationId xmlns:a16="http://schemas.microsoft.com/office/drawing/2014/main" id="{E6CB9DE3-24D3-4664-A836-7FB2E78A4ED4}"/>
                </a:ext>
              </a:extLst>
            </p:cNvPr>
            <p:cNvSpPr/>
            <p:nvPr/>
          </p:nvSpPr>
          <p:spPr>
            <a:xfrm>
              <a:off x="2144746" y="134045"/>
              <a:ext cx="2380601" cy="642933"/>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998D7"/>
                  </a:solidFill>
                  <a:effectLst/>
                  <a:uLnTx/>
                  <a:uFillTx/>
                  <a:latin typeface="SVN-SAF" panose="02040603050506020204" pitchFamily="18" charset="0"/>
                  <a:cs typeface="Times New Roman" panose="02020603050405020304" pitchFamily="18" charset="0"/>
                </a:rPr>
                <a:t>VẬN</a:t>
              </a:r>
              <a:r>
                <a:rPr kumimoji="0" lang="en-US" sz="2800" b="1" i="0" u="none" strike="noStrike" kern="120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998D7"/>
                  </a:solidFill>
                  <a:effectLst/>
                  <a:uLnTx/>
                  <a:uFillTx/>
                  <a:latin typeface="SVN-SAF" panose="02040603050506020204" pitchFamily="18" charset="0"/>
                  <a:cs typeface="Times New Roman" panose="02020603050405020304" pitchFamily="18" charset="0"/>
                </a:rPr>
                <a:t>DỤNG</a:t>
              </a:r>
              <a:endParaRPr kumimoji="0" lang="vi-VN" sz="2800" b="1" i="0" u="none" strike="noStrike" kern="120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D1E6D449-C9F1-4CD1-8C89-17CB6A075213}"/>
              </a:ext>
            </a:extLst>
          </p:cNvPr>
          <p:cNvSpPr/>
          <p:nvPr/>
        </p:nvSpPr>
        <p:spPr>
          <a:xfrm>
            <a:off x="1611139" y="1443418"/>
            <a:ext cx="10187303" cy="1036117"/>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2. </a:t>
            </a:r>
            <a:r>
              <a:rPr kumimoji="0" lang="vi-VN" sz="2200" b="1"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Em hãy kể ví dụ về hậu quả của việc lộ thông tin cá nhân trên Internet mà</a:t>
            </a:r>
            <a:r>
              <a:rPr kumimoji="0" lang="en-US" sz="2200" b="1"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 </a:t>
            </a:r>
            <a:r>
              <a:rPr kumimoji="0" lang="vi-VN" sz="2200" b="1"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em biết. </a:t>
            </a:r>
          </a:p>
        </p:txBody>
      </p:sp>
      <p:sp>
        <p:nvSpPr>
          <p:cNvPr id="9" name="TextBox 8">
            <a:extLst>
              <a:ext uri="{FF2B5EF4-FFF2-40B4-BE49-F238E27FC236}">
                <a16:creationId xmlns:a16="http://schemas.microsoft.com/office/drawing/2014/main" id="{4D52A12F-94BC-EB2F-2537-35F13C2837E4}"/>
              </a:ext>
            </a:extLst>
          </p:cNvPr>
          <p:cNvSpPr txBox="1"/>
          <p:nvPr/>
        </p:nvSpPr>
        <p:spPr>
          <a:xfrm>
            <a:off x="1102733" y="1961476"/>
            <a:ext cx="10695709" cy="3477875"/>
          </a:xfrm>
          <a:prstGeom prst="rect">
            <a:avLst/>
          </a:prstGeom>
          <a:noFill/>
        </p:spPr>
        <p:txBody>
          <a:bodyPr wrap="square">
            <a:spAutoFit/>
          </a:bodyPr>
          <a:lstStyle/>
          <a:p>
            <a:pPr algn="just"/>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xuyên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mua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kênh</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tivi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dàng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trúng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thưởng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cặp</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vé</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du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thưởng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trao</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khoản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ngân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quà</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tận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tín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nghi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kia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Internet.</a:t>
            </a:r>
          </a:p>
          <a:p>
            <a:pPr algn="just"/>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ngờ</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lừa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đảo</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Ngay</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tức</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ngân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khoá</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khoản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đăng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lừa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đảo</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46611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C26FF18A-5CCF-493C-9DE6-1D0C44C35EA7}"/>
              </a:ext>
            </a:extLst>
          </p:cNvPr>
          <p:cNvPicPr>
            <a:picLocks noChangeAspect="1"/>
          </p:cNvPicPr>
          <p:nvPr/>
        </p:nvPicPr>
        <p:blipFill>
          <a:blip r:embed="rId6"/>
          <a:stretch>
            <a:fillRect/>
          </a:stretch>
        </p:blipFill>
        <p:spPr>
          <a:xfrm>
            <a:off x="121559" y="2458656"/>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descr="Application&#10;&#10;Description automatically generated with low confidence">
            <a:extLst>
              <a:ext uri="{FF2B5EF4-FFF2-40B4-BE49-F238E27FC236}">
                <a16:creationId xmlns:a16="http://schemas.microsoft.com/office/drawing/2014/main" id="{8B3E0FB8-E459-4BB0-92B6-7E324CEA4E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92873"/>
            <a:ext cx="9469285" cy="1232602"/>
          </a:xfrm>
          <a:prstGeom prst="rect">
            <a:avLst/>
          </a:prstGeom>
        </p:spPr>
      </p:pic>
      <p:pic>
        <p:nvPicPr>
          <p:cNvPr id="31" name="图片 16">
            <a:extLst>
              <a:ext uri="{FF2B5EF4-FFF2-40B4-BE49-F238E27FC236}">
                <a16:creationId xmlns:a16="http://schemas.microsoft.com/office/drawing/2014/main" id="{8A9797FE-C9D9-49AB-A3C2-86D3DB3D7A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06649" y="530340"/>
            <a:ext cx="1664763" cy="1512215"/>
          </a:xfrm>
          <a:prstGeom prst="rect">
            <a:avLst/>
          </a:prstGeom>
        </p:spPr>
      </p:pic>
      <p:pic>
        <p:nvPicPr>
          <p:cNvPr id="32" name="Picture 31" descr="Graphical user interface&#10;&#10;Description automatically generated with medium confidence">
            <a:extLst>
              <a:ext uri="{FF2B5EF4-FFF2-40B4-BE49-F238E27FC236}">
                <a16:creationId xmlns:a16="http://schemas.microsoft.com/office/drawing/2014/main" id="{39E44C2D-8F31-4D50-9538-11CF5EE484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8654" y="1737517"/>
            <a:ext cx="9154733" cy="1754795"/>
          </a:xfrm>
          <a:prstGeom prst="rect">
            <a:avLst/>
          </a:prstGeom>
        </p:spPr>
      </p:pic>
      <p:pic>
        <p:nvPicPr>
          <p:cNvPr id="12" name="Picture 11" descr="Icon&#10;&#10;Description automatically generated">
            <a:extLst>
              <a:ext uri="{FF2B5EF4-FFF2-40B4-BE49-F238E27FC236}">
                <a16:creationId xmlns:a16="http://schemas.microsoft.com/office/drawing/2014/main" id="{239A8B9E-FB88-4E42-AEBB-678115273C5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93" t="10280" r="4451" b="10613"/>
          <a:stretch/>
        </p:blipFill>
        <p:spPr>
          <a:xfrm>
            <a:off x="920588" y="3509391"/>
            <a:ext cx="2810642" cy="2439125"/>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C0A0CF2A-7B1A-4996-AA78-F2EFD0B7A3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05849" y="4098831"/>
            <a:ext cx="1320820" cy="1320820"/>
          </a:xfrm>
          <a:prstGeom prst="rect">
            <a:avLst/>
          </a:prstGeom>
        </p:spPr>
      </p:pic>
      <p:pic>
        <p:nvPicPr>
          <p:cNvPr id="5" name="Picture 4" descr="A picture containing box, container&#10;&#10;Description automatically generated">
            <a:extLst>
              <a:ext uri="{FF2B5EF4-FFF2-40B4-BE49-F238E27FC236}">
                <a16:creationId xmlns:a16="http://schemas.microsoft.com/office/drawing/2014/main" id="{28C10F1D-D787-40EE-9B21-D76EC27E891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39606" y="1484675"/>
            <a:ext cx="4319634" cy="5759817"/>
          </a:xfrm>
          <a:prstGeom prst="rect">
            <a:avLst/>
          </a:prstGeom>
        </p:spPr>
      </p:pic>
      <p:pic>
        <p:nvPicPr>
          <p:cNvPr id="8" name="Picture 7">
            <a:extLst>
              <a:ext uri="{FF2B5EF4-FFF2-40B4-BE49-F238E27FC236}">
                <a16:creationId xmlns:a16="http://schemas.microsoft.com/office/drawing/2014/main" id="{8209F603-4C99-4A65-920A-0DCC6CA8D2B7}"/>
              </a:ext>
            </a:extLst>
          </p:cNvPr>
          <p:cNvPicPr>
            <a:picLocks noChangeAspect="1"/>
          </p:cNvPicPr>
          <p:nvPr/>
        </p:nvPicPr>
        <p:blipFill>
          <a:blip r:embed="rId11"/>
          <a:stretch>
            <a:fillRect/>
          </a:stretch>
        </p:blipFill>
        <p:spPr>
          <a:xfrm>
            <a:off x="0" y="90658"/>
            <a:ext cx="1735904" cy="548770"/>
          </a:xfrm>
          <a:prstGeom prst="rect">
            <a:avLst/>
          </a:prstGeom>
        </p:spPr>
      </p:pic>
      <p:pic>
        <p:nvPicPr>
          <p:cNvPr id="9" name="Picture 8">
            <a:extLst>
              <a:ext uri="{FF2B5EF4-FFF2-40B4-BE49-F238E27FC236}">
                <a16:creationId xmlns:a16="http://schemas.microsoft.com/office/drawing/2014/main" id="{6AF4AC97-E772-45E6-9146-21375F2E2776}"/>
              </a:ext>
            </a:extLst>
          </p:cNvPr>
          <p:cNvPicPr>
            <a:picLocks noChangeAspect="1"/>
          </p:cNvPicPr>
          <p:nvPr/>
        </p:nvPicPr>
        <p:blipFill>
          <a:blip r:embed="rId12"/>
          <a:stretch>
            <a:fillRect/>
          </a:stretch>
        </p:blipFill>
        <p:spPr>
          <a:xfrm>
            <a:off x="121559" y="2458656"/>
            <a:ext cx="589731" cy="520622"/>
          </a:xfrm>
          <a:prstGeom prst="rect">
            <a:avLst/>
          </a:prstGeom>
        </p:spPr>
      </p:pic>
    </p:spTree>
    <p:custDataLst>
      <p:tags r:id="rId1"/>
    </p:custDataLst>
    <p:extLst>
      <p:ext uri="{BB962C8B-B14F-4D97-AF65-F5344CB8AC3E}">
        <p14:creationId xmlns:p14="http://schemas.microsoft.com/office/powerpoint/2010/main" val="2934962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99AC3C-FE44-4341-B799-F20DE8937C2B}"/>
              </a:ext>
            </a:extLst>
          </p:cNvPr>
          <p:cNvSpPr txBox="1"/>
          <p:nvPr/>
        </p:nvSpPr>
        <p:spPr>
          <a:xfrm>
            <a:off x="528395" y="371268"/>
            <a:ext cx="3712856" cy="144655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4400" b="1">
                <a:solidFill>
                  <a:prstClr val="black"/>
                </a:solidFill>
                <a:latin typeface="#9Slide03 Arima Madurai ExtraLi" panose="00000300000000000000" pitchFamily="2" charset="0"/>
                <a:ea typeface="Noto Sans" panose="020B0502040504020204" pitchFamily="34"/>
                <a:cs typeface="#9Slide03 Arima Madurai ExtraLi" panose="00000300000000000000" pitchFamily="2" charset="0"/>
              </a:rPr>
              <a:t>Sau bài học này em sẽ:</a:t>
            </a:r>
            <a:endParaRPr kumimoji="0" lang="en-US" sz="4400" b="1" i="0" u="none" strike="noStrike" kern="1200" cap="none" spc="0" normalizeH="0" baseline="0" noProof="0" dirty="0">
              <a:ln>
                <a:noFill/>
              </a:ln>
              <a:solidFill>
                <a:prstClr val="black"/>
              </a:solidFill>
              <a:effectLst/>
              <a:uLnTx/>
              <a:uFillTx/>
              <a:latin typeface="#9Slide03 Arima Madurai ExtraLi" panose="00000300000000000000" pitchFamily="2" charset="0"/>
              <a:ea typeface="Noto Sans" panose="020B0502040504020204" pitchFamily="34"/>
              <a:cs typeface="#9Slide03 Arima Madurai ExtraLi" panose="00000300000000000000" pitchFamily="2" charset="0"/>
            </a:endParaRPr>
          </a:p>
        </p:txBody>
      </p:sp>
      <p:grpSp>
        <p:nvGrpSpPr>
          <p:cNvPr id="5" name="Group 4">
            <a:extLst>
              <a:ext uri="{FF2B5EF4-FFF2-40B4-BE49-F238E27FC236}">
                <a16:creationId xmlns:a16="http://schemas.microsoft.com/office/drawing/2014/main" id="{45CAC6D0-4B2E-4D28-89C1-2FD3607CB28E}"/>
              </a:ext>
            </a:extLst>
          </p:cNvPr>
          <p:cNvGrpSpPr/>
          <p:nvPr/>
        </p:nvGrpSpPr>
        <p:grpSpPr>
          <a:xfrm>
            <a:off x="1250740" y="1898391"/>
            <a:ext cx="2375684" cy="2790005"/>
            <a:chOff x="4301450" y="1345460"/>
            <a:chExt cx="3706131" cy="4352482"/>
          </a:xfrm>
        </p:grpSpPr>
        <p:sp>
          <p:nvSpPr>
            <p:cNvPr id="6" name="Freeform 6">
              <a:extLst>
                <a:ext uri="{FF2B5EF4-FFF2-40B4-BE49-F238E27FC236}">
                  <a16:creationId xmlns:a16="http://schemas.microsoft.com/office/drawing/2014/main" id="{15D20CA0-A5CF-4B38-926C-853822594E47}"/>
                </a:ext>
              </a:extLst>
            </p:cNvPr>
            <p:cNvSpPr>
              <a:spLocks noEditPoints="1"/>
            </p:cNvSpPr>
            <p:nvPr/>
          </p:nvSpPr>
          <p:spPr bwMode="auto">
            <a:xfrm>
              <a:off x="5237576" y="2150644"/>
              <a:ext cx="1805748" cy="3547298"/>
            </a:xfrm>
            <a:custGeom>
              <a:avLst/>
              <a:gdLst>
                <a:gd name="T0" fmla="*/ 503 w 2130"/>
                <a:gd name="T1" fmla="*/ 2507 h 4055"/>
                <a:gd name="T2" fmla="*/ 387 w 2130"/>
                <a:gd name="T3" fmla="*/ 2072 h 4055"/>
                <a:gd name="T4" fmla="*/ 172 w 2130"/>
                <a:gd name="T5" fmla="*/ 1655 h 4055"/>
                <a:gd name="T6" fmla="*/ 35 w 2130"/>
                <a:gd name="T7" fmla="*/ 1291 h 4055"/>
                <a:gd name="T8" fmla="*/ 24 w 2130"/>
                <a:gd name="T9" fmla="*/ 824 h 4055"/>
                <a:gd name="T10" fmla="*/ 81 w 2130"/>
                <a:gd name="T11" fmla="*/ 647 h 4055"/>
                <a:gd name="T12" fmla="*/ 341 w 2130"/>
                <a:gd name="T13" fmla="*/ 262 h 4055"/>
                <a:gd name="T14" fmla="*/ 640 w 2130"/>
                <a:gd name="T15" fmla="*/ 80 h 4055"/>
                <a:gd name="T16" fmla="*/ 1219 w 2130"/>
                <a:gd name="T17" fmla="*/ 12 h 4055"/>
                <a:gd name="T18" fmla="*/ 1728 w 2130"/>
                <a:gd name="T19" fmla="*/ 189 h 4055"/>
                <a:gd name="T20" fmla="*/ 2056 w 2130"/>
                <a:gd name="T21" fmla="*/ 625 h 4055"/>
                <a:gd name="T22" fmla="*/ 2104 w 2130"/>
                <a:gd name="T23" fmla="*/ 1201 h 4055"/>
                <a:gd name="T24" fmla="*/ 1946 w 2130"/>
                <a:gd name="T25" fmla="*/ 1616 h 4055"/>
                <a:gd name="T26" fmla="*/ 1702 w 2130"/>
                <a:gd name="T27" fmla="*/ 2039 h 4055"/>
                <a:gd name="T28" fmla="*/ 1582 w 2130"/>
                <a:gd name="T29" fmla="*/ 2376 h 4055"/>
                <a:gd name="T30" fmla="*/ 1567 w 2130"/>
                <a:gd name="T31" fmla="*/ 3175 h 4055"/>
                <a:gd name="T32" fmla="*/ 1436 w 2130"/>
                <a:gd name="T33" fmla="*/ 3442 h 4055"/>
                <a:gd name="T34" fmla="*/ 1179 w 2130"/>
                <a:gd name="T35" fmla="*/ 3859 h 4055"/>
                <a:gd name="T36" fmla="*/ 979 w 2130"/>
                <a:gd name="T37" fmla="*/ 4016 h 4055"/>
                <a:gd name="T38" fmla="*/ 694 w 2130"/>
                <a:gd name="T39" fmla="*/ 3546 h 4055"/>
                <a:gd name="T40" fmla="*/ 519 w 2130"/>
                <a:gd name="T41" fmla="*/ 3253 h 4055"/>
                <a:gd name="T42" fmla="*/ 505 w 2130"/>
                <a:gd name="T43" fmla="*/ 2850 h 4055"/>
                <a:gd name="T44" fmla="*/ 1035 w 2130"/>
                <a:gd name="T45" fmla="*/ 2418 h 4055"/>
                <a:gd name="T46" fmla="*/ 1434 w 2130"/>
                <a:gd name="T47" fmla="*/ 2385 h 4055"/>
                <a:gd name="T48" fmla="*/ 1571 w 2130"/>
                <a:gd name="T49" fmla="*/ 1968 h 4055"/>
                <a:gd name="T50" fmla="*/ 1843 w 2130"/>
                <a:gd name="T51" fmla="*/ 1492 h 4055"/>
                <a:gd name="T52" fmla="*/ 1969 w 2130"/>
                <a:gd name="T53" fmla="*/ 1118 h 4055"/>
                <a:gd name="T54" fmla="*/ 1788 w 2130"/>
                <a:gd name="T55" fmla="*/ 444 h 4055"/>
                <a:gd name="T56" fmla="*/ 1302 w 2130"/>
                <a:gd name="T57" fmla="*/ 172 h 4055"/>
                <a:gd name="T58" fmla="*/ 719 w 2130"/>
                <a:gd name="T59" fmla="*/ 208 h 4055"/>
                <a:gd name="T60" fmla="*/ 244 w 2130"/>
                <a:gd name="T61" fmla="*/ 633 h 4055"/>
                <a:gd name="T62" fmla="*/ 152 w 2130"/>
                <a:gd name="T63" fmla="*/ 1033 h 4055"/>
                <a:gd name="T64" fmla="*/ 247 w 2130"/>
                <a:gd name="T65" fmla="*/ 1466 h 4055"/>
                <a:gd name="T66" fmla="*/ 480 w 2130"/>
                <a:gd name="T67" fmla="*/ 1917 h 4055"/>
                <a:gd name="T68" fmla="*/ 638 w 2130"/>
                <a:gd name="T69" fmla="*/ 2389 h 4055"/>
                <a:gd name="T70" fmla="*/ 1035 w 2130"/>
                <a:gd name="T71" fmla="*/ 2418 h 4055"/>
                <a:gd name="T72" fmla="*/ 1036 w 2130"/>
                <a:gd name="T73" fmla="*/ 3269 h 4055"/>
                <a:gd name="T74" fmla="*/ 671 w 2130"/>
                <a:gd name="T75" fmla="*/ 3276 h 4055"/>
                <a:gd name="T76" fmla="*/ 714 w 2130"/>
                <a:gd name="T77" fmla="*/ 3355 h 4055"/>
                <a:gd name="T78" fmla="*/ 900 w 2130"/>
                <a:gd name="T79" fmla="*/ 3629 h 4055"/>
                <a:gd name="T80" fmla="*/ 1195 w 2130"/>
                <a:gd name="T81" fmla="*/ 3612 h 4055"/>
                <a:gd name="T82" fmla="*/ 1390 w 2130"/>
                <a:gd name="T83" fmla="*/ 3297 h 4055"/>
                <a:gd name="T84" fmla="*/ 1376 w 2130"/>
                <a:gd name="T85" fmla="*/ 3269 h 4055"/>
                <a:gd name="T86" fmla="*/ 1433 w 2130"/>
                <a:gd name="T87" fmla="*/ 2860 h 4055"/>
                <a:gd name="T88" fmla="*/ 1408 w 2130"/>
                <a:gd name="T89" fmla="*/ 2565 h 4055"/>
                <a:gd name="T90" fmla="*/ 1245 w 2130"/>
                <a:gd name="T91" fmla="*/ 2589 h 4055"/>
                <a:gd name="T92" fmla="*/ 1271 w 2130"/>
                <a:gd name="T93" fmla="*/ 3157 h 4055"/>
                <a:gd name="T94" fmla="*/ 1433 w 2130"/>
                <a:gd name="T95" fmla="*/ 3126 h 4055"/>
                <a:gd name="T96" fmla="*/ 810 w 2130"/>
                <a:gd name="T97" fmla="*/ 2861 h 4055"/>
                <a:gd name="T98" fmla="*/ 788 w 2130"/>
                <a:gd name="T99" fmla="*/ 2566 h 4055"/>
                <a:gd name="T100" fmla="*/ 638 w 2130"/>
                <a:gd name="T101" fmla="*/ 2589 h 4055"/>
                <a:gd name="T102" fmla="*/ 663 w 2130"/>
                <a:gd name="T103" fmla="*/ 3157 h 4055"/>
                <a:gd name="T104" fmla="*/ 810 w 2130"/>
                <a:gd name="T105" fmla="*/ 3125 h 4055"/>
                <a:gd name="T106" fmla="*/ 945 w 2130"/>
                <a:gd name="T107" fmla="*/ 2861 h 4055"/>
                <a:gd name="T108" fmla="*/ 972 w 2130"/>
                <a:gd name="T109" fmla="*/ 3157 h 4055"/>
                <a:gd name="T110" fmla="*/ 1110 w 2130"/>
                <a:gd name="T111" fmla="*/ 3126 h 4055"/>
                <a:gd name="T112" fmla="*/ 1111 w 2130"/>
                <a:gd name="T113" fmla="*/ 2596 h 4055"/>
                <a:gd name="T114" fmla="*/ 970 w 2130"/>
                <a:gd name="T115" fmla="*/ 2565 h 4055"/>
                <a:gd name="T116" fmla="*/ 945 w 2130"/>
                <a:gd name="T117" fmla="*/ 2861 h 4055"/>
                <a:gd name="T118" fmla="*/ 970 w 2130"/>
                <a:gd name="T119" fmla="*/ 3741 h 4055"/>
                <a:gd name="T120" fmla="*/ 1020 w 2130"/>
                <a:gd name="T121" fmla="*/ 3861 h 4055"/>
                <a:gd name="T122" fmla="*/ 1101 w 2130"/>
                <a:gd name="T123" fmla="*/ 3764 h 4055"/>
                <a:gd name="T124" fmla="*/ 1031 w 2130"/>
                <a:gd name="T125" fmla="*/ 3741 h 4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30" h="4055">
                  <a:moveTo>
                    <a:pt x="504" y="2850"/>
                  </a:moveTo>
                  <a:cubicBezTo>
                    <a:pt x="504" y="2736"/>
                    <a:pt x="507" y="2621"/>
                    <a:pt x="503" y="2507"/>
                  </a:cubicBezTo>
                  <a:cubicBezTo>
                    <a:pt x="500" y="2424"/>
                    <a:pt x="485" y="2343"/>
                    <a:pt x="457" y="2264"/>
                  </a:cubicBezTo>
                  <a:cubicBezTo>
                    <a:pt x="434" y="2200"/>
                    <a:pt x="414" y="2134"/>
                    <a:pt x="387" y="2072"/>
                  </a:cubicBezTo>
                  <a:cubicBezTo>
                    <a:pt x="355" y="2000"/>
                    <a:pt x="316" y="1930"/>
                    <a:pt x="280" y="1860"/>
                  </a:cubicBezTo>
                  <a:cubicBezTo>
                    <a:pt x="244" y="1791"/>
                    <a:pt x="206" y="1724"/>
                    <a:pt x="172" y="1655"/>
                  </a:cubicBezTo>
                  <a:cubicBezTo>
                    <a:pt x="140" y="1590"/>
                    <a:pt x="110" y="1524"/>
                    <a:pt x="84" y="1457"/>
                  </a:cubicBezTo>
                  <a:cubicBezTo>
                    <a:pt x="63" y="1403"/>
                    <a:pt x="49" y="1347"/>
                    <a:pt x="35" y="1291"/>
                  </a:cubicBezTo>
                  <a:cubicBezTo>
                    <a:pt x="13" y="1200"/>
                    <a:pt x="0" y="1107"/>
                    <a:pt x="4" y="1012"/>
                  </a:cubicBezTo>
                  <a:cubicBezTo>
                    <a:pt x="7" y="949"/>
                    <a:pt x="14" y="886"/>
                    <a:pt x="24" y="824"/>
                  </a:cubicBezTo>
                  <a:cubicBezTo>
                    <a:pt x="33" y="775"/>
                    <a:pt x="49" y="728"/>
                    <a:pt x="63" y="680"/>
                  </a:cubicBezTo>
                  <a:cubicBezTo>
                    <a:pt x="67" y="668"/>
                    <a:pt x="78" y="659"/>
                    <a:pt x="81" y="647"/>
                  </a:cubicBezTo>
                  <a:cubicBezTo>
                    <a:pt x="103" y="575"/>
                    <a:pt x="138" y="509"/>
                    <a:pt x="179" y="447"/>
                  </a:cubicBezTo>
                  <a:cubicBezTo>
                    <a:pt x="225" y="378"/>
                    <a:pt x="277" y="314"/>
                    <a:pt x="341" y="262"/>
                  </a:cubicBezTo>
                  <a:cubicBezTo>
                    <a:pt x="389" y="222"/>
                    <a:pt x="439" y="184"/>
                    <a:pt x="492" y="152"/>
                  </a:cubicBezTo>
                  <a:cubicBezTo>
                    <a:pt x="538" y="123"/>
                    <a:pt x="589" y="101"/>
                    <a:pt x="640" y="80"/>
                  </a:cubicBezTo>
                  <a:cubicBezTo>
                    <a:pt x="720" y="48"/>
                    <a:pt x="803" y="29"/>
                    <a:pt x="888" y="17"/>
                  </a:cubicBezTo>
                  <a:cubicBezTo>
                    <a:pt x="998" y="0"/>
                    <a:pt x="1109" y="4"/>
                    <a:pt x="1219" y="12"/>
                  </a:cubicBezTo>
                  <a:cubicBezTo>
                    <a:pt x="1290" y="17"/>
                    <a:pt x="1361" y="32"/>
                    <a:pt x="1430" y="51"/>
                  </a:cubicBezTo>
                  <a:cubicBezTo>
                    <a:pt x="1537" y="80"/>
                    <a:pt x="1637" y="125"/>
                    <a:pt x="1728" y="189"/>
                  </a:cubicBezTo>
                  <a:cubicBezTo>
                    <a:pt x="1814" y="249"/>
                    <a:pt x="1886" y="322"/>
                    <a:pt x="1945" y="408"/>
                  </a:cubicBezTo>
                  <a:cubicBezTo>
                    <a:pt x="1991" y="475"/>
                    <a:pt x="2028" y="548"/>
                    <a:pt x="2056" y="625"/>
                  </a:cubicBezTo>
                  <a:cubicBezTo>
                    <a:pt x="2088" y="715"/>
                    <a:pt x="2105" y="807"/>
                    <a:pt x="2117" y="901"/>
                  </a:cubicBezTo>
                  <a:cubicBezTo>
                    <a:pt x="2130" y="1002"/>
                    <a:pt x="2121" y="1102"/>
                    <a:pt x="2104" y="1201"/>
                  </a:cubicBezTo>
                  <a:cubicBezTo>
                    <a:pt x="2093" y="1262"/>
                    <a:pt x="2075" y="1322"/>
                    <a:pt x="2053" y="1379"/>
                  </a:cubicBezTo>
                  <a:cubicBezTo>
                    <a:pt x="2021" y="1459"/>
                    <a:pt x="1986" y="1539"/>
                    <a:pt x="1946" y="1616"/>
                  </a:cubicBezTo>
                  <a:cubicBezTo>
                    <a:pt x="1907" y="1691"/>
                    <a:pt x="1860" y="1762"/>
                    <a:pt x="1818" y="1835"/>
                  </a:cubicBezTo>
                  <a:cubicBezTo>
                    <a:pt x="1779" y="1903"/>
                    <a:pt x="1738" y="1969"/>
                    <a:pt x="1702" y="2039"/>
                  </a:cubicBezTo>
                  <a:cubicBezTo>
                    <a:pt x="1675" y="2091"/>
                    <a:pt x="1653" y="2146"/>
                    <a:pt x="1633" y="2201"/>
                  </a:cubicBezTo>
                  <a:cubicBezTo>
                    <a:pt x="1613" y="2258"/>
                    <a:pt x="1595" y="2317"/>
                    <a:pt x="1582" y="2376"/>
                  </a:cubicBezTo>
                  <a:cubicBezTo>
                    <a:pt x="1572" y="2424"/>
                    <a:pt x="1567" y="2473"/>
                    <a:pt x="1567" y="2521"/>
                  </a:cubicBezTo>
                  <a:cubicBezTo>
                    <a:pt x="1566" y="2739"/>
                    <a:pt x="1565" y="2957"/>
                    <a:pt x="1567" y="3175"/>
                  </a:cubicBezTo>
                  <a:cubicBezTo>
                    <a:pt x="1568" y="3220"/>
                    <a:pt x="1552" y="3256"/>
                    <a:pt x="1529" y="3292"/>
                  </a:cubicBezTo>
                  <a:cubicBezTo>
                    <a:pt x="1498" y="3341"/>
                    <a:pt x="1467" y="3392"/>
                    <a:pt x="1436" y="3442"/>
                  </a:cubicBezTo>
                  <a:cubicBezTo>
                    <a:pt x="1407" y="3490"/>
                    <a:pt x="1377" y="3537"/>
                    <a:pt x="1347" y="3585"/>
                  </a:cubicBezTo>
                  <a:cubicBezTo>
                    <a:pt x="1291" y="3676"/>
                    <a:pt x="1235" y="3768"/>
                    <a:pt x="1179" y="3859"/>
                  </a:cubicBezTo>
                  <a:cubicBezTo>
                    <a:pt x="1146" y="3911"/>
                    <a:pt x="1113" y="3963"/>
                    <a:pt x="1081" y="4015"/>
                  </a:cubicBezTo>
                  <a:cubicBezTo>
                    <a:pt x="1057" y="4054"/>
                    <a:pt x="1003" y="4055"/>
                    <a:pt x="979" y="4016"/>
                  </a:cubicBezTo>
                  <a:cubicBezTo>
                    <a:pt x="927" y="3930"/>
                    <a:pt x="876" y="3844"/>
                    <a:pt x="823" y="3758"/>
                  </a:cubicBezTo>
                  <a:cubicBezTo>
                    <a:pt x="781" y="3687"/>
                    <a:pt x="737" y="3617"/>
                    <a:pt x="694" y="3546"/>
                  </a:cubicBezTo>
                  <a:cubicBezTo>
                    <a:pt x="658" y="3486"/>
                    <a:pt x="623" y="3425"/>
                    <a:pt x="586" y="3365"/>
                  </a:cubicBezTo>
                  <a:cubicBezTo>
                    <a:pt x="564" y="3328"/>
                    <a:pt x="539" y="3292"/>
                    <a:pt x="519" y="3253"/>
                  </a:cubicBezTo>
                  <a:cubicBezTo>
                    <a:pt x="510" y="3237"/>
                    <a:pt x="506" y="3217"/>
                    <a:pt x="505" y="3198"/>
                  </a:cubicBezTo>
                  <a:cubicBezTo>
                    <a:pt x="504" y="3082"/>
                    <a:pt x="505" y="2966"/>
                    <a:pt x="505" y="2850"/>
                  </a:cubicBezTo>
                  <a:cubicBezTo>
                    <a:pt x="505" y="2850"/>
                    <a:pt x="504" y="2850"/>
                    <a:pt x="504" y="2850"/>
                  </a:cubicBezTo>
                  <a:close/>
                  <a:moveTo>
                    <a:pt x="1035" y="2418"/>
                  </a:moveTo>
                  <a:cubicBezTo>
                    <a:pt x="1156" y="2418"/>
                    <a:pt x="1278" y="2418"/>
                    <a:pt x="1399" y="2418"/>
                  </a:cubicBezTo>
                  <a:cubicBezTo>
                    <a:pt x="1432" y="2418"/>
                    <a:pt x="1433" y="2417"/>
                    <a:pt x="1434" y="2385"/>
                  </a:cubicBezTo>
                  <a:cubicBezTo>
                    <a:pt x="1435" y="2305"/>
                    <a:pt x="1453" y="2228"/>
                    <a:pt x="1482" y="2155"/>
                  </a:cubicBezTo>
                  <a:cubicBezTo>
                    <a:pt x="1507" y="2091"/>
                    <a:pt x="1537" y="2028"/>
                    <a:pt x="1571" y="1968"/>
                  </a:cubicBezTo>
                  <a:cubicBezTo>
                    <a:pt x="1624" y="1871"/>
                    <a:pt x="1682" y="1778"/>
                    <a:pt x="1737" y="1682"/>
                  </a:cubicBezTo>
                  <a:cubicBezTo>
                    <a:pt x="1773" y="1619"/>
                    <a:pt x="1811" y="1557"/>
                    <a:pt x="1843" y="1492"/>
                  </a:cubicBezTo>
                  <a:cubicBezTo>
                    <a:pt x="1870" y="1439"/>
                    <a:pt x="1892" y="1383"/>
                    <a:pt x="1915" y="1328"/>
                  </a:cubicBezTo>
                  <a:cubicBezTo>
                    <a:pt x="1943" y="1261"/>
                    <a:pt x="1961" y="1190"/>
                    <a:pt x="1969" y="1118"/>
                  </a:cubicBezTo>
                  <a:cubicBezTo>
                    <a:pt x="1984" y="962"/>
                    <a:pt x="1972" y="809"/>
                    <a:pt x="1914" y="661"/>
                  </a:cubicBezTo>
                  <a:cubicBezTo>
                    <a:pt x="1883" y="582"/>
                    <a:pt x="1842" y="509"/>
                    <a:pt x="1788" y="444"/>
                  </a:cubicBezTo>
                  <a:cubicBezTo>
                    <a:pt x="1725" y="367"/>
                    <a:pt x="1648" y="306"/>
                    <a:pt x="1559" y="260"/>
                  </a:cubicBezTo>
                  <a:cubicBezTo>
                    <a:pt x="1478" y="217"/>
                    <a:pt x="1392" y="189"/>
                    <a:pt x="1302" y="172"/>
                  </a:cubicBezTo>
                  <a:cubicBezTo>
                    <a:pt x="1215" y="156"/>
                    <a:pt x="1127" y="150"/>
                    <a:pt x="1038" y="151"/>
                  </a:cubicBezTo>
                  <a:cubicBezTo>
                    <a:pt x="928" y="154"/>
                    <a:pt x="821" y="171"/>
                    <a:pt x="719" y="208"/>
                  </a:cubicBezTo>
                  <a:cubicBezTo>
                    <a:pt x="633" y="239"/>
                    <a:pt x="554" y="282"/>
                    <a:pt x="482" y="339"/>
                  </a:cubicBezTo>
                  <a:cubicBezTo>
                    <a:pt x="379" y="418"/>
                    <a:pt x="301" y="517"/>
                    <a:pt x="244" y="633"/>
                  </a:cubicBezTo>
                  <a:cubicBezTo>
                    <a:pt x="213" y="696"/>
                    <a:pt x="191" y="762"/>
                    <a:pt x="175" y="831"/>
                  </a:cubicBezTo>
                  <a:cubicBezTo>
                    <a:pt x="158" y="898"/>
                    <a:pt x="152" y="966"/>
                    <a:pt x="152" y="1033"/>
                  </a:cubicBezTo>
                  <a:cubicBezTo>
                    <a:pt x="152" y="1130"/>
                    <a:pt x="163" y="1226"/>
                    <a:pt x="195" y="1318"/>
                  </a:cubicBezTo>
                  <a:cubicBezTo>
                    <a:pt x="212" y="1367"/>
                    <a:pt x="225" y="1419"/>
                    <a:pt x="247" y="1466"/>
                  </a:cubicBezTo>
                  <a:cubicBezTo>
                    <a:pt x="281" y="1545"/>
                    <a:pt x="320" y="1622"/>
                    <a:pt x="359" y="1698"/>
                  </a:cubicBezTo>
                  <a:cubicBezTo>
                    <a:pt x="398" y="1772"/>
                    <a:pt x="440" y="1844"/>
                    <a:pt x="480" y="1917"/>
                  </a:cubicBezTo>
                  <a:cubicBezTo>
                    <a:pt x="525" y="1998"/>
                    <a:pt x="564" y="2082"/>
                    <a:pt x="594" y="2171"/>
                  </a:cubicBezTo>
                  <a:cubicBezTo>
                    <a:pt x="619" y="2242"/>
                    <a:pt x="634" y="2314"/>
                    <a:pt x="638" y="2389"/>
                  </a:cubicBezTo>
                  <a:cubicBezTo>
                    <a:pt x="639" y="2415"/>
                    <a:pt x="642" y="2418"/>
                    <a:pt x="669" y="2418"/>
                  </a:cubicBezTo>
                  <a:cubicBezTo>
                    <a:pt x="791" y="2418"/>
                    <a:pt x="913" y="2418"/>
                    <a:pt x="1035" y="2418"/>
                  </a:cubicBezTo>
                  <a:close/>
                  <a:moveTo>
                    <a:pt x="1036" y="3269"/>
                  </a:moveTo>
                  <a:cubicBezTo>
                    <a:pt x="1036" y="3269"/>
                    <a:pt x="1036" y="3269"/>
                    <a:pt x="1036" y="3269"/>
                  </a:cubicBezTo>
                  <a:cubicBezTo>
                    <a:pt x="921" y="3269"/>
                    <a:pt x="805" y="3269"/>
                    <a:pt x="690" y="3270"/>
                  </a:cubicBezTo>
                  <a:cubicBezTo>
                    <a:pt x="684" y="3270"/>
                    <a:pt x="677" y="3274"/>
                    <a:pt x="671" y="3276"/>
                  </a:cubicBezTo>
                  <a:cubicBezTo>
                    <a:pt x="673" y="3282"/>
                    <a:pt x="674" y="3288"/>
                    <a:pt x="677" y="3294"/>
                  </a:cubicBezTo>
                  <a:cubicBezTo>
                    <a:pt x="689" y="3314"/>
                    <a:pt x="702" y="3335"/>
                    <a:pt x="714" y="3355"/>
                  </a:cubicBezTo>
                  <a:cubicBezTo>
                    <a:pt x="765" y="3441"/>
                    <a:pt x="817" y="3526"/>
                    <a:pt x="869" y="3612"/>
                  </a:cubicBezTo>
                  <a:cubicBezTo>
                    <a:pt x="876" y="3624"/>
                    <a:pt x="885" y="3629"/>
                    <a:pt x="900" y="3629"/>
                  </a:cubicBezTo>
                  <a:cubicBezTo>
                    <a:pt x="988" y="3629"/>
                    <a:pt x="1076" y="3629"/>
                    <a:pt x="1164" y="3629"/>
                  </a:cubicBezTo>
                  <a:cubicBezTo>
                    <a:pt x="1178" y="3629"/>
                    <a:pt x="1187" y="3625"/>
                    <a:pt x="1195" y="3612"/>
                  </a:cubicBezTo>
                  <a:cubicBezTo>
                    <a:pt x="1223" y="3567"/>
                    <a:pt x="1251" y="3521"/>
                    <a:pt x="1280" y="3476"/>
                  </a:cubicBezTo>
                  <a:cubicBezTo>
                    <a:pt x="1317" y="3416"/>
                    <a:pt x="1354" y="3357"/>
                    <a:pt x="1390" y="3297"/>
                  </a:cubicBezTo>
                  <a:cubicBezTo>
                    <a:pt x="1394" y="3290"/>
                    <a:pt x="1396" y="3282"/>
                    <a:pt x="1398" y="3274"/>
                  </a:cubicBezTo>
                  <a:cubicBezTo>
                    <a:pt x="1391" y="3272"/>
                    <a:pt x="1383" y="3269"/>
                    <a:pt x="1376" y="3269"/>
                  </a:cubicBezTo>
                  <a:cubicBezTo>
                    <a:pt x="1263" y="3269"/>
                    <a:pt x="1149" y="3269"/>
                    <a:pt x="1036" y="3269"/>
                  </a:cubicBezTo>
                  <a:close/>
                  <a:moveTo>
                    <a:pt x="1433" y="2860"/>
                  </a:moveTo>
                  <a:cubicBezTo>
                    <a:pt x="1433" y="2771"/>
                    <a:pt x="1433" y="2682"/>
                    <a:pt x="1434" y="2592"/>
                  </a:cubicBezTo>
                  <a:cubicBezTo>
                    <a:pt x="1434" y="2573"/>
                    <a:pt x="1429" y="2565"/>
                    <a:pt x="1408" y="2565"/>
                  </a:cubicBezTo>
                  <a:cubicBezTo>
                    <a:pt x="1362" y="2567"/>
                    <a:pt x="1316" y="2566"/>
                    <a:pt x="1270" y="2566"/>
                  </a:cubicBezTo>
                  <a:cubicBezTo>
                    <a:pt x="1252" y="2565"/>
                    <a:pt x="1245" y="2571"/>
                    <a:pt x="1245" y="2589"/>
                  </a:cubicBezTo>
                  <a:cubicBezTo>
                    <a:pt x="1245" y="2770"/>
                    <a:pt x="1245" y="2950"/>
                    <a:pt x="1245" y="3131"/>
                  </a:cubicBezTo>
                  <a:cubicBezTo>
                    <a:pt x="1245" y="3149"/>
                    <a:pt x="1252" y="3157"/>
                    <a:pt x="1271" y="3157"/>
                  </a:cubicBezTo>
                  <a:cubicBezTo>
                    <a:pt x="1315" y="3156"/>
                    <a:pt x="1359" y="3157"/>
                    <a:pt x="1403" y="3157"/>
                  </a:cubicBezTo>
                  <a:cubicBezTo>
                    <a:pt x="1431" y="3157"/>
                    <a:pt x="1433" y="3154"/>
                    <a:pt x="1433" y="3126"/>
                  </a:cubicBezTo>
                  <a:cubicBezTo>
                    <a:pt x="1434" y="3037"/>
                    <a:pt x="1433" y="2949"/>
                    <a:pt x="1433" y="2860"/>
                  </a:cubicBezTo>
                  <a:close/>
                  <a:moveTo>
                    <a:pt x="810" y="2861"/>
                  </a:moveTo>
                  <a:cubicBezTo>
                    <a:pt x="810" y="2770"/>
                    <a:pt x="810" y="2680"/>
                    <a:pt x="810" y="2589"/>
                  </a:cubicBezTo>
                  <a:cubicBezTo>
                    <a:pt x="810" y="2572"/>
                    <a:pt x="806" y="2565"/>
                    <a:pt x="788" y="2566"/>
                  </a:cubicBezTo>
                  <a:cubicBezTo>
                    <a:pt x="746" y="2567"/>
                    <a:pt x="704" y="2566"/>
                    <a:pt x="662" y="2566"/>
                  </a:cubicBezTo>
                  <a:cubicBezTo>
                    <a:pt x="645" y="2565"/>
                    <a:pt x="638" y="2571"/>
                    <a:pt x="638" y="2589"/>
                  </a:cubicBezTo>
                  <a:cubicBezTo>
                    <a:pt x="638" y="2770"/>
                    <a:pt x="638" y="2951"/>
                    <a:pt x="638" y="3133"/>
                  </a:cubicBezTo>
                  <a:cubicBezTo>
                    <a:pt x="638" y="3151"/>
                    <a:pt x="646" y="3157"/>
                    <a:pt x="663" y="3157"/>
                  </a:cubicBezTo>
                  <a:cubicBezTo>
                    <a:pt x="701" y="3156"/>
                    <a:pt x="739" y="3157"/>
                    <a:pt x="777" y="3157"/>
                  </a:cubicBezTo>
                  <a:cubicBezTo>
                    <a:pt x="810" y="3157"/>
                    <a:pt x="810" y="3157"/>
                    <a:pt x="810" y="3125"/>
                  </a:cubicBezTo>
                  <a:cubicBezTo>
                    <a:pt x="810" y="3037"/>
                    <a:pt x="810" y="2949"/>
                    <a:pt x="810" y="2861"/>
                  </a:cubicBezTo>
                  <a:close/>
                  <a:moveTo>
                    <a:pt x="945" y="2861"/>
                  </a:moveTo>
                  <a:cubicBezTo>
                    <a:pt x="945" y="2951"/>
                    <a:pt x="945" y="3041"/>
                    <a:pt x="946" y="3131"/>
                  </a:cubicBezTo>
                  <a:cubicBezTo>
                    <a:pt x="946" y="3155"/>
                    <a:pt x="947" y="3156"/>
                    <a:pt x="972" y="3157"/>
                  </a:cubicBezTo>
                  <a:cubicBezTo>
                    <a:pt x="1008" y="3157"/>
                    <a:pt x="1044" y="3157"/>
                    <a:pt x="1080" y="3157"/>
                  </a:cubicBezTo>
                  <a:cubicBezTo>
                    <a:pt x="1107" y="3157"/>
                    <a:pt x="1110" y="3154"/>
                    <a:pt x="1110" y="3126"/>
                  </a:cubicBezTo>
                  <a:cubicBezTo>
                    <a:pt x="1111" y="3063"/>
                    <a:pt x="1111" y="3000"/>
                    <a:pt x="1111" y="2938"/>
                  </a:cubicBezTo>
                  <a:cubicBezTo>
                    <a:pt x="1111" y="2824"/>
                    <a:pt x="1111" y="2710"/>
                    <a:pt x="1111" y="2596"/>
                  </a:cubicBezTo>
                  <a:cubicBezTo>
                    <a:pt x="1110" y="2567"/>
                    <a:pt x="1109" y="2566"/>
                    <a:pt x="1080" y="2566"/>
                  </a:cubicBezTo>
                  <a:cubicBezTo>
                    <a:pt x="1043" y="2566"/>
                    <a:pt x="1007" y="2567"/>
                    <a:pt x="970" y="2565"/>
                  </a:cubicBezTo>
                  <a:cubicBezTo>
                    <a:pt x="950" y="2565"/>
                    <a:pt x="945" y="2572"/>
                    <a:pt x="945" y="2591"/>
                  </a:cubicBezTo>
                  <a:cubicBezTo>
                    <a:pt x="946" y="2681"/>
                    <a:pt x="945" y="2771"/>
                    <a:pt x="945" y="2861"/>
                  </a:cubicBezTo>
                  <a:close/>
                  <a:moveTo>
                    <a:pt x="1031" y="3741"/>
                  </a:moveTo>
                  <a:cubicBezTo>
                    <a:pt x="1011" y="3741"/>
                    <a:pt x="990" y="3741"/>
                    <a:pt x="970" y="3741"/>
                  </a:cubicBezTo>
                  <a:cubicBezTo>
                    <a:pt x="960" y="3742"/>
                    <a:pt x="950" y="3745"/>
                    <a:pt x="956" y="3757"/>
                  </a:cubicBezTo>
                  <a:cubicBezTo>
                    <a:pt x="977" y="3792"/>
                    <a:pt x="999" y="3827"/>
                    <a:pt x="1020" y="3861"/>
                  </a:cubicBezTo>
                  <a:cubicBezTo>
                    <a:pt x="1028" y="3873"/>
                    <a:pt x="1036" y="3870"/>
                    <a:pt x="1042" y="3860"/>
                  </a:cubicBezTo>
                  <a:cubicBezTo>
                    <a:pt x="1062" y="3829"/>
                    <a:pt x="1082" y="3797"/>
                    <a:pt x="1101" y="3764"/>
                  </a:cubicBezTo>
                  <a:cubicBezTo>
                    <a:pt x="1110" y="3750"/>
                    <a:pt x="1106" y="3742"/>
                    <a:pt x="1089" y="3741"/>
                  </a:cubicBezTo>
                  <a:cubicBezTo>
                    <a:pt x="1070" y="3741"/>
                    <a:pt x="1051" y="3741"/>
                    <a:pt x="1031" y="374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F39"/>
                </a:solidFill>
                <a:effectLst/>
                <a:uLnTx/>
                <a:uFillTx/>
                <a:latin typeface="Calibri" panose="020F0502020204030204"/>
                <a:cs typeface="+mn-cs"/>
              </a:endParaRPr>
            </a:p>
          </p:txBody>
        </p:sp>
        <p:sp>
          <p:nvSpPr>
            <p:cNvPr id="7" name="Freeform 7">
              <a:extLst>
                <a:ext uri="{FF2B5EF4-FFF2-40B4-BE49-F238E27FC236}">
                  <a16:creationId xmlns:a16="http://schemas.microsoft.com/office/drawing/2014/main" id="{8AB9D946-5AA1-4354-B33E-5DD44832EBB3}"/>
                </a:ext>
              </a:extLst>
            </p:cNvPr>
            <p:cNvSpPr>
              <a:spLocks/>
            </p:cNvSpPr>
            <p:nvPr/>
          </p:nvSpPr>
          <p:spPr bwMode="auto">
            <a:xfrm>
              <a:off x="4656973" y="3858847"/>
              <a:ext cx="519218" cy="458782"/>
            </a:xfrm>
            <a:custGeom>
              <a:avLst/>
              <a:gdLst>
                <a:gd name="T0" fmla="*/ 529 w 613"/>
                <a:gd name="T1" fmla="*/ 5 h 525"/>
                <a:gd name="T2" fmla="*/ 604 w 613"/>
                <a:gd name="T3" fmla="*/ 62 h 525"/>
                <a:gd name="T4" fmla="*/ 574 w 613"/>
                <a:gd name="T5" fmla="*/ 144 h 525"/>
                <a:gd name="T6" fmla="*/ 393 w 613"/>
                <a:gd name="T7" fmla="*/ 293 h 525"/>
                <a:gd name="T8" fmla="*/ 261 w 613"/>
                <a:gd name="T9" fmla="*/ 400 h 525"/>
                <a:gd name="T10" fmla="*/ 153 w 613"/>
                <a:gd name="T11" fmla="*/ 491 h 525"/>
                <a:gd name="T12" fmla="*/ 47 w 613"/>
                <a:gd name="T13" fmla="*/ 506 h 525"/>
                <a:gd name="T14" fmla="*/ 41 w 613"/>
                <a:gd name="T15" fmla="*/ 380 h 525"/>
                <a:gd name="T16" fmla="*/ 266 w 613"/>
                <a:gd name="T17" fmla="*/ 197 h 525"/>
                <a:gd name="T18" fmla="*/ 471 w 613"/>
                <a:gd name="T19" fmla="*/ 28 h 525"/>
                <a:gd name="T20" fmla="*/ 526 w 613"/>
                <a:gd name="T21" fmla="*/ 0 h 525"/>
                <a:gd name="T22" fmla="*/ 529 w 613"/>
                <a:gd name="T23" fmla="*/ 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3" h="525">
                  <a:moveTo>
                    <a:pt x="529" y="5"/>
                  </a:moveTo>
                  <a:cubicBezTo>
                    <a:pt x="565" y="2"/>
                    <a:pt x="593" y="29"/>
                    <a:pt x="604" y="62"/>
                  </a:cubicBezTo>
                  <a:cubicBezTo>
                    <a:pt x="613" y="88"/>
                    <a:pt x="598" y="125"/>
                    <a:pt x="574" y="144"/>
                  </a:cubicBezTo>
                  <a:cubicBezTo>
                    <a:pt x="513" y="193"/>
                    <a:pt x="453" y="243"/>
                    <a:pt x="393" y="293"/>
                  </a:cubicBezTo>
                  <a:cubicBezTo>
                    <a:pt x="349" y="329"/>
                    <a:pt x="305" y="364"/>
                    <a:pt x="261" y="400"/>
                  </a:cubicBezTo>
                  <a:cubicBezTo>
                    <a:pt x="225" y="430"/>
                    <a:pt x="188" y="460"/>
                    <a:pt x="153" y="491"/>
                  </a:cubicBezTo>
                  <a:cubicBezTo>
                    <a:pt x="118" y="521"/>
                    <a:pt x="76" y="525"/>
                    <a:pt x="47" y="506"/>
                  </a:cubicBezTo>
                  <a:cubicBezTo>
                    <a:pt x="3" y="477"/>
                    <a:pt x="0" y="413"/>
                    <a:pt x="41" y="380"/>
                  </a:cubicBezTo>
                  <a:cubicBezTo>
                    <a:pt x="116" y="319"/>
                    <a:pt x="191" y="258"/>
                    <a:pt x="266" y="197"/>
                  </a:cubicBezTo>
                  <a:cubicBezTo>
                    <a:pt x="335" y="140"/>
                    <a:pt x="402" y="83"/>
                    <a:pt x="471" y="28"/>
                  </a:cubicBezTo>
                  <a:cubicBezTo>
                    <a:pt x="487" y="15"/>
                    <a:pt x="508" y="9"/>
                    <a:pt x="526" y="0"/>
                  </a:cubicBezTo>
                  <a:cubicBezTo>
                    <a:pt x="527" y="2"/>
                    <a:pt x="528" y="3"/>
                    <a:pt x="529" y="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cs typeface="+mn-cs"/>
              </a:endParaRPr>
            </a:p>
          </p:txBody>
        </p:sp>
        <p:sp>
          <p:nvSpPr>
            <p:cNvPr id="8" name="Freeform 8">
              <a:extLst>
                <a:ext uri="{FF2B5EF4-FFF2-40B4-BE49-F238E27FC236}">
                  <a16:creationId xmlns:a16="http://schemas.microsoft.com/office/drawing/2014/main" id="{001D5C10-AA1D-4389-A5D2-802608A39CA8}"/>
                </a:ext>
              </a:extLst>
            </p:cNvPr>
            <p:cNvSpPr>
              <a:spLocks/>
            </p:cNvSpPr>
            <p:nvPr/>
          </p:nvSpPr>
          <p:spPr bwMode="auto">
            <a:xfrm>
              <a:off x="6759416" y="1345460"/>
              <a:ext cx="391331" cy="571164"/>
            </a:xfrm>
            <a:custGeom>
              <a:avLst/>
              <a:gdLst>
                <a:gd name="T0" fmla="*/ 370 w 461"/>
                <a:gd name="T1" fmla="*/ 0 h 652"/>
                <a:gd name="T2" fmla="*/ 437 w 461"/>
                <a:gd name="T3" fmla="*/ 106 h 652"/>
                <a:gd name="T4" fmla="*/ 384 w 461"/>
                <a:gd name="T5" fmla="*/ 204 h 652"/>
                <a:gd name="T6" fmla="*/ 289 w 461"/>
                <a:gd name="T7" fmla="*/ 371 h 652"/>
                <a:gd name="T8" fmla="*/ 180 w 461"/>
                <a:gd name="T9" fmla="*/ 556 h 652"/>
                <a:gd name="T10" fmla="*/ 139 w 461"/>
                <a:gd name="T11" fmla="*/ 621 h 652"/>
                <a:gd name="T12" fmla="*/ 41 w 461"/>
                <a:gd name="T13" fmla="*/ 632 h 652"/>
                <a:gd name="T14" fmla="*/ 11 w 461"/>
                <a:gd name="T15" fmla="*/ 547 h 652"/>
                <a:gd name="T16" fmla="*/ 41 w 461"/>
                <a:gd name="T17" fmla="*/ 488 h 652"/>
                <a:gd name="T18" fmla="*/ 156 w 461"/>
                <a:gd name="T19" fmla="*/ 287 h 652"/>
                <a:gd name="T20" fmla="*/ 265 w 461"/>
                <a:gd name="T21" fmla="*/ 100 h 652"/>
                <a:gd name="T22" fmla="*/ 303 w 461"/>
                <a:gd name="T23" fmla="*/ 35 h 652"/>
                <a:gd name="T24" fmla="*/ 370 w 461"/>
                <a:gd name="T25" fmla="*/ 0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 h="652">
                  <a:moveTo>
                    <a:pt x="370" y="0"/>
                  </a:moveTo>
                  <a:cubicBezTo>
                    <a:pt x="426" y="2"/>
                    <a:pt x="461" y="55"/>
                    <a:pt x="437" y="106"/>
                  </a:cubicBezTo>
                  <a:cubicBezTo>
                    <a:pt x="422" y="140"/>
                    <a:pt x="402" y="172"/>
                    <a:pt x="384" y="204"/>
                  </a:cubicBezTo>
                  <a:cubicBezTo>
                    <a:pt x="353" y="260"/>
                    <a:pt x="321" y="315"/>
                    <a:pt x="289" y="371"/>
                  </a:cubicBezTo>
                  <a:cubicBezTo>
                    <a:pt x="253" y="433"/>
                    <a:pt x="217" y="494"/>
                    <a:pt x="180" y="556"/>
                  </a:cubicBezTo>
                  <a:cubicBezTo>
                    <a:pt x="167" y="578"/>
                    <a:pt x="156" y="601"/>
                    <a:pt x="139" y="621"/>
                  </a:cubicBezTo>
                  <a:cubicBezTo>
                    <a:pt x="116" y="649"/>
                    <a:pt x="75" y="652"/>
                    <a:pt x="41" y="632"/>
                  </a:cubicBezTo>
                  <a:cubicBezTo>
                    <a:pt x="15" y="617"/>
                    <a:pt x="0" y="578"/>
                    <a:pt x="11" y="547"/>
                  </a:cubicBezTo>
                  <a:cubicBezTo>
                    <a:pt x="19" y="526"/>
                    <a:pt x="30" y="507"/>
                    <a:pt x="41" y="488"/>
                  </a:cubicBezTo>
                  <a:cubicBezTo>
                    <a:pt x="79" y="421"/>
                    <a:pt x="117" y="354"/>
                    <a:pt x="156" y="287"/>
                  </a:cubicBezTo>
                  <a:cubicBezTo>
                    <a:pt x="192" y="224"/>
                    <a:pt x="229" y="162"/>
                    <a:pt x="265" y="100"/>
                  </a:cubicBezTo>
                  <a:cubicBezTo>
                    <a:pt x="277" y="78"/>
                    <a:pt x="289" y="56"/>
                    <a:pt x="303" y="35"/>
                  </a:cubicBezTo>
                  <a:cubicBezTo>
                    <a:pt x="320" y="9"/>
                    <a:pt x="339" y="0"/>
                    <a:pt x="370"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cs typeface="+mn-cs"/>
              </a:endParaRPr>
            </a:p>
          </p:txBody>
        </p:sp>
        <p:sp>
          <p:nvSpPr>
            <p:cNvPr id="9" name="Freeform 9">
              <a:extLst>
                <a:ext uri="{FF2B5EF4-FFF2-40B4-BE49-F238E27FC236}">
                  <a16:creationId xmlns:a16="http://schemas.microsoft.com/office/drawing/2014/main" id="{75B308AE-556B-4362-A5E9-8C09F14A7C91}"/>
                </a:ext>
              </a:extLst>
            </p:cNvPr>
            <p:cNvSpPr>
              <a:spLocks/>
            </p:cNvSpPr>
            <p:nvPr/>
          </p:nvSpPr>
          <p:spPr bwMode="auto">
            <a:xfrm>
              <a:off x="5178747" y="1378514"/>
              <a:ext cx="370870" cy="576453"/>
            </a:xfrm>
            <a:custGeom>
              <a:avLst/>
              <a:gdLst>
                <a:gd name="T0" fmla="*/ 81 w 438"/>
                <a:gd name="T1" fmla="*/ 4 h 660"/>
                <a:gd name="T2" fmla="*/ 152 w 438"/>
                <a:gd name="T3" fmla="*/ 45 h 660"/>
                <a:gd name="T4" fmla="*/ 285 w 438"/>
                <a:gd name="T5" fmla="*/ 281 h 660"/>
                <a:gd name="T6" fmla="*/ 410 w 438"/>
                <a:gd name="T7" fmla="*/ 509 h 660"/>
                <a:gd name="T8" fmla="*/ 434 w 438"/>
                <a:gd name="T9" fmla="*/ 575 h 660"/>
                <a:gd name="T10" fmla="*/ 379 w 438"/>
                <a:gd name="T11" fmla="*/ 651 h 660"/>
                <a:gd name="T12" fmla="*/ 289 w 438"/>
                <a:gd name="T13" fmla="*/ 610 h 660"/>
                <a:gd name="T14" fmla="*/ 200 w 438"/>
                <a:gd name="T15" fmla="*/ 449 h 660"/>
                <a:gd name="T16" fmla="*/ 108 w 438"/>
                <a:gd name="T17" fmla="*/ 282 h 660"/>
                <a:gd name="T18" fmla="*/ 17 w 438"/>
                <a:gd name="T19" fmla="*/ 122 h 660"/>
                <a:gd name="T20" fmla="*/ 16 w 438"/>
                <a:gd name="T21" fmla="*/ 40 h 660"/>
                <a:gd name="T22" fmla="*/ 81 w 438"/>
                <a:gd name="T23" fmla="*/ 4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8" h="660">
                  <a:moveTo>
                    <a:pt x="81" y="4"/>
                  </a:moveTo>
                  <a:cubicBezTo>
                    <a:pt x="116" y="3"/>
                    <a:pt x="137" y="18"/>
                    <a:pt x="152" y="45"/>
                  </a:cubicBezTo>
                  <a:cubicBezTo>
                    <a:pt x="196" y="123"/>
                    <a:pt x="241" y="202"/>
                    <a:pt x="285" y="281"/>
                  </a:cubicBezTo>
                  <a:cubicBezTo>
                    <a:pt x="327" y="357"/>
                    <a:pt x="369" y="433"/>
                    <a:pt x="410" y="509"/>
                  </a:cubicBezTo>
                  <a:cubicBezTo>
                    <a:pt x="421" y="530"/>
                    <a:pt x="432" y="553"/>
                    <a:pt x="434" y="575"/>
                  </a:cubicBezTo>
                  <a:cubicBezTo>
                    <a:pt x="438" y="612"/>
                    <a:pt x="412" y="642"/>
                    <a:pt x="379" y="651"/>
                  </a:cubicBezTo>
                  <a:cubicBezTo>
                    <a:pt x="346" y="660"/>
                    <a:pt x="306" y="641"/>
                    <a:pt x="289" y="610"/>
                  </a:cubicBezTo>
                  <a:cubicBezTo>
                    <a:pt x="260" y="556"/>
                    <a:pt x="230" y="502"/>
                    <a:pt x="200" y="449"/>
                  </a:cubicBezTo>
                  <a:cubicBezTo>
                    <a:pt x="169" y="393"/>
                    <a:pt x="139" y="337"/>
                    <a:pt x="108" y="282"/>
                  </a:cubicBezTo>
                  <a:cubicBezTo>
                    <a:pt x="78" y="229"/>
                    <a:pt x="47" y="175"/>
                    <a:pt x="17" y="122"/>
                  </a:cubicBezTo>
                  <a:cubicBezTo>
                    <a:pt x="2" y="95"/>
                    <a:pt x="0" y="66"/>
                    <a:pt x="16" y="40"/>
                  </a:cubicBezTo>
                  <a:cubicBezTo>
                    <a:pt x="31" y="15"/>
                    <a:pt x="53" y="0"/>
                    <a:pt x="81" y="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cs typeface="+mn-cs"/>
              </a:endParaRPr>
            </a:p>
          </p:txBody>
        </p:sp>
        <p:sp>
          <p:nvSpPr>
            <p:cNvPr id="10" name="Freeform 10">
              <a:extLst>
                <a:ext uri="{FF2B5EF4-FFF2-40B4-BE49-F238E27FC236}">
                  <a16:creationId xmlns:a16="http://schemas.microsoft.com/office/drawing/2014/main" id="{1B74DAA6-E969-49FE-970A-35824B70F5D7}"/>
                </a:ext>
              </a:extLst>
            </p:cNvPr>
            <p:cNvSpPr>
              <a:spLocks/>
            </p:cNvSpPr>
            <p:nvPr/>
          </p:nvSpPr>
          <p:spPr bwMode="auto">
            <a:xfrm>
              <a:off x="7114940" y="3801994"/>
              <a:ext cx="521774" cy="452171"/>
            </a:xfrm>
            <a:custGeom>
              <a:avLst/>
              <a:gdLst>
                <a:gd name="T0" fmla="*/ 528 w 618"/>
                <a:gd name="T1" fmla="*/ 516 h 516"/>
                <a:gd name="T2" fmla="*/ 479 w 618"/>
                <a:gd name="T3" fmla="*/ 493 h 516"/>
                <a:gd name="T4" fmla="*/ 233 w 618"/>
                <a:gd name="T5" fmla="*/ 302 h 516"/>
                <a:gd name="T6" fmla="*/ 70 w 618"/>
                <a:gd name="T7" fmla="*/ 172 h 516"/>
                <a:gd name="T8" fmla="*/ 27 w 618"/>
                <a:gd name="T9" fmla="*/ 136 h 516"/>
                <a:gd name="T10" fmla="*/ 28 w 618"/>
                <a:gd name="T11" fmla="*/ 31 h 516"/>
                <a:gd name="T12" fmla="*/ 131 w 618"/>
                <a:gd name="T13" fmla="*/ 24 h 516"/>
                <a:gd name="T14" fmla="*/ 308 w 618"/>
                <a:gd name="T15" fmla="*/ 163 h 516"/>
                <a:gd name="T16" fmla="*/ 519 w 618"/>
                <a:gd name="T17" fmla="*/ 327 h 516"/>
                <a:gd name="T18" fmla="*/ 581 w 618"/>
                <a:gd name="T19" fmla="*/ 377 h 516"/>
                <a:gd name="T20" fmla="*/ 580 w 618"/>
                <a:gd name="T21" fmla="*/ 495 h 516"/>
                <a:gd name="T22" fmla="*/ 528 w 618"/>
                <a:gd name="T23" fmla="*/ 516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8" h="516">
                  <a:moveTo>
                    <a:pt x="528" y="516"/>
                  </a:moveTo>
                  <a:cubicBezTo>
                    <a:pt x="511" y="508"/>
                    <a:pt x="493" y="504"/>
                    <a:pt x="479" y="493"/>
                  </a:cubicBezTo>
                  <a:cubicBezTo>
                    <a:pt x="397" y="430"/>
                    <a:pt x="315" y="366"/>
                    <a:pt x="233" y="302"/>
                  </a:cubicBezTo>
                  <a:cubicBezTo>
                    <a:pt x="179" y="259"/>
                    <a:pt x="125" y="216"/>
                    <a:pt x="70" y="172"/>
                  </a:cubicBezTo>
                  <a:cubicBezTo>
                    <a:pt x="55" y="160"/>
                    <a:pt x="39" y="149"/>
                    <a:pt x="27" y="136"/>
                  </a:cubicBezTo>
                  <a:cubicBezTo>
                    <a:pt x="0" y="106"/>
                    <a:pt x="1" y="60"/>
                    <a:pt x="28" y="31"/>
                  </a:cubicBezTo>
                  <a:cubicBezTo>
                    <a:pt x="54" y="4"/>
                    <a:pt x="100" y="0"/>
                    <a:pt x="131" y="24"/>
                  </a:cubicBezTo>
                  <a:cubicBezTo>
                    <a:pt x="190" y="70"/>
                    <a:pt x="249" y="117"/>
                    <a:pt x="308" y="163"/>
                  </a:cubicBezTo>
                  <a:cubicBezTo>
                    <a:pt x="378" y="217"/>
                    <a:pt x="449" y="272"/>
                    <a:pt x="519" y="327"/>
                  </a:cubicBezTo>
                  <a:cubicBezTo>
                    <a:pt x="540" y="343"/>
                    <a:pt x="560" y="361"/>
                    <a:pt x="581" y="377"/>
                  </a:cubicBezTo>
                  <a:cubicBezTo>
                    <a:pt x="613" y="403"/>
                    <a:pt x="618" y="463"/>
                    <a:pt x="580" y="495"/>
                  </a:cubicBezTo>
                  <a:cubicBezTo>
                    <a:pt x="566" y="506"/>
                    <a:pt x="547" y="509"/>
                    <a:pt x="528" y="51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cs typeface="+mn-cs"/>
              </a:endParaRPr>
            </a:p>
          </p:txBody>
        </p:sp>
        <p:sp>
          <p:nvSpPr>
            <p:cNvPr id="11" name="Freeform 11">
              <a:extLst>
                <a:ext uri="{FF2B5EF4-FFF2-40B4-BE49-F238E27FC236}">
                  <a16:creationId xmlns:a16="http://schemas.microsoft.com/office/drawing/2014/main" id="{67FE553E-5115-4116-8AA7-9A6BCF6AC1A9}"/>
                </a:ext>
              </a:extLst>
            </p:cNvPr>
            <p:cNvSpPr>
              <a:spLocks/>
            </p:cNvSpPr>
            <p:nvPr/>
          </p:nvSpPr>
          <p:spPr bwMode="auto">
            <a:xfrm>
              <a:off x="7398845" y="2630579"/>
              <a:ext cx="608736" cy="239308"/>
            </a:xfrm>
            <a:custGeom>
              <a:avLst/>
              <a:gdLst>
                <a:gd name="T0" fmla="*/ 717 w 718"/>
                <a:gd name="T1" fmla="*/ 86 h 273"/>
                <a:gd name="T2" fmla="*/ 666 w 718"/>
                <a:gd name="T3" fmla="*/ 155 h 273"/>
                <a:gd name="T4" fmla="*/ 576 w 718"/>
                <a:gd name="T5" fmla="*/ 175 h 273"/>
                <a:gd name="T6" fmla="*/ 342 w 718"/>
                <a:gd name="T7" fmla="*/ 222 h 273"/>
                <a:gd name="T8" fmla="*/ 174 w 718"/>
                <a:gd name="T9" fmla="*/ 253 h 273"/>
                <a:gd name="T10" fmla="*/ 93 w 718"/>
                <a:gd name="T11" fmla="*/ 268 h 273"/>
                <a:gd name="T12" fmla="*/ 17 w 718"/>
                <a:gd name="T13" fmla="*/ 236 h 273"/>
                <a:gd name="T14" fmla="*/ 14 w 718"/>
                <a:gd name="T15" fmla="*/ 154 h 273"/>
                <a:gd name="T16" fmla="*/ 60 w 718"/>
                <a:gd name="T17" fmla="*/ 120 h 273"/>
                <a:gd name="T18" fmla="*/ 256 w 718"/>
                <a:gd name="T19" fmla="*/ 81 h 273"/>
                <a:gd name="T20" fmla="*/ 488 w 718"/>
                <a:gd name="T21" fmla="*/ 33 h 273"/>
                <a:gd name="T22" fmla="*/ 627 w 718"/>
                <a:gd name="T23" fmla="*/ 9 h 273"/>
                <a:gd name="T24" fmla="*/ 717 w 718"/>
                <a:gd name="T25" fmla="*/ 86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8" h="273">
                  <a:moveTo>
                    <a:pt x="717" y="86"/>
                  </a:moveTo>
                  <a:cubicBezTo>
                    <a:pt x="716" y="117"/>
                    <a:pt x="696" y="147"/>
                    <a:pt x="666" y="155"/>
                  </a:cubicBezTo>
                  <a:cubicBezTo>
                    <a:pt x="637" y="164"/>
                    <a:pt x="606" y="169"/>
                    <a:pt x="576" y="175"/>
                  </a:cubicBezTo>
                  <a:cubicBezTo>
                    <a:pt x="498" y="191"/>
                    <a:pt x="420" y="207"/>
                    <a:pt x="342" y="222"/>
                  </a:cubicBezTo>
                  <a:cubicBezTo>
                    <a:pt x="286" y="233"/>
                    <a:pt x="230" y="243"/>
                    <a:pt x="174" y="253"/>
                  </a:cubicBezTo>
                  <a:cubicBezTo>
                    <a:pt x="147" y="258"/>
                    <a:pt x="120" y="264"/>
                    <a:pt x="93" y="268"/>
                  </a:cubicBezTo>
                  <a:cubicBezTo>
                    <a:pt x="62" y="273"/>
                    <a:pt x="35" y="263"/>
                    <a:pt x="17" y="236"/>
                  </a:cubicBezTo>
                  <a:cubicBezTo>
                    <a:pt x="0" y="210"/>
                    <a:pt x="1" y="180"/>
                    <a:pt x="14" y="154"/>
                  </a:cubicBezTo>
                  <a:cubicBezTo>
                    <a:pt x="23" y="137"/>
                    <a:pt x="39" y="124"/>
                    <a:pt x="60" y="120"/>
                  </a:cubicBezTo>
                  <a:cubicBezTo>
                    <a:pt x="125" y="107"/>
                    <a:pt x="191" y="94"/>
                    <a:pt x="256" y="81"/>
                  </a:cubicBezTo>
                  <a:cubicBezTo>
                    <a:pt x="333" y="65"/>
                    <a:pt x="410" y="49"/>
                    <a:pt x="488" y="33"/>
                  </a:cubicBezTo>
                  <a:cubicBezTo>
                    <a:pt x="534" y="24"/>
                    <a:pt x="581" y="16"/>
                    <a:pt x="627" y="9"/>
                  </a:cubicBezTo>
                  <a:cubicBezTo>
                    <a:pt x="686" y="0"/>
                    <a:pt x="718" y="49"/>
                    <a:pt x="717" y="8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F39"/>
                </a:solidFill>
                <a:effectLst/>
                <a:uLnTx/>
                <a:uFillTx/>
                <a:latin typeface="Calibri" panose="020F0502020204030204"/>
                <a:cs typeface="+mn-cs"/>
              </a:endParaRPr>
            </a:p>
          </p:txBody>
        </p:sp>
        <p:sp>
          <p:nvSpPr>
            <p:cNvPr id="12" name="Freeform 12">
              <a:extLst>
                <a:ext uri="{FF2B5EF4-FFF2-40B4-BE49-F238E27FC236}">
                  <a16:creationId xmlns:a16="http://schemas.microsoft.com/office/drawing/2014/main" id="{A2FC5CCE-E15D-4C65-A51B-39F2A1F9E8F9}"/>
                </a:ext>
              </a:extLst>
            </p:cNvPr>
            <p:cNvSpPr>
              <a:spLocks/>
            </p:cNvSpPr>
            <p:nvPr/>
          </p:nvSpPr>
          <p:spPr bwMode="auto">
            <a:xfrm>
              <a:off x="4301450" y="2692720"/>
              <a:ext cx="618968" cy="211542"/>
            </a:xfrm>
            <a:custGeom>
              <a:avLst/>
              <a:gdLst>
                <a:gd name="T0" fmla="*/ 632 w 728"/>
                <a:gd name="T1" fmla="*/ 242 h 242"/>
                <a:gd name="T2" fmla="*/ 531 w 728"/>
                <a:gd name="T3" fmla="*/ 226 h 242"/>
                <a:gd name="T4" fmla="*/ 466 w 728"/>
                <a:gd name="T5" fmla="*/ 215 h 242"/>
                <a:gd name="T6" fmla="*/ 298 w 728"/>
                <a:gd name="T7" fmla="*/ 192 h 242"/>
                <a:gd name="T8" fmla="*/ 64 w 728"/>
                <a:gd name="T9" fmla="*/ 154 h 242"/>
                <a:gd name="T10" fmla="*/ 4 w 728"/>
                <a:gd name="T11" fmla="*/ 88 h 242"/>
                <a:gd name="T12" fmla="*/ 46 w 728"/>
                <a:gd name="T13" fmla="*/ 11 h 242"/>
                <a:gd name="T14" fmla="*/ 98 w 728"/>
                <a:gd name="T15" fmla="*/ 2 h 242"/>
                <a:gd name="T16" fmla="*/ 346 w 728"/>
                <a:gd name="T17" fmla="*/ 40 h 242"/>
                <a:gd name="T18" fmla="*/ 553 w 728"/>
                <a:gd name="T19" fmla="*/ 74 h 242"/>
                <a:gd name="T20" fmla="*/ 654 w 728"/>
                <a:gd name="T21" fmla="*/ 89 h 242"/>
                <a:gd name="T22" fmla="*/ 716 w 728"/>
                <a:gd name="T23" fmla="*/ 190 h 242"/>
                <a:gd name="T24" fmla="*/ 632 w 728"/>
                <a:gd name="T25"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8" h="242">
                  <a:moveTo>
                    <a:pt x="632" y="242"/>
                  </a:moveTo>
                  <a:cubicBezTo>
                    <a:pt x="605" y="238"/>
                    <a:pt x="568" y="232"/>
                    <a:pt x="531" y="226"/>
                  </a:cubicBezTo>
                  <a:cubicBezTo>
                    <a:pt x="509" y="223"/>
                    <a:pt x="487" y="218"/>
                    <a:pt x="466" y="215"/>
                  </a:cubicBezTo>
                  <a:cubicBezTo>
                    <a:pt x="410" y="207"/>
                    <a:pt x="354" y="200"/>
                    <a:pt x="298" y="192"/>
                  </a:cubicBezTo>
                  <a:cubicBezTo>
                    <a:pt x="220" y="180"/>
                    <a:pt x="142" y="167"/>
                    <a:pt x="64" y="154"/>
                  </a:cubicBezTo>
                  <a:cubicBezTo>
                    <a:pt x="37" y="149"/>
                    <a:pt x="9" y="118"/>
                    <a:pt x="4" y="88"/>
                  </a:cubicBezTo>
                  <a:cubicBezTo>
                    <a:pt x="0" y="59"/>
                    <a:pt x="18" y="22"/>
                    <a:pt x="46" y="11"/>
                  </a:cubicBezTo>
                  <a:cubicBezTo>
                    <a:pt x="62" y="4"/>
                    <a:pt x="81" y="0"/>
                    <a:pt x="98" y="2"/>
                  </a:cubicBezTo>
                  <a:cubicBezTo>
                    <a:pt x="181" y="14"/>
                    <a:pt x="263" y="27"/>
                    <a:pt x="346" y="40"/>
                  </a:cubicBezTo>
                  <a:cubicBezTo>
                    <a:pt x="415" y="51"/>
                    <a:pt x="484" y="63"/>
                    <a:pt x="553" y="74"/>
                  </a:cubicBezTo>
                  <a:cubicBezTo>
                    <a:pt x="586" y="80"/>
                    <a:pt x="620" y="85"/>
                    <a:pt x="654" y="89"/>
                  </a:cubicBezTo>
                  <a:cubicBezTo>
                    <a:pt x="707" y="97"/>
                    <a:pt x="728" y="145"/>
                    <a:pt x="716" y="190"/>
                  </a:cubicBezTo>
                  <a:cubicBezTo>
                    <a:pt x="707" y="222"/>
                    <a:pt x="679" y="242"/>
                    <a:pt x="632" y="24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cs typeface="+mn-cs"/>
              </a:endParaRPr>
            </a:p>
          </p:txBody>
        </p:sp>
        <p:sp>
          <p:nvSpPr>
            <p:cNvPr id="13" name="Freeform 19">
              <a:extLst>
                <a:ext uri="{FF2B5EF4-FFF2-40B4-BE49-F238E27FC236}">
                  <a16:creationId xmlns:a16="http://schemas.microsoft.com/office/drawing/2014/main" id="{265BB47C-24B7-4135-87C4-643A28ED5897}"/>
                </a:ext>
              </a:extLst>
            </p:cNvPr>
            <p:cNvSpPr>
              <a:spLocks/>
            </p:cNvSpPr>
            <p:nvPr/>
          </p:nvSpPr>
          <p:spPr bwMode="auto">
            <a:xfrm>
              <a:off x="5613559" y="2597526"/>
              <a:ext cx="363196" cy="879223"/>
            </a:xfrm>
            <a:custGeom>
              <a:avLst/>
              <a:gdLst>
                <a:gd name="T0" fmla="*/ 0 w 431"/>
                <a:gd name="T1" fmla="*/ 579 h 1005"/>
                <a:gd name="T2" fmla="*/ 45 w 431"/>
                <a:gd name="T3" fmla="*/ 334 h 1005"/>
                <a:gd name="T4" fmla="*/ 210 w 431"/>
                <a:gd name="T5" fmla="*/ 93 h 1005"/>
                <a:gd name="T6" fmla="*/ 338 w 431"/>
                <a:gd name="T7" fmla="*/ 13 h 1005"/>
                <a:gd name="T8" fmla="*/ 420 w 431"/>
                <a:gd name="T9" fmla="*/ 52 h 1005"/>
                <a:gd name="T10" fmla="*/ 385 w 431"/>
                <a:gd name="T11" fmla="*/ 128 h 1005"/>
                <a:gd name="T12" fmla="*/ 244 w 431"/>
                <a:gd name="T13" fmla="*/ 238 h 1005"/>
                <a:gd name="T14" fmla="*/ 153 w 431"/>
                <a:gd name="T15" fmla="*/ 399 h 1005"/>
                <a:gd name="T16" fmla="*/ 139 w 431"/>
                <a:gd name="T17" fmla="*/ 686 h 1005"/>
                <a:gd name="T18" fmla="*/ 259 w 431"/>
                <a:gd name="T19" fmla="*/ 895 h 1005"/>
                <a:gd name="T20" fmla="*/ 258 w 431"/>
                <a:gd name="T21" fmla="*/ 979 h 1005"/>
                <a:gd name="T22" fmla="*/ 170 w 431"/>
                <a:gd name="T23" fmla="*/ 982 h 1005"/>
                <a:gd name="T24" fmla="*/ 42 w 431"/>
                <a:gd name="T25" fmla="*/ 784 h 1005"/>
                <a:gd name="T26" fmla="*/ 0 w 431"/>
                <a:gd name="T27" fmla="*/ 579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1" h="1005">
                  <a:moveTo>
                    <a:pt x="0" y="579"/>
                  </a:moveTo>
                  <a:cubicBezTo>
                    <a:pt x="1" y="484"/>
                    <a:pt x="16" y="408"/>
                    <a:pt x="45" y="334"/>
                  </a:cubicBezTo>
                  <a:cubicBezTo>
                    <a:pt x="82" y="241"/>
                    <a:pt x="136" y="160"/>
                    <a:pt x="210" y="93"/>
                  </a:cubicBezTo>
                  <a:cubicBezTo>
                    <a:pt x="247" y="58"/>
                    <a:pt x="290" y="31"/>
                    <a:pt x="338" y="13"/>
                  </a:cubicBezTo>
                  <a:cubicBezTo>
                    <a:pt x="373" y="0"/>
                    <a:pt x="402" y="14"/>
                    <a:pt x="420" y="52"/>
                  </a:cubicBezTo>
                  <a:cubicBezTo>
                    <a:pt x="431" y="76"/>
                    <a:pt x="417" y="114"/>
                    <a:pt x="385" y="128"/>
                  </a:cubicBezTo>
                  <a:cubicBezTo>
                    <a:pt x="328" y="152"/>
                    <a:pt x="284" y="190"/>
                    <a:pt x="244" y="238"/>
                  </a:cubicBezTo>
                  <a:cubicBezTo>
                    <a:pt x="204" y="287"/>
                    <a:pt x="174" y="340"/>
                    <a:pt x="153" y="399"/>
                  </a:cubicBezTo>
                  <a:cubicBezTo>
                    <a:pt x="118" y="493"/>
                    <a:pt x="114" y="589"/>
                    <a:pt x="139" y="686"/>
                  </a:cubicBezTo>
                  <a:cubicBezTo>
                    <a:pt x="159" y="766"/>
                    <a:pt x="202" y="835"/>
                    <a:pt x="259" y="895"/>
                  </a:cubicBezTo>
                  <a:cubicBezTo>
                    <a:pt x="279" y="916"/>
                    <a:pt x="279" y="959"/>
                    <a:pt x="258" y="979"/>
                  </a:cubicBezTo>
                  <a:cubicBezTo>
                    <a:pt x="233" y="1004"/>
                    <a:pt x="192" y="1005"/>
                    <a:pt x="170" y="982"/>
                  </a:cubicBezTo>
                  <a:cubicBezTo>
                    <a:pt x="115" y="924"/>
                    <a:pt x="72" y="858"/>
                    <a:pt x="42" y="784"/>
                  </a:cubicBezTo>
                  <a:cubicBezTo>
                    <a:pt x="13" y="713"/>
                    <a:pt x="1" y="639"/>
                    <a:pt x="0" y="57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F39"/>
                </a:solidFill>
                <a:effectLst/>
                <a:uLnTx/>
                <a:uFillTx/>
                <a:latin typeface="Calibri" panose="020F0502020204030204"/>
                <a:cs typeface="+mn-cs"/>
              </a:endParaRPr>
            </a:p>
          </p:txBody>
        </p:sp>
      </p:grpSp>
      <p:grpSp>
        <p:nvGrpSpPr>
          <p:cNvPr id="14" name="Group 13"/>
          <p:cNvGrpSpPr/>
          <p:nvPr/>
        </p:nvGrpSpPr>
        <p:grpSpPr>
          <a:xfrm>
            <a:off x="4230293" y="518255"/>
            <a:ext cx="7708756" cy="1395369"/>
            <a:chOff x="3054191" y="303481"/>
            <a:chExt cx="6204888" cy="1395368"/>
          </a:xfrm>
        </p:grpSpPr>
        <p:sp>
          <p:nvSpPr>
            <p:cNvPr id="15" name="Rectangle 14">
              <a:extLst>
                <a:ext uri="{FF2B5EF4-FFF2-40B4-BE49-F238E27FC236}">
                  <a16:creationId xmlns:a16="http://schemas.microsoft.com/office/drawing/2014/main" id="{572A260B-E44B-4442-935B-1A05EC22A3EF}"/>
                </a:ext>
              </a:extLst>
            </p:cNvPr>
            <p:cNvSpPr/>
            <p:nvPr/>
          </p:nvSpPr>
          <p:spPr>
            <a:xfrm>
              <a:off x="3163183" y="345795"/>
              <a:ext cx="6095896" cy="952582"/>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16" name="TextBox 15">
              <a:extLst>
                <a:ext uri="{FF2B5EF4-FFF2-40B4-BE49-F238E27FC236}">
                  <a16:creationId xmlns:a16="http://schemas.microsoft.com/office/drawing/2014/main" id="{39CEC0D7-DE8B-498C-B626-42C96E041667}"/>
                </a:ext>
              </a:extLst>
            </p:cNvPr>
            <p:cNvSpPr txBox="1"/>
            <p:nvPr/>
          </p:nvSpPr>
          <p:spPr>
            <a:xfrm>
              <a:off x="3054191" y="303481"/>
              <a:ext cx="1177107" cy="93871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ru-RU" sz="5500" b="1" i="0" u="none" strike="noStrike" kern="1200" cap="none" spc="0" normalizeH="0" baseline="0" noProof="0" dirty="0">
                  <a:ln>
                    <a:noFill/>
                  </a:ln>
                  <a:solidFill>
                    <a:srgbClr val="FFFFFF"/>
                  </a:solidFill>
                  <a:effectLst/>
                  <a:uLnTx/>
                  <a:uFillTx/>
                  <a:latin typeface="Open Sans" panose="020B0606030504020204" pitchFamily="34" charset="0"/>
                  <a:cs typeface="+mn-cs"/>
                </a:rPr>
                <a:t>01</a:t>
              </a:r>
              <a:endParaRPr kumimoji="0" lang="en-GB" sz="5500" b="1"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endParaRPr>
            </a:p>
          </p:txBody>
        </p:sp>
        <p:sp>
          <p:nvSpPr>
            <p:cNvPr id="17" name="TextBox 16">
              <a:extLst>
                <a:ext uri="{FF2B5EF4-FFF2-40B4-BE49-F238E27FC236}">
                  <a16:creationId xmlns:a16="http://schemas.microsoft.com/office/drawing/2014/main" id="{CCF5E8D6-2132-4973-98AF-E170110635BC}"/>
                </a:ext>
              </a:extLst>
            </p:cNvPr>
            <p:cNvSpPr txBox="1"/>
            <p:nvPr/>
          </p:nvSpPr>
          <p:spPr>
            <a:xfrm>
              <a:off x="3973245" y="406188"/>
              <a:ext cx="5165279" cy="1292661"/>
            </a:xfrm>
            <a:prstGeom prst="rect">
              <a:avLst/>
            </a:prstGeom>
            <a:noFill/>
          </p:spPr>
          <p:txBody>
            <a:bodyPr wrap="square" rtlCol="0">
              <a:spAutoFit/>
            </a:bodyPr>
            <a:lstStyle/>
            <a:p>
              <a:pPr algn="just"/>
              <a:r>
                <a:rPr lang="en-US" sz="250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Biết được thông tin cá nhân và gia đình có thể được lưu trữ và trao đổi nhờ máy tính.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white"/>
                </a:solidFill>
                <a:effectLst/>
                <a:uLnTx/>
                <a:uFillTx/>
                <a:latin typeface="#9Slide03 Arima Madurai ExtraLi" panose="00000300000000000000" pitchFamily="2" charset="0"/>
                <a:cs typeface="#9Slide03 Arima Madurai ExtraLi" panose="00000300000000000000" pitchFamily="2" charset="0"/>
              </a:endParaRPr>
            </a:p>
          </p:txBody>
        </p:sp>
      </p:grpSp>
      <p:grpSp>
        <p:nvGrpSpPr>
          <p:cNvPr id="18" name="Group 17"/>
          <p:cNvGrpSpPr/>
          <p:nvPr/>
        </p:nvGrpSpPr>
        <p:grpSpPr>
          <a:xfrm>
            <a:off x="4960435" y="1926108"/>
            <a:ext cx="6978614" cy="1426568"/>
            <a:chOff x="3591068" y="1385190"/>
            <a:chExt cx="5841264" cy="985249"/>
          </a:xfrm>
        </p:grpSpPr>
        <p:sp>
          <p:nvSpPr>
            <p:cNvPr id="19" name="Rectangle 18">
              <a:extLst>
                <a:ext uri="{FF2B5EF4-FFF2-40B4-BE49-F238E27FC236}">
                  <a16:creationId xmlns:a16="http://schemas.microsoft.com/office/drawing/2014/main" id="{39B62B21-15F0-49E4-9C0A-46E2135E470B}"/>
                </a:ext>
              </a:extLst>
            </p:cNvPr>
            <p:cNvSpPr/>
            <p:nvPr/>
          </p:nvSpPr>
          <p:spPr>
            <a:xfrm>
              <a:off x="3703202" y="1385190"/>
              <a:ext cx="5729130" cy="745749"/>
            </a:xfrm>
            <a:prstGeom prst="rect">
              <a:avLst/>
            </a:prstGeom>
            <a:solidFill>
              <a:srgbClr val="D53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20" name="TextBox 19">
              <a:extLst>
                <a:ext uri="{FF2B5EF4-FFF2-40B4-BE49-F238E27FC236}">
                  <a16:creationId xmlns:a16="http://schemas.microsoft.com/office/drawing/2014/main" id="{710F1FA9-DFA5-44DD-ACE2-E0B67BEBD639}"/>
                </a:ext>
              </a:extLst>
            </p:cNvPr>
            <p:cNvSpPr txBox="1"/>
            <p:nvPr/>
          </p:nvSpPr>
          <p:spPr>
            <a:xfrm>
              <a:off x="3591068" y="1431720"/>
              <a:ext cx="1177107" cy="93871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ru-RU" sz="5500" b="1" i="0" u="none" strike="noStrike" kern="1200" cap="none" spc="0" normalizeH="0" baseline="0" noProof="0" dirty="0">
                  <a:ln>
                    <a:noFill/>
                  </a:ln>
                  <a:solidFill>
                    <a:srgbClr val="FFFFFF"/>
                  </a:solidFill>
                  <a:effectLst/>
                  <a:uLnTx/>
                  <a:uFillTx/>
                  <a:latin typeface="Open Sans" panose="020B0606030504020204" pitchFamily="34" charset="0"/>
                  <a:cs typeface="+mn-cs"/>
                </a:rPr>
                <a:t>02</a:t>
              </a:r>
              <a:endParaRPr kumimoji="0" lang="en-GB" sz="5500" b="1"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endParaRPr>
            </a:p>
          </p:txBody>
        </p:sp>
        <p:sp>
          <p:nvSpPr>
            <p:cNvPr id="21" name="TextBox 20">
              <a:extLst>
                <a:ext uri="{FF2B5EF4-FFF2-40B4-BE49-F238E27FC236}">
                  <a16:creationId xmlns:a16="http://schemas.microsoft.com/office/drawing/2014/main" id="{AFE0ADF0-60ED-427C-8750-80ACC702B290}"/>
                </a:ext>
              </a:extLst>
            </p:cNvPr>
            <p:cNvSpPr txBox="1"/>
            <p:nvPr/>
          </p:nvSpPr>
          <p:spPr>
            <a:xfrm>
              <a:off x="4862814" y="1445751"/>
              <a:ext cx="4569518" cy="595179"/>
            </a:xfrm>
            <a:prstGeom prst="rect">
              <a:avLst/>
            </a:prstGeom>
            <a:noFill/>
          </p:spPr>
          <p:txBody>
            <a:bodyPr wrap="square" rtlCol="0">
              <a:spAutoFit/>
            </a:bodyPr>
            <a:lstStyle/>
            <a:p>
              <a:pPr>
                <a:spcBef>
                  <a:spcPts val="300"/>
                </a:spcBef>
                <a:spcAft>
                  <a:spcPts val="300"/>
                </a:spcAft>
              </a:pPr>
              <a:r>
                <a:rPr lang="en-US" sz="250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Có ý thức bảo vệ thông tin cá nhân và gia đình khi giao tiếp qua máy tính.</a:t>
              </a:r>
            </a:p>
          </p:txBody>
        </p:sp>
      </p:grpSp>
      <p:grpSp>
        <p:nvGrpSpPr>
          <p:cNvPr id="22" name="Group 21"/>
          <p:cNvGrpSpPr/>
          <p:nvPr/>
        </p:nvGrpSpPr>
        <p:grpSpPr>
          <a:xfrm>
            <a:off x="5372100" y="3505326"/>
            <a:ext cx="6566949" cy="1684006"/>
            <a:chOff x="3347864" y="2353309"/>
            <a:chExt cx="5600335" cy="1331891"/>
          </a:xfrm>
        </p:grpSpPr>
        <p:sp>
          <p:nvSpPr>
            <p:cNvPr id="23" name="Rectangle 22">
              <a:extLst>
                <a:ext uri="{FF2B5EF4-FFF2-40B4-BE49-F238E27FC236}">
                  <a16:creationId xmlns:a16="http://schemas.microsoft.com/office/drawing/2014/main" id="{4CB51B94-506F-4380-A597-06AB89D66D77}"/>
                </a:ext>
              </a:extLst>
            </p:cNvPr>
            <p:cNvSpPr/>
            <p:nvPr/>
          </p:nvSpPr>
          <p:spPr>
            <a:xfrm>
              <a:off x="3347864" y="2353309"/>
              <a:ext cx="5600335" cy="1074996"/>
            </a:xfrm>
            <a:prstGeom prst="rect">
              <a:avLst/>
            </a:prstGeom>
            <a:solidFill>
              <a:srgbClr val="E5A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24" name="TextBox 23">
              <a:extLst>
                <a:ext uri="{FF2B5EF4-FFF2-40B4-BE49-F238E27FC236}">
                  <a16:creationId xmlns:a16="http://schemas.microsoft.com/office/drawing/2014/main" id="{D4972E19-7853-4F29-A477-B3FC2B9801F4}"/>
                </a:ext>
              </a:extLst>
            </p:cNvPr>
            <p:cNvSpPr txBox="1"/>
            <p:nvPr/>
          </p:nvSpPr>
          <p:spPr>
            <a:xfrm>
              <a:off x="3376656" y="2564686"/>
              <a:ext cx="1177107" cy="93871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ru-RU" sz="5500" b="1" i="0" u="none" strike="noStrike" kern="1200" cap="none" spc="0" normalizeH="0" baseline="0" noProof="0" dirty="0">
                  <a:ln>
                    <a:noFill/>
                  </a:ln>
                  <a:solidFill>
                    <a:srgbClr val="FFFFFF"/>
                  </a:solidFill>
                  <a:effectLst/>
                  <a:uLnTx/>
                  <a:uFillTx/>
                  <a:latin typeface="Open Sans" panose="020B0606030504020204" pitchFamily="34" charset="0"/>
                  <a:cs typeface="+mn-cs"/>
                </a:rPr>
                <a:t>03</a:t>
              </a:r>
              <a:endParaRPr kumimoji="0" lang="en-GB" sz="5500" b="1"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endParaRPr>
            </a:p>
          </p:txBody>
        </p:sp>
        <p:sp>
          <p:nvSpPr>
            <p:cNvPr id="25" name="TextBox 24">
              <a:extLst>
                <a:ext uri="{FF2B5EF4-FFF2-40B4-BE49-F238E27FC236}">
                  <a16:creationId xmlns:a16="http://schemas.microsoft.com/office/drawing/2014/main" id="{B28E29FF-87BE-45A8-882B-B961681B3697}"/>
                </a:ext>
              </a:extLst>
            </p:cNvPr>
            <p:cNvSpPr txBox="1"/>
            <p:nvPr/>
          </p:nvSpPr>
          <p:spPr>
            <a:xfrm>
              <a:off x="4491742" y="2382890"/>
              <a:ext cx="4328730" cy="1302310"/>
            </a:xfrm>
            <a:prstGeom prst="rect">
              <a:avLst/>
            </a:prstGeom>
            <a:noFill/>
          </p:spPr>
          <p:txBody>
            <a:bodyPr wrap="square" rtlCol="0">
              <a:spAutoFit/>
            </a:bodyPr>
            <a:lstStyle/>
            <a:p>
              <a:pPr algn="just"/>
              <a:r>
                <a:rPr lang="en-US" sz="250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Biết được việc người xấu có thể lợi dụng những thông tin này gây hại cho em và gia đình.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white"/>
                </a:solidFill>
                <a:effectLst/>
                <a:uLnTx/>
                <a:uFillTx/>
                <a:latin typeface="#9Slide03 Arima Madurai ExtraLi" panose="00000300000000000000" pitchFamily="2" charset="0"/>
                <a:cs typeface="#9Slide03 Arima Madurai ExtraLi" panose="00000300000000000000" pitchFamily="2"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fill="hold"/>
                                        <p:tgtEl>
                                          <p:spTgt spid="22"/>
                                        </p:tgtEl>
                                        <p:attrNameLst>
                                          <p:attrName>ppt_x</p:attrName>
                                        </p:attrNameLst>
                                      </p:cBhvr>
                                      <p:tavLst>
                                        <p:tav tm="0">
                                          <p:val>
                                            <p:strVal val="#ppt_x"/>
                                          </p:val>
                                        </p:tav>
                                        <p:tav tm="100000">
                                          <p:val>
                                            <p:strVal val="#ppt_x"/>
                                          </p:val>
                                        </p:tav>
                                      </p:tavLst>
                                    </p:anim>
                                    <p:anim calcmode="lin" valueType="num">
                                      <p:cBhvr additive="base">
                                        <p:cTn id="2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9235530" cy="64293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a:t>
            </a:r>
            <a:r>
              <a:rPr lang="vi-VN" sz="2800" b="1">
                <a:solidFill>
                  <a:srgbClr val="F03C69"/>
                </a:solidFill>
                <a:latin typeface="SVN-SAF" panose="02040603050506020204" pitchFamily="18" charset="0"/>
                <a:cs typeface="Times New Roman" panose="02020603050405020304" pitchFamily="18" charset="0"/>
              </a:rPr>
              <a:t>LƯU TRỮ, TRAO ĐỔI THÔNG TIN </a:t>
            </a:r>
            <a:r>
              <a:rPr lang="en-US" sz="2800" b="1">
                <a:solidFill>
                  <a:srgbClr val="F03C69"/>
                </a:solidFill>
                <a:latin typeface="SVN-SAF" panose="02040603050506020204" pitchFamily="18" charset="0"/>
                <a:cs typeface="Times New Roman" panose="02020603050405020304" pitchFamily="18" charset="0"/>
              </a:rPr>
              <a:t>NHỜ</a:t>
            </a:r>
            <a:r>
              <a:rPr lang="vi-VN" sz="2800" b="1">
                <a:solidFill>
                  <a:srgbClr val="F03C69"/>
                </a:solidFill>
                <a:latin typeface="SVN-SAF" panose="02040603050506020204" pitchFamily="18" charset="0"/>
                <a:cs typeface="Times New Roman" panose="02020603050405020304" pitchFamily="18" charset="0"/>
              </a:rPr>
              <a:t> MÁY TÍNH</a:t>
            </a:r>
          </a:p>
        </p:txBody>
      </p:sp>
      <p:sp>
        <p:nvSpPr>
          <p:cNvPr id="13" name="Rectangle 12">
            <a:extLst>
              <a:ext uri="{FF2B5EF4-FFF2-40B4-BE49-F238E27FC236}">
                <a16:creationId xmlns:a16="http://schemas.microsoft.com/office/drawing/2014/main" id="{FAB2ABA5-E39F-453B-A1F6-A8A302CF76CF}"/>
              </a:ext>
            </a:extLst>
          </p:cNvPr>
          <p:cNvSpPr/>
          <p:nvPr/>
        </p:nvSpPr>
        <p:spPr>
          <a:xfrm>
            <a:off x="3539825" y="1992582"/>
            <a:ext cx="7344381" cy="812029"/>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Thông tin được lưu trữ, trao đổi nhờ máy tính</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614526" y="1929784"/>
            <a:ext cx="11224324" cy="3587095"/>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911134" y="3033240"/>
            <a:ext cx="10436026" cy="1121846"/>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1. </a:t>
            </a:r>
            <a:r>
              <a:rPr lang="vi-VN" sz="2400">
                <a:latin typeface="UTM Avo" panose="02040603050506020204" pitchFamily="18" charset="0"/>
                <a:cs typeface="Times New Roman" panose="02020603050405020304" pitchFamily="18" charset="0"/>
              </a:rPr>
              <a:t>Những thông tin nào của em và gia đình có thể được lưu trữ trong</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máy tính?</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614526" y="1756900"/>
            <a:ext cx="2967753" cy="1112905"/>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283254" y="573598"/>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673415" y="1036931"/>
              <a:ext cx="553851" cy="518285"/>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sp>
        <p:nvSpPr>
          <p:cNvPr id="23" name="Rectangle 22">
            <a:extLst>
              <a:ext uri="{FF2B5EF4-FFF2-40B4-BE49-F238E27FC236}">
                <a16:creationId xmlns:a16="http://schemas.microsoft.com/office/drawing/2014/main" id="{2D29CC62-511B-439E-A355-894618BF9F67}"/>
              </a:ext>
            </a:extLst>
          </p:cNvPr>
          <p:cNvSpPr/>
          <p:nvPr/>
        </p:nvSpPr>
        <p:spPr>
          <a:xfrm>
            <a:off x="911134" y="4194595"/>
            <a:ext cx="10436026" cy="1121846"/>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2. </a:t>
            </a:r>
            <a:r>
              <a:rPr lang="vi-VN" sz="2400">
                <a:latin typeface="UTM Avo" panose="02040603050506020204" pitchFamily="18" charset="0"/>
                <a:cs typeface="Times New Roman" panose="02020603050405020304" pitchFamily="18" charset="0"/>
              </a:rPr>
              <a:t>Theo em, những thông tin lưu trữ trong máy tính có thể gửi cho</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người khác được không? Nếu có thì gửi bằng cách nào?</a:t>
            </a:r>
          </a:p>
        </p:txBody>
      </p:sp>
    </p:spTree>
    <p:extLst>
      <p:ext uri="{BB962C8B-B14F-4D97-AF65-F5344CB8AC3E}">
        <p14:creationId xmlns:p14="http://schemas.microsoft.com/office/powerpoint/2010/main" val="3290239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9235530" cy="64293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a:t>
            </a:r>
            <a:r>
              <a:rPr lang="vi-VN" sz="2800" b="1">
                <a:solidFill>
                  <a:srgbClr val="F03C69"/>
                </a:solidFill>
                <a:latin typeface="SVN-SAF" panose="02040603050506020204" pitchFamily="18" charset="0"/>
                <a:cs typeface="Times New Roman" panose="02020603050405020304" pitchFamily="18" charset="0"/>
              </a:rPr>
              <a:t>LƯU TRỮ, TRAO ĐỔI THÔNG TIN </a:t>
            </a:r>
            <a:r>
              <a:rPr lang="en-US" sz="2800" b="1">
                <a:solidFill>
                  <a:srgbClr val="F03C69"/>
                </a:solidFill>
                <a:latin typeface="SVN-SAF" panose="02040603050506020204" pitchFamily="18" charset="0"/>
                <a:cs typeface="Times New Roman" panose="02020603050405020304" pitchFamily="18" charset="0"/>
              </a:rPr>
              <a:t>NHỜ</a:t>
            </a:r>
            <a:r>
              <a:rPr lang="vi-VN" sz="2800" b="1">
                <a:solidFill>
                  <a:srgbClr val="F03C69"/>
                </a:solidFill>
                <a:latin typeface="SVN-SAF" panose="02040603050506020204" pitchFamily="18" charset="0"/>
                <a:cs typeface="Times New Roman" panose="02020603050405020304" pitchFamily="18" charset="0"/>
              </a:rPr>
              <a:t> MÁY TÍNH</a:t>
            </a:r>
          </a:p>
        </p:txBody>
      </p:sp>
      <p:sp>
        <p:nvSpPr>
          <p:cNvPr id="13" name="Rectangle 12">
            <a:extLst>
              <a:ext uri="{FF2B5EF4-FFF2-40B4-BE49-F238E27FC236}">
                <a16:creationId xmlns:a16="http://schemas.microsoft.com/office/drawing/2014/main" id="{FAB2ABA5-E39F-453B-A1F6-A8A302CF76CF}"/>
              </a:ext>
            </a:extLst>
          </p:cNvPr>
          <p:cNvSpPr/>
          <p:nvPr/>
        </p:nvSpPr>
        <p:spPr>
          <a:xfrm>
            <a:off x="3599451" y="989434"/>
            <a:ext cx="7173355" cy="642676"/>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Thông tin được lưu trữ, trao đổi nhờ máy tính</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667625" y="989434"/>
            <a:ext cx="10962947" cy="1899865"/>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962382" y="1784776"/>
            <a:ext cx="10561993" cy="1121846"/>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1. </a:t>
            </a:r>
            <a:r>
              <a:rPr lang="vi-VN" sz="2400" b="1">
                <a:latin typeface="UTM Avo" panose="02040603050506020204" pitchFamily="18" charset="0"/>
                <a:cs typeface="Times New Roman" panose="02020603050405020304" pitchFamily="18" charset="0"/>
              </a:rPr>
              <a:t>Những thông tin nào của em và gia đình có thể được lưu trữ trong</a:t>
            </a:r>
            <a:r>
              <a:rPr lang="en-US" sz="2400" b="1">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máy tính?</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742272" y="802903"/>
            <a:ext cx="2898648" cy="880802"/>
            <a:chOff x="522612" y="900100"/>
            <a:chExt cx="2898648"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6" y="900100"/>
              <a:ext cx="952954"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248976" y="520088"/>
                <a:ext cx="2916627" cy="2768144"/>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sp>
        <p:nvSpPr>
          <p:cNvPr id="24" name="Rectangle 23">
            <a:extLst>
              <a:ext uri="{FF2B5EF4-FFF2-40B4-BE49-F238E27FC236}">
                <a16:creationId xmlns:a16="http://schemas.microsoft.com/office/drawing/2014/main" id="{3C1232B9-DBE5-45C8-87F9-613EA6523724}"/>
              </a:ext>
            </a:extLst>
          </p:cNvPr>
          <p:cNvSpPr/>
          <p:nvPr/>
        </p:nvSpPr>
        <p:spPr>
          <a:xfrm>
            <a:off x="1021162" y="3137694"/>
            <a:ext cx="10149675" cy="1675843"/>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Tuỳ mục đích sử dụng của mỗi người (học tập, làm việc, giải trí,...), nhiều thông tin của cá nhân em và gia đình có thể được lưu trữ trong máy tính, ví dụ :</a:t>
            </a:r>
          </a:p>
        </p:txBody>
      </p:sp>
      <p:pic>
        <p:nvPicPr>
          <p:cNvPr id="26" name="Picture 25">
            <a:extLst>
              <a:ext uri="{FF2B5EF4-FFF2-40B4-BE49-F238E27FC236}">
                <a16:creationId xmlns:a16="http://schemas.microsoft.com/office/drawing/2014/main" id="{A795162B-3A4E-4E1C-BF5E-5EC38F5007E6}"/>
              </a:ext>
            </a:extLst>
          </p:cNvPr>
          <p:cNvPicPr>
            <a:picLocks noChangeAspect="1"/>
          </p:cNvPicPr>
          <p:nvPr/>
        </p:nvPicPr>
        <p:blipFill>
          <a:blip r:embed="rId6"/>
          <a:stretch>
            <a:fillRect/>
          </a:stretch>
        </p:blipFill>
        <p:spPr>
          <a:xfrm>
            <a:off x="940833" y="3208652"/>
            <a:ext cx="689218" cy="653278"/>
          </a:xfrm>
          <a:prstGeom prst="rect">
            <a:avLst/>
          </a:prstGeom>
        </p:spPr>
      </p:pic>
      <p:pic>
        <p:nvPicPr>
          <p:cNvPr id="27" name="Picture 26">
            <a:extLst>
              <a:ext uri="{FF2B5EF4-FFF2-40B4-BE49-F238E27FC236}">
                <a16:creationId xmlns:a16="http://schemas.microsoft.com/office/drawing/2014/main" id="{DE3A35A0-7E95-4E40-AD26-17FA8579650F}"/>
              </a:ext>
            </a:extLst>
          </p:cNvPr>
          <p:cNvPicPr>
            <a:picLocks noChangeAspect="1"/>
          </p:cNvPicPr>
          <p:nvPr/>
        </p:nvPicPr>
        <p:blipFill>
          <a:blip r:embed="rId7"/>
          <a:stretch>
            <a:fillRect/>
          </a:stretch>
        </p:blipFill>
        <p:spPr>
          <a:xfrm>
            <a:off x="2060613" y="5002953"/>
            <a:ext cx="8176969" cy="1463167"/>
          </a:xfrm>
          <a:prstGeom prst="rect">
            <a:avLst/>
          </a:prstGeom>
        </p:spPr>
      </p:pic>
    </p:spTree>
    <p:extLst>
      <p:ext uri="{BB962C8B-B14F-4D97-AF65-F5344CB8AC3E}">
        <p14:creationId xmlns:p14="http://schemas.microsoft.com/office/powerpoint/2010/main" val="2917860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8049A9-5E2B-496C-89D9-C21329C2A0D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50901" y="3288913"/>
            <a:ext cx="2201629" cy="2438611"/>
          </a:xfrm>
          <a:prstGeom prst="rect">
            <a:avLst/>
          </a:prstGeom>
        </p:spPr>
      </p:pic>
      <p:sp>
        <p:nvSpPr>
          <p:cNvPr id="6" name="Rectangle 5">
            <a:extLst>
              <a:ext uri="{FF2B5EF4-FFF2-40B4-BE49-F238E27FC236}">
                <a16:creationId xmlns:a16="http://schemas.microsoft.com/office/drawing/2014/main" id="{741D96B1-0BD7-4616-9679-6E5967B589E5}"/>
              </a:ext>
            </a:extLst>
          </p:cNvPr>
          <p:cNvSpPr/>
          <p:nvPr/>
        </p:nvSpPr>
        <p:spPr>
          <a:xfrm>
            <a:off x="5812634" y="372970"/>
            <a:ext cx="5682767" cy="1882951"/>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Thông tin lưu trữ trong máy tính có thể gửi đến các máy tính khác thông qua</a:t>
            </a:r>
            <a:r>
              <a:rPr lang="en-US" sz="2000">
                <a:latin typeface="UTM Avo" panose="02040603050506020204" pitchFamily="18" charset="0"/>
                <a:cs typeface="Times New Roman" panose="02020603050405020304" pitchFamily="18" charset="0"/>
              </a:rPr>
              <a:t>:</a:t>
            </a:r>
          </a:p>
          <a:p>
            <a:pPr algn="just" defTabSz="342900">
              <a:lnSpc>
                <a:spcPct val="150000"/>
              </a:lnSpc>
            </a:pPr>
            <a:r>
              <a:rPr lang="en-US"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sym typeface="Wingdings 2" panose="05020102010507070707" pitchFamily="18" charset="2"/>
              </a:rPr>
              <a:t></a:t>
            </a:r>
            <a:r>
              <a:rPr lang="vi-VN" sz="2000">
                <a:latin typeface="UTM Avo" panose="02040603050506020204" pitchFamily="18" charset="0"/>
                <a:cs typeface="Times New Roman" panose="02020603050405020304" pitchFamily="18" charset="0"/>
              </a:rPr>
              <a:t> Internet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sym typeface="Wingdings 2" panose="05020102010507070707" pitchFamily="18" charset="2"/>
              </a:rPr>
              <a:t> C</a:t>
            </a:r>
            <a:r>
              <a:rPr lang="vi-VN" sz="2000">
                <a:latin typeface="UTM Avo" panose="02040603050506020204" pitchFamily="18" charset="0"/>
                <a:cs typeface="Times New Roman" panose="02020603050405020304" pitchFamily="18" charset="0"/>
              </a:rPr>
              <a:t>ác thiết bị nhớ như</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USB, thẻ nhớ,</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C5B4A509-A025-00D6-04AB-8D8A69F1F89E}"/>
              </a:ext>
            </a:extLst>
          </p:cNvPr>
          <p:cNvGrpSpPr/>
          <p:nvPr/>
        </p:nvGrpSpPr>
        <p:grpSpPr>
          <a:xfrm>
            <a:off x="467547" y="372970"/>
            <a:ext cx="4341459" cy="6112060"/>
            <a:chOff x="467547" y="372970"/>
            <a:chExt cx="4341459" cy="6112060"/>
          </a:xfrm>
        </p:grpSpPr>
        <p:pic>
          <p:nvPicPr>
            <p:cNvPr id="5" name="Picture 4">
              <a:extLst>
                <a:ext uri="{FF2B5EF4-FFF2-40B4-BE49-F238E27FC236}">
                  <a16:creationId xmlns:a16="http://schemas.microsoft.com/office/drawing/2014/main" id="{51382652-6A32-4483-9DE4-7064FA11626E}"/>
                </a:ext>
              </a:extLst>
            </p:cNvPr>
            <p:cNvPicPr>
              <a:picLocks noChangeAspect="1"/>
            </p:cNvPicPr>
            <p:nvPr/>
          </p:nvPicPr>
          <p:blipFill rotWithShape="1">
            <a:blip r:embed="rId3"/>
            <a:srcRect r="61944" b="6647"/>
            <a:stretch/>
          </p:blipFill>
          <p:spPr>
            <a:xfrm>
              <a:off x="467547" y="372970"/>
              <a:ext cx="2787069" cy="3311011"/>
            </a:xfrm>
            <a:prstGeom prst="rect">
              <a:avLst/>
            </a:prstGeom>
          </p:spPr>
        </p:pic>
        <p:pic>
          <p:nvPicPr>
            <p:cNvPr id="8" name="Picture 7">
              <a:extLst>
                <a:ext uri="{FF2B5EF4-FFF2-40B4-BE49-F238E27FC236}">
                  <a16:creationId xmlns:a16="http://schemas.microsoft.com/office/drawing/2014/main" id="{38A940A1-0B58-4157-B77B-AD3827634265}"/>
                </a:ext>
              </a:extLst>
            </p:cNvPr>
            <p:cNvPicPr>
              <a:picLocks noChangeAspect="1"/>
            </p:cNvPicPr>
            <p:nvPr/>
          </p:nvPicPr>
          <p:blipFill rotWithShape="1">
            <a:blip r:embed="rId3"/>
            <a:srcRect l="38930" t="23376" r="27817" b="9590"/>
            <a:stretch/>
          </p:blipFill>
          <p:spPr>
            <a:xfrm>
              <a:off x="467547" y="3762658"/>
              <a:ext cx="2306506" cy="2251809"/>
            </a:xfrm>
            <a:prstGeom prst="rect">
              <a:avLst/>
            </a:prstGeom>
          </p:spPr>
        </p:pic>
        <p:pic>
          <p:nvPicPr>
            <p:cNvPr id="9" name="Picture 8">
              <a:extLst>
                <a:ext uri="{FF2B5EF4-FFF2-40B4-BE49-F238E27FC236}">
                  <a16:creationId xmlns:a16="http://schemas.microsoft.com/office/drawing/2014/main" id="{6EF3F253-9234-4204-81CC-0F41E343CE69}"/>
                </a:ext>
              </a:extLst>
            </p:cNvPr>
            <p:cNvPicPr>
              <a:picLocks noChangeAspect="1"/>
            </p:cNvPicPr>
            <p:nvPr/>
          </p:nvPicPr>
          <p:blipFill rotWithShape="1">
            <a:blip r:embed="rId3"/>
            <a:srcRect l="72353" b="6647"/>
            <a:stretch/>
          </p:blipFill>
          <p:spPr>
            <a:xfrm>
              <a:off x="2783831" y="2583014"/>
              <a:ext cx="2024743" cy="3311011"/>
            </a:xfrm>
            <a:prstGeom prst="rect">
              <a:avLst/>
            </a:prstGeom>
          </p:spPr>
        </p:pic>
        <p:pic>
          <p:nvPicPr>
            <p:cNvPr id="10" name="Picture 9">
              <a:extLst>
                <a:ext uri="{FF2B5EF4-FFF2-40B4-BE49-F238E27FC236}">
                  <a16:creationId xmlns:a16="http://schemas.microsoft.com/office/drawing/2014/main" id="{C9DC2C4F-4741-4CC7-8E83-5EA4C254998C}"/>
                </a:ext>
              </a:extLst>
            </p:cNvPr>
            <p:cNvPicPr>
              <a:picLocks noChangeAspect="1"/>
            </p:cNvPicPr>
            <p:nvPr/>
          </p:nvPicPr>
          <p:blipFill rotWithShape="1">
            <a:blip r:embed="rId3"/>
            <a:srcRect l="24824" t="90367" r="16733" b="-1417"/>
            <a:stretch/>
          </p:blipFill>
          <p:spPr>
            <a:xfrm>
              <a:off x="528895" y="6093144"/>
              <a:ext cx="4280111" cy="391886"/>
            </a:xfrm>
            <a:prstGeom prst="rect">
              <a:avLst/>
            </a:prstGeom>
          </p:spPr>
        </p:pic>
      </p:grpSp>
      <p:sp>
        <p:nvSpPr>
          <p:cNvPr id="11" name="Right Brace 10">
            <a:extLst>
              <a:ext uri="{FF2B5EF4-FFF2-40B4-BE49-F238E27FC236}">
                <a16:creationId xmlns:a16="http://schemas.microsoft.com/office/drawing/2014/main" id="{C2A91E1A-AB83-48BC-9E26-3F8E56D34DE8}"/>
              </a:ext>
            </a:extLst>
          </p:cNvPr>
          <p:cNvSpPr/>
          <p:nvPr/>
        </p:nvSpPr>
        <p:spPr>
          <a:xfrm>
            <a:off x="5001209" y="372970"/>
            <a:ext cx="438538" cy="5831887"/>
          </a:xfrm>
          <a:prstGeom prst="rightBrace">
            <a:avLst>
              <a:gd name="adj1" fmla="val 88954"/>
              <a:gd name="adj2" fmla="val 13378"/>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 name="Picture 12" descr="A picture containing electronics&#10;&#10;Description automatically generated">
            <a:extLst>
              <a:ext uri="{FF2B5EF4-FFF2-40B4-BE49-F238E27FC236}">
                <a16:creationId xmlns:a16="http://schemas.microsoft.com/office/drawing/2014/main" id="{E4E8B2B7-7986-49CE-BD83-E25E3CA0284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8125" b="76500" l="9750" r="87875">
                        <a14:foregroundMark x1="71625" y1="29000" x2="71625" y2="29000"/>
                        <a14:foregroundMark x1="28625" y1="76500" x2="28625" y2="76500"/>
                        <a14:foregroundMark x1="72500" y1="28125" x2="72500" y2="28125"/>
                      </a14:backgroundRemoval>
                    </a14:imgEffect>
                  </a14:imgLayer>
                </a14:imgProps>
              </a:ext>
              <a:ext uri="{28A0092B-C50C-407E-A947-70E740481C1C}">
                <a14:useLocalDpi xmlns:a14="http://schemas.microsoft.com/office/drawing/2010/main" val="0"/>
              </a:ext>
            </a:extLst>
          </a:blip>
          <a:srcRect l="-2310" t="22992" r="2310" b="18504"/>
          <a:stretch/>
        </p:blipFill>
        <p:spPr>
          <a:xfrm>
            <a:off x="8623277" y="3927068"/>
            <a:ext cx="2100070" cy="1228613"/>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94B2D409-DB03-4A9E-90E7-4EE86693420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7889" b="73556" l="10000" r="93000">
                        <a14:foregroundMark x1="19889" y1="37000" x2="19889" y2="37000"/>
                        <a14:foregroundMark x1="20000" y1="35222" x2="26889" y2="33778"/>
                        <a14:foregroundMark x1="26889" y1="33778" x2="35222" y2="36333"/>
                        <a14:foregroundMark x1="35222" y1="36333" x2="25222" y2="33556"/>
                        <a14:foregroundMark x1="25222" y1="33556" x2="31000" y2="38111"/>
                        <a14:foregroundMark x1="31000" y1="38111" x2="32111" y2="36778"/>
                        <a14:foregroundMark x1="14333" y1="44000" x2="16889" y2="36444"/>
                        <a14:foregroundMark x1="16889" y1="36444" x2="14667" y2="28889"/>
                        <a14:foregroundMark x1="14667" y1="28889" x2="23333" y2="23667"/>
                        <a14:foregroundMark x1="23333" y1="23667" x2="40667" y2="22333"/>
                        <a14:foregroundMark x1="40667" y1="22333" x2="46444" y2="27778"/>
                        <a14:foregroundMark x1="46444" y1="27778" x2="49000" y2="34222"/>
                        <a14:foregroundMark x1="49000" y1="34222" x2="49000" y2="35556"/>
                        <a14:foregroundMark x1="23667" y1="29556" x2="35556" y2="29778"/>
                        <a14:foregroundMark x1="35556" y1="29778" x2="43000" y2="35444"/>
                        <a14:foregroundMark x1="43000" y1="35444" x2="45111" y2="38333"/>
                        <a14:foregroundMark x1="47111" y1="47889" x2="55778" y2="42778"/>
                        <a14:foregroundMark x1="55778" y1="42778" x2="71222" y2="46667"/>
                        <a14:foregroundMark x1="71222" y1="46667" x2="72111" y2="53778"/>
                        <a14:foregroundMark x1="72111" y1="53778" x2="65778" y2="57333"/>
                        <a14:foregroundMark x1="65778" y1="57333" x2="55556" y2="54111"/>
                        <a14:foregroundMark x1="55556" y1="54111" x2="58667" y2="45778"/>
                        <a14:foregroundMark x1="58667" y1="45778" x2="59111" y2="45889"/>
                        <a14:foregroundMark x1="87111" y1="51111" x2="87111" y2="51111"/>
                        <a14:foregroundMark x1="93333" y1="60444" x2="93333" y2="60444"/>
                        <a14:foregroundMark x1="79444" y1="72556" x2="79444" y2="72556"/>
                        <a14:foregroundMark x1="16444" y1="72111" x2="35889" y2="69111"/>
                        <a14:foregroundMark x1="35889" y1="69111" x2="50333" y2="73222"/>
                        <a14:foregroundMark x1="20000" y1="23000" x2="26556" y2="19000"/>
                        <a14:foregroundMark x1="26556" y1="19000" x2="33667" y2="17556"/>
                        <a14:foregroundMark x1="33667" y1="17556" x2="40667" y2="17889"/>
                        <a14:foregroundMark x1="40667" y1="17889" x2="40667" y2="18111"/>
                        <a14:foregroundMark x1="18778" y1="32333" x2="18778" y2="32333"/>
                        <a14:foregroundMark x1="18000" y1="30778" x2="18556" y2="34556"/>
                        <a14:foregroundMark x1="34333" y1="32111" x2="34667" y2="33778"/>
                        <a14:foregroundMark x1="79111" y1="73556" x2="79111" y2="73556"/>
                        <a14:foregroundMark x1="39222" y1="44444" x2="39222" y2="44444"/>
                        <a14:foregroundMark x1="46556" y1="32111" x2="46556" y2="32111"/>
                        <a14:foregroundMark x1="13778" y1="48556" x2="13778" y2="48556"/>
                        <a14:foregroundMark x1="13889" y1="52111" x2="13889" y2="52111"/>
                        <a14:foregroundMark x1="13889" y1="23222" x2="13889" y2="23222"/>
                        <a14:foregroundMark x1="13778" y1="20444" x2="13778" y2="20444"/>
                        <a14:foregroundMark x1="13778" y1="18000" x2="13778" y2="18000"/>
                        <a14:backgroundMark x1="84889" y1="62333" x2="84889" y2="62333"/>
                      </a14:backgroundRemoval>
                    </a14:imgEffect>
                  </a14:imgLayer>
                </a14:imgProps>
              </a:ext>
              <a:ext uri="{28A0092B-C50C-407E-A947-70E740481C1C}">
                <a14:useLocalDpi xmlns:a14="http://schemas.microsoft.com/office/drawing/2010/main" val="0"/>
              </a:ext>
            </a:extLst>
          </a:blip>
          <a:srcRect t="15102" b="22585"/>
          <a:stretch/>
        </p:blipFill>
        <p:spPr>
          <a:xfrm>
            <a:off x="8399528" y="2477188"/>
            <a:ext cx="1971682" cy="1228613"/>
          </a:xfrm>
          <a:prstGeom prst="rect">
            <a:avLst/>
          </a:prstGeom>
        </p:spPr>
      </p:pic>
      <p:pic>
        <p:nvPicPr>
          <p:cNvPr id="17" name="Picture 16" descr="A picture containing text, electronics&#10;&#10;Description automatically generated">
            <a:extLst>
              <a:ext uri="{FF2B5EF4-FFF2-40B4-BE49-F238E27FC236}">
                <a16:creationId xmlns:a16="http://schemas.microsoft.com/office/drawing/2014/main" id="{B64BB7D7-F61D-4795-82A2-E67BE49C72FC}"/>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5100" b="96000" l="10000" r="90000">
                        <a14:foregroundMark x1="19400" y1="11900" x2="19400" y2="11900"/>
                        <a14:foregroundMark x1="28700" y1="6100" x2="28700" y2="6100"/>
                        <a14:foregroundMark x1="52700" y1="28000" x2="38300" y2="15400"/>
                        <a14:foregroundMark x1="38300" y1="15400" x2="22400" y2="27000"/>
                        <a14:foregroundMark x1="22400" y1="27000" x2="30900" y2="43900"/>
                        <a14:foregroundMark x1="30900" y1="43900" x2="48400" y2="35700"/>
                        <a14:foregroundMark x1="48400" y1="35700" x2="53100" y2="29000"/>
                        <a14:foregroundMark x1="73200" y1="40200" x2="32200" y2="23700"/>
                        <a14:foregroundMark x1="32200" y1="23700" x2="30900" y2="22200"/>
                        <a14:foregroundMark x1="46700" y1="26200" x2="49200" y2="27600"/>
                        <a14:foregroundMark x1="59600" y1="40500" x2="61300" y2="41600"/>
                        <a14:foregroundMark x1="27700" y1="38000" x2="33400" y2="34800"/>
                        <a14:foregroundMark x1="42000" y1="11900" x2="42000" y2="11900"/>
                        <a14:foregroundMark x1="47700" y1="8300" x2="47700" y2="8300"/>
                        <a14:foregroundMark x1="28700" y1="10800" x2="69200" y2="5100"/>
                        <a14:foregroundMark x1="83900" y1="24000" x2="52900" y2="18600"/>
                        <a14:foregroundMark x1="52900" y1="18600" x2="31800" y2="21300"/>
                        <a14:foregroundMark x1="31800" y1="21300" x2="19200" y2="37400"/>
                        <a14:foregroundMark x1="19200" y1="37400" x2="21500" y2="76400"/>
                        <a14:foregroundMark x1="21500" y1="76400" x2="32300" y2="92000"/>
                        <a14:foregroundMark x1="32300" y1="92000" x2="70400" y2="80800"/>
                        <a14:foregroundMark x1="70400" y1="80800" x2="84000" y2="38600"/>
                        <a14:foregroundMark x1="84000" y1="38600" x2="83200" y2="25100"/>
                        <a14:foregroundMark x1="57400" y1="41600" x2="68500" y2="51600"/>
                        <a14:foregroundMark x1="73500" y1="42300" x2="51200" y2="38600"/>
                        <a14:foregroundMark x1="51200" y1="38600" x2="69600" y2="39400"/>
                        <a14:foregroundMark x1="25200" y1="45500" x2="25200" y2="45500"/>
                        <a14:foregroundMark x1="49200" y1="82100" x2="49200" y2="82100"/>
                        <a14:foregroundMark x1="31300" y1="83100" x2="53300" y2="80000"/>
                        <a14:foregroundMark x1="53300" y1="80000" x2="67800" y2="84900"/>
                        <a14:foregroundMark x1="37700" y1="84200" x2="40600" y2="86000"/>
                        <a14:foregroundMark x1="81400" y1="92400" x2="81400" y2="92400"/>
                        <a14:foregroundMark x1="81400" y1="93900" x2="81400" y2="93900"/>
                        <a14:foregroundMark x1="66700" y1="96000" x2="66700" y2="96000"/>
                        <a14:foregroundMark x1="17600" y1="33300" x2="17600" y2="33300"/>
                        <a14:foregroundMark x1="17600" y1="31900" x2="17600" y2="31900"/>
                        <a14:foregroundMark x1="16600" y1="31600" x2="16600" y2="31600"/>
                        <a14:foregroundMark x1="16900" y1="29400" x2="16900" y2="29400"/>
                        <a14:foregroundMark x1="36600" y1="32600" x2="24400" y2="48400"/>
                        <a14:foregroundMark x1="24400" y1="48400" x2="24100" y2="49500"/>
                        <a14:foregroundMark x1="48100" y1="86000" x2="48100" y2="86000"/>
                      </a14:backgroundRemoval>
                    </a14:imgEffect>
                  </a14:imgLayer>
                </a14:imgProps>
              </a:ext>
              <a:ext uri="{28A0092B-C50C-407E-A947-70E740481C1C}">
                <a14:useLocalDpi xmlns:a14="http://schemas.microsoft.com/office/drawing/2010/main" val="0"/>
              </a:ext>
            </a:extLst>
          </a:blip>
          <a:stretch>
            <a:fillRect/>
          </a:stretch>
        </p:blipFill>
        <p:spPr>
          <a:xfrm>
            <a:off x="10083411" y="4877097"/>
            <a:ext cx="1411990" cy="1411990"/>
          </a:xfrm>
          <a:prstGeom prst="rect">
            <a:avLst/>
          </a:prstGeom>
        </p:spPr>
      </p:pic>
      <p:grpSp>
        <p:nvGrpSpPr>
          <p:cNvPr id="12" name="Group 11">
            <a:extLst>
              <a:ext uri="{FF2B5EF4-FFF2-40B4-BE49-F238E27FC236}">
                <a16:creationId xmlns:a16="http://schemas.microsoft.com/office/drawing/2014/main" id="{B15C7F55-5BE3-AD5A-CEAD-1F6D609D7084}"/>
              </a:ext>
            </a:extLst>
          </p:cNvPr>
          <p:cNvGrpSpPr/>
          <p:nvPr/>
        </p:nvGrpSpPr>
        <p:grpSpPr>
          <a:xfrm>
            <a:off x="569427" y="1438175"/>
            <a:ext cx="10962947" cy="2078026"/>
            <a:chOff x="689174" y="4551433"/>
            <a:chExt cx="10962947" cy="2078026"/>
          </a:xfrm>
        </p:grpSpPr>
        <p:grpSp>
          <p:nvGrpSpPr>
            <p:cNvPr id="14" name="Group 13">
              <a:extLst>
                <a:ext uri="{FF2B5EF4-FFF2-40B4-BE49-F238E27FC236}">
                  <a16:creationId xmlns:a16="http://schemas.microsoft.com/office/drawing/2014/main" id="{90132EBE-6A93-C4D6-884B-6C2072C138A8}"/>
                </a:ext>
              </a:extLst>
            </p:cNvPr>
            <p:cNvGrpSpPr/>
            <p:nvPr/>
          </p:nvGrpSpPr>
          <p:grpSpPr>
            <a:xfrm>
              <a:off x="689174" y="4551433"/>
              <a:ext cx="10962947" cy="2078026"/>
              <a:chOff x="447965" y="900100"/>
              <a:chExt cx="10962947" cy="1701149"/>
            </a:xfrm>
          </p:grpSpPr>
          <p:sp>
            <p:nvSpPr>
              <p:cNvPr id="18" name="Rectangle 17">
                <a:extLst>
                  <a:ext uri="{FF2B5EF4-FFF2-40B4-BE49-F238E27FC236}">
                    <a16:creationId xmlns:a16="http://schemas.microsoft.com/office/drawing/2014/main" id="{ADB8789D-53D0-3DB5-3811-4DB560578BF2}"/>
                  </a:ext>
                </a:extLst>
              </p:cNvPr>
              <p:cNvSpPr/>
              <p:nvPr/>
            </p:nvSpPr>
            <p:spPr>
              <a:xfrm>
                <a:off x="3379791" y="1086631"/>
                <a:ext cx="7173355" cy="642676"/>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Thông tin được lưu trữ, trao đổi nhờ máy tính</a:t>
                </a:r>
              </a:p>
            </p:txBody>
          </p:sp>
          <p:sp>
            <p:nvSpPr>
              <p:cNvPr id="19" name="Rectangle: Rounded Corners 18">
                <a:extLst>
                  <a:ext uri="{FF2B5EF4-FFF2-40B4-BE49-F238E27FC236}">
                    <a16:creationId xmlns:a16="http://schemas.microsoft.com/office/drawing/2014/main" id="{BD12D47D-401E-0E57-84A1-945B8FD42B11}"/>
                  </a:ext>
                </a:extLst>
              </p:cNvPr>
              <p:cNvSpPr/>
              <p:nvPr/>
            </p:nvSpPr>
            <p:spPr>
              <a:xfrm>
                <a:off x="447965" y="1086631"/>
                <a:ext cx="10962947" cy="1514618"/>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DD7D428-140F-3239-9978-9D4906DA7DFB}"/>
                  </a:ext>
                </a:extLst>
              </p:cNvPr>
              <p:cNvSpPr/>
              <p:nvPr/>
            </p:nvSpPr>
            <p:spPr>
              <a:xfrm>
                <a:off x="848919" y="1836503"/>
                <a:ext cx="10161037" cy="493149"/>
              </a:xfrm>
              <a:prstGeom prst="rect">
                <a:avLst/>
              </a:prstGeom>
            </p:spPr>
            <p:txBody>
              <a:bodyPr wrap="square">
                <a:spAutoFit/>
              </a:bodyPr>
              <a:lstStyle/>
              <a:p>
                <a:pPr defTabSz="342900">
                  <a:lnSpc>
                    <a:spcPct val="150000"/>
                  </a:lnSpc>
                </a:pPr>
                <a:endParaRPr lang="vi-VN" sz="2000">
                  <a:latin typeface="UTM Avo" panose="020406030505060202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0EBF4F40-A02C-ACA0-230F-3EAD2E4D6B16}"/>
                  </a:ext>
                </a:extLst>
              </p:cNvPr>
              <p:cNvGrpSpPr/>
              <p:nvPr/>
            </p:nvGrpSpPr>
            <p:grpSpPr>
              <a:xfrm>
                <a:off x="522612" y="900100"/>
                <a:ext cx="2898648" cy="880803"/>
                <a:chOff x="522612" y="900100"/>
                <a:chExt cx="2898648" cy="880803"/>
              </a:xfrm>
            </p:grpSpPr>
            <p:grpSp>
              <p:nvGrpSpPr>
                <p:cNvPr id="22" name="Group 21">
                  <a:extLst>
                    <a:ext uri="{FF2B5EF4-FFF2-40B4-BE49-F238E27FC236}">
                      <a16:creationId xmlns:a16="http://schemas.microsoft.com/office/drawing/2014/main" id="{E05CE13D-1927-5810-CA44-AD05AEDBC179}"/>
                    </a:ext>
                  </a:extLst>
                </p:cNvPr>
                <p:cNvGrpSpPr/>
                <p:nvPr/>
              </p:nvGrpSpPr>
              <p:grpSpPr>
                <a:xfrm>
                  <a:off x="522612" y="1095583"/>
                  <a:ext cx="2372989" cy="661656"/>
                  <a:chOff x="5906375" y="1404722"/>
                  <a:chExt cx="2372989" cy="661656"/>
                </a:xfrm>
              </p:grpSpPr>
              <p:sp>
                <p:nvSpPr>
                  <p:cNvPr id="27" name="Rectangle: Top Corners Rounded 26">
                    <a:extLst>
                      <a:ext uri="{FF2B5EF4-FFF2-40B4-BE49-F238E27FC236}">
                        <a16:creationId xmlns:a16="http://schemas.microsoft.com/office/drawing/2014/main" id="{837E5C63-F794-0F3E-25F7-9B1814C0C575}"/>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8" name="Rectangle 27">
                    <a:extLst>
                      <a:ext uri="{FF2B5EF4-FFF2-40B4-BE49-F238E27FC236}">
                        <a16:creationId xmlns:a16="http://schemas.microsoft.com/office/drawing/2014/main" id="{3EBA26ED-F15A-EAF6-522E-40B75BAFF8BD}"/>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8D144805-9B22-DF42-46B7-D9187497BDC1}"/>
                    </a:ext>
                  </a:extLst>
                </p:cNvPr>
                <p:cNvGrpSpPr/>
                <p:nvPr/>
              </p:nvGrpSpPr>
              <p:grpSpPr>
                <a:xfrm rot="20419193">
                  <a:off x="2468306" y="900100"/>
                  <a:ext cx="952954" cy="880803"/>
                  <a:chOff x="8974078" y="279854"/>
                  <a:chExt cx="3397172" cy="3224225"/>
                </a:xfrm>
              </p:grpSpPr>
              <p:pic>
                <p:nvPicPr>
                  <p:cNvPr id="25" name="Picture 5">
                    <a:extLst>
                      <a:ext uri="{FF2B5EF4-FFF2-40B4-BE49-F238E27FC236}">
                        <a16:creationId xmlns:a16="http://schemas.microsoft.com/office/drawing/2014/main" id="{20296622-1802-9393-7037-8845F77DE88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974078" y="279854"/>
                    <a:ext cx="3397172" cy="3224225"/>
                  </a:xfrm>
                  <a:prstGeom prst="rect">
                    <a:avLst/>
                  </a:prstGeom>
                </p:spPr>
              </p:pic>
              <p:pic>
                <p:nvPicPr>
                  <p:cNvPr id="26" name="Picture 6">
                    <a:extLst>
                      <a:ext uri="{FF2B5EF4-FFF2-40B4-BE49-F238E27FC236}">
                        <a16:creationId xmlns:a16="http://schemas.microsoft.com/office/drawing/2014/main" id="{4AD96233-8D09-9A27-70D3-8CC2D3FB465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248976" y="520088"/>
                    <a:ext cx="2916627" cy="2768144"/>
                  </a:xfrm>
                  <a:prstGeom prst="rect">
                    <a:avLst/>
                  </a:prstGeom>
                </p:spPr>
              </p:pic>
            </p:grpSp>
            <p:sp>
              <p:nvSpPr>
                <p:cNvPr id="24" name="Rectangle 23">
                  <a:extLst>
                    <a:ext uri="{FF2B5EF4-FFF2-40B4-BE49-F238E27FC236}">
                      <a16:creationId xmlns:a16="http://schemas.microsoft.com/office/drawing/2014/main" id="{2604F2A8-995B-1A83-9669-15095424F0C8}"/>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sp>
          <p:nvSpPr>
            <p:cNvPr id="16" name="TextBox 15">
              <a:extLst>
                <a:ext uri="{FF2B5EF4-FFF2-40B4-BE49-F238E27FC236}">
                  <a16:creationId xmlns:a16="http://schemas.microsoft.com/office/drawing/2014/main" id="{F75E2CC2-E34D-A0EB-89D8-B511663788EE}"/>
                </a:ext>
              </a:extLst>
            </p:cNvPr>
            <p:cNvSpPr txBox="1"/>
            <p:nvPr/>
          </p:nvSpPr>
          <p:spPr>
            <a:xfrm>
              <a:off x="1090128" y="5442816"/>
              <a:ext cx="10540444" cy="1121846"/>
            </a:xfrm>
            <a:prstGeom prst="rect">
              <a:avLst/>
            </a:prstGeom>
            <a:noFill/>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2. </a:t>
              </a:r>
              <a:r>
                <a:rPr lang="vi-VN" sz="2400" b="1">
                  <a:latin typeface="UTM Avo" panose="02040603050506020204" pitchFamily="18" charset="0"/>
                  <a:cs typeface="Times New Roman" panose="02020603050405020304" pitchFamily="18" charset="0"/>
                </a:rPr>
                <a:t>Theo em, những thông tin lưu trữ trong máy tính có thể gửi cho</a:t>
              </a:r>
              <a:r>
                <a:rPr lang="en-US" sz="2400" b="1">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người khác được không? Nếu có thì gửi bằng cách nào?</a:t>
              </a:r>
            </a:p>
          </p:txBody>
        </p:sp>
      </p:grpSp>
    </p:spTree>
    <p:extLst>
      <p:ext uri="{BB962C8B-B14F-4D97-AF65-F5344CB8AC3E}">
        <p14:creationId xmlns:p14="http://schemas.microsoft.com/office/powerpoint/2010/main" val="396317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xit" presetSubtype="21" fill="hold" nodeType="clickEffect">
                                  <p:stCondLst>
                                    <p:cond delay="0"/>
                                  </p:stCondLst>
                                  <p:childTnLst>
                                    <p:animEffect transition="out" filter="barn(inVertical)">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50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fade">
                                      <p:cBhvr>
                                        <p:cTn id="36" dur="1000"/>
                                        <p:tgtEl>
                                          <p:spTgt spid="6">
                                            <p:txEl>
                                              <p:pRg st="1" end="1"/>
                                            </p:txEl>
                                          </p:spTgt>
                                        </p:tgtEl>
                                      </p:cBhvr>
                                    </p:animEffect>
                                    <p:anim calcmode="lin" valueType="num">
                                      <p:cBhvr>
                                        <p:cTn id="3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fade">
                                      <p:cBhvr>
                                        <p:cTn id="47" dur="1000"/>
                                        <p:tgtEl>
                                          <p:spTgt spid="6">
                                            <p:txEl>
                                              <p:pRg st="2" end="2"/>
                                            </p:txEl>
                                          </p:spTgt>
                                        </p:tgtEl>
                                      </p:cBhvr>
                                    </p:animEffect>
                                    <p:anim calcmode="lin" valueType="num">
                                      <p:cBhvr>
                                        <p:cTn id="4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0" presetClass="entr" presetSubtype="0"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par>
                          <p:cTn id="54" fill="hold">
                            <p:stCondLst>
                              <p:cond delay="1500"/>
                            </p:stCondLst>
                            <p:childTnLst>
                              <p:par>
                                <p:cTn id="55" presetID="10" presetClass="entr" presetSubtype="0" fill="hold"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par>
                          <p:cTn id="58" fill="hold">
                            <p:stCondLst>
                              <p:cond delay="2000"/>
                            </p:stCondLst>
                            <p:childTnLst>
                              <p:par>
                                <p:cTn id="59" presetID="10" presetClass="entr" presetSubtype="0" fill="hold"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4E9F60-269C-4ADA-96F6-89C88B2CCBDD}"/>
              </a:ext>
            </a:extLst>
          </p:cNvPr>
          <p:cNvGrpSpPr/>
          <p:nvPr/>
        </p:nvGrpSpPr>
        <p:grpSpPr>
          <a:xfrm>
            <a:off x="635943" y="352220"/>
            <a:ext cx="10825447" cy="2263092"/>
            <a:chOff x="-41026" y="468808"/>
            <a:chExt cx="10825447" cy="2263092"/>
          </a:xfrm>
        </p:grpSpPr>
        <p:grpSp>
          <p:nvGrpSpPr>
            <p:cNvPr id="3" name="Group 2">
              <a:extLst>
                <a:ext uri="{FF2B5EF4-FFF2-40B4-BE49-F238E27FC236}">
                  <a16:creationId xmlns:a16="http://schemas.microsoft.com/office/drawing/2014/main" id="{94CB9A20-E68D-4932-88B1-62526EAC880E}"/>
                </a:ext>
              </a:extLst>
            </p:cNvPr>
            <p:cNvGrpSpPr/>
            <p:nvPr/>
          </p:nvGrpSpPr>
          <p:grpSpPr>
            <a:xfrm>
              <a:off x="-41026" y="468808"/>
              <a:ext cx="10825447" cy="2263092"/>
              <a:chOff x="-41026" y="468808"/>
              <a:chExt cx="10825447" cy="2263092"/>
            </a:xfrm>
          </p:grpSpPr>
          <p:grpSp>
            <p:nvGrpSpPr>
              <p:cNvPr id="5" name="Group 4">
                <a:extLst>
                  <a:ext uri="{FF2B5EF4-FFF2-40B4-BE49-F238E27FC236}">
                    <a16:creationId xmlns:a16="http://schemas.microsoft.com/office/drawing/2014/main" id="{34B6CED0-895A-4EEF-9F68-4E8C61F0EEAF}"/>
                  </a:ext>
                </a:extLst>
              </p:cNvPr>
              <p:cNvGrpSpPr/>
              <p:nvPr/>
            </p:nvGrpSpPr>
            <p:grpSpPr>
              <a:xfrm>
                <a:off x="552794" y="917810"/>
                <a:ext cx="10231627" cy="1814090"/>
                <a:chOff x="1338206" y="943284"/>
                <a:chExt cx="9204816" cy="2676283"/>
              </a:xfrm>
            </p:grpSpPr>
            <p:sp>
              <p:nvSpPr>
                <p:cNvPr id="7" name="Rectangle: Rounded Corners 6">
                  <a:extLst>
                    <a:ext uri="{FF2B5EF4-FFF2-40B4-BE49-F238E27FC236}">
                      <a16:creationId xmlns:a16="http://schemas.microsoft.com/office/drawing/2014/main" id="{A9F75992-19B2-4857-B50E-89EB156A33F2}"/>
                    </a:ext>
                  </a:extLst>
                </p:cNvPr>
                <p:cNvSpPr/>
                <p:nvPr/>
              </p:nvSpPr>
              <p:spPr>
                <a:xfrm>
                  <a:off x="1424710" y="1063553"/>
                  <a:ext cx="9118312" cy="2556014"/>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B546776-AA7F-4EB1-ADF4-052736A3599C}"/>
                    </a:ext>
                  </a:extLst>
                </p:cNvPr>
                <p:cNvSpPr/>
                <p:nvPr/>
              </p:nvSpPr>
              <p:spPr>
                <a:xfrm>
                  <a:off x="1338206" y="943284"/>
                  <a:ext cx="9118318" cy="2556013"/>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D6D129C6-D5F2-43AF-9B9F-797B5A3F0DD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026" y="468808"/>
                <a:ext cx="1092974" cy="967824"/>
              </a:xfrm>
              <a:prstGeom prst="rect">
                <a:avLst/>
              </a:prstGeom>
            </p:spPr>
          </p:pic>
        </p:grpSp>
        <p:sp>
          <p:nvSpPr>
            <p:cNvPr id="4" name="Rectangle 3">
              <a:extLst>
                <a:ext uri="{FF2B5EF4-FFF2-40B4-BE49-F238E27FC236}">
                  <a16:creationId xmlns:a16="http://schemas.microsoft.com/office/drawing/2014/main" id="{BB79ABBE-D635-4740-85D9-3AF519933D48}"/>
                </a:ext>
              </a:extLst>
            </p:cNvPr>
            <p:cNvSpPr/>
            <p:nvPr/>
          </p:nvSpPr>
          <p:spPr>
            <a:xfrm>
              <a:off x="810305" y="1036037"/>
              <a:ext cx="9620457" cy="1487202"/>
            </a:xfrm>
            <a:prstGeom prst="rect">
              <a:avLst/>
            </a:prstGeom>
          </p:spPr>
          <p:txBody>
            <a:bodyPr wrap="square">
              <a:spAutoFit/>
            </a:bodyPr>
            <a:lstStyle/>
            <a:p>
              <a:pPr algn="ctr" defTabSz="342900">
                <a:lnSpc>
                  <a:spcPct val="135000"/>
                </a:lnSpc>
                <a:spcBef>
                  <a:spcPts val="600"/>
                </a:spcBef>
              </a:pPr>
              <a:r>
                <a:rPr lang="vi-VN" sz="2200" b="1">
                  <a:solidFill>
                    <a:srgbClr val="F03C69"/>
                  </a:solidFill>
                  <a:latin typeface="UTM Avo" panose="02040603050506020204" pitchFamily="18" charset="0"/>
                  <a:cs typeface="Times New Roman" panose="02020603050405020304" pitchFamily="18" charset="0"/>
                </a:rPr>
                <a:t> Thông tin của em và gia đình có thể được lưu trữ trong máy tính.</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35000"/>
                </a:lnSpc>
                <a:spcBef>
                  <a:spcPts val="600"/>
                </a:spcBef>
              </a:pPr>
              <a:r>
                <a:rPr lang="vi-VN" sz="2200" b="1">
                  <a:solidFill>
                    <a:srgbClr val="F03C69"/>
                  </a:solidFill>
                  <a:latin typeface="UTM Avo" panose="02040603050506020204" pitchFamily="18" charset="0"/>
                  <a:cs typeface="Times New Roman" panose="02020603050405020304" pitchFamily="18" charset="0"/>
                </a:rPr>
                <a:t>Thông tin trong máy tính có thể được trao đổi nhờ thiết bị nhớ</a:t>
              </a:r>
            </a:p>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hoặc qua Internet.</a:t>
              </a:r>
            </a:p>
          </p:txBody>
        </p:sp>
      </p:grpSp>
      <p:pic>
        <p:nvPicPr>
          <p:cNvPr id="10" name="Picture 9" descr="A picture containing toy, doll, vector graphics&#10;&#10;Description automatically generated">
            <a:extLst>
              <a:ext uri="{FF2B5EF4-FFF2-40B4-BE49-F238E27FC236}">
                <a16:creationId xmlns:a16="http://schemas.microsoft.com/office/drawing/2014/main" id="{58FD0752-1547-45A2-A7C5-9EC02C751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6430" y="2827947"/>
            <a:ext cx="5119139" cy="3639005"/>
          </a:xfrm>
          <a:prstGeom prst="rect">
            <a:avLst/>
          </a:prstGeom>
        </p:spPr>
      </p:pic>
    </p:spTree>
    <p:extLst>
      <p:ext uri="{BB962C8B-B14F-4D97-AF65-F5344CB8AC3E}">
        <p14:creationId xmlns:p14="http://schemas.microsoft.com/office/powerpoint/2010/main" val="716207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72926A8-49B0-4072-9DA3-90E4CCAF1A38}"/>
              </a:ext>
            </a:extLst>
          </p:cNvPr>
          <p:cNvSpPr/>
          <p:nvPr/>
        </p:nvSpPr>
        <p:spPr>
          <a:xfrm>
            <a:off x="753438" y="2802138"/>
            <a:ext cx="1418261" cy="522953"/>
          </a:xfrm>
          <a:prstGeom prst="rect">
            <a:avLst/>
          </a:prstGeom>
          <a:solidFill>
            <a:schemeClr val="accent3">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8C2EB13-AE6D-41A0-AD76-98CA2984E303}"/>
              </a:ext>
            </a:extLst>
          </p:cNvPr>
          <p:cNvSpPr/>
          <p:nvPr/>
        </p:nvSpPr>
        <p:spPr>
          <a:xfrm>
            <a:off x="753438" y="3322827"/>
            <a:ext cx="1418261" cy="522953"/>
          </a:xfrm>
          <a:prstGeom prst="rect">
            <a:avLst/>
          </a:prstGeom>
          <a:solidFill>
            <a:schemeClr val="accent3">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E2EF8A5-E763-436C-9EFC-B65CB56BFAB1}"/>
              </a:ext>
            </a:extLst>
          </p:cNvPr>
          <p:cNvSpPr/>
          <p:nvPr/>
        </p:nvSpPr>
        <p:spPr>
          <a:xfrm>
            <a:off x="753438" y="2280316"/>
            <a:ext cx="1418261" cy="522953"/>
          </a:xfrm>
          <a:prstGeom prst="rect">
            <a:avLst/>
          </a:prstGeom>
          <a:solidFill>
            <a:schemeClr val="accent6">
              <a:lumMod val="60000"/>
              <a:lumOff val="40000"/>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3E96FC-670B-4A1B-BCDA-04A327F659F8}"/>
              </a:ext>
            </a:extLst>
          </p:cNvPr>
          <p:cNvSpPr/>
          <p:nvPr/>
        </p:nvSpPr>
        <p:spPr>
          <a:xfrm>
            <a:off x="753439" y="2268915"/>
            <a:ext cx="983065" cy="533223"/>
          </a:xfrm>
          <a:prstGeom prst="rect">
            <a:avLst/>
          </a:prstGeom>
          <a:noFill/>
        </p:spPr>
        <p:txBody>
          <a:bodyPr wrap="square">
            <a:spAutoFit/>
          </a:bodyPr>
          <a:lstStyle/>
          <a:p>
            <a:pPr algn="ctr" defTabSz="342900">
              <a:lnSpc>
                <a:spcPct val="150000"/>
              </a:lnSpc>
            </a:pPr>
            <a:r>
              <a:rPr lang="en-US" sz="2200" b="1">
                <a:latin typeface="UTM Avo" panose="02040603050506020204" pitchFamily="18" charset="0"/>
                <a:cs typeface="Times New Roman" panose="02020603050405020304" pitchFamily="18" charset="0"/>
              </a:rPr>
              <a:t>S</a:t>
            </a:r>
            <a:r>
              <a:rPr lang="vi-VN" sz="2200" b="1">
                <a:latin typeface="UTM Avo" panose="02040603050506020204" pitchFamily="18" charset="0"/>
                <a:cs typeface="Times New Roman" panose="02020603050405020304" pitchFamily="18" charset="0"/>
              </a:rPr>
              <a:t>ai</a:t>
            </a:r>
            <a:endParaRPr lang="vi-VN" sz="2200">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CCD40620-F2D6-4116-8D45-C6C2760178F2}"/>
              </a:ext>
            </a:extLst>
          </p:cNvPr>
          <p:cNvSpPr/>
          <p:nvPr/>
        </p:nvSpPr>
        <p:spPr>
          <a:xfrm>
            <a:off x="753440" y="2791868"/>
            <a:ext cx="983065" cy="533223"/>
          </a:xfrm>
          <a:prstGeom prst="rect">
            <a:avLst/>
          </a:prstGeom>
          <a:noFill/>
        </p:spPr>
        <p:txBody>
          <a:bodyPr wrap="square">
            <a:spAutoFit/>
          </a:bodyPr>
          <a:lstStyle/>
          <a:p>
            <a:pPr algn="ctr" defTabSz="342900">
              <a:lnSpc>
                <a:spcPct val="150000"/>
              </a:lnSpc>
            </a:pPr>
            <a:r>
              <a:rPr lang="vi-VN" sz="2200" b="1">
                <a:latin typeface="UTM Avo" panose="02040603050506020204" pitchFamily="18" charset="0"/>
                <a:cs typeface="Times New Roman" panose="02020603050405020304" pitchFamily="18" charset="0"/>
              </a:rPr>
              <a:t>Đún</a:t>
            </a:r>
            <a:r>
              <a:rPr lang="en-US" sz="2200" b="1">
                <a:latin typeface="UTM Avo" panose="02040603050506020204" pitchFamily="18" charset="0"/>
                <a:cs typeface="Times New Roman" panose="02020603050405020304" pitchFamily="18" charset="0"/>
              </a:rPr>
              <a:t>g</a:t>
            </a:r>
            <a:endParaRPr lang="vi-VN" sz="22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A4ABA0E9-C768-4AB4-8A54-9F53BBBB660D}"/>
              </a:ext>
            </a:extLst>
          </p:cNvPr>
          <p:cNvSpPr/>
          <p:nvPr/>
        </p:nvSpPr>
        <p:spPr>
          <a:xfrm>
            <a:off x="753439" y="3284372"/>
            <a:ext cx="983065" cy="533223"/>
          </a:xfrm>
          <a:prstGeom prst="rect">
            <a:avLst/>
          </a:prstGeom>
          <a:noFill/>
        </p:spPr>
        <p:txBody>
          <a:bodyPr wrap="square">
            <a:spAutoFit/>
          </a:bodyPr>
          <a:lstStyle/>
          <a:p>
            <a:pPr algn="ctr" defTabSz="342900">
              <a:lnSpc>
                <a:spcPct val="150000"/>
              </a:lnSpc>
            </a:pPr>
            <a:r>
              <a:rPr lang="vi-VN" sz="2200" b="1">
                <a:latin typeface="UTM Avo" panose="02040603050506020204" pitchFamily="18" charset="0"/>
                <a:cs typeface="Times New Roman" panose="02020603050405020304" pitchFamily="18" charset="0"/>
              </a:rPr>
              <a:t>Đún</a:t>
            </a:r>
            <a:r>
              <a:rPr lang="en-US" sz="2200" b="1">
                <a:latin typeface="UTM Avo" panose="02040603050506020204" pitchFamily="18" charset="0"/>
                <a:cs typeface="Times New Roman" panose="02020603050405020304" pitchFamily="18" charset="0"/>
              </a:rPr>
              <a:t>g</a:t>
            </a:r>
            <a:endParaRPr lang="vi-VN" sz="22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CFEF8A27-D2BA-443A-A117-B1E8C9BB4C75}"/>
              </a:ext>
            </a:extLst>
          </p:cNvPr>
          <p:cNvSpPr/>
          <p:nvPr/>
        </p:nvSpPr>
        <p:spPr>
          <a:xfrm>
            <a:off x="753439" y="1253458"/>
            <a:ext cx="1418261" cy="522953"/>
          </a:xfrm>
          <a:prstGeom prst="rect">
            <a:avLst/>
          </a:prstGeom>
          <a:solidFill>
            <a:schemeClr val="accent3">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CD73ACA-4EC0-4754-AE21-5EC65AC70F1E}"/>
              </a:ext>
            </a:extLst>
          </p:cNvPr>
          <p:cNvPicPr>
            <a:picLocks noChangeAspect="1"/>
          </p:cNvPicPr>
          <p:nvPr/>
        </p:nvPicPr>
        <p:blipFill>
          <a:blip r:embed="rId2"/>
          <a:stretch>
            <a:fillRect/>
          </a:stretch>
        </p:blipFill>
        <p:spPr>
          <a:xfrm>
            <a:off x="410540" y="265192"/>
            <a:ext cx="983065" cy="967824"/>
          </a:xfrm>
          <a:prstGeom prst="rect">
            <a:avLst/>
          </a:prstGeom>
        </p:spPr>
      </p:pic>
      <p:sp>
        <p:nvSpPr>
          <p:cNvPr id="17" name="Rectangle 16">
            <a:extLst>
              <a:ext uri="{FF2B5EF4-FFF2-40B4-BE49-F238E27FC236}">
                <a16:creationId xmlns:a16="http://schemas.microsoft.com/office/drawing/2014/main" id="{46260B19-F6A4-4A28-8CF8-E2B16AFC6503}"/>
              </a:ext>
            </a:extLst>
          </p:cNvPr>
          <p:cNvSpPr/>
          <p:nvPr/>
        </p:nvSpPr>
        <p:spPr>
          <a:xfrm>
            <a:off x="1393606" y="673773"/>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b="1">
                <a:latin typeface="UTM Avo" panose="02040603050506020204" pitchFamily="18" charset="0"/>
                <a:cs typeface="Times New Roman" panose="02020603050405020304" pitchFamily="18" charset="0"/>
              </a:rPr>
              <a:t>Mỗi phát biểu dưới đây là </a:t>
            </a:r>
            <a:r>
              <a:rPr lang="vi-VN" sz="2200" b="1">
                <a:solidFill>
                  <a:srgbClr val="FF0000"/>
                </a:solidFill>
                <a:latin typeface="UTM Avo" panose="02040603050506020204" pitchFamily="18" charset="0"/>
                <a:cs typeface="Times New Roman" panose="02020603050405020304" pitchFamily="18" charset="0"/>
              </a:rPr>
              <a:t>Đúng</a:t>
            </a:r>
            <a:r>
              <a:rPr lang="vi-VN" sz="2200" b="1">
                <a:latin typeface="UTM Avo" panose="02040603050506020204" pitchFamily="18" charset="0"/>
                <a:cs typeface="Times New Roman" panose="02020603050405020304" pitchFamily="18" charset="0"/>
              </a:rPr>
              <a:t> hay </a:t>
            </a:r>
            <a:r>
              <a:rPr lang="en-US" sz="2200" b="1">
                <a:solidFill>
                  <a:srgbClr val="FF0000"/>
                </a:solidFill>
                <a:latin typeface="UTM Avo" panose="02040603050506020204" pitchFamily="18" charset="0"/>
                <a:cs typeface="Times New Roman" panose="02020603050405020304" pitchFamily="18" charset="0"/>
              </a:rPr>
              <a:t>S</a:t>
            </a:r>
            <a:r>
              <a:rPr lang="vi-VN" sz="2200" b="1">
                <a:solidFill>
                  <a:srgbClr val="FF0000"/>
                </a:solidFill>
                <a:latin typeface="UTM Avo" panose="02040603050506020204" pitchFamily="18" charset="0"/>
                <a:cs typeface="Times New Roman" panose="02020603050405020304" pitchFamily="18" charset="0"/>
              </a:rPr>
              <a:t>ai</a:t>
            </a:r>
            <a:r>
              <a:rPr lang="vi-VN" sz="2200" b="1">
                <a:latin typeface="UTM Avo" panose="02040603050506020204" pitchFamily="18" charset="0"/>
                <a:cs typeface="Times New Roman" panose="02020603050405020304" pitchFamily="18" charset="0"/>
              </a:rPr>
              <a:t>?</a:t>
            </a:r>
          </a:p>
        </p:txBody>
      </p:sp>
      <p:sp>
        <p:nvSpPr>
          <p:cNvPr id="18" name="Rectangle 17">
            <a:extLst>
              <a:ext uri="{FF2B5EF4-FFF2-40B4-BE49-F238E27FC236}">
                <a16:creationId xmlns:a16="http://schemas.microsoft.com/office/drawing/2014/main" id="{C7392AAC-5009-460B-9AD0-37D4A1206BFE}"/>
              </a:ext>
            </a:extLst>
          </p:cNvPr>
          <p:cNvSpPr/>
          <p:nvPr/>
        </p:nvSpPr>
        <p:spPr>
          <a:xfrm>
            <a:off x="1736505" y="1255722"/>
            <a:ext cx="10077958" cy="2559611"/>
          </a:xfrm>
          <a:prstGeom prst="rect">
            <a:avLst/>
          </a:prstGeom>
        </p:spPr>
        <p:txBody>
          <a:bodyPr wrap="square">
            <a:spAutoFit/>
          </a:bodyPr>
          <a:lstStyle/>
          <a:p>
            <a:pPr defTabSz="342900">
              <a:lnSpc>
                <a:spcPct val="150000"/>
              </a:lnSpc>
            </a:pPr>
            <a:r>
              <a:rPr lang="vi-VN" sz="2200">
                <a:latin typeface="UTM Avo" panose="02040603050506020204" pitchFamily="18" charset="0"/>
                <a:cs typeface="Times New Roman" panose="02020603050405020304" pitchFamily="18" charset="0"/>
              </a:rPr>
              <a:t>a) Máy tính có thể lưu trữ thông tin cá nhân. Khi cần thiết, chúng ta có thể gửi những thông tin đó đến máy tính khác. </a:t>
            </a:r>
            <a:endParaRPr lang="en-US" sz="2200">
              <a:latin typeface="UTM Avo" panose="02040603050506020204" pitchFamily="18" charset="0"/>
              <a:cs typeface="Times New Roman" panose="02020603050405020304" pitchFamily="18" charset="0"/>
            </a:endParaRPr>
          </a:p>
          <a:p>
            <a:pPr defTabSz="342900">
              <a:lnSpc>
                <a:spcPct val="150000"/>
              </a:lnSpc>
            </a:pPr>
            <a:r>
              <a:rPr lang="vi-VN" sz="2200">
                <a:latin typeface="UTM Avo" panose="02040603050506020204" pitchFamily="18" charset="0"/>
                <a:cs typeface="Times New Roman" panose="02020603050405020304" pitchFamily="18" charset="0"/>
              </a:rPr>
              <a:t>b) Chỉ có thể trao đổi thông tin giữa các máy tính khi có kết nối Internet.</a:t>
            </a:r>
            <a:endParaRPr lang="en-US" sz="2200">
              <a:latin typeface="UTM Avo" panose="02040603050506020204" pitchFamily="18" charset="0"/>
              <a:cs typeface="Times New Roman" panose="02020603050405020304" pitchFamily="18" charset="0"/>
            </a:endParaRPr>
          </a:p>
          <a:p>
            <a:pPr defTabSz="342900">
              <a:lnSpc>
                <a:spcPct val="150000"/>
              </a:lnSpc>
            </a:pPr>
            <a:r>
              <a:rPr lang="vi-VN" sz="2200">
                <a:latin typeface="UTM Avo" panose="02040603050506020204" pitchFamily="18" charset="0"/>
                <a:cs typeface="Times New Roman" panose="02020603050405020304" pitchFamily="18" charset="0"/>
              </a:rPr>
              <a:t>c) USB là thiết bị lưu trữ và trao đổi thông tin giữa các máy tính.</a:t>
            </a:r>
            <a:endParaRPr lang="en-US" sz="2200">
              <a:latin typeface="UTM Avo" panose="02040603050506020204" pitchFamily="18" charset="0"/>
              <a:cs typeface="Times New Roman" panose="02020603050405020304" pitchFamily="18" charset="0"/>
            </a:endParaRPr>
          </a:p>
          <a:p>
            <a:pPr defTabSz="342900">
              <a:lnSpc>
                <a:spcPct val="150000"/>
              </a:lnSpc>
            </a:pPr>
            <a:r>
              <a:rPr lang="vi-VN" sz="2200">
                <a:latin typeface="UTM Avo" panose="02040603050506020204" pitchFamily="18" charset="0"/>
                <a:cs typeface="Times New Roman" panose="02020603050405020304" pitchFamily="18" charset="0"/>
              </a:rPr>
              <a:t>d) Máy tính không có khả năng lưu trữ giọng nói của em.</a:t>
            </a:r>
          </a:p>
        </p:txBody>
      </p:sp>
      <p:sp>
        <p:nvSpPr>
          <p:cNvPr id="19" name="Rectangle 18">
            <a:extLst>
              <a:ext uri="{FF2B5EF4-FFF2-40B4-BE49-F238E27FC236}">
                <a16:creationId xmlns:a16="http://schemas.microsoft.com/office/drawing/2014/main" id="{BAB91125-372F-4581-8D00-8B35124853C0}"/>
              </a:ext>
            </a:extLst>
          </p:cNvPr>
          <p:cNvSpPr/>
          <p:nvPr/>
        </p:nvSpPr>
        <p:spPr>
          <a:xfrm>
            <a:off x="753440" y="1253458"/>
            <a:ext cx="983065" cy="533223"/>
          </a:xfrm>
          <a:prstGeom prst="rect">
            <a:avLst/>
          </a:prstGeom>
          <a:noFill/>
        </p:spPr>
        <p:txBody>
          <a:bodyPr wrap="square">
            <a:spAutoFit/>
          </a:bodyPr>
          <a:lstStyle/>
          <a:p>
            <a:pPr algn="ctr" defTabSz="342900">
              <a:lnSpc>
                <a:spcPct val="150000"/>
              </a:lnSpc>
            </a:pPr>
            <a:r>
              <a:rPr lang="vi-VN" sz="2200" b="1">
                <a:latin typeface="UTM Avo" panose="02040603050506020204" pitchFamily="18" charset="0"/>
                <a:cs typeface="Times New Roman" panose="02020603050405020304" pitchFamily="18" charset="0"/>
              </a:rPr>
              <a:t>Đún</a:t>
            </a:r>
            <a:r>
              <a:rPr lang="en-US" sz="2200" b="1">
                <a:latin typeface="UTM Avo" panose="02040603050506020204" pitchFamily="18" charset="0"/>
                <a:cs typeface="Times New Roman" panose="02020603050405020304" pitchFamily="18" charset="0"/>
              </a:rPr>
              <a:t>g</a:t>
            </a:r>
            <a:endParaRPr lang="vi-VN" sz="2200">
              <a:latin typeface="UTM Avo" panose="020406030505060202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B28D23A7-BAA1-4552-8D62-EA4B9E3AA19C}"/>
              </a:ext>
            </a:extLst>
          </p:cNvPr>
          <p:cNvSpPr/>
          <p:nvPr/>
        </p:nvSpPr>
        <p:spPr>
          <a:xfrm>
            <a:off x="1393605" y="3894741"/>
            <a:ext cx="10420857" cy="1036117"/>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2. </a:t>
            </a:r>
            <a:r>
              <a:rPr lang="vi-VN" sz="2200" b="1">
                <a:latin typeface="UTM Avo" panose="02040603050506020204" pitchFamily="18" charset="0"/>
                <a:cs typeface="Times New Roman" panose="02020603050405020304" pitchFamily="18" charset="0"/>
              </a:rPr>
              <a:t>Em muốn gửi ảnh đã lưu trong máy tính cho bạn. Em có thể sử</a:t>
            </a:r>
            <a:r>
              <a:rPr lang="en-US" sz="2200" b="1">
                <a:latin typeface="UTM Avo" panose="02040603050506020204" pitchFamily="18" charset="0"/>
                <a:cs typeface="Times New Roman" panose="02020603050405020304" pitchFamily="18" charset="0"/>
              </a:rPr>
              <a:t> </a:t>
            </a:r>
            <a:r>
              <a:rPr lang="vi-VN" sz="2200" b="1">
                <a:latin typeface="UTM Avo" panose="02040603050506020204" pitchFamily="18" charset="0"/>
                <a:cs typeface="Times New Roman" panose="02020603050405020304" pitchFamily="18" charset="0"/>
              </a:rPr>
              <a:t>dụng cách nào sau đây?</a:t>
            </a:r>
          </a:p>
        </p:txBody>
      </p:sp>
      <p:sp>
        <p:nvSpPr>
          <p:cNvPr id="28" name="Rectangle 27">
            <a:extLst>
              <a:ext uri="{FF2B5EF4-FFF2-40B4-BE49-F238E27FC236}">
                <a16:creationId xmlns:a16="http://schemas.microsoft.com/office/drawing/2014/main" id="{A6ED32E5-EA05-45A8-9F8C-51AAA99F26F1}"/>
              </a:ext>
            </a:extLst>
          </p:cNvPr>
          <p:cNvSpPr/>
          <p:nvPr/>
        </p:nvSpPr>
        <p:spPr>
          <a:xfrm>
            <a:off x="1736504" y="4930858"/>
            <a:ext cx="10077958" cy="1543949"/>
          </a:xfrm>
          <a:prstGeom prst="rect">
            <a:avLst/>
          </a:prstGeom>
        </p:spPr>
        <p:txBody>
          <a:bodyPr wrap="square">
            <a:spAutoFit/>
          </a:bodyPr>
          <a:lstStyle/>
          <a:p>
            <a:pPr defTabSz="342900">
              <a:lnSpc>
                <a:spcPct val="150000"/>
              </a:lnSpc>
            </a:pPr>
            <a:r>
              <a:rPr lang="en-US" sz="2200" b="1">
                <a:solidFill>
                  <a:srgbClr val="92D050"/>
                </a:solidFill>
                <a:latin typeface="UTM Avo" panose="02040603050506020204" pitchFamily="18" charset="0"/>
                <a:cs typeface="Times New Roman" panose="02020603050405020304" pitchFamily="18" charset="0"/>
              </a:rPr>
              <a:t>A.</a:t>
            </a:r>
            <a:r>
              <a:rPr lang="vi-VN" sz="2200">
                <a:latin typeface="UTM Avo" panose="02040603050506020204" pitchFamily="18" charset="0"/>
                <a:cs typeface="Times New Roman" panose="02020603050405020304" pitchFamily="18" charset="0"/>
              </a:rPr>
              <a:t> Nhờ người lớn gửi tệp ảnh qua thư điện tử</a:t>
            </a:r>
            <a:r>
              <a:rPr lang="en-US" sz="2200">
                <a:latin typeface="UTM Avo" panose="02040603050506020204" pitchFamily="18" charset="0"/>
                <a:cs typeface="Times New Roman" panose="02020603050405020304" pitchFamily="18" charset="0"/>
              </a:rPr>
              <a:t>.</a:t>
            </a:r>
          </a:p>
          <a:p>
            <a:pPr defTabSz="342900">
              <a:lnSpc>
                <a:spcPct val="150000"/>
              </a:lnSpc>
            </a:pPr>
            <a:r>
              <a:rPr lang="en-US" sz="2200" b="1">
                <a:solidFill>
                  <a:srgbClr val="92D050"/>
                </a:solidFill>
                <a:latin typeface="UTM Avo" panose="02040603050506020204" pitchFamily="18" charset="0"/>
                <a:cs typeface="Times New Roman" panose="02020603050405020304" pitchFamily="18" charset="0"/>
              </a:rPr>
              <a:t>B.</a:t>
            </a:r>
            <a:r>
              <a:rPr lang="vi-VN" sz="2200">
                <a:latin typeface="UTM Avo" panose="02040603050506020204" pitchFamily="18" charset="0"/>
                <a:cs typeface="Times New Roman" panose="02020603050405020304" pitchFamily="18" charset="0"/>
              </a:rPr>
              <a:t> Nhờ người lớn sao chép tệp ảnh vào USB, rồi gửi USB cho bạn</a:t>
            </a:r>
            <a:r>
              <a:rPr lang="en-US" sz="2200">
                <a:latin typeface="UTM Avo" panose="02040603050506020204" pitchFamily="18" charset="0"/>
                <a:cs typeface="Times New Roman" panose="02020603050405020304" pitchFamily="18" charset="0"/>
              </a:rPr>
              <a:t>.</a:t>
            </a:r>
          </a:p>
          <a:p>
            <a:pPr defTabSz="342900">
              <a:lnSpc>
                <a:spcPct val="150000"/>
              </a:lnSpc>
            </a:pPr>
            <a:r>
              <a:rPr lang="en-US" sz="2200" b="1">
                <a:solidFill>
                  <a:srgbClr val="92D050"/>
                </a:solidFill>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 Cả A và B.</a:t>
            </a:r>
            <a:endParaRPr lang="en-US" sz="2200">
              <a:latin typeface="UTM Avo" panose="02040603050506020204" pitchFamily="18" charset="0"/>
              <a:cs typeface="Times New Roman" panose="02020603050405020304" pitchFamily="18" charset="0"/>
            </a:endParaRPr>
          </a:p>
        </p:txBody>
      </p:sp>
      <p:sp>
        <p:nvSpPr>
          <p:cNvPr id="30" name="Oval 29">
            <a:extLst>
              <a:ext uri="{FF2B5EF4-FFF2-40B4-BE49-F238E27FC236}">
                <a16:creationId xmlns:a16="http://schemas.microsoft.com/office/drawing/2014/main" id="{045E835A-7AA7-4496-880F-D26CA13D4CEA}"/>
              </a:ext>
            </a:extLst>
          </p:cNvPr>
          <p:cNvSpPr/>
          <p:nvPr/>
        </p:nvSpPr>
        <p:spPr>
          <a:xfrm>
            <a:off x="1736504" y="6031199"/>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132982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0" grpId="0"/>
      <p:bldP spid="21" grpId="0"/>
      <p:bldP spid="22" grpId="0"/>
      <p:bldP spid="9" grpId="0" animBg="1"/>
      <p:bldP spid="18" grpId="0"/>
      <p:bldP spid="19" grpId="0"/>
      <p:bldP spid="26" grpId="0"/>
      <p:bldP spid="28" grpId="0"/>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9235530" cy="64293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BẢO VỆ</a:t>
            </a:r>
            <a:r>
              <a:rPr lang="vi-VN" sz="2800" b="1">
                <a:solidFill>
                  <a:srgbClr val="F03C69"/>
                </a:solidFill>
                <a:latin typeface="SVN-SAF" panose="02040603050506020204" pitchFamily="18" charset="0"/>
                <a:cs typeface="Times New Roman" panose="02020603050405020304" pitchFamily="18" charset="0"/>
              </a:rPr>
              <a:t> THÔNG TIN </a:t>
            </a:r>
            <a:r>
              <a:rPr lang="en-US" sz="2800" b="1">
                <a:solidFill>
                  <a:srgbClr val="F03C69"/>
                </a:solidFill>
                <a:latin typeface="SVN-SAF" panose="02040603050506020204" pitchFamily="18" charset="0"/>
                <a:cs typeface="Times New Roman" panose="02020603050405020304" pitchFamily="18" charset="0"/>
              </a:rPr>
              <a:t>KHI GIAO TIẾP QUA</a:t>
            </a:r>
            <a:r>
              <a:rPr lang="vi-VN" sz="2800" b="1">
                <a:solidFill>
                  <a:srgbClr val="F03C69"/>
                </a:solidFill>
                <a:latin typeface="SVN-SAF" panose="02040603050506020204" pitchFamily="18" charset="0"/>
                <a:cs typeface="Times New Roman" panose="02020603050405020304" pitchFamily="18" charset="0"/>
              </a:rPr>
              <a:t> MÁY TÍNH</a:t>
            </a:r>
          </a:p>
        </p:txBody>
      </p:sp>
      <p:grpSp>
        <p:nvGrpSpPr>
          <p:cNvPr id="8" name="Group 7">
            <a:extLst>
              <a:ext uri="{FF2B5EF4-FFF2-40B4-BE49-F238E27FC236}">
                <a16:creationId xmlns:a16="http://schemas.microsoft.com/office/drawing/2014/main" id="{532B2448-2341-2256-0887-59522F257896}"/>
              </a:ext>
            </a:extLst>
          </p:cNvPr>
          <p:cNvGrpSpPr/>
          <p:nvPr/>
        </p:nvGrpSpPr>
        <p:grpSpPr>
          <a:xfrm>
            <a:off x="479562" y="924278"/>
            <a:ext cx="10962947" cy="944344"/>
            <a:chOff x="614526" y="5327686"/>
            <a:chExt cx="10962947" cy="944344"/>
          </a:xfrm>
        </p:grpSpPr>
        <p:sp>
          <p:nvSpPr>
            <p:cNvPr id="13" name="Rectangle 12">
              <a:extLst>
                <a:ext uri="{FF2B5EF4-FFF2-40B4-BE49-F238E27FC236}">
                  <a16:creationId xmlns:a16="http://schemas.microsoft.com/office/drawing/2014/main" id="{FAB2ABA5-E39F-453B-A1F6-A8A302CF76CF}"/>
                </a:ext>
              </a:extLst>
            </p:cNvPr>
            <p:cNvSpPr/>
            <p:nvPr/>
          </p:nvSpPr>
          <p:spPr>
            <a:xfrm>
              <a:off x="3471705" y="5514215"/>
              <a:ext cx="7173355" cy="642676"/>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Thông tin được lưu trữ, trao đổi nhờ máy tính</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614526" y="5464515"/>
              <a:ext cx="10962947" cy="807515"/>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614526" y="5327686"/>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264794" y="565914"/>
                  <a:ext cx="2916629"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5" name="Picture 4">
            <a:extLst>
              <a:ext uri="{FF2B5EF4-FFF2-40B4-BE49-F238E27FC236}">
                <a16:creationId xmlns:a16="http://schemas.microsoft.com/office/drawing/2014/main" id="{D9830014-2AAA-4AAF-8B34-B4009F0D2806}"/>
              </a:ext>
            </a:extLst>
          </p:cNvPr>
          <p:cNvPicPr>
            <a:picLocks noChangeAspect="1"/>
          </p:cNvPicPr>
          <p:nvPr/>
        </p:nvPicPr>
        <p:blipFill>
          <a:blip r:embed="rId7"/>
          <a:stretch>
            <a:fillRect/>
          </a:stretch>
        </p:blipFill>
        <p:spPr>
          <a:xfrm>
            <a:off x="719754" y="2195612"/>
            <a:ext cx="4059578" cy="2603317"/>
          </a:xfrm>
          <a:prstGeom prst="rect">
            <a:avLst/>
          </a:prstGeom>
        </p:spPr>
      </p:pic>
      <p:grpSp>
        <p:nvGrpSpPr>
          <p:cNvPr id="7" name="Group 6">
            <a:extLst>
              <a:ext uri="{FF2B5EF4-FFF2-40B4-BE49-F238E27FC236}">
                <a16:creationId xmlns:a16="http://schemas.microsoft.com/office/drawing/2014/main" id="{9D7A5C3A-02C0-56E1-B75B-056B371F0E5B}"/>
              </a:ext>
            </a:extLst>
          </p:cNvPr>
          <p:cNvGrpSpPr/>
          <p:nvPr/>
        </p:nvGrpSpPr>
        <p:grpSpPr>
          <a:xfrm>
            <a:off x="5109445" y="2223937"/>
            <a:ext cx="6753994" cy="2896259"/>
            <a:chOff x="4926565" y="3545549"/>
            <a:chExt cx="6753994" cy="2896259"/>
          </a:xfrm>
        </p:grpSpPr>
        <p:grpSp>
          <p:nvGrpSpPr>
            <p:cNvPr id="6" name="Group 5">
              <a:extLst>
                <a:ext uri="{FF2B5EF4-FFF2-40B4-BE49-F238E27FC236}">
                  <a16:creationId xmlns:a16="http://schemas.microsoft.com/office/drawing/2014/main" id="{FC40DB70-BF95-AD06-6C49-C84F45EF2677}"/>
                </a:ext>
              </a:extLst>
            </p:cNvPr>
            <p:cNvGrpSpPr/>
            <p:nvPr/>
          </p:nvGrpSpPr>
          <p:grpSpPr>
            <a:xfrm>
              <a:off x="4926565" y="3545549"/>
              <a:ext cx="4923491" cy="2896259"/>
              <a:chOff x="4926565" y="3545549"/>
              <a:chExt cx="4923491" cy="2896259"/>
            </a:xfrm>
          </p:grpSpPr>
          <p:grpSp>
            <p:nvGrpSpPr>
              <p:cNvPr id="26" name="Group 25">
                <a:extLst>
                  <a:ext uri="{FF2B5EF4-FFF2-40B4-BE49-F238E27FC236}">
                    <a16:creationId xmlns:a16="http://schemas.microsoft.com/office/drawing/2014/main" id="{3E29244E-37C8-471B-8196-D0543224B019}"/>
                  </a:ext>
                </a:extLst>
              </p:cNvPr>
              <p:cNvGrpSpPr/>
              <p:nvPr/>
            </p:nvGrpSpPr>
            <p:grpSpPr>
              <a:xfrm>
                <a:off x="4926565" y="3545549"/>
                <a:ext cx="4923491" cy="2896259"/>
                <a:chOff x="1759477" y="4552258"/>
                <a:chExt cx="7309877" cy="1238356"/>
              </a:xfrm>
            </p:grpSpPr>
            <p:sp>
              <p:nvSpPr>
                <p:cNvPr id="27" name="Speech Bubble: Rectangle with Corners Rounded 26">
                  <a:extLst>
                    <a:ext uri="{FF2B5EF4-FFF2-40B4-BE49-F238E27FC236}">
                      <a16:creationId xmlns:a16="http://schemas.microsoft.com/office/drawing/2014/main" id="{5B942844-317C-4035-97E0-72960D4BB566}"/>
                    </a:ext>
                  </a:extLst>
                </p:cNvPr>
                <p:cNvSpPr/>
                <p:nvPr/>
              </p:nvSpPr>
              <p:spPr>
                <a:xfrm>
                  <a:off x="1759477" y="4591629"/>
                  <a:ext cx="7212563" cy="1198985"/>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peech Bubble: Rectangle with Corners Rounded 27">
                  <a:extLst>
                    <a:ext uri="{FF2B5EF4-FFF2-40B4-BE49-F238E27FC236}">
                      <a16:creationId xmlns:a16="http://schemas.microsoft.com/office/drawing/2014/main" id="{46F16C34-6283-4C25-A50F-D43430021AAA}"/>
                    </a:ext>
                  </a:extLst>
                </p:cNvPr>
                <p:cNvSpPr/>
                <p:nvPr/>
              </p:nvSpPr>
              <p:spPr>
                <a:xfrm>
                  <a:off x="1856791" y="4552258"/>
                  <a:ext cx="7212563" cy="1198985"/>
                </a:xfrm>
                <a:prstGeom prst="wedgeRoundRectCallout">
                  <a:avLst>
                    <a:gd name="adj1" fmla="val 55050"/>
                    <a:gd name="adj2" fmla="val -483"/>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BB719E38-428C-4A62-804D-CE4F1505205C}"/>
                  </a:ext>
                </a:extLst>
              </p:cNvPr>
              <p:cNvSpPr/>
              <p:nvPr/>
            </p:nvSpPr>
            <p:spPr>
              <a:xfrm>
                <a:off x="5251715" y="3637631"/>
                <a:ext cx="4338735" cy="2620013"/>
              </a:xfrm>
              <a:prstGeom prst="rect">
                <a:avLst/>
              </a:prstGeom>
            </p:spPr>
            <p:txBody>
              <a:bodyPr wrap="square">
                <a:spAutoFit/>
              </a:bodyPr>
              <a:lstStyle/>
              <a:p>
                <a:pPr algn="just" defTabSz="342900">
                  <a:lnSpc>
                    <a:spcPct val="140000"/>
                  </a:lnSpc>
                </a:pPr>
                <a:r>
                  <a:rPr lang="vi-VN" sz="2000">
                    <a:latin typeface="UTM Avo" panose="02040603050506020204" pitchFamily="18" charset="0"/>
                    <a:cs typeface="Times New Roman" panose="02020603050405020304" pitchFamily="18" charset="0"/>
                  </a:rPr>
                  <a:t>Em có thể sử dụng máy tính để trò chuyện, gửi thư, gửi tệp,... đến người khác. Trong quá trình trao đổi, thông tin có thể sẽ bị lộ ra bên ngoài nếu chúng ta không </a:t>
                </a:r>
                <a:r>
                  <a:rPr lang="en-US" sz="2000">
                    <a:latin typeface="UTM Avo" panose="02040603050506020204" pitchFamily="18" charset="0"/>
                    <a:cs typeface="Times New Roman" panose="02020603050405020304" pitchFamily="18" charset="0"/>
                  </a:rPr>
                  <a:t>có</a:t>
                </a:r>
                <a:r>
                  <a:rPr lang="vi-VN" sz="2000">
                    <a:latin typeface="UTM Avo" panose="02040603050506020204" pitchFamily="18" charset="0"/>
                    <a:cs typeface="Times New Roman" panose="02020603050405020304" pitchFamily="18" charset="0"/>
                  </a:rPr>
                  <a:t> ý thức bảo vệ</a:t>
                </a:r>
                <a:r>
                  <a:rPr lang="en-US" sz="2000">
                    <a:latin typeface="UTM Avo" panose="02040603050506020204" pitchFamily="18" charset="0"/>
                    <a:cs typeface="Times New Roman" panose="02020603050405020304" pitchFamily="18" charset="0"/>
                  </a:rPr>
                  <a:t>.</a:t>
                </a:r>
              </a:p>
            </p:txBody>
          </p:sp>
        </p:grpSp>
        <p:pic>
          <p:nvPicPr>
            <p:cNvPr id="24" name="Picture 23">
              <a:extLst>
                <a:ext uri="{FF2B5EF4-FFF2-40B4-BE49-F238E27FC236}">
                  <a16:creationId xmlns:a16="http://schemas.microsoft.com/office/drawing/2014/main" id="{5C99136C-2D74-4FA5-A4D1-395D0698984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flipH="1">
              <a:off x="10061468" y="4530625"/>
              <a:ext cx="1619091" cy="1704512"/>
            </a:xfrm>
            <a:prstGeom prst="rect">
              <a:avLst/>
            </a:prstGeom>
          </p:spPr>
        </p:pic>
      </p:grpSp>
      <p:pic>
        <p:nvPicPr>
          <p:cNvPr id="39" name="PA_图片 2" descr="图片包含 室内, 墙壁&#10;&#10;已生成高可信度的说明">
            <a:extLst>
              <a:ext uri="{FF2B5EF4-FFF2-40B4-BE49-F238E27FC236}">
                <a16:creationId xmlns:a16="http://schemas.microsoft.com/office/drawing/2014/main" id="{FAD92C38-EB98-DF04-3271-3E6D983D5B71}"/>
              </a:ext>
            </a:extLst>
          </p:cNvPr>
          <p:cNvPicPr>
            <a:picLocks noChangeAspect="1"/>
          </p:cNvPicPr>
          <p:nvPr>
            <p:custDataLst>
              <p:tags r:id="rId1"/>
            </p:custDataLst>
          </p:nvPr>
        </p:nvPicPr>
        <p:blipFill rotWithShape="1">
          <a:blip r:embed="rId9" cstate="print">
            <a:extLst>
              <a:ext uri="{28A0092B-C50C-407E-A947-70E740481C1C}">
                <a14:useLocalDpi xmlns:a14="http://schemas.microsoft.com/office/drawing/2010/main" val="0"/>
              </a:ext>
            </a:extLst>
          </a:blip>
          <a:srcRect t="25088" r="4029"/>
          <a:stretch/>
        </p:blipFill>
        <p:spPr>
          <a:xfrm>
            <a:off x="1472109" y="1939819"/>
            <a:ext cx="7859427" cy="4607158"/>
          </a:xfrm>
          <a:prstGeom prst="rect">
            <a:avLst/>
          </a:prstGeom>
        </p:spPr>
      </p:pic>
      <p:sp>
        <p:nvSpPr>
          <p:cNvPr id="41" name="Rectangle 40">
            <a:extLst>
              <a:ext uri="{FF2B5EF4-FFF2-40B4-BE49-F238E27FC236}">
                <a16:creationId xmlns:a16="http://schemas.microsoft.com/office/drawing/2014/main" id="{8F98F00B-8DEA-A323-F16D-2D799CC37956}"/>
              </a:ext>
            </a:extLst>
          </p:cNvPr>
          <p:cNvSpPr/>
          <p:nvPr/>
        </p:nvSpPr>
        <p:spPr>
          <a:xfrm>
            <a:off x="3012950" y="3241309"/>
            <a:ext cx="6166099" cy="2229841"/>
          </a:xfrm>
          <a:prstGeom prst="rect">
            <a:avLst/>
          </a:prstGeom>
        </p:spPr>
        <p:txBody>
          <a:bodyPr wrap="square">
            <a:spAutoFit/>
          </a:bodyPr>
          <a:lstStyle/>
          <a:p>
            <a:pPr defTabSz="342900">
              <a:lnSpc>
                <a:spcPct val="150000"/>
              </a:lnSpc>
            </a:pPr>
            <a:r>
              <a:rPr lang="vi-VN" sz="2400">
                <a:latin typeface="UTM Avo" panose="02040603050506020204" pitchFamily="18" charset="0"/>
                <a:cs typeface="Times New Roman" panose="02020603050405020304" pitchFamily="18" charset="0"/>
              </a:rPr>
              <a:t>Em hãy thảo luận với các bạn trong nhóm để tìm ra cách bảo vệ thông tin lưu trữ trong máy tính hay trao đổi qua Internet.</a:t>
            </a:r>
          </a:p>
        </p:txBody>
      </p:sp>
      <p:sp>
        <p:nvSpPr>
          <p:cNvPr id="42" name="Rectangle 41">
            <a:extLst>
              <a:ext uri="{FF2B5EF4-FFF2-40B4-BE49-F238E27FC236}">
                <a16:creationId xmlns:a16="http://schemas.microsoft.com/office/drawing/2014/main" id="{F577B7C9-4A63-4229-32B4-4F0F4605228C}"/>
              </a:ext>
            </a:extLst>
          </p:cNvPr>
          <p:cNvSpPr/>
          <p:nvPr/>
        </p:nvSpPr>
        <p:spPr>
          <a:xfrm>
            <a:off x="3113195" y="2436404"/>
            <a:ext cx="5862502" cy="861774"/>
          </a:xfrm>
          <a:prstGeom prst="rect">
            <a:avLst/>
          </a:prstGeom>
          <a:noFill/>
        </p:spPr>
        <p:txBody>
          <a:bodyPr wrap="none" lIns="91440" tIns="45720" rIns="91440" bIns="45720">
            <a:spAutoFit/>
          </a:bodyPr>
          <a:lstStyle/>
          <a:p>
            <a:pPr algn="ctr"/>
            <a:r>
              <a:rPr lang="en-US" sz="5000" b="1" cap="none" spc="0">
                <a:ln w="22225">
                  <a:solidFill>
                    <a:schemeClr val="accent2"/>
                  </a:solidFill>
                  <a:prstDash val="solid"/>
                </a:ln>
                <a:solidFill>
                  <a:srgbClr val="FF3399"/>
                </a:solidFill>
                <a:effectLst/>
                <a:latin typeface="Times New Roman" panose="02020603050405020304" pitchFamily="18" charset="0"/>
                <a:cs typeface="Times New Roman" panose="02020603050405020304" pitchFamily="18" charset="0"/>
              </a:rPr>
              <a:t>Hoạt động nhóm (5')</a:t>
            </a:r>
          </a:p>
        </p:txBody>
      </p:sp>
    </p:spTree>
    <p:extLst>
      <p:ext uri="{BB962C8B-B14F-4D97-AF65-F5344CB8AC3E}">
        <p14:creationId xmlns:p14="http://schemas.microsoft.com/office/powerpoint/2010/main" val="1219841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nodeType="clickEffect">
                                  <p:stCondLst>
                                    <p:cond delay="0"/>
                                  </p:stCondLst>
                                  <p:childTnLst>
                                    <p:animEffect transition="out" filter="barn(inVertical)">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par>
                                <p:cTn id="36" presetID="16" presetClass="exit" presetSubtype="21" fill="hold" nodeType="withEffect">
                                  <p:stCondLst>
                                    <p:cond delay="0"/>
                                  </p:stCondLst>
                                  <p:childTnLst>
                                    <p:animEffect transition="out" filter="barn(inVertical)">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ppt_x"/>
                                          </p:val>
                                        </p:tav>
                                        <p:tav tm="100000">
                                          <p:val>
                                            <p:strVal val="#ppt_x"/>
                                          </p:val>
                                        </p:tav>
                                      </p:tavLst>
                                    </p:anim>
                                    <p:anim calcmode="lin" valueType="num">
                                      <p:cBhvr additive="base">
                                        <p:cTn id="44" dur="500" fill="hold"/>
                                        <p:tgtEl>
                                          <p:spTgt spid="3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ppt_x"/>
                                          </p:val>
                                        </p:tav>
                                        <p:tav tm="100000">
                                          <p:val>
                                            <p:strVal val="#ppt_x"/>
                                          </p:val>
                                        </p:tav>
                                      </p:tavLst>
                                    </p:anim>
                                    <p:anim calcmode="lin" valueType="num">
                                      <p:cBhvr additive="base">
                                        <p:cTn id="48" dur="500" fill="hold"/>
                                        <p:tgtEl>
                                          <p:spTgt spid="4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additive="base">
                                        <p:cTn id="51" dur="500" fill="hold"/>
                                        <p:tgtEl>
                                          <p:spTgt spid="41"/>
                                        </p:tgtEl>
                                        <p:attrNameLst>
                                          <p:attrName>ppt_x</p:attrName>
                                        </p:attrNameLst>
                                      </p:cBhvr>
                                      <p:tavLst>
                                        <p:tav tm="0">
                                          <p:val>
                                            <p:strVal val="#ppt_x"/>
                                          </p:val>
                                        </p:tav>
                                        <p:tav tm="100000">
                                          <p:val>
                                            <p:strVal val="#ppt_x"/>
                                          </p:val>
                                        </p:tav>
                                      </p:tavLst>
                                    </p:anim>
                                    <p:anim calcmode="lin" valueType="num">
                                      <p:cBhvr additive="base">
                                        <p:cTn id="5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41" grpId="0"/>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TIMING" val="|4.6|21.8|32.7|2.7|1.5|1.1"/>
</p:tagLst>
</file>

<file path=ppt/tags/tag4.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黑体-韩语"/>
        <a:cs typeface=""/>
      </a:majorFont>
      <a:minorFont>
        <a:latin typeface="Arial"/>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5680</TotalTime>
  <Words>1344</Words>
  <Application>Microsoft Office PowerPoint</Application>
  <PresentationFormat>Widescreen</PresentationFormat>
  <Paragraphs>97</Paragraphs>
  <Slides>17</Slides>
  <Notes>5</Notes>
  <HiddenSlides>0</HiddenSlides>
  <MMClips>0</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17</vt:i4>
      </vt:variant>
    </vt:vector>
  </HeadingPairs>
  <TitlesOfParts>
    <vt:vector size="39" baseType="lpstr">
      <vt:lpstr>微软雅黑</vt:lpstr>
      <vt:lpstr>#9Slide03 Arima Madurai ExtraLi</vt:lpstr>
      <vt:lpstr>.黑体-韩语</vt:lpstr>
      <vt:lpstr>Arial</vt:lpstr>
      <vt:lpstr>Calibri</vt:lpstr>
      <vt:lpstr>等线</vt:lpstr>
      <vt:lpstr>iCiel Cadena</vt:lpstr>
      <vt:lpstr>Noto Sans</vt:lpstr>
      <vt:lpstr>Open Sans</vt:lpstr>
      <vt:lpstr>Segoe Print</vt:lpstr>
      <vt:lpstr>SVN-Androgyne</vt:lpstr>
      <vt:lpstr>SVN-SAF</vt:lpstr>
      <vt:lpstr>Symbol</vt:lpstr>
      <vt:lpstr>Times New Roman</vt:lpstr>
      <vt:lpstr>UTM Avo</vt:lpstr>
      <vt:lpstr>UTM Bienvenue</vt:lpstr>
      <vt:lpstr>UTM HelvetIns</vt:lpstr>
      <vt:lpstr>Wingdings</vt:lpstr>
      <vt:lpstr>Wingdings 2</vt:lpstr>
      <vt:lpstr>方正黑体_GBK</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cp:lastModifiedBy>
  <cp:revision>196</cp:revision>
  <dcterms:created xsi:type="dcterms:W3CDTF">2021-11-14T08:33:55Z</dcterms:created>
  <dcterms:modified xsi:type="dcterms:W3CDTF">2024-02-26T08:57:54Z</dcterms:modified>
  <cp:category>9Slide.vn</cp:category>
</cp:coreProperties>
</file>