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FDEF13E-BB2B-72A9-07DA-A0566C124E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68" y="255898"/>
            <a:ext cx="1252391" cy="125239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5.jp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2.png"/><Relationship Id="rId15" Type="http://schemas.microsoft.com/office/2007/relationships/hdphoto" Target="../media/hdphoto3.wdp"/><Relationship Id="rId10" Type="http://schemas.openxmlformats.org/officeDocument/2006/relationships/image" Target="../media/image34.jpg"/><Relationship Id="rId4" Type="http://schemas.openxmlformats.org/officeDocument/2006/relationships/image" Target="../media/image31.jpeg"/><Relationship Id="rId9" Type="http://schemas.openxmlformats.org/officeDocument/2006/relationships/slide" Target="slide22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521</Words>
  <Application>Microsoft Office PowerPoint</Application>
  <PresentationFormat>Widescreen</PresentationFormat>
  <Paragraphs>71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Open Sans</vt:lpstr>
      <vt:lpstr>Times New Roman</vt:lpstr>
      <vt:lpstr>UTM Cooper Black</vt:lpstr>
      <vt:lpstr>UTM Guanine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Vân</cp:lastModifiedBy>
  <cp:revision>49</cp:revision>
  <dcterms:created xsi:type="dcterms:W3CDTF">2023-11-15T07:43:19Z</dcterms:created>
  <dcterms:modified xsi:type="dcterms:W3CDTF">2024-03-03T13:10:49Z</dcterms:modified>
</cp:coreProperties>
</file>