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oki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75720" y="2286670"/>
            <a:ext cx="1321124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149781" y="2286670"/>
            <a:ext cx="1321124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Widescreen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Noto Sans Symbols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</cp:revision>
  <dcterms:created xsi:type="dcterms:W3CDTF">2021-06-02T01:34:28Z</dcterms:created>
  <dcterms:modified xsi:type="dcterms:W3CDTF">2022-03-23T03:00:07Z</dcterms:modified>
</cp:coreProperties>
</file>