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900" r:id="rId4"/>
    <p:sldMasterId id="2147483913" r:id="rId5"/>
    <p:sldMasterId id="2147483926" r:id="rId6"/>
    <p:sldMasterId id="2147483940" r:id="rId7"/>
  </p:sldMasterIdLst>
  <p:notesMasterIdLst>
    <p:notesMasterId r:id="rId22"/>
  </p:notesMasterIdLst>
  <p:sldIdLst>
    <p:sldId id="2007577123" r:id="rId8"/>
    <p:sldId id="264" r:id="rId9"/>
    <p:sldId id="256" r:id="rId10"/>
    <p:sldId id="257" r:id="rId11"/>
    <p:sldId id="260" r:id="rId12"/>
    <p:sldId id="261" r:id="rId13"/>
    <p:sldId id="2007577124" r:id="rId14"/>
    <p:sldId id="2007577125" r:id="rId15"/>
    <p:sldId id="2007577108" r:id="rId16"/>
    <p:sldId id="2007577121" r:id="rId17"/>
    <p:sldId id="2007577116" r:id="rId18"/>
    <p:sldId id="2007577120" r:id="rId19"/>
    <p:sldId id="2007577113" r:id="rId20"/>
    <p:sldId id="200757712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9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27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53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95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08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7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22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343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3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61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252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372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163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548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14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149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831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178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35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274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067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204079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12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664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84833427"/>
      </p:ext>
    </p:extLst>
  </p:cSld>
  <p:clrMapOvr>
    <a:masterClrMapping/>
  </p:clrMapOvr>
  <p:transition spd="slow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296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4035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3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6099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71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690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9700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1253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32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2711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1686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4771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2148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0377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4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1737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9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2415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531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6751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4001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4906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2257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1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32.jpe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912" r:id="rId12"/>
    <p:sldLayoutId id="2147483665" r:id="rId13"/>
    <p:sldLayoutId id="2147483666" r:id="rId14"/>
    <p:sldLayoutId id="2147483659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6" r:id="rId21"/>
    <p:sldLayoutId id="2147483661" r:id="rId22"/>
    <p:sldLayoutId id="2147483667" r:id="rId23"/>
    <p:sldLayoutId id="2147483668" r:id="rId24"/>
    <p:sldLayoutId id="2147483669" r:id="rId25"/>
    <p:sldLayoutId id="2147483660" r:id="rId26"/>
    <p:sldLayoutId id="2147483658" r:id="rId27"/>
    <p:sldLayoutId id="2147483663" r:id="rId28"/>
    <p:sldLayoutId id="214748366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1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699CB88-5E1A-4FAC-892A-60949ACB1F6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21/11/2023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1974DF9-AD47-4691-BA21-BBFCE3637A9A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1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18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8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openxmlformats.org/officeDocument/2006/relationships/image" Target="../media/image45.jpeg"/><Relationship Id="rId4" Type="http://schemas.openxmlformats.org/officeDocument/2006/relationships/image" Target="../media/image42.png"/><Relationship Id="rId9" Type="http://schemas.openxmlformats.org/officeDocument/2006/relationships/image" Target="../media/image39.pn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52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0.png"/><Relationship Id="rId11" Type="http://schemas.openxmlformats.org/officeDocument/2006/relationships/image" Target="../media/image45.jpeg"/><Relationship Id="rId5" Type="http://schemas.openxmlformats.org/officeDocument/2006/relationships/image" Target="../media/image46.png"/><Relationship Id="rId15" Type="http://schemas.openxmlformats.org/officeDocument/2006/relationships/image" Target="../media/image48.png"/><Relationship Id="rId10" Type="http://schemas.openxmlformats.org/officeDocument/2006/relationships/image" Target="../media/image39.png"/><Relationship Id="rId4" Type="http://schemas.openxmlformats.org/officeDocument/2006/relationships/image" Target="../media/image49.jpeg"/><Relationship Id="rId9" Type="http://schemas.microsoft.com/office/2007/relationships/hdphoto" Target="../media/hdphoto6.wdp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54.png"/><Relationship Id="rId12" Type="http://schemas.openxmlformats.org/officeDocument/2006/relationships/image" Target="../media/image4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7.wdp"/><Relationship Id="rId11" Type="http://schemas.microsoft.com/office/2007/relationships/hdphoto" Target="../media/hdphoto4.wdp"/><Relationship Id="rId5" Type="http://schemas.openxmlformats.org/officeDocument/2006/relationships/image" Target="../media/image53.png"/><Relationship Id="rId15" Type="http://schemas.openxmlformats.org/officeDocument/2006/relationships/image" Target="../media/image48.png"/><Relationship Id="rId10" Type="http://schemas.openxmlformats.org/officeDocument/2006/relationships/image" Target="../media/image45.jpeg"/><Relationship Id="rId4" Type="http://schemas.openxmlformats.org/officeDocument/2006/relationships/image" Target="../media/image52.jpeg"/><Relationship Id="rId9" Type="http://schemas.openxmlformats.org/officeDocument/2006/relationships/image" Target="../media/image55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57.png"/><Relationship Id="rId12" Type="http://schemas.openxmlformats.org/officeDocument/2006/relationships/image" Target="../media/image45.jpeg"/><Relationship Id="rId17" Type="http://schemas.openxmlformats.org/officeDocument/2006/relationships/image" Target="../media/image48.png"/><Relationship Id="rId2" Type="http://schemas.openxmlformats.org/officeDocument/2006/relationships/audio" Target="../media/media4.wav"/><Relationship Id="rId16" Type="http://schemas.openxmlformats.org/officeDocument/2006/relationships/image" Target="../media/image47.png"/><Relationship Id="rId1" Type="http://schemas.microsoft.com/office/2007/relationships/media" Target="../media/media4.wav"/><Relationship Id="rId6" Type="http://schemas.microsoft.com/office/2007/relationships/hdphoto" Target="../media/hdphoto9.wdp"/><Relationship Id="rId11" Type="http://schemas.openxmlformats.org/officeDocument/2006/relationships/image" Target="../media/image55.png"/><Relationship Id="rId5" Type="http://schemas.openxmlformats.org/officeDocument/2006/relationships/image" Target="../media/image56.png"/><Relationship Id="rId15" Type="http://schemas.openxmlformats.org/officeDocument/2006/relationships/image" Target="../media/image37.png"/><Relationship Id="rId10" Type="http://schemas.microsoft.com/office/2007/relationships/hdphoto" Target="../media/hdphoto11.wdp"/><Relationship Id="rId4" Type="http://schemas.openxmlformats.org/officeDocument/2006/relationships/image" Target="../media/image42.png"/><Relationship Id="rId9" Type="http://schemas.openxmlformats.org/officeDocument/2006/relationships/image" Target="../media/image58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81" y="5490985"/>
            <a:ext cx="18263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98" y="1378708"/>
            <a:ext cx="98392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33" y="1436689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12" y="1268413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93" y="2564905"/>
            <a:ext cx="2128323" cy="77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73" y="2362201"/>
            <a:ext cx="2128323" cy="97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573" y="482123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97" y="2949578"/>
            <a:ext cx="2128323" cy="8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3" y="2949577"/>
            <a:ext cx="212832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52845" y="5326067"/>
            <a:ext cx="648631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360">
              <a:spcBef>
                <a:spcPct val="50000"/>
              </a:spcBef>
              <a:defRPr/>
            </a:pPr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93" y="56388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759273" y="1268413"/>
            <a:ext cx="8411939" cy="5378680"/>
          </a:xfrm>
          <a:prstGeom prst="rect">
            <a:avLst/>
          </a:prstGeom>
        </p:spPr>
        <p:txBody>
          <a:bodyPr spcFirstLastPara="1" wrap="none" lIns="91260" tIns="45718" rIns="91260" bIns="45718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 defTabSz="912360">
              <a:defRPr/>
            </a:pPr>
            <a:r>
              <a:rPr lang="vi-VN" sz="4400" kern="10" dirty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</a:t>
            </a:r>
            <a:r>
              <a:rPr lang="en-US" sz="4400" kern="10" dirty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ỌC NGUYỄN CÔNG SÁU</a:t>
            </a:r>
            <a:endParaRPr lang="vi-VN" sz="4400" kern="1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defTabSz="912360">
              <a:defRPr/>
            </a:pPr>
            <a:endParaRPr lang="en-US" sz="4400" kern="1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97928" y="2032276"/>
            <a:ext cx="101348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2360">
              <a:spcBef>
                <a:spcPts val="1361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10925" y="4900685"/>
            <a:ext cx="121618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2360">
              <a:spcBef>
                <a:spcPct val="50000"/>
              </a:spcBef>
              <a:defRPr/>
            </a:pPr>
            <a:r>
              <a:rPr lang="en-US" altLang="en-US" sz="44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4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4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4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4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44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Vân</a:t>
            </a:r>
            <a:endParaRPr lang="en-US" altLang="en-US" sz="4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97771" y="2320133"/>
            <a:ext cx="11796561" cy="2217739"/>
          </a:xfrm>
          <a:prstGeom prst="rect">
            <a:avLst/>
          </a:prstGeom>
        </p:spPr>
        <p:txBody>
          <a:bodyPr wrap="none" lIns="91260" tIns="45718" rIns="91260" bIns="4571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 defTabSz="912360">
              <a:defRPr/>
            </a:pPr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538" y="3482185"/>
            <a:ext cx="11366339" cy="1431157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lvl="0" algn="ctr">
              <a:defRPr/>
            </a:pP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alibri"/>
                <a:cs typeface="+mj-lt"/>
              </a:rPr>
              <a:t>Bài</a:t>
            </a:r>
            <a:r>
              <a:rPr lang="en-US" sz="32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alibri"/>
                <a:cs typeface="+mj-lt"/>
              </a:rPr>
              <a:t> 22: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45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  <p:bldP spid="140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549143-D084-475C-8ADE-11F5E7744DC3}"/>
              </a:ext>
            </a:extLst>
          </p:cNvPr>
          <p:cNvSpPr/>
          <p:nvPr/>
        </p:nvSpPr>
        <p:spPr>
          <a:xfrm>
            <a:off x="753153" y="146109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FDAE8-F6C2-499F-8471-BC0CB65A2865}"/>
              </a:ext>
            </a:extLst>
          </p:cNvPr>
          <p:cNvSpPr txBox="1"/>
          <p:nvPr/>
        </p:nvSpPr>
        <p:spPr>
          <a:xfrm>
            <a:off x="681947" y="2055667"/>
            <a:ext cx="38149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 chú lùn sẽ ngồi lên chiếc ghế ghi phép tính có kết quả là số trên áo của mình. Tìm ghế cho các chú lùn.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22934-7E3B-4F9C-9E5A-FE5BA4D773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2274" y="1461094"/>
            <a:ext cx="7047222" cy="4347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7C577BB-26D8-494C-9AF6-87095BFA152E}"/>
              </a:ext>
            </a:extLst>
          </p:cNvPr>
          <p:cNvGrpSpPr/>
          <p:nvPr/>
        </p:nvGrpSpPr>
        <p:grpSpPr>
          <a:xfrm>
            <a:off x="5409414" y="3753046"/>
            <a:ext cx="807151" cy="662828"/>
            <a:chOff x="1750173" y="2926500"/>
            <a:chExt cx="807151" cy="66282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CB4DE5F-1A19-49DE-8899-99C7861FF73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7F00E0-568A-4301-8E2F-99F95E944A5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5501C5-5EFE-4855-A80E-6E541FFD9D53}"/>
              </a:ext>
            </a:extLst>
          </p:cNvPr>
          <p:cNvGrpSpPr/>
          <p:nvPr/>
        </p:nvGrpSpPr>
        <p:grpSpPr>
          <a:xfrm>
            <a:off x="6048245" y="2801190"/>
            <a:ext cx="807151" cy="662828"/>
            <a:chOff x="1750173" y="2926500"/>
            <a:chExt cx="807151" cy="66282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31A22CA-331E-4238-BEC5-4B409111F34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C2F6B2-07CB-4EDB-9B28-8CEE5F34DF1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E349A6-89B2-41BA-AE94-153866F3769D}"/>
              </a:ext>
            </a:extLst>
          </p:cNvPr>
          <p:cNvGrpSpPr/>
          <p:nvPr/>
        </p:nvGrpSpPr>
        <p:grpSpPr>
          <a:xfrm>
            <a:off x="7151000" y="2280616"/>
            <a:ext cx="807151" cy="662828"/>
            <a:chOff x="1750173" y="2926500"/>
            <a:chExt cx="807151" cy="66282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9C7A2E9-2CD8-43BA-8F50-4AA5BDC482D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2A3D77-A0A8-442D-8D9A-BB3589C5252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1E09695-F7EE-4884-8693-52334BB6A286}"/>
              </a:ext>
            </a:extLst>
          </p:cNvPr>
          <p:cNvSpPr/>
          <p:nvPr/>
        </p:nvSpPr>
        <p:spPr>
          <a:xfrm>
            <a:off x="6639496" y="3416894"/>
            <a:ext cx="1866900" cy="1685761"/>
          </a:xfrm>
          <a:custGeom>
            <a:avLst/>
            <a:gdLst>
              <a:gd name="connsiteX0" fmla="*/ 1447800 w 1447800"/>
              <a:gd name="connsiteY0" fmla="*/ 1498600 h 1498600"/>
              <a:gd name="connsiteX1" fmla="*/ 558800 w 1447800"/>
              <a:gd name="connsiteY1" fmla="*/ 977900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  <a:gd name="connsiteX0" fmla="*/ 1447800 w 1447800"/>
              <a:gd name="connsiteY0" fmla="*/ 1498600 h 1498600"/>
              <a:gd name="connsiteX1" fmla="*/ 667139 w 1447800"/>
              <a:gd name="connsiteY1" fmla="*/ 904516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1498600">
                <a:moveTo>
                  <a:pt x="1447800" y="1498600"/>
                </a:moveTo>
                <a:cubicBezTo>
                  <a:pt x="1091141" y="1341966"/>
                  <a:pt x="842822" y="1111949"/>
                  <a:pt x="667139" y="904516"/>
                </a:cubicBezTo>
                <a:cubicBezTo>
                  <a:pt x="491456" y="697083"/>
                  <a:pt x="486833" y="416983"/>
                  <a:pt x="393700" y="254000"/>
                </a:cubicBezTo>
                <a:cubicBezTo>
                  <a:pt x="300567" y="91017"/>
                  <a:pt x="150283" y="4550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0E8E37-528F-42E7-8360-9C2BC96F3B64}"/>
              </a:ext>
            </a:extLst>
          </p:cNvPr>
          <p:cNvSpPr/>
          <p:nvPr/>
        </p:nvSpPr>
        <p:spPr>
          <a:xfrm>
            <a:off x="5979096" y="4369394"/>
            <a:ext cx="3594100" cy="1123843"/>
          </a:xfrm>
          <a:custGeom>
            <a:avLst/>
            <a:gdLst>
              <a:gd name="connsiteX0" fmla="*/ 3390900 w 3390900"/>
              <a:gd name="connsiteY0" fmla="*/ 1117600 h 1127172"/>
              <a:gd name="connsiteX1" fmla="*/ 1854200 w 3390900"/>
              <a:gd name="connsiteY1" fmla="*/ 990600 h 1127172"/>
              <a:gd name="connsiteX2" fmla="*/ 1079500 w 3390900"/>
              <a:gd name="connsiteY2" fmla="*/ 165100 h 1127172"/>
              <a:gd name="connsiteX3" fmla="*/ 0 w 3390900"/>
              <a:gd name="connsiteY3" fmla="*/ 0 h 1127172"/>
              <a:gd name="connsiteX0" fmla="*/ 3390900 w 3390900"/>
              <a:gd name="connsiteY0" fmla="*/ 1117600 h 1123843"/>
              <a:gd name="connsiteX1" fmla="*/ 1854200 w 3390900"/>
              <a:gd name="connsiteY1" fmla="*/ 990600 h 1123843"/>
              <a:gd name="connsiteX2" fmla="*/ 1013599 w 3390900"/>
              <a:gd name="connsiteY2" fmla="*/ 292100 h 1123843"/>
              <a:gd name="connsiteX3" fmla="*/ 0 w 3390900"/>
              <a:gd name="connsiteY3" fmla="*/ 0 h 11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123843">
                <a:moveTo>
                  <a:pt x="3390900" y="1117600"/>
                </a:moveTo>
                <a:cubicBezTo>
                  <a:pt x="2815166" y="1133475"/>
                  <a:pt x="2250417" y="1128183"/>
                  <a:pt x="1854200" y="990600"/>
                </a:cubicBezTo>
                <a:cubicBezTo>
                  <a:pt x="1457983" y="853017"/>
                  <a:pt x="1322632" y="457200"/>
                  <a:pt x="1013599" y="292100"/>
                </a:cubicBezTo>
                <a:cubicBezTo>
                  <a:pt x="704566" y="127000"/>
                  <a:pt x="385233" y="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33F8BBC-D45B-4941-B24B-347470D12B8C}"/>
              </a:ext>
            </a:extLst>
          </p:cNvPr>
          <p:cNvSpPr/>
          <p:nvPr/>
        </p:nvSpPr>
        <p:spPr>
          <a:xfrm>
            <a:off x="7230886" y="2959695"/>
            <a:ext cx="3594099" cy="1902332"/>
          </a:xfrm>
          <a:custGeom>
            <a:avLst/>
            <a:gdLst>
              <a:gd name="connsiteX0" fmla="*/ 3531621 w 3531621"/>
              <a:gd name="connsiteY0" fmla="*/ 1866900 h 1866900"/>
              <a:gd name="connsiteX1" fmla="*/ 2871221 w 3531621"/>
              <a:gd name="connsiteY1" fmla="*/ 1066800 h 1866900"/>
              <a:gd name="connsiteX2" fmla="*/ 1220221 w 3531621"/>
              <a:gd name="connsiteY2" fmla="*/ 723900 h 1866900"/>
              <a:gd name="connsiteX3" fmla="*/ 89921 w 3531621"/>
              <a:gd name="connsiteY3" fmla="*/ 698500 h 1866900"/>
              <a:gd name="connsiteX4" fmla="*/ 153421 w 3531621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1136654 w 3448054"/>
              <a:gd name="connsiteY2" fmla="*/ 7239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819154 w 3448054"/>
              <a:gd name="connsiteY2" fmla="*/ 7493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59910 w 3459910"/>
              <a:gd name="connsiteY0" fmla="*/ 1866900 h 1866900"/>
              <a:gd name="connsiteX1" fmla="*/ 2799510 w 3459910"/>
              <a:gd name="connsiteY1" fmla="*/ 1066800 h 1866900"/>
              <a:gd name="connsiteX2" fmla="*/ 831010 w 3459910"/>
              <a:gd name="connsiteY2" fmla="*/ 749300 h 1866900"/>
              <a:gd name="connsiteX3" fmla="*/ 145210 w 3459910"/>
              <a:gd name="connsiteY3" fmla="*/ 546100 h 1866900"/>
              <a:gd name="connsiteX4" fmla="*/ 81710 w 3459910"/>
              <a:gd name="connsiteY4" fmla="*/ 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910" h="1866900">
                <a:moveTo>
                  <a:pt x="3459910" y="1866900"/>
                </a:moveTo>
                <a:cubicBezTo>
                  <a:pt x="3322326" y="1562100"/>
                  <a:pt x="3237660" y="1253067"/>
                  <a:pt x="2799510" y="1066800"/>
                </a:cubicBezTo>
                <a:cubicBezTo>
                  <a:pt x="2361360" y="880533"/>
                  <a:pt x="1273393" y="836083"/>
                  <a:pt x="831010" y="749300"/>
                </a:cubicBezTo>
                <a:cubicBezTo>
                  <a:pt x="388627" y="662517"/>
                  <a:pt x="323010" y="666750"/>
                  <a:pt x="145210" y="546100"/>
                </a:cubicBezTo>
                <a:cubicBezTo>
                  <a:pt x="-32590" y="425450"/>
                  <a:pt x="-38940" y="288925"/>
                  <a:pt x="8171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EDB6805-A134-4291-9101-F0029EC9A855}"/>
              </a:ext>
            </a:extLst>
          </p:cNvPr>
          <p:cNvSpPr/>
          <p:nvPr/>
        </p:nvSpPr>
        <p:spPr>
          <a:xfrm>
            <a:off x="2560518" y="1488179"/>
            <a:ext cx="513964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71294-5AC1-4113-8B36-DBF3637EA049}"/>
              </a:ext>
            </a:extLst>
          </p:cNvPr>
          <p:cNvSpPr txBox="1"/>
          <p:nvPr/>
        </p:nvSpPr>
        <p:spPr>
          <a:xfrm>
            <a:off x="3123154" y="1372869"/>
            <a:ext cx="492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 kết quả đúng.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8DF88-C32B-480D-95D5-360A441F500C}"/>
              </a:ext>
            </a:extLst>
          </p:cNvPr>
          <p:cNvSpPr txBox="1"/>
          <p:nvPr/>
        </p:nvSpPr>
        <p:spPr>
          <a:xfrm>
            <a:off x="2511846" y="1782249"/>
            <a:ext cx="76126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 + 20 – 6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2D402-A4C9-4C67-99CE-A6FA2E5E5266}"/>
              </a:ext>
            </a:extLst>
          </p:cNvPr>
          <p:cNvSpPr txBox="1"/>
          <p:nvPr/>
        </p:nvSpPr>
        <p:spPr>
          <a:xfrm>
            <a:off x="2511846" y="3735112"/>
            <a:ext cx="76126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43 – 8 + 17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EAFA28-5DAE-4A2E-86AB-04D639E88937}"/>
              </a:ext>
            </a:extLst>
          </p:cNvPr>
          <p:cNvSpPr/>
          <p:nvPr/>
        </p:nvSpPr>
        <p:spPr>
          <a:xfrm>
            <a:off x="3276615" y="2595485"/>
            <a:ext cx="915176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FBF352-1160-4537-B577-ECAA9CFFF67E}"/>
              </a:ext>
            </a:extLst>
          </p:cNvPr>
          <p:cNvSpPr/>
          <p:nvPr/>
        </p:nvSpPr>
        <p:spPr>
          <a:xfrm>
            <a:off x="4730236" y="3308429"/>
            <a:ext cx="637190" cy="584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99E092-B726-499A-8A7A-440CFB1E5044}"/>
              </a:ext>
            </a:extLst>
          </p:cNvPr>
          <p:cNvSpPr/>
          <p:nvPr/>
        </p:nvSpPr>
        <p:spPr>
          <a:xfrm>
            <a:off x="3215118" y="4548348"/>
            <a:ext cx="957691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0F4EE4-D564-4963-B423-B1137A16A6B0}"/>
              </a:ext>
            </a:extLst>
          </p:cNvPr>
          <p:cNvSpPr/>
          <p:nvPr/>
        </p:nvSpPr>
        <p:spPr>
          <a:xfrm>
            <a:off x="5683656" y="5251379"/>
            <a:ext cx="56346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758420C-162A-44AE-86AC-8FFBDC18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741" y="542575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7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A72ED47-4FA4-423D-AF87-DA8FBB3B237C}"/>
              </a:ext>
            </a:extLst>
          </p:cNvPr>
          <p:cNvSpPr/>
          <p:nvPr/>
        </p:nvSpPr>
        <p:spPr>
          <a:xfrm>
            <a:off x="1822122" y="72625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07FB7C-553F-4E41-8705-789B39339925}"/>
              </a:ext>
            </a:extLst>
          </p:cNvPr>
          <p:cNvSpPr txBox="1"/>
          <p:nvPr/>
        </p:nvSpPr>
        <p:spPr>
          <a:xfrm>
            <a:off x="2259444" y="641291"/>
            <a:ext cx="8327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vẽ một bức tranh có 35 bông hoa. Mèo làm đổ mực vào bức tranh nên chỉ còn nhìn thấy 9 bông hoa. Hỏi có bao nhiêu bông hoa bị mực che khuất?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B2F88-4098-4CF1-9183-894986C1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3760" y="2097611"/>
            <a:ext cx="5644480" cy="2358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CB028-6CDA-4FAF-AE2E-B2EADF50BA50}"/>
              </a:ext>
            </a:extLst>
          </p:cNvPr>
          <p:cNvSpPr txBox="1"/>
          <p:nvPr/>
        </p:nvSpPr>
        <p:spPr>
          <a:xfrm>
            <a:off x="5199442" y="4442661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95669F-8B35-4A00-B705-648E713F37E9}"/>
              </a:ext>
            </a:extLst>
          </p:cNvPr>
          <p:cNvSpPr txBox="1"/>
          <p:nvPr/>
        </p:nvSpPr>
        <p:spPr>
          <a:xfrm>
            <a:off x="2977144" y="4886136"/>
            <a:ext cx="85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ố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bông hoa bị mực che khuất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FF2D0-9D8E-41A2-AD54-B31A6CA58732}"/>
              </a:ext>
            </a:extLst>
          </p:cNvPr>
          <p:cNvSpPr txBox="1"/>
          <p:nvPr/>
        </p:nvSpPr>
        <p:spPr>
          <a:xfrm>
            <a:off x="3557195" y="5395952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 – 9 = 26 (bông)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C3816-4F20-4C95-A9B4-99C199E6B7B8}"/>
              </a:ext>
            </a:extLst>
          </p:cNvPr>
          <p:cNvSpPr txBox="1"/>
          <p:nvPr/>
        </p:nvSpPr>
        <p:spPr>
          <a:xfrm>
            <a:off x="3993767" y="5924321"/>
            <a:ext cx="551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26 bông hoa.</a:t>
            </a:r>
          </a:p>
        </p:txBody>
      </p:sp>
    </p:spTree>
    <p:extLst>
      <p:ext uri="{BB962C8B-B14F-4D97-AF65-F5344CB8AC3E}">
        <p14:creationId xmlns:p14="http://schemas.microsoft.com/office/powerpoint/2010/main" val="26601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240980-BB2F-4C4D-A45A-621192BD8130}"/>
              </a:ext>
            </a:extLst>
          </p:cNvPr>
          <p:cNvSpPr/>
          <p:nvPr/>
        </p:nvSpPr>
        <p:spPr>
          <a:xfrm>
            <a:off x="2957304" y="660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79D8A-C7A5-4F60-95AD-8B7F4D03EE29}"/>
              </a:ext>
            </a:extLst>
          </p:cNvPr>
          <p:cNvSpPr txBox="1"/>
          <p:nvPr/>
        </p:nvSpPr>
        <p:spPr>
          <a:xfrm>
            <a:off x="3394626" y="660693"/>
            <a:ext cx="7624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Rô-bốt đi theo thứ tự các số là kết quả của các phép tính dưới đây. Rô-bốt sẽ đến được tàu hỏa, ô tô hay máy bay?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B3256F18-DE53-4B3B-9EE2-82822EF9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20" y="371342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F838C-8C6F-4918-BF3C-5B41361D6B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257" y="1861022"/>
            <a:ext cx="9370920" cy="4542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297F3B-CE90-4568-8EB4-E461BB85305C}"/>
              </a:ext>
            </a:extLst>
          </p:cNvPr>
          <p:cNvGrpSpPr/>
          <p:nvPr/>
        </p:nvGrpSpPr>
        <p:grpSpPr>
          <a:xfrm>
            <a:off x="2368814" y="2419975"/>
            <a:ext cx="807151" cy="662828"/>
            <a:chOff x="1750173" y="2926500"/>
            <a:chExt cx="807151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21B333-7551-4D49-BFB2-5B9AC2D61C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A69CA3-E2A0-4082-89E3-614CB9D7EA07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256F5C-295C-4E43-A721-3C245168ED3B}"/>
              </a:ext>
            </a:extLst>
          </p:cNvPr>
          <p:cNvGrpSpPr/>
          <p:nvPr/>
        </p:nvGrpSpPr>
        <p:grpSpPr>
          <a:xfrm>
            <a:off x="4084970" y="2419975"/>
            <a:ext cx="807151" cy="662828"/>
            <a:chOff x="1750173" y="2926500"/>
            <a:chExt cx="807151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7485D8B-9C07-48EB-870F-E78223948AD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92F27B-6A25-44AA-BE1D-1C5578DDCEC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79B193-916C-4CA0-9537-FCF1110FA507}"/>
              </a:ext>
            </a:extLst>
          </p:cNvPr>
          <p:cNvGrpSpPr/>
          <p:nvPr/>
        </p:nvGrpSpPr>
        <p:grpSpPr>
          <a:xfrm>
            <a:off x="5801126" y="2425500"/>
            <a:ext cx="807151" cy="662828"/>
            <a:chOff x="1750173" y="2926500"/>
            <a:chExt cx="807151" cy="6628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5C55A29-A240-4237-B35E-539847F9142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FCBFBA-E847-4549-AD74-63FB6F2DB5BB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7E4503-0B54-4CED-9FEF-8D21D354F8F9}"/>
              </a:ext>
            </a:extLst>
          </p:cNvPr>
          <p:cNvGrpSpPr/>
          <p:nvPr/>
        </p:nvGrpSpPr>
        <p:grpSpPr>
          <a:xfrm>
            <a:off x="7517282" y="2431025"/>
            <a:ext cx="807151" cy="662828"/>
            <a:chOff x="1750173" y="2926500"/>
            <a:chExt cx="807151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F0D50AB-C0E1-4511-BDD4-DF5B2500AEB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BA8F32-C61C-4020-A82E-A73E296F77E4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8C051-8A9B-4C59-9047-9C4BEB827A93}"/>
              </a:ext>
            </a:extLst>
          </p:cNvPr>
          <p:cNvGrpSpPr/>
          <p:nvPr/>
        </p:nvGrpSpPr>
        <p:grpSpPr>
          <a:xfrm>
            <a:off x="9233438" y="2436550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281187D-13C6-4AF0-8C31-55D49BC6FE8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241E4B-47D6-4437-9D5C-C93DDDB333B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4ED2F8-2335-4E5E-B488-CEFB8C308A0C}"/>
              </a:ext>
            </a:extLst>
          </p:cNvPr>
          <p:cNvCxnSpPr/>
          <p:nvPr/>
        </p:nvCxnSpPr>
        <p:spPr>
          <a:xfrm>
            <a:off x="3151835" y="3422000"/>
            <a:ext cx="8023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083B6B-0096-4C64-B53A-D36975C7E7E7}"/>
              </a:ext>
            </a:extLst>
          </p:cNvPr>
          <p:cNvCxnSpPr>
            <a:cxnSpLocks/>
          </p:cNvCxnSpPr>
          <p:nvPr/>
        </p:nvCxnSpPr>
        <p:spPr>
          <a:xfrm>
            <a:off x="4357533" y="3562970"/>
            <a:ext cx="1013460" cy="9829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6F41CE-1721-4993-B4F1-9A7AC9FCA678}"/>
              </a:ext>
            </a:extLst>
          </p:cNvPr>
          <p:cNvCxnSpPr>
            <a:cxnSpLocks/>
          </p:cNvCxnSpPr>
          <p:nvPr/>
        </p:nvCxnSpPr>
        <p:spPr>
          <a:xfrm>
            <a:off x="5665089" y="4891261"/>
            <a:ext cx="973002" cy="94373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1C6A66-7CFF-46A6-BDCC-44A8BBDE7F0D}"/>
              </a:ext>
            </a:extLst>
          </p:cNvPr>
          <p:cNvCxnSpPr/>
          <p:nvPr/>
        </p:nvCxnSpPr>
        <p:spPr>
          <a:xfrm>
            <a:off x="7048708" y="5993750"/>
            <a:ext cx="8825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E1A8FC-89D7-4016-82F3-CDF5E316DC3D}"/>
              </a:ext>
            </a:extLst>
          </p:cNvPr>
          <p:cNvCxnSpPr>
            <a:cxnSpLocks/>
          </p:cNvCxnSpPr>
          <p:nvPr/>
        </p:nvCxnSpPr>
        <p:spPr>
          <a:xfrm>
            <a:off x="8379462" y="5993750"/>
            <a:ext cx="65865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57C8948-E7E9-4A84-BDC0-50F176508E26}"/>
              </a:ext>
            </a:extLst>
          </p:cNvPr>
          <p:cNvSpPr/>
          <p:nvPr/>
        </p:nvSpPr>
        <p:spPr>
          <a:xfrm>
            <a:off x="8813930" y="5235605"/>
            <a:ext cx="1501844" cy="1186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vi-VN" sz="3600" b="1" i="1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quý</a:t>
            </a:r>
            <a:r>
              <a:rPr kumimoji="0" lang="en-US" sz="3600" b="1" i="1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vi-VN" sz="3600" b="1" i="1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sức</a:t>
            </a:r>
            <a:r>
              <a:rPr kumimoji="0" lang="en-US" sz="3600" b="1" i="1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20590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– 9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199" y="3006876"/>
            <a:ext cx="299949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A.46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91794" y="3022600"/>
            <a:ext cx="302381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vi-VN" sz="3200" dirty="0">
                <a:solidFill>
                  <a:srgbClr val="0033CC"/>
                </a:solidFill>
                <a:latin typeface="+mj-lt"/>
              </a:rPr>
              <a:t>B</a:t>
            </a:r>
            <a:r>
              <a:rPr lang="en-US" sz="3200" dirty="0" smtClean="0">
                <a:solidFill>
                  <a:srgbClr val="0033CC"/>
                </a:solidFill>
                <a:latin typeface="+mj-lt"/>
              </a:rPr>
              <a:t>. </a:t>
            </a:r>
            <a:r>
              <a:rPr lang="en-US" sz="3200" dirty="0">
                <a:solidFill>
                  <a:srgbClr val="0033CC"/>
                </a:solidFill>
                <a:latin typeface="+mj-lt"/>
              </a:rPr>
              <a:t>48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041796" y="3006876"/>
            <a:ext cx="2947004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vi-VN" sz="3200" dirty="0">
                <a:solidFill>
                  <a:srgbClr val="0033CC"/>
                </a:solidFill>
                <a:latin typeface="+mj-lt"/>
              </a:rPr>
              <a:t>C</a:t>
            </a:r>
            <a:r>
              <a:rPr lang="en-US" sz="3200" dirty="0" smtClean="0">
                <a:solidFill>
                  <a:srgbClr val="0033CC"/>
                </a:solidFill>
                <a:latin typeface="+mj-lt"/>
              </a:rPr>
              <a:t>.</a:t>
            </a:r>
            <a:r>
              <a:rPr lang="en-US" sz="2667" dirty="0" smtClean="0">
                <a:solidFill>
                  <a:srgbClr val="0033CC"/>
                </a:solidFill>
                <a:latin typeface="+mj-lt"/>
              </a:rPr>
              <a:t>47</a:t>
            </a:r>
            <a:endParaRPr lang="en-US" sz="2667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65 –8 = 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831485" y="3006876"/>
            <a:ext cx="317146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vi-VN" sz="3200" dirty="0">
                <a:solidFill>
                  <a:srgbClr val="0033CC"/>
                </a:solidFill>
                <a:latin typeface="Calibri"/>
              </a:rPr>
              <a:t>C</a:t>
            </a:r>
            <a:r>
              <a:rPr lang="en-US" sz="3200" dirty="0" smtClean="0">
                <a:solidFill>
                  <a:srgbClr val="0033CC"/>
                </a:solidFill>
                <a:latin typeface="Calibri"/>
              </a:rPr>
              <a:t>. 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59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68622" y="3022600"/>
            <a:ext cx="326383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vi-VN" sz="3200" dirty="0">
                <a:solidFill>
                  <a:srgbClr val="0033CC"/>
                </a:solidFill>
                <a:latin typeface="Calibri"/>
              </a:rPr>
              <a:t>B</a:t>
            </a:r>
            <a:r>
              <a:rPr lang="en-US" sz="3200" dirty="0" smtClean="0">
                <a:solidFill>
                  <a:srgbClr val="0033CC"/>
                </a:solidFill>
                <a:latin typeface="Calibri"/>
              </a:rPr>
              <a:t>. 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0216" y="3006876"/>
            <a:ext cx="297240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vi-VN" sz="3200" dirty="0">
                <a:solidFill>
                  <a:srgbClr val="0033CC"/>
                </a:solidFill>
                <a:latin typeface="Calibri"/>
              </a:rPr>
              <a:t>A</a:t>
            </a:r>
            <a:r>
              <a:rPr lang="en-US" sz="3200" dirty="0" smtClean="0">
                <a:solidFill>
                  <a:srgbClr val="0033CC"/>
                </a:solidFill>
                <a:latin typeface="Calibri"/>
              </a:rPr>
              <a:t>.</a:t>
            </a:r>
            <a:r>
              <a:rPr lang="en-US" sz="2667" dirty="0" smtClean="0">
                <a:solidFill>
                  <a:srgbClr val="0033CC"/>
                </a:solidFill>
                <a:latin typeface="Calibri"/>
              </a:rPr>
              <a:t>57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619021" y="367857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8546495" y="2971800"/>
            <a:ext cx="275039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36494" y="2946400"/>
            <a:ext cx="265369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74407" y="2921000"/>
            <a:ext cx="264288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67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02000" y="10160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– 6 = 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" y="0"/>
            <a:ext cx="121109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06357" y="3006876"/>
            <a:ext cx="262003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  <a:r>
              <a:rPr lang="vi-VN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942389" y="3022600"/>
            <a:ext cx="277921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623138" y="3022600"/>
            <a:ext cx="2453834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667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67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 + 20 -5</a:t>
            </a:r>
            <a:endParaRPr lang="en-US" sz="3733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-108327" y="3573004"/>
            <a:ext cx="3149600" cy="20643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96055" y="1060450"/>
            <a:ext cx="697928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j-lt"/>
              </a:rPr>
              <a:t>Bài 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(có nhớ) số có hai chữ số cho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40112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:\Users\TUAN\Downloads\Luyện tập 1.png">
            <a:extLst>
              <a:ext uri="{FF2B5EF4-FFF2-40B4-BE49-F238E27FC236}">
                <a16:creationId xmlns:a16="http://schemas.microsoft.com/office/drawing/2014/main" id="{AEDB6791-FB57-45CF-BA55-EE84686F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871" y="1057784"/>
            <a:ext cx="2237784" cy="863493"/>
          </a:xfrm>
          <a:prstGeom prst="rect">
            <a:avLst/>
          </a:prstGeom>
          <a:noFill/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7CA01C8-9D88-4154-AB70-6D369DA3EECC}"/>
              </a:ext>
            </a:extLst>
          </p:cNvPr>
          <p:cNvSpPr/>
          <p:nvPr/>
        </p:nvSpPr>
        <p:spPr>
          <a:xfrm>
            <a:off x="1960080" y="210444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48984B-2406-477B-AB43-E01263E88EC3}"/>
              </a:ext>
            </a:extLst>
          </p:cNvPr>
          <p:cNvGrpSpPr/>
          <p:nvPr/>
        </p:nvGrpSpPr>
        <p:grpSpPr>
          <a:xfrm>
            <a:off x="2524602" y="2175057"/>
            <a:ext cx="1116312" cy="461666"/>
            <a:chOff x="1870518" y="1440653"/>
            <a:chExt cx="1116312" cy="46166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5FF6DC7-DF0E-4CB8-8B2E-8480822D088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D0FBD294-B286-47E1-98A0-4102ED0A70A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522570-45AA-4831-87BF-9299E8DAAE5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FCB2A8-FC70-4122-B8D5-B953F24AFDF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aphicFrame>
        <p:nvGraphicFramePr>
          <p:cNvPr id="35" name="Table 4">
            <a:extLst>
              <a:ext uri="{FF2B5EF4-FFF2-40B4-BE49-F238E27FC236}">
                <a16:creationId xmlns:a16="http://schemas.microsoft.com/office/drawing/2014/main" id="{738AFAB3-B932-457E-B014-F34B4EAAC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107600"/>
              </p:ext>
            </p:extLst>
          </p:nvPr>
        </p:nvGraphicFramePr>
        <p:xfrm>
          <a:off x="1960080" y="2890503"/>
          <a:ext cx="8271840" cy="19721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8640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65738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65738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65738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E17D1A58-CB76-4E9B-98B2-2B28DFD78791}"/>
              </a:ext>
            </a:extLst>
          </p:cNvPr>
          <p:cNvSpPr txBox="1"/>
          <p:nvPr/>
        </p:nvSpPr>
        <p:spPr>
          <a:xfrm>
            <a:off x="5119894" y="4369246"/>
            <a:ext cx="492443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9D4D18-A76E-4122-B769-0FE45792ACDA}"/>
              </a:ext>
            </a:extLst>
          </p:cNvPr>
          <p:cNvSpPr txBox="1"/>
          <p:nvPr/>
        </p:nvSpPr>
        <p:spPr>
          <a:xfrm>
            <a:off x="6529594" y="4369246"/>
            <a:ext cx="492443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062E42-C4BC-47C7-9D66-7C72C369217B}"/>
              </a:ext>
            </a:extLst>
          </p:cNvPr>
          <p:cNvSpPr txBox="1"/>
          <p:nvPr/>
        </p:nvSpPr>
        <p:spPr>
          <a:xfrm>
            <a:off x="7901194" y="4369246"/>
            <a:ext cx="492443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FD6CE1-88C5-4422-8A7A-9527827F071E}"/>
              </a:ext>
            </a:extLst>
          </p:cNvPr>
          <p:cNvSpPr txBox="1"/>
          <p:nvPr/>
        </p:nvSpPr>
        <p:spPr>
          <a:xfrm>
            <a:off x="9272794" y="4369246"/>
            <a:ext cx="492443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37" grpId="0" animBg="1"/>
      <p:bldP spid="38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369</Words>
  <Application>Microsoft Office PowerPoint</Application>
  <PresentationFormat>Widescreen</PresentationFormat>
  <Paragraphs>99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ITC Avant Garde Std Bk</vt:lpstr>
      <vt:lpstr>Times New Roman</vt:lpstr>
      <vt:lpstr>Verdana</vt:lpstr>
      <vt:lpstr>Wingdings 2</vt:lpstr>
      <vt:lpstr>2_Office 主题</vt:lpstr>
      <vt:lpstr>https://www.freeppt7.com</vt:lpstr>
      <vt:lpstr>3_Office 主题</vt:lpstr>
      <vt:lpstr>1_Office Theme</vt:lpstr>
      <vt:lpstr>Aspect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88</cp:revision>
  <dcterms:created xsi:type="dcterms:W3CDTF">2021-07-20T01:55:21Z</dcterms:created>
  <dcterms:modified xsi:type="dcterms:W3CDTF">2023-11-21T14:03:32Z</dcterms:modified>
</cp:coreProperties>
</file>