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6" r:id="rId3"/>
    <p:sldMasterId id="2147483712" r:id="rId4"/>
    <p:sldMasterId id="2147483724" r:id="rId5"/>
    <p:sldMasterId id="2147483736" r:id="rId6"/>
    <p:sldMasterId id="2147483776" r:id="rId7"/>
    <p:sldMasterId id="2147483789" r:id="rId8"/>
  </p:sldMasterIdLst>
  <p:notesMasterIdLst>
    <p:notesMasterId r:id="rId28"/>
  </p:notesMasterIdLst>
  <p:sldIdLst>
    <p:sldId id="302" r:id="rId9"/>
    <p:sldId id="303" r:id="rId10"/>
    <p:sldId id="283" r:id="rId11"/>
    <p:sldId id="284" r:id="rId12"/>
    <p:sldId id="285" r:id="rId13"/>
    <p:sldId id="286" r:id="rId14"/>
    <p:sldId id="261" r:id="rId15"/>
    <p:sldId id="314" r:id="rId16"/>
    <p:sldId id="263" r:id="rId17"/>
    <p:sldId id="288" r:id="rId18"/>
    <p:sldId id="307" r:id="rId19"/>
    <p:sldId id="309" r:id="rId20"/>
    <p:sldId id="310" r:id="rId21"/>
    <p:sldId id="312" r:id="rId22"/>
    <p:sldId id="311" r:id="rId23"/>
    <p:sldId id="304" r:id="rId24"/>
    <p:sldId id="289" r:id="rId25"/>
    <p:sldId id="313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102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84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044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032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02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26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245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319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731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819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123" indent="0" algn="ctr">
              <a:buNone/>
              <a:defRPr sz="2000"/>
            </a:lvl2pPr>
            <a:lvl3pPr marL="912360" indent="0" algn="ctr">
              <a:buNone/>
              <a:defRPr sz="1900"/>
            </a:lvl3pPr>
            <a:lvl4pPr marL="1368540" indent="0" algn="ctr">
              <a:buNone/>
              <a:defRPr sz="1600"/>
            </a:lvl4pPr>
            <a:lvl5pPr marL="1824720" indent="0" algn="ctr">
              <a:buNone/>
              <a:defRPr sz="1600"/>
            </a:lvl5pPr>
            <a:lvl6pPr marL="2280958" indent="0" algn="ctr">
              <a:buNone/>
              <a:defRPr sz="1600"/>
            </a:lvl6pPr>
            <a:lvl7pPr marL="2737078" indent="0" algn="ctr">
              <a:buNone/>
              <a:defRPr sz="1600"/>
            </a:lvl7pPr>
            <a:lvl8pPr marL="3193200" indent="0" algn="ctr">
              <a:buNone/>
              <a:defRPr sz="1600"/>
            </a:lvl8pPr>
            <a:lvl9pPr marL="364932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8985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9899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1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3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5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9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0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3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4326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5597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23" indent="0">
              <a:buNone/>
              <a:defRPr sz="2000" b="1"/>
            </a:lvl2pPr>
            <a:lvl3pPr marL="912360" indent="0">
              <a:buNone/>
              <a:defRPr sz="1900" b="1"/>
            </a:lvl3pPr>
            <a:lvl4pPr marL="1368540" indent="0">
              <a:buNone/>
              <a:defRPr sz="1600" b="1"/>
            </a:lvl4pPr>
            <a:lvl5pPr marL="1824720" indent="0">
              <a:buNone/>
              <a:defRPr sz="1600" b="1"/>
            </a:lvl5pPr>
            <a:lvl6pPr marL="2280958" indent="0">
              <a:buNone/>
              <a:defRPr sz="1600" b="1"/>
            </a:lvl6pPr>
            <a:lvl7pPr marL="2737078" indent="0">
              <a:buNone/>
              <a:defRPr sz="1600" b="1"/>
            </a:lvl7pPr>
            <a:lvl8pPr marL="3193200" indent="0">
              <a:buNone/>
              <a:defRPr sz="1600" b="1"/>
            </a:lvl8pPr>
            <a:lvl9pPr marL="364932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23" indent="0">
              <a:buNone/>
              <a:defRPr sz="2000" b="1"/>
            </a:lvl2pPr>
            <a:lvl3pPr marL="912360" indent="0">
              <a:buNone/>
              <a:defRPr sz="1900" b="1"/>
            </a:lvl3pPr>
            <a:lvl4pPr marL="1368540" indent="0">
              <a:buNone/>
              <a:defRPr sz="1600" b="1"/>
            </a:lvl4pPr>
            <a:lvl5pPr marL="1824720" indent="0">
              <a:buNone/>
              <a:defRPr sz="1600" b="1"/>
            </a:lvl5pPr>
            <a:lvl6pPr marL="2280958" indent="0">
              <a:buNone/>
              <a:defRPr sz="1600" b="1"/>
            </a:lvl6pPr>
            <a:lvl7pPr marL="2737078" indent="0">
              <a:buNone/>
              <a:defRPr sz="1600" b="1"/>
            </a:lvl7pPr>
            <a:lvl8pPr marL="3193200" indent="0">
              <a:buNone/>
              <a:defRPr sz="1600" b="1"/>
            </a:lvl8pPr>
            <a:lvl9pPr marL="364932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66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0640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852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23" indent="0">
              <a:buNone/>
              <a:defRPr sz="1500"/>
            </a:lvl2pPr>
            <a:lvl3pPr marL="912360" indent="0">
              <a:buNone/>
              <a:defRPr sz="1200"/>
            </a:lvl3pPr>
            <a:lvl4pPr marL="1368540" indent="0">
              <a:buNone/>
              <a:defRPr sz="1100"/>
            </a:lvl4pPr>
            <a:lvl5pPr marL="1824720" indent="0">
              <a:buNone/>
              <a:defRPr sz="1100"/>
            </a:lvl5pPr>
            <a:lvl6pPr marL="2280958" indent="0">
              <a:buNone/>
              <a:defRPr sz="1100"/>
            </a:lvl6pPr>
            <a:lvl7pPr marL="2737078" indent="0">
              <a:buNone/>
              <a:defRPr sz="1100"/>
            </a:lvl7pPr>
            <a:lvl8pPr marL="3193200" indent="0">
              <a:buNone/>
              <a:defRPr sz="1100"/>
            </a:lvl8pPr>
            <a:lvl9pPr marL="364932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8157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4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123" indent="0">
              <a:buNone/>
              <a:defRPr sz="2800"/>
            </a:lvl2pPr>
            <a:lvl3pPr marL="912360" indent="0">
              <a:buNone/>
              <a:defRPr sz="2400"/>
            </a:lvl3pPr>
            <a:lvl4pPr marL="1368540" indent="0">
              <a:buNone/>
              <a:defRPr sz="2000"/>
            </a:lvl4pPr>
            <a:lvl5pPr marL="1824720" indent="0">
              <a:buNone/>
              <a:defRPr sz="2000"/>
            </a:lvl5pPr>
            <a:lvl6pPr marL="2280958" indent="0">
              <a:buNone/>
              <a:defRPr sz="2000"/>
            </a:lvl6pPr>
            <a:lvl7pPr marL="2737078" indent="0">
              <a:buNone/>
              <a:defRPr sz="2000"/>
            </a:lvl7pPr>
            <a:lvl8pPr marL="3193200" indent="0">
              <a:buNone/>
              <a:defRPr sz="2000"/>
            </a:lvl8pPr>
            <a:lvl9pPr marL="364932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23" indent="0">
              <a:buNone/>
              <a:defRPr sz="1500"/>
            </a:lvl2pPr>
            <a:lvl3pPr marL="912360" indent="0">
              <a:buNone/>
              <a:defRPr sz="1200"/>
            </a:lvl3pPr>
            <a:lvl4pPr marL="1368540" indent="0">
              <a:buNone/>
              <a:defRPr sz="1100"/>
            </a:lvl4pPr>
            <a:lvl5pPr marL="1824720" indent="0">
              <a:buNone/>
              <a:defRPr sz="1100"/>
            </a:lvl5pPr>
            <a:lvl6pPr marL="2280958" indent="0">
              <a:buNone/>
              <a:defRPr sz="1100"/>
            </a:lvl6pPr>
            <a:lvl7pPr marL="2737078" indent="0">
              <a:buNone/>
              <a:defRPr sz="1100"/>
            </a:lvl7pPr>
            <a:lvl8pPr marL="3193200" indent="0">
              <a:buNone/>
              <a:defRPr sz="1100"/>
            </a:lvl8pPr>
            <a:lvl9pPr marL="364932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206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177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4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4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7588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AF25F-FDDF-448D-AE76-D2BBFC0E148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87962-8AD1-4E19-A8B4-D773E1639D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1613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9321AA-DE9C-4E15-940D-7531A030D4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3F8A7-99E8-4EE9-9B0B-7F6BBA1D34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51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729AFE-5EEB-4363-BD02-D0673BD4D56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7ADC10-AFE8-42B0-AD86-2C4587FAE7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6180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430922-7AA9-4846-A945-C8D39A73CB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E03704-0450-4FF2-BD29-D772375A23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074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4BD83-7B22-4386-AC2B-F398D2E32A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89E8B-02AB-4578-9CB9-6BC0E678D6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0340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B72838-3208-4AE6-82D2-10243E96EE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71604F-67F2-4FE1-870E-5132F4BD6F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655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97546E-8559-4300-A48C-D651E2387D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FDE56-F3A4-4480-B253-1539ACC20F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5862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9B6E3F-C637-4D7B-9CD1-3F53617C617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98694-853F-45FC-B9E6-385F628C04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2346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BAE16-742C-4AC9-91A8-43C8CFB3A5A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DC9828-6FC8-4614-83C5-A0B387A4C4D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994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3BA546-C357-4DE8-B987-06FEDD96B1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4F9A60-AD80-4229-A353-82C2ADB434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2927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443953-2C90-4D3D-BA7F-86E2CDD364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F831C-4791-4C02-9D65-40506FD401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5020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2A6E56-6B60-4BEC-B553-B608D71DE2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3819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123" indent="0" algn="ctr">
              <a:buNone/>
              <a:defRPr sz="2000"/>
            </a:lvl2pPr>
            <a:lvl3pPr marL="912360" indent="0" algn="ctr">
              <a:buNone/>
              <a:defRPr sz="1900"/>
            </a:lvl3pPr>
            <a:lvl4pPr marL="1368540" indent="0" algn="ctr">
              <a:buNone/>
              <a:defRPr sz="1600"/>
            </a:lvl4pPr>
            <a:lvl5pPr marL="1824720" indent="0" algn="ctr">
              <a:buNone/>
              <a:defRPr sz="1600"/>
            </a:lvl5pPr>
            <a:lvl6pPr marL="2280958" indent="0" algn="ctr">
              <a:buNone/>
              <a:defRPr sz="1600"/>
            </a:lvl6pPr>
            <a:lvl7pPr marL="2737078" indent="0" algn="ctr">
              <a:buNone/>
              <a:defRPr sz="1600"/>
            </a:lvl7pPr>
            <a:lvl8pPr marL="3193200" indent="0" algn="ctr">
              <a:buNone/>
              <a:defRPr sz="1600"/>
            </a:lvl8pPr>
            <a:lvl9pPr marL="3649323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066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4963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1" y="170985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1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3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5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9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0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3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8665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3048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123" indent="0">
              <a:buNone/>
              <a:defRPr sz="2000" b="1"/>
            </a:lvl2pPr>
            <a:lvl3pPr marL="912360" indent="0">
              <a:buNone/>
              <a:defRPr sz="1900" b="1"/>
            </a:lvl3pPr>
            <a:lvl4pPr marL="1368540" indent="0">
              <a:buNone/>
              <a:defRPr sz="1600" b="1"/>
            </a:lvl4pPr>
            <a:lvl5pPr marL="1824720" indent="0">
              <a:buNone/>
              <a:defRPr sz="1600" b="1"/>
            </a:lvl5pPr>
            <a:lvl6pPr marL="2280958" indent="0">
              <a:buNone/>
              <a:defRPr sz="1600" b="1"/>
            </a:lvl6pPr>
            <a:lvl7pPr marL="2737078" indent="0">
              <a:buNone/>
              <a:defRPr sz="1600" b="1"/>
            </a:lvl7pPr>
            <a:lvl8pPr marL="3193200" indent="0">
              <a:buNone/>
              <a:defRPr sz="1600" b="1"/>
            </a:lvl8pPr>
            <a:lvl9pPr marL="364932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23" indent="0">
              <a:buNone/>
              <a:defRPr sz="2000" b="1"/>
            </a:lvl2pPr>
            <a:lvl3pPr marL="912360" indent="0">
              <a:buNone/>
              <a:defRPr sz="1900" b="1"/>
            </a:lvl3pPr>
            <a:lvl4pPr marL="1368540" indent="0">
              <a:buNone/>
              <a:defRPr sz="1600" b="1"/>
            </a:lvl4pPr>
            <a:lvl5pPr marL="1824720" indent="0">
              <a:buNone/>
              <a:defRPr sz="1600" b="1"/>
            </a:lvl5pPr>
            <a:lvl6pPr marL="2280958" indent="0">
              <a:buNone/>
              <a:defRPr sz="1600" b="1"/>
            </a:lvl6pPr>
            <a:lvl7pPr marL="2737078" indent="0">
              <a:buNone/>
              <a:defRPr sz="1600" b="1"/>
            </a:lvl7pPr>
            <a:lvl8pPr marL="3193200" indent="0">
              <a:buNone/>
              <a:defRPr sz="1600" b="1"/>
            </a:lvl8pPr>
            <a:lvl9pPr marL="364932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3807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5704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5168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5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23" indent="0">
              <a:buNone/>
              <a:defRPr sz="1500"/>
            </a:lvl2pPr>
            <a:lvl3pPr marL="912360" indent="0">
              <a:buNone/>
              <a:defRPr sz="1200"/>
            </a:lvl3pPr>
            <a:lvl4pPr marL="1368540" indent="0">
              <a:buNone/>
              <a:defRPr sz="1100"/>
            </a:lvl4pPr>
            <a:lvl5pPr marL="1824720" indent="0">
              <a:buNone/>
              <a:defRPr sz="1100"/>
            </a:lvl5pPr>
            <a:lvl6pPr marL="2280958" indent="0">
              <a:buNone/>
              <a:defRPr sz="1100"/>
            </a:lvl6pPr>
            <a:lvl7pPr marL="2737078" indent="0">
              <a:buNone/>
              <a:defRPr sz="1100"/>
            </a:lvl7pPr>
            <a:lvl8pPr marL="3193200" indent="0">
              <a:buNone/>
              <a:defRPr sz="1100"/>
            </a:lvl8pPr>
            <a:lvl9pPr marL="3649323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5036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123" indent="0">
              <a:buNone/>
              <a:defRPr sz="2800"/>
            </a:lvl2pPr>
            <a:lvl3pPr marL="912360" indent="0">
              <a:buNone/>
              <a:defRPr sz="2400"/>
            </a:lvl3pPr>
            <a:lvl4pPr marL="1368540" indent="0">
              <a:buNone/>
              <a:defRPr sz="2000"/>
            </a:lvl4pPr>
            <a:lvl5pPr marL="1824720" indent="0">
              <a:buNone/>
              <a:defRPr sz="2000"/>
            </a:lvl5pPr>
            <a:lvl6pPr marL="2280958" indent="0">
              <a:buNone/>
              <a:defRPr sz="2000"/>
            </a:lvl6pPr>
            <a:lvl7pPr marL="2737078" indent="0">
              <a:buNone/>
              <a:defRPr sz="2000"/>
            </a:lvl7pPr>
            <a:lvl8pPr marL="3193200" indent="0">
              <a:buNone/>
              <a:defRPr sz="2000"/>
            </a:lvl8pPr>
            <a:lvl9pPr marL="364932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23" indent="0">
              <a:buNone/>
              <a:defRPr sz="1500"/>
            </a:lvl2pPr>
            <a:lvl3pPr marL="912360" indent="0">
              <a:buNone/>
              <a:defRPr sz="1200"/>
            </a:lvl3pPr>
            <a:lvl4pPr marL="1368540" indent="0">
              <a:buNone/>
              <a:defRPr sz="1100"/>
            </a:lvl4pPr>
            <a:lvl5pPr marL="1824720" indent="0">
              <a:buNone/>
              <a:defRPr sz="1100"/>
            </a:lvl5pPr>
            <a:lvl6pPr marL="2280958" indent="0">
              <a:buNone/>
              <a:defRPr sz="1100"/>
            </a:lvl6pPr>
            <a:lvl7pPr marL="2737078" indent="0">
              <a:buNone/>
              <a:defRPr sz="1100"/>
            </a:lvl7pPr>
            <a:lvl8pPr marL="3193200" indent="0">
              <a:buNone/>
              <a:defRPr sz="1100"/>
            </a:lvl8pPr>
            <a:lvl9pPr marL="3649323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0696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2533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2" y="365245"/>
            <a:ext cx="2628900" cy="5811839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24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17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3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7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123" indent="0" algn="ctr">
              <a:buNone/>
              <a:defRPr sz="2000"/>
            </a:lvl2pPr>
            <a:lvl3pPr marL="912360" indent="0" algn="ctr">
              <a:buNone/>
              <a:defRPr sz="1900"/>
            </a:lvl3pPr>
            <a:lvl4pPr marL="1368540" indent="0" algn="ctr">
              <a:buNone/>
              <a:defRPr sz="1600"/>
            </a:lvl4pPr>
            <a:lvl5pPr marL="1824720" indent="0" algn="ctr">
              <a:buNone/>
              <a:defRPr sz="1600"/>
            </a:lvl5pPr>
            <a:lvl6pPr marL="2280958" indent="0" algn="ctr">
              <a:buNone/>
              <a:defRPr sz="1600"/>
            </a:lvl6pPr>
            <a:lvl7pPr marL="2737078" indent="0" algn="ctr">
              <a:buNone/>
              <a:defRPr sz="1600"/>
            </a:lvl7pPr>
            <a:lvl8pPr marL="3193200" indent="0" algn="ctr">
              <a:buNone/>
              <a:defRPr sz="1600"/>
            </a:lvl8pPr>
            <a:lvl9pPr marL="3649323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8282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8553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1" y="170985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1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3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5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9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0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3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9375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993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123" indent="0">
              <a:buNone/>
              <a:defRPr sz="2000" b="1"/>
            </a:lvl2pPr>
            <a:lvl3pPr marL="912360" indent="0">
              <a:buNone/>
              <a:defRPr sz="1900" b="1"/>
            </a:lvl3pPr>
            <a:lvl4pPr marL="1368540" indent="0">
              <a:buNone/>
              <a:defRPr sz="1600" b="1"/>
            </a:lvl4pPr>
            <a:lvl5pPr marL="1824720" indent="0">
              <a:buNone/>
              <a:defRPr sz="1600" b="1"/>
            </a:lvl5pPr>
            <a:lvl6pPr marL="2280958" indent="0">
              <a:buNone/>
              <a:defRPr sz="1600" b="1"/>
            </a:lvl6pPr>
            <a:lvl7pPr marL="2737078" indent="0">
              <a:buNone/>
              <a:defRPr sz="1600" b="1"/>
            </a:lvl7pPr>
            <a:lvl8pPr marL="3193200" indent="0">
              <a:buNone/>
              <a:defRPr sz="1600" b="1"/>
            </a:lvl8pPr>
            <a:lvl9pPr marL="364932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23" indent="0">
              <a:buNone/>
              <a:defRPr sz="2000" b="1"/>
            </a:lvl2pPr>
            <a:lvl3pPr marL="912360" indent="0">
              <a:buNone/>
              <a:defRPr sz="1900" b="1"/>
            </a:lvl3pPr>
            <a:lvl4pPr marL="1368540" indent="0">
              <a:buNone/>
              <a:defRPr sz="1600" b="1"/>
            </a:lvl4pPr>
            <a:lvl5pPr marL="1824720" indent="0">
              <a:buNone/>
              <a:defRPr sz="1600" b="1"/>
            </a:lvl5pPr>
            <a:lvl6pPr marL="2280958" indent="0">
              <a:buNone/>
              <a:defRPr sz="1600" b="1"/>
            </a:lvl6pPr>
            <a:lvl7pPr marL="2737078" indent="0">
              <a:buNone/>
              <a:defRPr sz="1600" b="1"/>
            </a:lvl7pPr>
            <a:lvl8pPr marL="3193200" indent="0">
              <a:buNone/>
              <a:defRPr sz="1600" b="1"/>
            </a:lvl8pPr>
            <a:lvl9pPr marL="364932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2096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2174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6411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5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23" indent="0">
              <a:buNone/>
              <a:defRPr sz="1500"/>
            </a:lvl2pPr>
            <a:lvl3pPr marL="912360" indent="0">
              <a:buNone/>
              <a:defRPr sz="1200"/>
            </a:lvl3pPr>
            <a:lvl4pPr marL="1368540" indent="0">
              <a:buNone/>
              <a:defRPr sz="1100"/>
            </a:lvl4pPr>
            <a:lvl5pPr marL="1824720" indent="0">
              <a:buNone/>
              <a:defRPr sz="1100"/>
            </a:lvl5pPr>
            <a:lvl6pPr marL="2280958" indent="0">
              <a:buNone/>
              <a:defRPr sz="1100"/>
            </a:lvl6pPr>
            <a:lvl7pPr marL="2737078" indent="0">
              <a:buNone/>
              <a:defRPr sz="1100"/>
            </a:lvl7pPr>
            <a:lvl8pPr marL="3193200" indent="0">
              <a:buNone/>
              <a:defRPr sz="1100"/>
            </a:lvl8pPr>
            <a:lvl9pPr marL="3649323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0932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123" indent="0">
              <a:buNone/>
              <a:defRPr sz="2800"/>
            </a:lvl2pPr>
            <a:lvl3pPr marL="912360" indent="0">
              <a:buNone/>
              <a:defRPr sz="2400"/>
            </a:lvl3pPr>
            <a:lvl4pPr marL="1368540" indent="0">
              <a:buNone/>
              <a:defRPr sz="2000"/>
            </a:lvl4pPr>
            <a:lvl5pPr marL="1824720" indent="0">
              <a:buNone/>
              <a:defRPr sz="2000"/>
            </a:lvl5pPr>
            <a:lvl6pPr marL="2280958" indent="0">
              <a:buNone/>
              <a:defRPr sz="2000"/>
            </a:lvl6pPr>
            <a:lvl7pPr marL="2737078" indent="0">
              <a:buNone/>
              <a:defRPr sz="2000"/>
            </a:lvl7pPr>
            <a:lvl8pPr marL="3193200" indent="0">
              <a:buNone/>
              <a:defRPr sz="2000"/>
            </a:lvl8pPr>
            <a:lvl9pPr marL="364932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23" indent="0">
              <a:buNone/>
              <a:defRPr sz="1500"/>
            </a:lvl2pPr>
            <a:lvl3pPr marL="912360" indent="0">
              <a:buNone/>
              <a:defRPr sz="1200"/>
            </a:lvl3pPr>
            <a:lvl4pPr marL="1368540" indent="0">
              <a:buNone/>
              <a:defRPr sz="1100"/>
            </a:lvl4pPr>
            <a:lvl5pPr marL="1824720" indent="0">
              <a:buNone/>
              <a:defRPr sz="1100"/>
            </a:lvl5pPr>
            <a:lvl6pPr marL="2280958" indent="0">
              <a:buNone/>
              <a:defRPr sz="1100"/>
            </a:lvl6pPr>
            <a:lvl7pPr marL="2737078" indent="0">
              <a:buNone/>
              <a:defRPr sz="1100"/>
            </a:lvl7pPr>
            <a:lvl8pPr marL="3193200" indent="0">
              <a:buNone/>
              <a:defRPr sz="1100"/>
            </a:lvl8pPr>
            <a:lvl9pPr marL="3649323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695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4378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2" y="365245"/>
            <a:ext cx="2628900" cy="5811839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24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8294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3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0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260" tIns="45718" rIns="91260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60" tIns="45718" rIns="9126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60" tIns="45718" rIns="9126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60" tIns="45718" rIns="9126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60" tIns="45718" rIns="9126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97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23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20" indent="-228120" algn="l" defTabSz="9123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58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478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00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723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960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141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320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558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23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6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4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2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58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078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20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323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F0933-AD9A-483E-B55D-B968C5CAA30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B42BE-97E8-4C84-9448-6C66074E82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11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60" tIns="45718" rIns="9126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60" tIns="45718" rIns="91260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60" tIns="45718" rIns="9126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60" tIns="45718" rIns="9126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60" tIns="45718" rIns="9126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86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l" defTabSz="9123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20" indent="-228120" algn="l" defTabSz="9123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58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478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00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723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960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141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320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558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23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6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4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2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58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078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20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323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60" tIns="45718" rIns="9126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60" tIns="45718" rIns="91260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60" tIns="45718" rIns="9126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60" tIns="45718" rIns="9126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60" tIns="45718" rIns="9126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9855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l" defTabSz="9123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20" indent="-228120" algn="l" defTabSz="9123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58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478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00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723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960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141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320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558" indent="-228120" algn="l" defTabSz="9123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23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6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4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2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58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078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200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323" algn="l" defTabSz="9123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GIF"/><Relationship Id="rId18" Type="http://schemas.openxmlformats.org/officeDocument/2006/relationships/image" Target="../media/image40.png"/><Relationship Id="rId26" Type="http://schemas.openxmlformats.org/officeDocument/2006/relationships/image" Target="../media/image45.png"/><Relationship Id="rId3" Type="http://schemas.openxmlformats.org/officeDocument/2006/relationships/image" Target="../media/image31.GIF"/><Relationship Id="rId21" Type="http://schemas.openxmlformats.org/officeDocument/2006/relationships/image" Target="../media/image42.GIF"/><Relationship Id="rId34" Type="http://schemas.microsoft.com/office/2007/relationships/hdphoto" Target="../media/hdphoto18.wdp"/><Relationship Id="rId7" Type="http://schemas.microsoft.com/office/2007/relationships/hdphoto" Target="../media/hdphoto7.wdp"/><Relationship Id="rId12" Type="http://schemas.openxmlformats.org/officeDocument/2006/relationships/image" Target="../media/image36.GIF"/><Relationship Id="rId17" Type="http://schemas.microsoft.com/office/2007/relationships/hdphoto" Target="../media/hdphoto11.wdp"/><Relationship Id="rId25" Type="http://schemas.microsoft.com/office/2007/relationships/hdphoto" Target="../media/hdphoto14.wdp"/><Relationship Id="rId3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9.png"/><Relationship Id="rId20" Type="http://schemas.microsoft.com/office/2007/relationships/hdphoto" Target="../media/hdphoto12.wdp"/><Relationship Id="rId29" Type="http://schemas.microsoft.com/office/2007/relationships/hdphoto" Target="../media/hdphoto16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microsoft.com/office/2007/relationships/hdphoto" Target="../media/hdphoto9.wdp"/><Relationship Id="rId24" Type="http://schemas.openxmlformats.org/officeDocument/2006/relationships/image" Target="../media/image44.png"/><Relationship Id="rId32" Type="http://schemas.openxmlformats.org/officeDocument/2006/relationships/image" Target="../media/image48.GIF"/><Relationship Id="rId5" Type="http://schemas.microsoft.com/office/2007/relationships/hdphoto" Target="../media/hdphoto6.wdp"/><Relationship Id="rId15" Type="http://schemas.microsoft.com/office/2007/relationships/hdphoto" Target="../media/hdphoto10.wdp"/><Relationship Id="rId23" Type="http://schemas.microsoft.com/office/2007/relationships/hdphoto" Target="../media/hdphoto13.wdp"/><Relationship Id="rId28" Type="http://schemas.openxmlformats.org/officeDocument/2006/relationships/image" Target="../media/image46.png"/><Relationship Id="rId10" Type="http://schemas.openxmlformats.org/officeDocument/2006/relationships/image" Target="../media/image35.png"/><Relationship Id="rId19" Type="http://schemas.openxmlformats.org/officeDocument/2006/relationships/image" Target="../media/image41.png"/><Relationship Id="rId31" Type="http://schemas.microsoft.com/office/2007/relationships/hdphoto" Target="../media/hdphoto17.wdp"/><Relationship Id="rId4" Type="http://schemas.openxmlformats.org/officeDocument/2006/relationships/image" Target="../media/image32.png"/><Relationship Id="rId9" Type="http://schemas.microsoft.com/office/2007/relationships/hdphoto" Target="../media/hdphoto8.wdp"/><Relationship Id="rId14" Type="http://schemas.openxmlformats.org/officeDocument/2006/relationships/image" Target="../media/image38.png"/><Relationship Id="rId22" Type="http://schemas.openxmlformats.org/officeDocument/2006/relationships/image" Target="../media/image43.png"/><Relationship Id="rId27" Type="http://schemas.microsoft.com/office/2007/relationships/hdphoto" Target="../media/hdphoto15.wdp"/><Relationship Id="rId30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jpe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17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16.png"/><Relationship Id="rId5" Type="http://schemas.openxmlformats.org/officeDocument/2006/relationships/audio" Target="NULL" TargetMode="External"/><Relationship Id="rId1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20.png"/><Relationship Id="rId5" Type="http://schemas.openxmlformats.org/officeDocument/2006/relationships/audio" Target="NULL" TargetMode="External"/><Relationship Id="rId1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3.xml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jpe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17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16.png"/><Relationship Id="rId5" Type="http://schemas.openxmlformats.org/officeDocument/2006/relationships/audio" Target="NULL" TargetMode="External"/><Relationship Id="rId15" Type="http://schemas.microsoft.com/office/2007/relationships/hdphoto" Target="../media/hdphoto5.wdp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sunflowers_wave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481" y="5490985"/>
            <a:ext cx="18263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daisy_button_pink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398" y="1378708"/>
            <a:ext cx="98392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433" y="1436689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812" y="1268413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493" y="2564905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73" y="2362201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573" y="4821237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597" y="2949577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3" y="2949577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 Box 19"/>
          <p:cNvSpPr txBox="1">
            <a:spLocks noChangeArrowheads="1"/>
          </p:cNvSpPr>
          <p:nvPr/>
        </p:nvSpPr>
        <p:spPr bwMode="auto">
          <a:xfrm>
            <a:off x="2852845" y="5326067"/>
            <a:ext cx="6486315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0" tIns="45718" rIns="91260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093" name="Em y182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793" y="5638800"/>
            <a:ext cx="40539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759273" y="1268413"/>
            <a:ext cx="8411939" cy="5378680"/>
          </a:xfrm>
          <a:prstGeom prst="rect">
            <a:avLst/>
          </a:prstGeom>
        </p:spPr>
        <p:txBody>
          <a:bodyPr spcFirstLastPara="1" wrap="none" lIns="91260" tIns="45718" rIns="91260" bIns="45718" fromWordArt="1">
            <a:prstTxWarp prst="textArchUp">
              <a:avLst>
                <a:gd name="adj" fmla="val 10916628"/>
              </a:avLst>
            </a:prstTxWarp>
          </a:bodyPr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0" cap="none" spc="0" normalizeH="0" baseline="0" noProof="0" dirty="0">
                <a:ln w="9525">
                  <a:solidFill>
                    <a:srgbClr val="5B9BD5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TRƯỜNG TIỂU H</a:t>
            </a:r>
            <a:r>
              <a:rPr kumimoji="0" lang="en-US" sz="4400" b="0" i="0" u="none" strike="noStrike" kern="10" cap="none" spc="0" normalizeH="0" baseline="0" noProof="0" dirty="0">
                <a:ln w="9525">
                  <a:solidFill>
                    <a:srgbClr val="5B9BD5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ỌC NGUYỄN CÔNG SÁU</a:t>
            </a:r>
            <a:endParaRPr kumimoji="0" lang="vi-VN" sz="4400" b="0" i="0" u="none" strike="noStrike" kern="10" cap="none" spc="0" normalizeH="0" baseline="0" noProof="0" dirty="0">
              <a:ln w="9525">
                <a:solidFill>
                  <a:srgbClr val="5B9BD5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0" cap="none" spc="0" normalizeH="0" baseline="0" noProof="0" dirty="0">
              <a:ln w="9525">
                <a:solidFill>
                  <a:srgbClr val="5B9BD5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897928" y="2032276"/>
            <a:ext cx="101348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0" tIns="45718" rIns="91260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13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 TIẾNG VIỆT</a:t>
            </a:r>
          </a:p>
        </p:txBody>
      </p:sp>
      <p:sp>
        <p:nvSpPr>
          <p:cNvPr id="2065" name="Text Box 20"/>
          <p:cNvSpPr txBox="1">
            <a:spLocks noChangeArrowheads="1"/>
          </p:cNvSpPr>
          <p:nvPr/>
        </p:nvSpPr>
        <p:spPr bwMode="auto">
          <a:xfrm>
            <a:off x="10925" y="4136754"/>
            <a:ext cx="121618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0" tIns="45718" rIns="91260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altLang="en-US" sz="44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altLang="en-US" sz="44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altLang="en-US" sz="44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Ngô</a:t>
            </a:r>
            <a:r>
              <a:rPr kumimoji="0" lang="en-US" altLang="en-US" sz="44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altLang="en-US" sz="44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r>
              <a:rPr kumimoji="0" lang="en-US" altLang="en-US" sz="44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Vân</a:t>
            </a:r>
            <a:endParaRPr kumimoji="0" lang="en-US" altLang="en-US" sz="4400" b="0" i="0" u="none" strike="noStrike" kern="1200" cap="none" spc="0" normalizeH="0" baseline="0" noProof="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97771" y="2320133"/>
            <a:ext cx="11796561" cy="2217739"/>
          </a:xfrm>
          <a:prstGeom prst="rect">
            <a:avLst/>
          </a:prstGeom>
        </p:spPr>
        <p:txBody>
          <a:bodyPr wrap="none" lIns="91260" tIns="45718" rIns="91260" bIns="45718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23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9" y="2921116"/>
            <a:ext cx="12161839" cy="938714"/>
          </a:xfrm>
          <a:prstGeom prst="rect">
            <a:avLst/>
          </a:prstGeom>
          <a:noFill/>
        </p:spPr>
        <p:txBody>
          <a:bodyPr wrap="square" lIns="91260" tIns="45718" rIns="91260" bIns="45718" rtlCol="0">
            <a:spAutoFit/>
          </a:bodyPr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14: Em </a:t>
            </a:r>
            <a:r>
              <a:rPr kumimoji="0" lang="en-US" sz="5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55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5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US" sz="55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5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7026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2" grpId="0" animBg="1"/>
      <p:bldP spid="1403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81280" y="128206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0" y="316547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6893560" y="11950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964680" y="30714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  <p:sp>
        <p:nvSpPr>
          <p:cNvPr id="10" name="Cloud 9"/>
          <p:cNvSpPr/>
          <p:nvPr/>
        </p:nvSpPr>
        <p:spPr>
          <a:xfrm>
            <a:off x="9808210" y="5043056"/>
            <a:ext cx="1998345" cy="146379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 đọc </a:t>
            </a:r>
            <a:r>
              <a:rPr lang="en-US" sz="2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khổ</a:t>
            </a:r>
            <a:r>
              <a:rPr lang="en-US" sz="20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tìm</a:t>
            </a:r>
            <a:r>
              <a:rPr lang="en-US" sz="20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20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khó</a:t>
            </a:r>
            <a:endParaRPr lang="en-US" sz="2000" b="1" dirty="0">
              <a:solidFill>
                <a:schemeClr val="tx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3" y="265653"/>
            <a:ext cx="5469947" cy="62780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1782" y="265653"/>
            <a:ext cx="1131916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18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vẽ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    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4509" y="2126104"/>
            <a:ext cx="6347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Rải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ngõ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diều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 vu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//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93215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81280" y="128206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0" y="316547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6893560" y="11950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964680" y="30714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  <p:sp>
        <p:nvSpPr>
          <p:cNvPr id="10" name="Cloud 9"/>
          <p:cNvSpPr/>
          <p:nvPr/>
        </p:nvSpPr>
        <p:spPr>
          <a:xfrm>
            <a:off x="9808210" y="5661660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 đọc theo khổ</a:t>
            </a:r>
          </a:p>
        </p:txBody>
      </p:sp>
    </p:spTree>
    <p:extLst>
      <p:ext uri="{BB962C8B-B14F-4D97-AF65-F5344CB8AC3E}">
        <p14:creationId xmlns:p14="http://schemas.microsoft.com/office/powerpoint/2010/main" val="288820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DBC1172B-12B6-48C0-A9AD-69319B9D6EA0}"/>
              </a:ext>
            </a:extLst>
          </p:cNvPr>
          <p:cNvSpPr/>
          <p:nvPr/>
        </p:nvSpPr>
        <p:spPr>
          <a:xfrm>
            <a:off x="1780760" y="401053"/>
            <a:ext cx="4180199" cy="836067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lIns="91260" tIns="45718" rIns="91260" bIns="45718" rtlCol="0" anchor="ctr"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 nghĩa từ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8F45158-8073-42E6-B61F-997BDEA779AD}"/>
              </a:ext>
            </a:extLst>
          </p:cNvPr>
          <p:cNvSpPr txBox="1"/>
          <p:nvPr/>
        </p:nvSpPr>
        <p:spPr>
          <a:xfrm>
            <a:off x="447040" y="2479587"/>
            <a:ext cx="5513832" cy="1754322"/>
          </a:xfrm>
          <a:prstGeom prst="rect">
            <a:avLst/>
          </a:prstGeom>
          <a:noFill/>
        </p:spPr>
        <p:txBody>
          <a:bodyPr wrap="square" lIns="91260" tIns="45718" rIns="91260" bIns="45718" rtlCol="0">
            <a:spAutoFit/>
          </a:bodyPr>
          <a:lstStyle/>
          <a:p>
            <a:pPr marL="0" marR="0" lvl="0" indent="0" algn="just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cẩn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971E5F4-AC3B-4204-A748-58DC770AA158}"/>
              </a:ext>
            </a:extLst>
          </p:cNvPr>
          <p:cNvSpPr txBox="1"/>
          <p:nvPr/>
        </p:nvSpPr>
        <p:spPr>
          <a:xfrm>
            <a:off x="497840" y="1535189"/>
            <a:ext cx="3627120" cy="646331"/>
          </a:xfrm>
          <a:prstGeom prst="rect">
            <a:avLst/>
          </a:prstGeom>
          <a:noFill/>
        </p:spPr>
        <p:txBody>
          <a:bodyPr wrap="square" lIns="91260" tIns="45718" rIns="91260" bIns="45718" rtlCol="0">
            <a:spAutoFit/>
          </a:bodyPr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3" y="1814945"/>
            <a:ext cx="558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2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81280" y="128206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0" y="316547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6893560" y="11950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964680" y="30714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4</a:t>
            </a:r>
          </a:p>
        </p:txBody>
      </p:sp>
      <p:sp>
        <p:nvSpPr>
          <p:cNvPr id="10" name="Cloud 9"/>
          <p:cNvSpPr/>
          <p:nvPr/>
        </p:nvSpPr>
        <p:spPr>
          <a:xfrm>
            <a:off x="9808210" y="5661660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 đọc theo khổ</a:t>
            </a:r>
          </a:p>
        </p:txBody>
      </p:sp>
    </p:spTree>
    <p:extLst>
      <p:ext uri="{BB962C8B-B14F-4D97-AF65-F5344CB8AC3E}">
        <p14:creationId xmlns:p14="http://schemas.microsoft.com/office/powerpoint/2010/main" val="142184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182" y="352929"/>
            <a:ext cx="4180199" cy="836067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lIns="91260" tIns="45718" rIns="91260" bIns="45718" rtlCol="0" anchor="ctr"/>
          <a:lstStyle/>
          <a:p>
            <a:pPr marL="0" marR="0" lvl="0" indent="0" algn="ctr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E0CCC13-28A8-4FE0-A1EA-A3F9CAFF67F6}"/>
              </a:ext>
            </a:extLst>
          </p:cNvPr>
          <p:cNvSpPr txBox="1"/>
          <p:nvPr/>
        </p:nvSpPr>
        <p:spPr>
          <a:xfrm>
            <a:off x="1690256" y="2359724"/>
            <a:ext cx="9540287" cy="646327"/>
          </a:xfrm>
          <a:prstGeom prst="rect">
            <a:avLst/>
          </a:prstGeom>
          <a:noFill/>
        </p:spPr>
        <p:txBody>
          <a:bodyPr wrap="square" lIns="91260" tIns="45718" rIns="91260" bIns="45718" rtlCol="0">
            <a:spAutoFit/>
          </a:bodyPr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FCECD63-B040-4982-9D10-3FAD2D6EFA40}"/>
              </a:ext>
            </a:extLst>
          </p:cNvPr>
          <p:cNvSpPr txBox="1"/>
          <p:nvPr/>
        </p:nvSpPr>
        <p:spPr>
          <a:xfrm>
            <a:off x="1647450" y="1705059"/>
            <a:ext cx="6553200" cy="646327"/>
          </a:xfrm>
          <a:prstGeom prst="rect">
            <a:avLst/>
          </a:prstGeom>
          <a:noFill/>
        </p:spPr>
        <p:txBody>
          <a:bodyPr wrap="square" lIns="91260" tIns="45718" rIns="91260" bIns="45718" rtlCol="0">
            <a:spAutoFit/>
          </a:bodyPr>
          <a:lstStyle/>
          <a:p>
            <a:pPr marL="0" marR="0" lvl="0" indent="0" algn="l" defTabSz="912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sz="3600" dirty="0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3600" dirty="0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36" y="3311237"/>
            <a:ext cx="5791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5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81280" y="128206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0" y="316547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6893560" y="11950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964680" y="30714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4</a:t>
            </a:r>
          </a:p>
        </p:txBody>
      </p:sp>
      <p:sp>
        <p:nvSpPr>
          <p:cNvPr id="9" name="Cloud 8"/>
          <p:cNvSpPr/>
          <p:nvPr/>
        </p:nvSpPr>
        <p:spPr>
          <a:xfrm>
            <a:off x="9779000" y="5337810"/>
            <a:ext cx="2078990" cy="9461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 err="1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 theo nhóm</a:t>
            </a:r>
          </a:p>
        </p:txBody>
      </p:sp>
    </p:spTree>
    <p:extLst>
      <p:ext uri="{BB962C8B-B14F-4D97-AF65-F5344CB8AC3E}">
        <p14:creationId xmlns:p14="http://schemas.microsoft.com/office/powerpoint/2010/main" val="61535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bldLvl="0" animBg="1"/>
      <p:bldP spid="5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81280" y="128206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0" y="316547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6893560" y="11950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964680" y="30714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  <p:sp>
        <p:nvSpPr>
          <p:cNvPr id="9" name="Cloud 8"/>
          <p:cNvSpPr/>
          <p:nvPr/>
        </p:nvSpPr>
        <p:spPr>
          <a:xfrm>
            <a:off x="9779000" y="5337810"/>
            <a:ext cx="2078990" cy="9461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Thi đọc theo nhóm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bldLvl="0" animBg="1"/>
      <p:bldP spid="5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0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CHÀO TẠM BIỆT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2" y="3006461"/>
            <a:ext cx="397271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506" y="28908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208" y="397449"/>
            <a:ext cx="119623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8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>
              <a:buAutoNum type="arabicPeriod"/>
            </a:pPr>
            <a:r>
              <a:rPr lang="en-US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Ôn và khởi động (Xe bus yêu thương)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 Yêu lắm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ơi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! em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đã học, có mấy khổ thơ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1207" y="1685926"/>
            <a:ext cx="2821837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Em yêu mái trường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Có hàng.... mát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bàng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57725" y="1756400"/>
            <a:ext cx="3355224" cy="15964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cây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17767" y="1695453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Vào mùa nào, các em không phải đến trường?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mùa thu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mùa hè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mùa đông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5673" y="845127"/>
            <a:ext cx="8534400" cy="495992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18" y="678874"/>
            <a:ext cx="9850581" cy="5818908"/>
          </a:xfrm>
        </p:spPr>
      </p:pic>
    </p:spTree>
    <p:extLst>
      <p:ext uri="{BB962C8B-B14F-4D97-AF65-F5344CB8AC3E}">
        <p14:creationId xmlns:p14="http://schemas.microsoft.com/office/powerpoint/2010/main" val="358180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295</Words>
  <Application>Microsoft Office PowerPoint</Application>
  <PresentationFormat>Custom</PresentationFormat>
  <Paragraphs>85</Paragraphs>
  <Slides>19</Slides>
  <Notes>12</Notes>
  <HiddenSlides>0</HiddenSlides>
  <MMClips>16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1_Office Theme</vt:lpstr>
      <vt:lpstr>5_Office Theme</vt:lpstr>
      <vt:lpstr>2_Office 主题​​</vt:lpstr>
      <vt:lpstr>7_Office Theme</vt:lpstr>
      <vt:lpstr>4_Office Theme</vt:lpstr>
      <vt:lpstr>8_Office Theme</vt:lpstr>
      <vt:lpstr>5_Office 主题​​</vt:lpstr>
      <vt:lpstr>6_Office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Admin</cp:lastModifiedBy>
  <cp:revision>60</cp:revision>
  <dcterms:created xsi:type="dcterms:W3CDTF">2021-05-25T05:02:22Z</dcterms:created>
  <dcterms:modified xsi:type="dcterms:W3CDTF">2022-10-17T08:12:13Z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