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45" r:id="rId2"/>
    <p:sldId id="446" r:id="rId3"/>
    <p:sldId id="447" r:id="rId4"/>
    <p:sldId id="361" r:id="rId5"/>
    <p:sldId id="436" r:id="rId6"/>
    <p:sldId id="372" r:id="rId7"/>
    <p:sldId id="371" r:id="rId8"/>
    <p:sldId id="439" r:id="rId9"/>
    <p:sldId id="440" r:id="rId10"/>
    <p:sldId id="441" r:id="rId11"/>
    <p:sldId id="44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-1315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4155" y="139488"/>
            <a:ext cx="8924920" cy="656874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4155" y="81929"/>
            <a:ext cx="8702566" cy="62431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93673" y="395657"/>
            <a:ext cx="73405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PHÒNG GIÁO DỤC VÀ  ĐÀO TẠO HUYỆN ĐẠI LỘC</a:t>
            </a:r>
          </a:p>
          <a:p>
            <a:pPr algn="ctr"/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TRƯỜNG TH NGUYỄN CÔNG SÁU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824585" y="1450457"/>
            <a:ext cx="7571671" cy="133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165" eaLnBrk="1" fontAlgn="base" hangingPunct="1">
              <a:spcAft>
                <a:spcPct val="0"/>
              </a:spcAft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CHÀO MỪNG QUÝ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THẦY CÔ</a:t>
            </a:r>
          </a:p>
          <a:p>
            <a:pPr algn="ctr" defTabSz="685165" eaLnBrk="1" fontAlgn="base" hangingPunct="1">
              <a:spcAft>
                <a:spcPct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VỀ DỰ GIỜ THĂM LỚP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79982" y="3203503"/>
            <a:ext cx="4413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MÔN: MĨ THUẬT </a:t>
            </a:r>
            <a:r>
              <a:rPr lang="en-US" sz="3600" b="1" u="sng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8601" y="4823285"/>
            <a:ext cx="45904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iáo viên: Trần Thị Diễm</a:t>
            </a:r>
          </a:p>
          <a:p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 học: 2023 - 2024</a:t>
            </a:r>
            <a:endParaRPr lang="en-US" sz="3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5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35485" y="5027296"/>
            <a:ext cx="2066192" cy="159522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5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665795" y="4791810"/>
            <a:ext cx="1478206" cy="214636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5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740177" cy="238847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5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031656" y="165779"/>
            <a:ext cx="2365554" cy="185913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17926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11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B25DF5B-4916-48CB-FABF-EEAE4A0A8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85" y="571706"/>
            <a:ext cx="8043830" cy="551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688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55"/>
            <a:ext cx="9144000" cy="6858000"/>
          </a:xfrm>
          <a:prstGeom prst="rect">
            <a:avLst/>
          </a:prstGeom>
        </p:spPr>
      </p:pic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2267745" y="1988842"/>
            <a:ext cx="5904656" cy="1305593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Wave1">
              <a:avLst/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riblet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vi-VN" sz="3600" b="1" kern="1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Xin chân thành cảm ơn !</a:t>
            </a:r>
            <a:endParaRPr lang="vi-VN" sz="3600" b="1" kern="1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31972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4" name="Picture 4" descr="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6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30"/>
          <p:cNvSpPr>
            <a:spLocks noChangeArrowheads="1"/>
          </p:cNvSpPr>
          <p:nvPr/>
        </p:nvSpPr>
        <p:spPr bwMode="auto">
          <a:xfrm>
            <a:off x="1194792" y="180980"/>
            <a:ext cx="685800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  <a:buNone/>
            </a:pPr>
            <a:endParaRPr lang="en-US" altLang="en-US" sz="4000" b="1" dirty="0">
              <a:solidFill>
                <a:srgbClr val="333399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" name="Rectangle 132"/>
          <p:cNvSpPr>
            <a:spLocks noChangeArrowheads="1"/>
          </p:cNvSpPr>
          <p:nvPr/>
        </p:nvSpPr>
        <p:spPr bwMode="auto">
          <a:xfrm>
            <a:off x="4423767" y="2438405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b="1" u="sng">
              <a:solidFill>
                <a:srgbClr val="333399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53435" y="1127441"/>
            <a:ext cx="3458699" cy="1962869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dirty="0" smtClean="0">
                <a:ln w="12700" cmpd="sng">
                  <a:noFill/>
                  <a:prstDash val="solid"/>
                </a:ln>
                <a:gradFill flip="none" rotWithShape="1">
                  <a:gsLst>
                    <a:gs pos="0">
                      <a:srgbClr val="FE780A">
                        <a:shade val="30000"/>
                        <a:satMod val="115000"/>
                      </a:srgbClr>
                    </a:gs>
                    <a:gs pos="50000">
                      <a:srgbClr val="FE780A">
                        <a:shade val="67500"/>
                        <a:satMod val="115000"/>
                      </a:srgbClr>
                    </a:gs>
                    <a:gs pos="100000">
                      <a:srgbClr val="FE780A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1. Khởi </a:t>
            </a:r>
            <a:r>
              <a:rPr lang="en-US" sz="54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0">
                      <a:srgbClr val="FE780A">
                        <a:shade val="30000"/>
                        <a:satMod val="115000"/>
                      </a:srgbClr>
                    </a:gs>
                    <a:gs pos="50000">
                      <a:srgbClr val="FE780A">
                        <a:shade val="67500"/>
                        <a:satMod val="115000"/>
                      </a:srgbClr>
                    </a:gs>
                    <a:gs pos="100000">
                      <a:srgbClr val="FE780A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158054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7635" y="538408"/>
            <a:ext cx="8229600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MĨ THUẬT 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292343" y="2001445"/>
            <a:ext cx="8851657" cy="250158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6: MÁI TRƯỜNG YÊU DẤU</a:t>
            </a:r>
          </a:p>
          <a:p>
            <a:pPr marL="45720" indent="0" algn="ctr">
              <a:buNone/>
            </a:pPr>
            <a:r>
              <a:rPr lang="en-US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40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8480" y="215498"/>
            <a:ext cx="6346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năm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tháng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02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năm 2024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48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1F2B96C-A98C-6C07-7312-0A8A52EDA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28" y="243818"/>
            <a:ext cx="1104900" cy="1019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067DF3A-650E-EB6E-833F-928B6A1805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75096"/>
            <a:ext cx="9144000" cy="21729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A0EB1FC-10AF-4247-897C-D797C5070E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48085"/>
            <a:ext cx="9144000" cy="314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440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D3DC345-463D-705C-37A5-40F07F5C8573}"/>
              </a:ext>
            </a:extLst>
          </p:cNvPr>
          <p:cNvSpPr txBox="1"/>
          <p:nvPr/>
        </p:nvSpPr>
        <p:spPr>
          <a:xfrm>
            <a:off x="8094" y="6252827"/>
            <a:ext cx="37419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5</a:t>
            </a:r>
            <a:r>
              <a:rPr lang="vi-VN" sz="1600" dirty="0"/>
              <a:t>. </a:t>
            </a:r>
            <a:r>
              <a:rPr lang="en-US" sz="1600" i="1" dirty="0"/>
              <a:t>Sinh </a:t>
            </a:r>
            <a:r>
              <a:rPr lang="en-US" sz="1600" i="1" dirty="0" err="1"/>
              <a:t>hoạt</a:t>
            </a:r>
            <a:r>
              <a:rPr lang="en-US" sz="1600" i="1" dirty="0"/>
              <a:t> </a:t>
            </a:r>
            <a:r>
              <a:rPr lang="en-US" sz="1600" i="1" dirty="0" err="1"/>
              <a:t>văn</a:t>
            </a:r>
            <a:r>
              <a:rPr lang="en-US" sz="1600" i="1" dirty="0"/>
              <a:t> </a:t>
            </a:r>
            <a:r>
              <a:rPr lang="en-US" sz="1600" i="1" dirty="0" err="1"/>
              <a:t>nghệ</a:t>
            </a:r>
            <a:endParaRPr lang="vi-VN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191EAB9-6B42-C596-745A-86A103DF69F4}"/>
              </a:ext>
            </a:extLst>
          </p:cNvPr>
          <p:cNvSpPr txBox="1"/>
          <p:nvPr/>
        </p:nvSpPr>
        <p:spPr>
          <a:xfrm>
            <a:off x="4723940" y="6252827"/>
            <a:ext cx="18709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6</a:t>
            </a:r>
            <a:r>
              <a:rPr lang="vi-VN" sz="1600" dirty="0"/>
              <a:t>. </a:t>
            </a:r>
            <a:r>
              <a:rPr lang="en-US" sz="1600" i="1" dirty="0" err="1"/>
              <a:t>Trồng</a:t>
            </a:r>
            <a:r>
              <a:rPr lang="en-US" sz="1600" i="1" dirty="0"/>
              <a:t> </a:t>
            </a:r>
            <a:r>
              <a:rPr lang="en-US" sz="1600" i="1" dirty="0" err="1"/>
              <a:t>cây</a:t>
            </a:r>
            <a:endParaRPr lang="vi-VN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FEDDB42-E01E-0444-A69D-E3B3F955F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4" y="435567"/>
            <a:ext cx="9144000" cy="2776289"/>
          </a:xfrm>
          <a:prstGeom prst="rect">
            <a:avLst/>
          </a:prstGeom>
        </p:spPr>
      </p:pic>
      <p:pic>
        <p:nvPicPr>
          <p:cNvPr id="8" name="Picture 2" descr="Hoạt động văn hóa văn nghệ - thể dục, thể thao trong nhà trường.">
            <a:extLst>
              <a:ext uri="{FF2B5EF4-FFF2-40B4-BE49-F238E27FC236}">
                <a16:creationId xmlns:a16="http://schemas.microsoft.com/office/drawing/2014/main" xmlns="" id="{9E365979-3C07-8303-F4C8-953F4B6F2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1" y="3211856"/>
            <a:ext cx="4462551" cy="292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Đổi mới hoạt động ngoại khóa trong trường học">
            <a:extLst>
              <a:ext uri="{FF2B5EF4-FFF2-40B4-BE49-F238E27FC236}">
                <a16:creationId xmlns:a16="http://schemas.microsoft.com/office/drawing/2014/main" xmlns="" id="{49DAC5FE-D7A8-7D45-E014-A0FED62A6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810" y="3211855"/>
            <a:ext cx="4049451" cy="292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603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2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7291B03-06C8-2495-4881-B2B96B025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60" y="1489114"/>
            <a:ext cx="8166679" cy="29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55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423A6E9-E50C-5ACD-AA7D-1DD11017C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87" y="255517"/>
            <a:ext cx="7940729" cy="619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03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6903E6B-BA63-AED3-6FE1-F17819604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34" y="128635"/>
            <a:ext cx="8468139" cy="36092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C89CC32-0CD3-C680-8EE9-8BA8BFA5DE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592" y="3626123"/>
            <a:ext cx="3550755" cy="31032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5B6D9D3-F483-095A-66B2-E50D7AEE2D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3060" y="3703542"/>
            <a:ext cx="3405809" cy="302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432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11"/>
            <a:ext cx="9144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8244347-4895-C1AB-39B2-A5CD6D7C4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361" y="226751"/>
            <a:ext cx="3675822" cy="29979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4A3C1B7-22F9-FE9A-1D47-664B06F1D4A5}"/>
              </a:ext>
            </a:extLst>
          </p:cNvPr>
          <p:cNvSpPr txBox="1"/>
          <p:nvPr/>
        </p:nvSpPr>
        <p:spPr>
          <a:xfrm>
            <a:off x="485361" y="3224655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Nhóm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học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en-US" sz="1800" b="0" i="0" dirty="0" err="1">
                <a:solidFill>
                  <a:srgbClr val="242021"/>
                </a:solidFill>
                <a:effectLst/>
                <a:latin typeface="ArialMT"/>
              </a:rPr>
              <a:t>sinh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, </a:t>
            </a:r>
            <a:r>
              <a:rPr lang="vi-VN" sz="1800" b="0" i="1" dirty="0">
                <a:solidFill>
                  <a:srgbClr val="242021"/>
                </a:solidFill>
                <a:effectLst/>
                <a:latin typeface="Arial-ItalicMT"/>
              </a:rPr>
              <a:t>Vui tới trường</a:t>
            </a:r>
            <a:br>
              <a:rPr lang="vi-VN" sz="1800" b="0" i="1" dirty="0">
                <a:solidFill>
                  <a:srgbClr val="242021"/>
                </a:solidFill>
                <a:effectLst/>
                <a:latin typeface="Arial-Italic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Sản phẩm mĩ thuật từ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nhiều vật liệu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73A2ABC-26CD-9D54-DFF2-D8B427D2C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7361" y="226751"/>
            <a:ext cx="2483294" cy="299790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5DD95C4-FB06-FF4C-E87E-26311BCE458E}"/>
              </a:ext>
            </a:extLst>
          </p:cNvPr>
          <p:cNvSpPr txBox="1"/>
          <p:nvPr/>
        </p:nvSpPr>
        <p:spPr>
          <a:xfrm>
            <a:off x="4982819" y="3224655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Vũ Nhật Quân, </a:t>
            </a:r>
            <a:r>
              <a:rPr lang="vi-VN" sz="1800" b="0" i="1" dirty="0">
                <a:solidFill>
                  <a:srgbClr val="242021"/>
                </a:solidFill>
                <a:effectLst/>
                <a:latin typeface="Arial-ItalicMT"/>
              </a:rPr>
              <a:t>Thư viện trường em</a:t>
            </a:r>
            <a:br>
              <a:rPr lang="vi-VN" sz="1800" b="0" i="1" dirty="0">
                <a:solidFill>
                  <a:srgbClr val="242021"/>
                </a:solidFill>
                <a:effectLst/>
                <a:latin typeface="Arial-ItalicMT"/>
              </a:rPr>
            </a:br>
            <a:r>
              <a:rPr lang="vi-VN" sz="1800" b="0" i="0" dirty="0">
                <a:solidFill>
                  <a:srgbClr val="242021"/>
                </a:solidFill>
                <a:effectLst/>
                <a:latin typeface="ArialMT"/>
              </a:rPr>
              <a:t>Sản phẩm mĩ thuật từ đất nặn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75ED8FF-D670-1C02-EC92-4916BA97CD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398" y="3880107"/>
            <a:ext cx="3265002" cy="28663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04DD83F-31F9-8309-C2E8-C2CE35FB6D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1434" y="3880107"/>
            <a:ext cx="3286631" cy="286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076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1419</TotalTime>
  <Words>96</Words>
  <Application>Microsoft Office PowerPoint</Application>
  <PresentationFormat>On-screen Show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MĨ THUẬT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189</cp:revision>
  <dcterms:created xsi:type="dcterms:W3CDTF">2021-01-29T04:19:07Z</dcterms:created>
  <dcterms:modified xsi:type="dcterms:W3CDTF">2024-02-14T02:02:49Z</dcterms:modified>
</cp:coreProperties>
</file>