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5" r:id="rId3"/>
  </p:sldMasterIdLst>
  <p:notesMasterIdLst>
    <p:notesMasterId r:id="rId33"/>
  </p:notesMasterIdLst>
  <p:sldIdLst>
    <p:sldId id="258" r:id="rId4"/>
    <p:sldId id="303" r:id="rId5"/>
    <p:sldId id="260" r:id="rId6"/>
    <p:sldId id="261" r:id="rId7"/>
    <p:sldId id="262" r:id="rId8"/>
    <p:sldId id="263" r:id="rId9"/>
    <p:sldId id="264" r:id="rId10"/>
    <p:sldId id="304" r:id="rId11"/>
    <p:sldId id="265" r:id="rId12"/>
    <p:sldId id="277" r:id="rId13"/>
    <p:sldId id="305" r:id="rId14"/>
    <p:sldId id="266" r:id="rId15"/>
    <p:sldId id="2634" r:id="rId16"/>
    <p:sldId id="2636" r:id="rId17"/>
    <p:sldId id="2635" r:id="rId18"/>
    <p:sldId id="2637" r:id="rId19"/>
    <p:sldId id="278" r:id="rId20"/>
    <p:sldId id="306" r:id="rId21"/>
    <p:sldId id="274" r:id="rId22"/>
    <p:sldId id="2638" r:id="rId23"/>
    <p:sldId id="288" r:id="rId24"/>
    <p:sldId id="2640" r:id="rId25"/>
    <p:sldId id="2642" r:id="rId26"/>
    <p:sldId id="2641" r:id="rId27"/>
    <p:sldId id="295" r:id="rId28"/>
    <p:sldId id="296" r:id="rId29"/>
    <p:sldId id="298" r:id="rId30"/>
    <p:sldId id="297" r:id="rId31"/>
    <p:sldId id="299"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804"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6FB00E-A415-47A9-A2DA-6EB8BED94DDD}" type="datetimeFigureOut">
              <a:rPr lang="en-US" smtClean="0"/>
              <a:t>2/18/2024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7B7677-BC5A-40EE-A791-55F734CD3EF5}" type="slidenum">
              <a:rPr lang="en-US" smtClean="0"/>
              <a:t>‹#›</a:t>
            </a:fld>
            <a:endParaRPr lang="en-US"/>
          </a:p>
        </p:txBody>
      </p:sp>
    </p:spTree>
    <p:extLst>
      <p:ext uri="{BB962C8B-B14F-4D97-AF65-F5344CB8AC3E}">
        <p14:creationId xmlns:p14="http://schemas.microsoft.com/office/powerpoint/2010/main" val="7464063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71942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757724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chemeClr val="bg1"/>
                </a:solidFill>
              </a:rPr>
              <a:t>Thiết</a:t>
            </a:r>
            <a:r>
              <a:rPr lang="en-US" dirty="0">
                <a:solidFill>
                  <a:schemeClr val="bg1"/>
                </a:solidFill>
              </a:rPr>
              <a:t> </a:t>
            </a:r>
            <a:r>
              <a:rPr lang="en-US" dirty="0" err="1">
                <a:solidFill>
                  <a:schemeClr val="bg1"/>
                </a:solidFill>
              </a:rPr>
              <a:t>kế</a:t>
            </a:r>
            <a:r>
              <a:rPr lang="en-US" dirty="0">
                <a:solidFill>
                  <a:schemeClr val="bg1"/>
                </a:solidFill>
              </a:rPr>
              <a:t>: </a:t>
            </a:r>
            <a:r>
              <a:rPr lang="en-US" dirty="0" err="1">
                <a:solidFill>
                  <a:schemeClr val="bg1"/>
                </a:solidFill>
              </a:rPr>
              <a:t>Hương</a:t>
            </a:r>
            <a:r>
              <a:rPr lang="en-US" dirty="0">
                <a:solidFill>
                  <a:schemeClr val="bg1"/>
                </a:solidFill>
              </a:rPr>
              <a:t> </a:t>
            </a:r>
            <a:r>
              <a:rPr lang="en-US" dirty="0" err="1">
                <a:solidFill>
                  <a:schemeClr val="bg1"/>
                </a:solidFill>
              </a:rPr>
              <a:t>Thảo</a:t>
            </a:r>
            <a:r>
              <a:rPr lang="en-US" dirty="0">
                <a:solidFill>
                  <a:schemeClr val="bg1"/>
                </a:solidFill>
              </a:rPr>
              <a:t> – </a:t>
            </a:r>
            <a:r>
              <a:rPr lang="en-US" dirty="0" err="1">
                <a:solidFill>
                  <a:schemeClr val="bg1"/>
                </a:solidFill>
              </a:rPr>
              <a:t>Zalo</a:t>
            </a:r>
            <a:r>
              <a:rPr lang="en-US" dirty="0">
                <a:solidFill>
                  <a:schemeClr val="bg1"/>
                </a:solidFill>
              </a:rPr>
              <a:t> 0972.115.126</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6DE52B-1133-46C2-9C38-D7B04C047A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66380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43340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95508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chemeClr val="bg1"/>
                </a:solidFill>
              </a:rPr>
              <a:t>Thiết</a:t>
            </a:r>
            <a:r>
              <a:rPr lang="en-US" dirty="0">
                <a:solidFill>
                  <a:schemeClr val="bg1"/>
                </a:solidFill>
              </a:rPr>
              <a:t> </a:t>
            </a:r>
            <a:r>
              <a:rPr lang="en-US" dirty="0" err="1">
                <a:solidFill>
                  <a:schemeClr val="bg1"/>
                </a:solidFill>
              </a:rPr>
              <a:t>kế</a:t>
            </a:r>
            <a:r>
              <a:rPr lang="en-US" dirty="0">
                <a:solidFill>
                  <a:schemeClr val="bg1"/>
                </a:solidFill>
              </a:rPr>
              <a:t>: </a:t>
            </a:r>
            <a:r>
              <a:rPr lang="en-US" dirty="0" err="1">
                <a:solidFill>
                  <a:schemeClr val="bg1"/>
                </a:solidFill>
              </a:rPr>
              <a:t>Hương</a:t>
            </a:r>
            <a:r>
              <a:rPr lang="en-US" dirty="0">
                <a:solidFill>
                  <a:schemeClr val="bg1"/>
                </a:solidFill>
              </a:rPr>
              <a:t> </a:t>
            </a:r>
            <a:r>
              <a:rPr lang="en-US" dirty="0" err="1">
                <a:solidFill>
                  <a:schemeClr val="bg1"/>
                </a:solidFill>
              </a:rPr>
              <a:t>Thảo</a:t>
            </a:r>
            <a:r>
              <a:rPr lang="en-US" dirty="0">
                <a:solidFill>
                  <a:schemeClr val="bg1"/>
                </a:solidFill>
              </a:rPr>
              <a:t> – </a:t>
            </a:r>
            <a:r>
              <a:rPr lang="en-US" dirty="0" err="1">
                <a:solidFill>
                  <a:schemeClr val="bg1"/>
                </a:solidFill>
              </a:rPr>
              <a:t>Zalo</a:t>
            </a:r>
            <a:r>
              <a:rPr lang="en-US" dirty="0">
                <a:solidFill>
                  <a:schemeClr val="bg1"/>
                </a:solidFill>
              </a:rPr>
              <a:t> 0972.115.126</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6DE52B-1133-46C2-9C38-D7B04C047A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281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95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1679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3519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41849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chemeClr val="bg1"/>
                </a:solidFill>
              </a:rPr>
              <a:t>Thiết</a:t>
            </a:r>
            <a:r>
              <a:rPr lang="en-US" dirty="0">
                <a:solidFill>
                  <a:schemeClr val="bg1"/>
                </a:solidFill>
              </a:rPr>
              <a:t> </a:t>
            </a:r>
            <a:r>
              <a:rPr lang="en-US" dirty="0" err="1">
                <a:solidFill>
                  <a:schemeClr val="bg1"/>
                </a:solidFill>
              </a:rPr>
              <a:t>kế</a:t>
            </a:r>
            <a:r>
              <a:rPr lang="en-US" dirty="0">
                <a:solidFill>
                  <a:schemeClr val="bg1"/>
                </a:solidFill>
              </a:rPr>
              <a:t>: </a:t>
            </a:r>
            <a:r>
              <a:rPr lang="en-US" dirty="0" err="1">
                <a:solidFill>
                  <a:schemeClr val="bg1"/>
                </a:solidFill>
              </a:rPr>
              <a:t>Hương</a:t>
            </a:r>
            <a:r>
              <a:rPr lang="en-US" dirty="0">
                <a:solidFill>
                  <a:schemeClr val="bg1"/>
                </a:solidFill>
              </a:rPr>
              <a:t> </a:t>
            </a:r>
            <a:r>
              <a:rPr lang="en-US" dirty="0" err="1">
                <a:solidFill>
                  <a:schemeClr val="bg1"/>
                </a:solidFill>
              </a:rPr>
              <a:t>Thảo</a:t>
            </a:r>
            <a:r>
              <a:rPr lang="en-US" dirty="0">
                <a:solidFill>
                  <a:schemeClr val="bg1"/>
                </a:solidFill>
              </a:rPr>
              <a:t> – </a:t>
            </a:r>
            <a:r>
              <a:rPr lang="en-US" dirty="0" err="1">
                <a:solidFill>
                  <a:schemeClr val="bg1"/>
                </a:solidFill>
              </a:rPr>
              <a:t>Zalo</a:t>
            </a:r>
            <a:r>
              <a:rPr lang="en-US" dirty="0">
                <a:solidFill>
                  <a:schemeClr val="bg1"/>
                </a:solidFill>
              </a:rPr>
              <a:t> 0972.115.126</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6DE52B-1133-46C2-9C38-D7B04C047A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1201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37530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3419297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441314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4430578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82ED85D-F71A-4CD6-B145-791801CB30CA}" type="datetimeFigureOut">
              <a:rPr lang="en-US" smtClean="0"/>
              <a:t>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2142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2ED85D-F71A-4CD6-B145-791801CB30CA}" type="datetimeFigureOut">
              <a:rPr lang="en-US" smtClean="0"/>
              <a:t>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38475006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2ED85D-F71A-4CD6-B145-791801CB30CA}" type="datetimeFigureOut">
              <a:rPr lang="en-US" smtClean="0"/>
              <a:t>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8421480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4401" y="284734"/>
            <a:ext cx="11563191" cy="6288533"/>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2"/>
          <p:cNvSpPr txBox="1">
            <a:spLocks noGrp="1"/>
          </p:cNvSpPr>
          <p:nvPr>
            <p:ph type="subTitle" idx="1"/>
          </p:nvPr>
        </p:nvSpPr>
        <p:spPr>
          <a:xfrm>
            <a:off x="3295767" y="4876300"/>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37" name="Google Shape;37;p2"/>
          <p:cNvSpPr txBox="1">
            <a:spLocks noGrp="1"/>
          </p:cNvSpPr>
          <p:nvPr>
            <p:ph type="ctrTitle"/>
          </p:nvPr>
        </p:nvSpPr>
        <p:spPr>
          <a:xfrm>
            <a:off x="3295933" y="3984217"/>
            <a:ext cx="6090000" cy="693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2933"/>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38" name="Google Shape;38;p2"/>
          <p:cNvSpPr txBox="1">
            <a:spLocks noGrp="1"/>
          </p:cNvSpPr>
          <p:nvPr>
            <p:ph type="ctrTitle" idx="2"/>
          </p:nvPr>
        </p:nvSpPr>
        <p:spPr>
          <a:xfrm>
            <a:off x="3295933" y="1384067"/>
            <a:ext cx="6090000" cy="248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9600"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180858860"/>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1" y="284734"/>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3434117" y="3344684"/>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66"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637531506"/>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1"/>
            <a:ext cx="11563200" cy="6758609"/>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18050859"/>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314300" y="305800"/>
            <a:ext cx="11563200" cy="6246400"/>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5"/>
          <p:cNvSpPr txBox="1">
            <a:spLocks noGrp="1"/>
          </p:cNvSpPr>
          <p:nvPr>
            <p:ph type="subTitle" idx="1"/>
          </p:nvPr>
        </p:nvSpPr>
        <p:spPr>
          <a:xfrm>
            <a:off x="960000" y="4891267"/>
            <a:ext cx="3876800" cy="65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3" name="Google Shape;83;p5"/>
          <p:cNvSpPr txBox="1">
            <a:spLocks noGrp="1"/>
          </p:cNvSpPr>
          <p:nvPr>
            <p:ph type="subTitle" idx="2"/>
          </p:nvPr>
        </p:nvSpPr>
        <p:spPr>
          <a:xfrm>
            <a:off x="7355300" y="2234267"/>
            <a:ext cx="3876800" cy="6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4" name="Google Shape;84;p5"/>
          <p:cNvSpPr txBox="1">
            <a:spLocks noGrp="1"/>
          </p:cNvSpPr>
          <p:nvPr>
            <p:ph type="subTitle" idx="3"/>
          </p:nvPr>
        </p:nvSpPr>
        <p:spPr>
          <a:xfrm>
            <a:off x="960000" y="5537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 name="Google Shape;85;p5"/>
          <p:cNvSpPr txBox="1">
            <a:spLocks noGrp="1"/>
          </p:cNvSpPr>
          <p:nvPr>
            <p:ph type="subTitle" idx="4"/>
          </p:nvPr>
        </p:nvSpPr>
        <p:spPr>
          <a:xfrm>
            <a:off x="7355300" y="2880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 name="Google Shape;8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7" name="Google Shape;87;p5"/>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3814579440"/>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314300" y="305800"/>
            <a:ext cx="11563200" cy="6246400"/>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3" name="Google Shape;93;p6"/>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1812616889"/>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314300" y="305800"/>
            <a:ext cx="11563200" cy="6246400"/>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6376900" y="3603017"/>
            <a:ext cx="485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100" name="Google Shape;100;p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6376767" y="2944617"/>
            <a:ext cx="4855200" cy="6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Tree>
    <p:extLst>
      <p:ext uri="{BB962C8B-B14F-4D97-AF65-F5344CB8AC3E}">
        <p14:creationId xmlns:p14="http://schemas.microsoft.com/office/powerpoint/2010/main" val="156574805"/>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314401" y="284734"/>
            <a:ext cx="11563191" cy="6288533"/>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8"/>
          <p:cNvSpPr txBox="1">
            <a:spLocks noGrp="1"/>
          </p:cNvSpPr>
          <p:nvPr>
            <p:ph type="title"/>
          </p:nvPr>
        </p:nvSpPr>
        <p:spPr>
          <a:xfrm>
            <a:off x="3366133" y="1742800"/>
            <a:ext cx="594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1182256149"/>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314401" y="284734"/>
            <a:ext cx="11563191" cy="6288533"/>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 name="Google Shape;159;p9"/>
          <p:cNvSpPr txBox="1">
            <a:spLocks noGrp="1"/>
          </p:cNvSpPr>
          <p:nvPr>
            <p:ph type="title"/>
          </p:nvPr>
        </p:nvSpPr>
        <p:spPr>
          <a:xfrm>
            <a:off x="3434133" y="2082217"/>
            <a:ext cx="5813600" cy="19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9"/>
          <p:cNvSpPr txBox="1">
            <a:spLocks noGrp="1"/>
          </p:cNvSpPr>
          <p:nvPr>
            <p:ph type="subTitle" idx="1"/>
          </p:nvPr>
        </p:nvSpPr>
        <p:spPr>
          <a:xfrm>
            <a:off x="3434133" y="4116984"/>
            <a:ext cx="5813600" cy="6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770286475"/>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2ED85D-F71A-4CD6-B145-791801CB30CA}" type="datetimeFigureOut">
              <a:rPr lang="en-US" smtClean="0"/>
              <a:t>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24460210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6">
                <a:solidFill>
                  <a:schemeClr val="lt1"/>
                </a:solidFill>
              </a:defRPr>
            </a:lvl1pPr>
            <a:lvl2pPr lvl="1" rtl="0">
              <a:spcBef>
                <a:spcPts val="0"/>
              </a:spcBef>
              <a:spcAft>
                <a:spcPts val="0"/>
              </a:spcAft>
              <a:buClr>
                <a:schemeClr val="lt1"/>
              </a:buClr>
              <a:buSzPts val="5300"/>
              <a:buNone/>
              <a:defRPr sz="7066">
                <a:solidFill>
                  <a:schemeClr val="lt1"/>
                </a:solidFill>
              </a:defRPr>
            </a:lvl2pPr>
            <a:lvl3pPr lvl="2" rtl="0">
              <a:spcBef>
                <a:spcPts val="0"/>
              </a:spcBef>
              <a:spcAft>
                <a:spcPts val="0"/>
              </a:spcAft>
              <a:buClr>
                <a:schemeClr val="lt1"/>
              </a:buClr>
              <a:buSzPts val="5300"/>
              <a:buNone/>
              <a:defRPr sz="7066">
                <a:solidFill>
                  <a:schemeClr val="lt1"/>
                </a:solidFill>
              </a:defRPr>
            </a:lvl3pPr>
            <a:lvl4pPr lvl="3" rtl="0">
              <a:spcBef>
                <a:spcPts val="0"/>
              </a:spcBef>
              <a:spcAft>
                <a:spcPts val="0"/>
              </a:spcAft>
              <a:buClr>
                <a:schemeClr val="lt1"/>
              </a:buClr>
              <a:buSzPts val="5300"/>
              <a:buNone/>
              <a:defRPr sz="7066">
                <a:solidFill>
                  <a:schemeClr val="lt1"/>
                </a:solidFill>
              </a:defRPr>
            </a:lvl4pPr>
            <a:lvl5pPr lvl="4" rtl="0">
              <a:spcBef>
                <a:spcPts val="0"/>
              </a:spcBef>
              <a:spcAft>
                <a:spcPts val="0"/>
              </a:spcAft>
              <a:buClr>
                <a:schemeClr val="lt1"/>
              </a:buClr>
              <a:buSzPts val="5300"/>
              <a:buNone/>
              <a:defRPr sz="7066">
                <a:solidFill>
                  <a:schemeClr val="lt1"/>
                </a:solidFill>
              </a:defRPr>
            </a:lvl5pPr>
            <a:lvl6pPr lvl="5" rtl="0">
              <a:spcBef>
                <a:spcPts val="0"/>
              </a:spcBef>
              <a:spcAft>
                <a:spcPts val="0"/>
              </a:spcAft>
              <a:buClr>
                <a:schemeClr val="lt1"/>
              </a:buClr>
              <a:buSzPts val="5300"/>
              <a:buNone/>
              <a:defRPr sz="7066">
                <a:solidFill>
                  <a:schemeClr val="lt1"/>
                </a:solidFill>
              </a:defRPr>
            </a:lvl6pPr>
            <a:lvl7pPr lvl="6" rtl="0">
              <a:spcBef>
                <a:spcPts val="0"/>
              </a:spcBef>
              <a:spcAft>
                <a:spcPts val="0"/>
              </a:spcAft>
              <a:buClr>
                <a:schemeClr val="lt1"/>
              </a:buClr>
              <a:buSzPts val="5300"/>
              <a:buNone/>
              <a:defRPr sz="7066">
                <a:solidFill>
                  <a:schemeClr val="lt1"/>
                </a:solidFill>
              </a:defRPr>
            </a:lvl7pPr>
            <a:lvl8pPr lvl="7" rtl="0">
              <a:spcBef>
                <a:spcPts val="0"/>
              </a:spcBef>
              <a:spcAft>
                <a:spcPts val="0"/>
              </a:spcAft>
              <a:buClr>
                <a:schemeClr val="lt1"/>
              </a:buClr>
              <a:buSzPts val="5300"/>
              <a:buNone/>
              <a:defRPr sz="7066">
                <a:solidFill>
                  <a:schemeClr val="lt1"/>
                </a:solidFill>
              </a:defRPr>
            </a:lvl8pPr>
            <a:lvl9pPr lvl="8" rtl="0">
              <a:spcBef>
                <a:spcPts val="0"/>
              </a:spcBef>
              <a:spcAft>
                <a:spcPts val="0"/>
              </a:spcAft>
              <a:buClr>
                <a:schemeClr val="lt1"/>
              </a:buClr>
              <a:buSzPts val="5300"/>
              <a:buNone/>
              <a:defRPr sz="7066">
                <a:solidFill>
                  <a:schemeClr val="lt1"/>
                </a:solidFill>
              </a:defRPr>
            </a:lvl9pPr>
          </a:lstStyle>
          <a:p>
            <a:endParaRPr/>
          </a:p>
        </p:txBody>
      </p:sp>
    </p:spTree>
    <p:extLst>
      <p:ext uri="{BB962C8B-B14F-4D97-AF65-F5344CB8AC3E}">
        <p14:creationId xmlns:p14="http://schemas.microsoft.com/office/powerpoint/2010/main" val="3662285209"/>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314401" y="284734"/>
            <a:ext cx="11563191" cy="6288533"/>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11"/>
          <p:cNvSpPr txBox="1">
            <a:spLocks noGrp="1"/>
          </p:cNvSpPr>
          <p:nvPr>
            <p:ph type="title" hasCustomPrompt="1"/>
          </p:nvPr>
        </p:nvSpPr>
        <p:spPr>
          <a:xfrm>
            <a:off x="2261733"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1" name="Google Shape;201;p11"/>
          <p:cNvSpPr txBox="1">
            <a:spLocks noGrp="1"/>
          </p:cNvSpPr>
          <p:nvPr>
            <p:ph type="subTitle" idx="1"/>
          </p:nvPr>
        </p:nvSpPr>
        <p:spPr>
          <a:xfrm>
            <a:off x="2261733" y="4273400"/>
            <a:ext cx="8768000" cy="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1728326620"/>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249323219"/>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314401" y="284734"/>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909888526"/>
      </p:ext>
    </p:extLst>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314401" y="284734"/>
            <a:ext cx="11563191" cy="6288533"/>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14"/>
          <p:cNvSpPr txBox="1">
            <a:spLocks noGrp="1"/>
          </p:cNvSpPr>
          <p:nvPr>
            <p:ph type="title"/>
          </p:nvPr>
        </p:nvSpPr>
        <p:spPr>
          <a:xfrm>
            <a:off x="2512284" y="2373784"/>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66"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3" name="Google Shape;263;p14"/>
          <p:cNvSpPr txBox="1">
            <a:spLocks noGrp="1"/>
          </p:cNvSpPr>
          <p:nvPr>
            <p:ph type="title" idx="2" hasCustomPrompt="1"/>
          </p:nvPr>
        </p:nvSpPr>
        <p:spPr>
          <a:xfrm>
            <a:off x="8377500" y="2373800"/>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4" name="Google Shape;264;p14"/>
          <p:cNvSpPr txBox="1">
            <a:spLocks noGrp="1"/>
          </p:cNvSpPr>
          <p:nvPr>
            <p:ph type="subTitle" idx="1"/>
          </p:nvPr>
        </p:nvSpPr>
        <p:spPr>
          <a:xfrm>
            <a:off x="2512284" y="37838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620832732"/>
      </p:ext>
    </p:extLst>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15"/>
          <p:cNvSpPr txBox="1">
            <a:spLocks noGrp="1"/>
          </p:cNvSpPr>
          <p:nvPr>
            <p:ph type="title"/>
          </p:nvPr>
        </p:nvSpPr>
        <p:spPr>
          <a:xfrm>
            <a:off x="2083067"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0" name="Google Shape;270;p15"/>
          <p:cNvSpPr txBox="1">
            <a:spLocks noGrp="1"/>
          </p:cNvSpPr>
          <p:nvPr>
            <p:ph type="subTitle" idx="1"/>
          </p:nvPr>
        </p:nvSpPr>
        <p:spPr>
          <a:xfrm>
            <a:off x="2083067"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1" name="Google Shape;271;p15"/>
          <p:cNvSpPr txBox="1">
            <a:spLocks noGrp="1"/>
          </p:cNvSpPr>
          <p:nvPr>
            <p:ph type="title" idx="2"/>
          </p:nvPr>
        </p:nvSpPr>
        <p:spPr>
          <a:xfrm>
            <a:off x="6993733"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2" name="Google Shape;272;p15"/>
          <p:cNvSpPr txBox="1">
            <a:spLocks noGrp="1"/>
          </p:cNvSpPr>
          <p:nvPr>
            <p:ph type="subTitle" idx="3"/>
          </p:nvPr>
        </p:nvSpPr>
        <p:spPr>
          <a:xfrm>
            <a:off x="6993733"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4" name="Google Shape;274;p15"/>
          <p:cNvSpPr txBox="1">
            <a:spLocks noGrp="1"/>
          </p:cNvSpPr>
          <p:nvPr>
            <p:ph type="title" idx="4" hasCustomPrompt="1"/>
          </p:nvPr>
        </p:nvSpPr>
        <p:spPr>
          <a:xfrm>
            <a:off x="7338933"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5" name="Google Shape;275;p15"/>
          <p:cNvSpPr txBox="1">
            <a:spLocks noGrp="1"/>
          </p:cNvSpPr>
          <p:nvPr>
            <p:ph type="title" idx="5" hasCustomPrompt="1"/>
          </p:nvPr>
        </p:nvSpPr>
        <p:spPr>
          <a:xfrm>
            <a:off x="2428267"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4004033619"/>
      </p:ext>
    </p:extLst>
  </p:cSld>
  <p:clrMapOvr>
    <a:masterClrMapping/>
  </p:clrMapOvr>
  <p:transitio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314300" y="305800"/>
            <a:ext cx="11563200" cy="6246400"/>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1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17"/>
          <p:cNvSpPr txBox="1">
            <a:spLocks noGrp="1"/>
          </p:cNvSpPr>
          <p:nvPr>
            <p:ph type="title" idx="2"/>
          </p:nvPr>
        </p:nvSpPr>
        <p:spPr>
          <a:xfrm>
            <a:off x="9600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1" name="Google Shape;291;p17"/>
          <p:cNvSpPr txBox="1">
            <a:spLocks noGrp="1"/>
          </p:cNvSpPr>
          <p:nvPr>
            <p:ph type="subTitle" idx="1"/>
          </p:nvPr>
        </p:nvSpPr>
        <p:spPr>
          <a:xfrm>
            <a:off x="90642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2" name="Google Shape;292;p17"/>
          <p:cNvSpPr txBox="1">
            <a:spLocks noGrp="1"/>
          </p:cNvSpPr>
          <p:nvPr>
            <p:ph type="title" idx="3"/>
          </p:nvPr>
        </p:nvSpPr>
        <p:spPr>
          <a:xfrm>
            <a:off x="45384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3" name="Google Shape;293;p17"/>
          <p:cNvSpPr txBox="1">
            <a:spLocks noGrp="1"/>
          </p:cNvSpPr>
          <p:nvPr>
            <p:ph type="subTitle" idx="4"/>
          </p:nvPr>
        </p:nvSpPr>
        <p:spPr>
          <a:xfrm>
            <a:off x="4450195"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4" name="Google Shape;294;p17"/>
          <p:cNvSpPr txBox="1">
            <a:spLocks noGrp="1"/>
          </p:cNvSpPr>
          <p:nvPr>
            <p:ph type="title" idx="5"/>
          </p:nvPr>
        </p:nvSpPr>
        <p:spPr>
          <a:xfrm>
            <a:off x="81168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5" name="Google Shape;295;p17"/>
          <p:cNvSpPr txBox="1">
            <a:spLocks noGrp="1"/>
          </p:cNvSpPr>
          <p:nvPr>
            <p:ph type="subTitle" idx="6"/>
          </p:nvPr>
        </p:nvSpPr>
        <p:spPr>
          <a:xfrm>
            <a:off x="808395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296" name="Google Shape;296;p1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831371569"/>
      </p:ext>
    </p:extLst>
  </p:cSld>
  <p:clrMapOvr>
    <a:masterClrMapping/>
  </p:clrMapOvr>
  <p:transition>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314300" y="305800"/>
            <a:ext cx="11563200" cy="6246400"/>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18"/>
          <p:cNvSpPr txBox="1">
            <a:spLocks noGrp="1"/>
          </p:cNvSpPr>
          <p:nvPr>
            <p:ph type="title"/>
          </p:nvPr>
        </p:nvSpPr>
        <p:spPr>
          <a:xfrm>
            <a:off x="9600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2" name="Google Shape;302;p18"/>
          <p:cNvSpPr txBox="1">
            <a:spLocks noGrp="1"/>
          </p:cNvSpPr>
          <p:nvPr>
            <p:ph type="subTitle" idx="1"/>
          </p:nvPr>
        </p:nvSpPr>
        <p:spPr>
          <a:xfrm>
            <a:off x="9600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303" name="Google Shape;303;p18"/>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3723067"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5" name="Google Shape;305;p18"/>
          <p:cNvSpPr txBox="1">
            <a:spLocks noGrp="1"/>
          </p:cNvSpPr>
          <p:nvPr>
            <p:ph type="subTitle" idx="3"/>
          </p:nvPr>
        </p:nvSpPr>
        <p:spPr>
          <a:xfrm>
            <a:off x="3723067"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6" name="Google Shape;306;p18"/>
          <p:cNvSpPr txBox="1">
            <a:spLocks noGrp="1"/>
          </p:cNvSpPr>
          <p:nvPr>
            <p:ph type="title" idx="4"/>
          </p:nvPr>
        </p:nvSpPr>
        <p:spPr>
          <a:xfrm>
            <a:off x="6486133"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7" name="Google Shape;307;p18"/>
          <p:cNvSpPr txBox="1">
            <a:spLocks noGrp="1"/>
          </p:cNvSpPr>
          <p:nvPr>
            <p:ph type="subTitle" idx="5"/>
          </p:nvPr>
        </p:nvSpPr>
        <p:spPr>
          <a:xfrm>
            <a:off x="6486133"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8" name="Google Shape;308;p18"/>
          <p:cNvSpPr txBox="1">
            <a:spLocks noGrp="1"/>
          </p:cNvSpPr>
          <p:nvPr>
            <p:ph type="title" idx="6"/>
          </p:nvPr>
        </p:nvSpPr>
        <p:spPr>
          <a:xfrm>
            <a:off x="92492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9" name="Google Shape;309;p18"/>
          <p:cNvSpPr txBox="1">
            <a:spLocks noGrp="1"/>
          </p:cNvSpPr>
          <p:nvPr>
            <p:ph type="subTitle" idx="7"/>
          </p:nvPr>
        </p:nvSpPr>
        <p:spPr>
          <a:xfrm>
            <a:off x="92492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0" name="Google Shape;310;p18"/>
          <p:cNvSpPr txBox="1">
            <a:spLocks noGrp="1"/>
          </p:cNvSpPr>
          <p:nvPr>
            <p:ph type="title" idx="8"/>
          </p:nvPr>
        </p:nvSpPr>
        <p:spPr>
          <a:xfrm>
            <a:off x="9600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1" name="Google Shape;311;p18"/>
          <p:cNvSpPr txBox="1">
            <a:spLocks noGrp="1"/>
          </p:cNvSpPr>
          <p:nvPr>
            <p:ph type="subTitle" idx="9"/>
          </p:nvPr>
        </p:nvSpPr>
        <p:spPr>
          <a:xfrm>
            <a:off x="9600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2" name="Google Shape;312;p18"/>
          <p:cNvSpPr txBox="1">
            <a:spLocks noGrp="1"/>
          </p:cNvSpPr>
          <p:nvPr>
            <p:ph type="title" idx="13"/>
          </p:nvPr>
        </p:nvSpPr>
        <p:spPr>
          <a:xfrm>
            <a:off x="3723067"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3" name="Google Shape;313;p18"/>
          <p:cNvSpPr txBox="1">
            <a:spLocks noGrp="1"/>
          </p:cNvSpPr>
          <p:nvPr>
            <p:ph type="subTitle" idx="14"/>
          </p:nvPr>
        </p:nvSpPr>
        <p:spPr>
          <a:xfrm>
            <a:off x="3723067"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4" name="Google Shape;314;p18"/>
          <p:cNvSpPr txBox="1">
            <a:spLocks noGrp="1"/>
          </p:cNvSpPr>
          <p:nvPr>
            <p:ph type="title" idx="15"/>
          </p:nvPr>
        </p:nvSpPr>
        <p:spPr>
          <a:xfrm>
            <a:off x="6486133"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5" name="Google Shape;315;p18"/>
          <p:cNvSpPr txBox="1">
            <a:spLocks noGrp="1"/>
          </p:cNvSpPr>
          <p:nvPr>
            <p:ph type="subTitle" idx="16"/>
          </p:nvPr>
        </p:nvSpPr>
        <p:spPr>
          <a:xfrm>
            <a:off x="6486133"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6" name="Google Shape;316;p18"/>
          <p:cNvSpPr txBox="1">
            <a:spLocks noGrp="1"/>
          </p:cNvSpPr>
          <p:nvPr>
            <p:ph type="title" idx="17"/>
          </p:nvPr>
        </p:nvSpPr>
        <p:spPr>
          <a:xfrm>
            <a:off x="92492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7" name="Google Shape;317;p18"/>
          <p:cNvSpPr txBox="1">
            <a:spLocks noGrp="1"/>
          </p:cNvSpPr>
          <p:nvPr>
            <p:ph type="subTitle" idx="18"/>
          </p:nvPr>
        </p:nvSpPr>
        <p:spPr>
          <a:xfrm>
            <a:off x="92492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8" name="Google Shape;318;p18"/>
          <p:cNvSpPr txBox="1">
            <a:spLocks noGrp="1"/>
          </p:cNvSpPr>
          <p:nvPr>
            <p:ph type="title" idx="19"/>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589161371"/>
      </p:ext>
    </p:extLst>
  </p:cSld>
  <p:clrMapOvr>
    <a:masterClrMapping/>
  </p:clrMapOvr>
  <p:transition>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314401" y="284734"/>
            <a:ext cx="11563191" cy="6288533"/>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19"/>
          <p:cNvSpPr txBox="1">
            <a:spLocks noGrp="1"/>
          </p:cNvSpPr>
          <p:nvPr>
            <p:ph type="ctrTitle"/>
          </p:nvPr>
        </p:nvSpPr>
        <p:spPr>
          <a:xfrm>
            <a:off x="3572400" y="720000"/>
            <a:ext cx="5047200" cy="209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lt1"/>
              </a:buClr>
              <a:buSzPts val="5200"/>
              <a:buNone/>
              <a:defRPr sz="6933" b="1">
                <a:solidFill>
                  <a:schemeClr val="lt1"/>
                </a:solidFill>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a:p>
        </p:txBody>
      </p:sp>
      <p:sp>
        <p:nvSpPr>
          <p:cNvPr id="348" name="Google Shape;348;p19"/>
          <p:cNvSpPr txBox="1">
            <a:spLocks noGrp="1"/>
          </p:cNvSpPr>
          <p:nvPr>
            <p:ph type="subTitle" idx="1"/>
          </p:nvPr>
        </p:nvSpPr>
        <p:spPr>
          <a:xfrm>
            <a:off x="3572400" y="2941300"/>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49" name="Google Shape;349;p19"/>
          <p:cNvSpPr txBox="1">
            <a:spLocks noGrp="1"/>
          </p:cNvSpPr>
          <p:nvPr>
            <p:ph type="subTitle" idx="2"/>
          </p:nvPr>
        </p:nvSpPr>
        <p:spPr>
          <a:xfrm>
            <a:off x="3572403"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350" name="Google Shape;350;p19"/>
          <p:cNvSpPr txBox="1"/>
          <p:nvPr/>
        </p:nvSpPr>
        <p:spPr>
          <a:xfrm>
            <a:off x="3572400" y="4541600"/>
            <a:ext cx="5047200" cy="93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GB" sz="1600" b="1">
                <a:solidFill>
                  <a:schemeClr val="dk2"/>
                </a:solidFill>
                <a:latin typeface="Karla" panose="020B0004030503030003"/>
                <a:ea typeface="Karla" panose="020B0004030503030003"/>
                <a:cs typeface="Karla" panose="020B0004030503030003"/>
                <a:sym typeface="Karla" panose="020B0004030503030003"/>
              </a:rPr>
              <a:t>CREDITS:</a:t>
            </a:r>
            <a:r>
              <a:rPr lang="en-GB" sz="1600">
                <a:solidFill>
                  <a:schemeClr val="dk2"/>
                </a:solidFill>
                <a:latin typeface="Karla" panose="020B0004030503030003"/>
                <a:ea typeface="Karla" panose="020B0004030503030003"/>
                <a:cs typeface="Karla" panose="020B0004030503030003"/>
                <a:sym typeface="Karla" panose="020B0004030503030003"/>
              </a:rPr>
              <a:t> This presentation template was created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2"/>
              </a:rPr>
              <a:t>Slidesgo</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including icons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3"/>
              </a:rPr>
              <a:t>Flaticon</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and infographics &amp; images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4"/>
              </a:rPr>
              <a:t>Freepik</a:t>
            </a:r>
            <a:endParaRPr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5681400" y="2880200"/>
            <a:ext cx="829200" cy="0"/>
          </a:xfrm>
          <a:prstGeom prst="straightConnector1">
            <a:avLst/>
          </a:prstGeom>
          <a:noFill/>
          <a:ln w="19050" cap="flat" cmpd="sng">
            <a:solidFill>
              <a:schemeClr val="lt1"/>
            </a:solidFill>
            <a:prstDash val="dash"/>
            <a:round/>
            <a:headEnd type="none" w="med" len="med"/>
            <a:tailEnd type="none" w="med" len="med"/>
          </a:ln>
        </p:spPr>
      </p:cxnSp>
    </p:spTree>
    <p:extLst>
      <p:ext uri="{BB962C8B-B14F-4D97-AF65-F5344CB8AC3E}">
        <p14:creationId xmlns:p14="http://schemas.microsoft.com/office/powerpoint/2010/main" val="1804599981"/>
      </p:ext>
    </p:extLst>
  </p:cSld>
  <p:clrMapOvr>
    <a:masterClrMapping/>
  </p:clrMapOvr>
  <p:transition>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1972742806"/>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82ED85D-F71A-4CD6-B145-791801CB30CA}" type="datetimeFigureOut">
              <a:rPr lang="en-US" smtClean="0"/>
              <a:t>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35396795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2377245269"/>
      </p:ext>
    </p:extLst>
  </p:cSld>
  <p:clrMapOvr>
    <a:masterClrMapping/>
  </p:clrMapOvr>
  <p:transition>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4210363302"/>
      </p:ext>
    </p:extLst>
  </p:cSld>
  <p:clrMapOvr>
    <a:masterClrMapping/>
  </p:clrMapOvr>
  <p:transition>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25057372"/>
      </p:ext>
    </p:extLst>
  </p:cSld>
  <p:clrMapOvr>
    <a:masterClrMapping/>
  </p:clrMapOvr>
  <p:transition>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04599012"/>
      </p:ext>
    </p:extLst>
  </p:cSld>
  <p:clrMapOvr>
    <a:masterClrMapping/>
  </p:clrMapOvr>
  <p:transition>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2/18/2024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1205643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2/18/2024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28933029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2/18/2024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13222301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2/18/2024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29252214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2/18/2024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12960619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2/18/2024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205502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82ED85D-F71A-4CD6-B145-791801CB30CA}" type="datetimeFigureOut">
              <a:rPr lang="en-US" smtClean="0"/>
              <a:t>2/18/2024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8559685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2/18/2024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41145485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2/18/2024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13817400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2/18/2024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13679631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2/18/2024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35390558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2/18/2024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88434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82ED85D-F71A-4CD6-B145-791801CB30CA}" type="datetimeFigureOut">
              <a:rPr lang="en-US" smtClean="0"/>
              <a:t>2/18/2024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42646524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82ED85D-F71A-4CD6-B145-791801CB30CA}" type="datetimeFigureOut">
              <a:rPr lang="en-US" smtClean="0"/>
              <a:t>2/18/2024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2969645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2ED85D-F71A-4CD6-B145-791801CB30CA}" type="datetimeFigureOut">
              <a:rPr lang="en-US" smtClean="0"/>
              <a:t>2/18/2024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2484657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82ED85D-F71A-4CD6-B145-791801CB30CA}" type="datetimeFigureOut">
              <a:rPr lang="en-US" smtClean="0"/>
              <a:t>2/18/2024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267359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82ED85D-F71A-4CD6-B145-791801CB30CA}" type="datetimeFigureOut">
              <a:rPr lang="en-US" smtClean="0"/>
              <a:t>2/18/2024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20953044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3.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2ED85D-F71A-4CD6-B145-791801CB30CA}" type="datetimeFigureOut">
              <a:rPr lang="en-US" smtClean="0"/>
              <a:t>2/18/2024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B1DC3E-BBBD-4D49-9B4F-69C25DBC4787}" type="slidenum">
              <a:rPr lang="en-US" smtClean="0"/>
              <a:t>‹#›</a:t>
            </a:fld>
            <a:endParaRPr lang="en-US"/>
          </a:p>
        </p:txBody>
      </p:sp>
      <p:pic>
        <p:nvPicPr>
          <p:cNvPr id="8" name="Picture 7">
            <a:extLst>
              <a:ext uri="{FF2B5EF4-FFF2-40B4-BE49-F238E27FC236}">
                <a16:creationId xmlns:a16="http://schemas.microsoft.com/office/drawing/2014/main" id="{4E3BB358-7AB7-7079-9E8D-EF2413F9044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10093" y="152204"/>
            <a:ext cx="1271243" cy="1271243"/>
          </a:xfrm>
          <a:prstGeom prst="rect">
            <a:avLst/>
          </a:prstGeom>
        </p:spPr>
      </p:pic>
      <p:pic>
        <p:nvPicPr>
          <p:cNvPr id="9" name="Picture 8">
            <a:extLst>
              <a:ext uri="{FF2B5EF4-FFF2-40B4-BE49-F238E27FC236}">
                <a16:creationId xmlns:a16="http://schemas.microsoft.com/office/drawing/2014/main" id="{8F0A95F1-5852-158C-7504-0A52C3CF002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564866" y="-3314010"/>
            <a:ext cx="1271243" cy="1271243"/>
          </a:xfrm>
          <a:prstGeom prst="rect">
            <a:avLst/>
          </a:prstGeom>
        </p:spPr>
      </p:pic>
    </p:spTree>
    <p:extLst>
      <p:ext uri="{BB962C8B-B14F-4D97-AF65-F5344CB8AC3E}">
        <p14:creationId xmlns:p14="http://schemas.microsoft.com/office/powerpoint/2010/main" val="42845403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2pPr>
            <a:lvl3pPr lvl="2"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3pPr>
            <a:lvl4pPr lvl="3"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4pPr>
            <a:lvl5pPr lvl="4"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5pPr>
            <a:lvl6pPr lvl="5"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6pPr>
            <a:lvl7pPr lvl="6"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7pPr>
            <a:lvl8pPr lvl="7"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8pPr>
            <a:lvl9pPr lvl="8"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9pPr>
          </a:lstStyle>
          <a:p>
            <a:endParaRPr/>
          </a:p>
        </p:txBody>
      </p:sp>
      <p:sp>
        <p:nvSpPr>
          <p:cNvPr id="7" name="Google Shape;7;p1"/>
          <p:cNvSpPr txBox="1">
            <a:spLocks noGrp="1"/>
          </p:cNvSpPr>
          <p:nvPr>
            <p:ph type="body" idx="1"/>
          </p:nvPr>
        </p:nvSpPr>
        <p:spPr>
          <a:xfrm>
            <a:off x="960000" y="1649440"/>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1600"/>
              </a:spcBef>
              <a:spcAft>
                <a:spcPts val="160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spTree>
    <p:extLst>
      <p:ext uri="{BB962C8B-B14F-4D97-AF65-F5344CB8AC3E}">
        <p14:creationId xmlns:p14="http://schemas.microsoft.com/office/powerpoint/2010/main" val="2312426985"/>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2117566"/>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xml"/><Relationship Id="rId7" Type="http://schemas.openxmlformats.org/officeDocument/2006/relationships/image" Target="../media/image16.png"/><Relationship Id="rId12" Type="http://schemas.openxmlformats.org/officeDocument/2006/relationships/image" Target="../media/image13.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11" Type="http://schemas.openxmlformats.org/officeDocument/2006/relationships/image" Target="../media/image18.gif"/><Relationship Id="rId5" Type="http://schemas.openxmlformats.org/officeDocument/2006/relationships/image" Target="../media/image3.png"/><Relationship Id="rId10" Type="http://schemas.microsoft.com/office/2007/relationships/hdphoto" Target="../media/hdphoto3.wdp"/><Relationship Id="rId4" Type="http://schemas.openxmlformats.org/officeDocument/2006/relationships/image" Target="../media/image15.png"/><Relationship Id="rId9"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slideLayout" Target="../slideLayouts/slideLayout1.xml"/><Relationship Id="rId7" Type="http://schemas.openxmlformats.org/officeDocument/2006/relationships/image" Target="../media/image21.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11" Type="http://schemas.openxmlformats.org/officeDocument/2006/relationships/image" Target="../media/image13.png"/><Relationship Id="rId5" Type="http://schemas.openxmlformats.org/officeDocument/2006/relationships/image" Target="../media/image3.png"/><Relationship Id="rId10" Type="http://schemas.openxmlformats.org/officeDocument/2006/relationships/image" Target="../media/image18.gif"/><Relationship Id="rId4" Type="http://schemas.openxmlformats.org/officeDocument/2006/relationships/image" Target="../media/image15.png"/><Relationship Id="rId9"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11" Type="http://schemas.openxmlformats.org/officeDocument/2006/relationships/image" Target="../media/image18.gif"/><Relationship Id="rId5" Type="http://schemas.openxmlformats.org/officeDocument/2006/relationships/image" Target="../media/image3.png"/><Relationship Id="rId10" Type="http://schemas.openxmlformats.org/officeDocument/2006/relationships/image" Target="../media/image22.png"/><Relationship Id="rId4" Type="http://schemas.openxmlformats.org/officeDocument/2006/relationships/image" Target="../media/image15.png"/><Relationship Id="rId9" Type="http://schemas.microsoft.com/office/2007/relationships/hdphoto" Target="../media/hdphoto5.wdp"/></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xml"/><Relationship Id="rId7" Type="http://schemas.openxmlformats.org/officeDocument/2006/relationships/image" Target="../media/image18.gif"/><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15.png"/><Relationship Id="rId9"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5.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4.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image" Target="../media/image2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audio" Target="../media/audio1.wav"/></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image" Target="../media/image2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audio" Target="../media/audio1.wav"/></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image" Target="../media/image2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audio" Target="../media/audio1.wav"/></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png"/><Relationship Id="rId5" Type="http://schemas.openxmlformats.org/officeDocument/2006/relationships/image" Target="../media/image11.jpe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9657395" y="3117617"/>
            <a:ext cx="2567380" cy="3740383"/>
          </a:xfrm>
          <a:prstGeom prst="rect">
            <a:avLst/>
          </a:prstGeom>
        </p:spPr>
      </p:pic>
      <p:sp>
        <p:nvSpPr>
          <p:cNvPr id="31" name="Rectangle: Rounded Corners 2">
            <a:extLst>
              <a:ext uri="{FF2B5EF4-FFF2-40B4-BE49-F238E27FC236}">
                <a16:creationId xmlns:a16="http://schemas.microsoft.com/office/drawing/2014/main" id="{229C6D28-2D86-8F3B-D70A-9E403E33CDAD}"/>
              </a:ext>
            </a:extLst>
          </p:cNvPr>
          <p:cNvSpPr/>
          <p:nvPr/>
        </p:nvSpPr>
        <p:spPr>
          <a:xfrm>
            <a:off x="325372" y="263938"/>
            <a:ext cx="8465318" cy="3998779"/>
          </a:xfrm>
          <a:custGeom>
            <a:avLst/>
            <a:gdLst>
              <a:gd name="connsiteX0" fmla="*/ 0 w 8465318"/>
              <a:gd name="connsiteY0" fmla="*/ 666476 h 3998779"/>
              <a:gd name="connsiteX1" fmla="*/ 666476 w 8465318"/>
              <a:gd name="connsiteY1" fmla="*/ 0 h 3998779"/>
              <a:gd name="connsiteX2" fmla="*/ 7798842 w 8465318"/>
              <a:gd name="connsiteY2" fmla="*/ 0 h 3998779"/>
              <a:gd name="connsiteX3" fmla="*/ 8465318 w 8465318"/>
              <a:gd name="connsiteY3" fmla="*/ 666476 h 3998779"/>
              <a:gd name="connsiteX4" fmla="*/ 8465318 w 8465318"/>
              <a:gd name="connsiteY4" fmla="*/ 3332303 h 3998779"/>
              <a:gd name="connsiteX5" fmla="*/ 7798842 w 8465318"/>
              <a:gd name="connsiteY5" fmla="*/ 3998779 h 3998779"/>
              <a:gd name="connsiteX6" fmla="*/ 666476 w 8465318"/>
              <a:gd name="connsiteY6" fmla="*/ 3998779 h 3998779"/>
              <a:gd name="connsiteX7" fmla="*/ 0 w 8465318"/>
              <a:gd name="connsiteY7" fmla="*/ 3332303 h 3998779"/>
              <a:gd name="connsiteX8" fmla="*/ 0 w 8465318"/>
              <a:gd name="connsiteY8" fmla="*/ 666476 h 3998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5318" h="3998779" fill="none" extrusionOk="0">
                <a:moveTo>
                  <a:pt x="0" y="666476"/>
                </a:moveTo>
                <a:cubicBezTo>
                  <a:pt x="-16458" y="295729"/>
                  <a:pt x="322007" y="19314"/>
                  <a:pt x="666476" y="0"/>
                </a:cubicBezTo>
                <a:cubicBezTo>
                  <a:pt x="2019229" y="130954"/>
                  <a:pt x="6964065" y="43574"/>
                  <a:pt x="7798842" y="0"/>
                </a:cubicBezTo>
                <a:cubicBezTo>
                  <a:pt x="8186066" y="29480"/>
                  <a:pt x="8489136" y="327566"/>
                  <a:pt x="8465318" y="666476"/>
                </a:cubicBezTo>
                <a:cubicBezTo>
                  <a:pt x="8314879" y="1629907"/>
                  <a:pt x="8551197" y="2701881"/>
                  <a:pt x="8465318" y="3332303"/>
                </a:cubicBezTo>
                <a:cubicBezTo>
                  <a:pt x="8425484" y="3706929"/>
                  <a:pt x="8122255" y="3967956"/>
                  <a:pt x="7798842" y="3998779"/>
                </a:cubicBezTo>
                <a:cubicBezTo>
                  <a:pt x="5211171" y="4153976"/>
                  <a:pt x="2688830" y="4161799"/>
                  <a:pt x="666476" y="3998779"/>
                </a:cubicBezTo>
                <a:cubicBezTo>
                  <a:pt x="299232" y="3987405"/>
                  <a:pt x="-35622" y="3721188"/>
                  <a:pt x="0" y="3332303"/>
                </a:cubicBezTo>
                <a:cubicBezTo>
                  <a:pt x="64656" y="3026274"/>
                  <a:pt x="-17807" y="1173415"/>
                  <a:pt x="0" y="666476"/>
                </a:cubicBezTo>
                <a:close/>
              </a:path>
              <a:path w="8465318" h="3998779" stroke="0" extrusionOk="0">
                <a:moveTo>
                  <a:pt x="0" y="666476"/>
                </a:moveTo>
                <a:cubicBezTo>
                  <a:pt x="-35247" y="276650"/>
                  <a:pt x="251632" y="17549"/>
                  <a:pt x="666476" y="0"/>
                </a:cubicBezTo>
                <a:cubicBezTo>
                  <a:pt x="3600348" y="132882"/>
                  <a:pt x="6942167" y="-84951"/>
                  <a:pt x="7798842" y="0"/>
                </a:cubicBezTo>
                <a:cubicBezTo>
                  <a:pt x="8125555" y="40402"/>
                  <a:pt x="8458748" y="334705"/>
                  <a:pt x="8465318" y="666476"/>
                </a:cubicBezTo>
                <a:cubicBezTo>
                  <a:pt x="8485505" y="1333457"/>
                  <a:pt x="8617798" y="2755865"/>
                  <a:pt x="8465318" y="3332303"/>
                </a:cubicBezTo>
                <a:cubicBezTo>
                  <a:pt x="8498860" y="3704367"/>
                  <a:pt x="8195287" y="3940415"/>
                  <a:pt x="7798842" y="3998779"/>
                </a:cubicBezTo>
                <a:cubicBezTo>
                  <a:pt x="6257089" y="4086418"/>
                  <a:pt x="1535950" y="3926100"/>
                  <a:pt x="666476" y="3998779"/>
                </a:cubicBezTo>
                <a:cubicBezTo>
                  <a:pt x="293312" y="3950340"/>
                  <a:pt x="-37653" y="3752715"/>
                  <a:pt x="0" y="3332303"/>
                </a:cubicBezTo>
                <a:cubicBezTo>
                  <a:pt x="-38581" y="2955657"/>
                  <a:pt x="63341" y="1210820"/>
                  <a:pt x="0" y="666476"/>
                </a:cubicBezTo>
                <a:close/>
              </a:path>
            </a:pathLst>
          </a:custGeom>
          <a:solidFill>
            <a:schemeClr val="bg1">
              <a:alpha val="80000"/>
            </a:schemeClr>
          </a:solidFill>
          <a:ln w="28575">
            <a:solidFill>
              <a:srgbClr val="002060"/>
            </a:solidFill>
            <a:extLst>
              <a:ext uri="{C807C97D-BFC1-408E-A445-0C87EB9F89A2}">
                <ask:lineSketchStyleProps xmlns:ask="http://schemas.microsoft.com/office/drawing/2018/sketchyshapes" sd="121903347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Hộp Văn bản 22">
            <a:extLst>
              <a:ext uri="{FF2B5EF4-FFF2-40B4-BE49-F238E27FC236}">
                <a16:creationId xmlns:a16="http://schemas.microsoft.com/office/drawing/2014/main" id="{026AE188-2DA9-8FD5-6A01-A3790A4D94D8}"/>
              </a:ext>
            </a:extLst>
          </p:cNvPr>
          <p:cNvSpPr txBox="1"/>
          <p:nvPr/>
        </p:nvSpPr>
        <p:spPr>
          <a:xfrm>
            <a:off x="266004" y="0"/>
            <a:ext cx="8801138" cy="115031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5000" b="1" i="0" u="none" strike="noStrike" kern="1200" cap="none" spc="0" normalizeH="0" baseline="0" noProof="0" dirty="0">
                <a:ln w="3175">
                  <a:solidFill>
                    <a:srgbClr val="002060"/>
                  </a:solidFill>
                </a:ln>
                <a:solidFill>
                  <a:srgbClr val="002060"/>
                </a:solidFill>
                <a:effectLst/>
                <a:uLnTx/>
                <a:uFillTx/>
                <a:latin typeface="Calibri" panose="020F0502020204030204"/>
                <a:ea typeface="微软雅黑" panose="020B0503020204020204" pitchFamily="34" charset="-122"/>
                <a:cs typeface="+mn-cs"/>
              </a:rPr>
              <a:t>Thứ … ngày … tháng … năm …</a:t>
            </a:r>
          </a:p>
        </p:txBody>
      </p:sp>
      <p:pic>
        <p:nvPicPr>
          <p:cNvPr id="9"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7355441" y="2870054"/>
            <a:ext cx="2838042" cy="4369284"/>
          </a:xfrm>
          <a:prstGeom prst="rect">
            <a:avLst/>
          </a:prstGeom>
        </p:spPr>
      </p:pic>
      <p:pic>
        <p:nvPicPr>
          <p:cNvPr id="2" name="Picture 1">
            <a:extLst>
              <a:ext uri="{FF2B5EF4-FFF2-40B4-BE49-F238E27FC236}">
                <a16:creationId xmlns:a16="http://schemas.microsoft.com/office/drawing/2014/main" id="{12D76B74-A659-5B5F-C6CA-E6A1070539BE}"/>
              </a:ext>
            </a:extLst>
          </p:cNvPr>
          <p:cNvPicPr>
            <a:picLocks noChangeAspect="1"/>
          </p:cNvPicPr>
          <p:nvPr/>
        </p:nvPicPr>
        <p:blipFill>
          <a:blip r:embed="rId5"/>
          <a:stretch>
            <a:fillRect/>
          </a:stretch>
        </p:blipFill>
        <p:spPr>
          <a:xfrm>
            <a:off x="2743200" y="1120549"/>
            <a:ext cx="3258102" cy="1022248"/>
          </a:xfrm>
          <a:prstGeom prst="rect">
            <a:avLst/>
          </a:prstGeom>
        </p:spPr>
      </p:pic>
      <p:pic>
        <p:nvPicPr>
          <p:cNvPr id="7" name="Picture 6">
            <a:extLst>
              <a:ext uri="{FF2B5EF4-FFF2-40B4-BE49-F238E27FC236}">
                <a16:creationId xmlns:a16="http://schemas.microsoft.com/office/drawing/2014/main" id="{965F1F66-C00F-F6B2-18F9-C929D674217F}"/>
              </a:ext>
            </a:extLst>
          </p:cNvPr>
          <p:cNvPicPr>
            <a:picLocks noChangeAspect="1"/>
          </p:cNvPicPr>
          <p:nvPr/>
        </p:nvPicPr>
        <p:blipFill>
          <a:blip r:embed="rId6"/>
          <a:stretch>
            <a:fillRect/>
          </a:stretch>
        </p:blipFill>
        <p:spPr>
          <a:xfrm>
            <a:off x="795200" y="1833643"/>
            <a:ext cx="7553599" cy="2523963"/>
          </a:xfrm>
          <a:prstGeom prst="rect">
            <a:avLst/>
          </a:prstGeom>
        </p:spPr>
      </p:pic>
    </p:spTree>
    <p:extLst>
      <p:ext uri="{BB962C8B-B14F-4D97-AF65-F5344CB8AC3E}">
        <p14:creationId xmlns:p14="http://schemas.microsoft.com/office/powerpoint/2010/main" val="331078333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par>
                          <p:cTn id="15" fill="hold">
                            <p:stCondLst>
                              <p:cond delay="500"/>
                            </p:stCondLst>
                            <p:childTnLst>
                              <p:par>
                                <p:cTn id="16" presetID="32" presetClass="emph" presetSubtype="0" fill="hold" nodeType="afterEffect">
                                  <p:stCondLst>
                                    <p:cond delay="0"/>
                                  </p:stCondLst>
                                  <p:childTnLst>
                                    <p:animRot by="120000">
                                      <p:cBhvr>
                                        <p:cTn id="17" dur="100" fill="hold">
                                          <p:stCondLst>
                                            <p:cond delay="0"/>
                                          </p:stCondLst>
                                        </p:cTn>
                                        <p:tgtEl>
                                          <p:spTgt spid="8"/>
                                        </p:tgtEl>
                                        <p:attrNameLst>
                                          <p:attrName>r</p:attrName>
                                        </p:attrNameLst>
                                      </p:cBhvr>
                                    </p:animRot>
                                    <p:animRot by="-240000">
                                      <p:cBhvr>
                                        <p:cTn id="18" dur="200" fill="hold">
                                          <p:stCondLst>
                                            <p:cond delay="200"/>
                                          </p:stCondLst>
                                        </p:cTn>
                                        <p:tgtEl>
                                          <p:spTgt spid="8"/>
                                        </p:tgtEl>
                                        <p:attrNameLst>
                                          <p:attrName>r</p:attrName>
                                        </p:attrNameLst>
                                      </p:cBhvr>
                                    </p:animRot>
                                    <p:animRot by="240000">
                                      <p:cBhvr>
                                        <p:cTn id="19" dur="200" fill="hold">
                                          <p:stCondLst>
                                            <p:cond delay="400"/>
                                          </p:stCondLst>
                                        </p:cTn>
                                        <p:tgtEl>
                                          <p:spTgt spid="8"/>
                                        </p:tgtEl>
                                        <p:attrNameLst>
                                          <p:attrName>r</p:attrName>
                                        </p:attrNameLst>
                                      </p:cBhvr>
                                    </p:animRot>
                                    <p:animRot by="-240000">
                                      <p:cBhvr>
                                        <p:cTn id="20" dur="200" fill="hold">
                                          <p:stCondLst>
                                            <p:cond delay="600"/>
                                          </p:stCondLst>
                                        </p:cTn>
                                        <p:tgtEl>
                                          <p:spTgt spid="8"/>
                                        </p:tgtEl>
                                        <p:attrNameLst>
                                          <p:attrName>r</p:attrName>
                                        </p:attrNameLst>
                                      </p:cBhvr>
                                    </p:animRot>
                                    <p:animRot by="120000">
                                      <p:cBhvr>
                                        <p:cTn id="21" dur="200" fill="hold">
                                          <p:stCondLst>
                                            <p:cond delay="800"/>
                                          </p:stCondLst>
                                        </p:cTn>
                                        <p:tgtEl>
                                          <p:spTgt spid="8"/>
                                        </p:tgtEl>
                                        <p:attrNameLst>
                                          <p:attrName>r</p:attrName>
                                        </p:attrNameLst>
                                      </p:cBhvr>
                                    </p:animRot>
                                  </p:childTnLst>
                                </p:cTn>
                              </p:par>
                              <p:par>
                                <p:cTn id="22" presetID="32" presetClass="emph" presetSubtype="0" fill="hold" nodeType="withEffect">
                                  <p:stCondLst>
                                    <p:cond delay="0"/>
                                  </p:stCondLst>
                                  <p:childTnLst>
                                    <p:animRot by="120000">
                                      <p:cBhvr>
                                        <p:cTn id="23" dur="100" fill="hold">
                                          <p:stCondLst>
                                            <p:cond delay="0"/>
                                          </p:stCondLst>
                                        </p:cTn>
                                        <p:tgtEl>
                                          <p:spTgt spid="9"/>
                                        </p:tgtEl>
                                        <p:attrNameLst>
                                          <p:attrName>r</p:attrName>
                                        </p:attrNameLst>
                                      </p:cBhvr>
                                    </p:animRot>
                                    <p:animRot by="-240000">
                                      <p:cBhvr>
                                        <p:cTn id="24" dur="200" fill="hold">
                                          <p:stCondLst>
                                            <p:cond delay="200"/>
                                          </p:stCondLst>
                                        </p:cTn>
                                        <p:tgtEl>
                                          <p:spTgt spid="9"/>
                                        </p:tgtEl>
                                        <p:attrNameLst>
                                          <p:attrName>r</p:attrName>
                                        </p:attrNameLst>
                                      </p:cBhvr>
                                    </p:animRot>
                                    <p:animRot by="240000">
                                      <p:cBhvr>
                                        <p:cTn id="25" dur="200" fill="hold">
                                          <p:stCondLst>
                                            <p:cond delay="400"/>
                                          </p:stCondLst>
                                        </p:cTn>
                                        <p:tgtEl>
                                          <p:spTgt spid="9"/>
                                        </p:tgtEl>
                                        <p:attrNameLst>
                                          <p:attrName>r</p:attrName>
                                        </p:attrNameLst>
                                      </p:cBhvr>
                                    </p:animRot>
                                    <p:animRot by="-240000">
                                      <p:cBhvr>
                                        <p:cTn id="26" dur="200" fill="hold">
                                          <p:stCondLst>
                                            <p:cond delay="600"/>
                                          </p:stCondLst>
                                        </p:cTn>
                                        <p:tgtEl>
                                          <p:spTgt spid="9"/>
                                        </p:tgtEl>
                                        <p:attrNameLst>
                                          <p:attrName>r</p:attrName>
                                        </p:attrNameLst>
                                      </p:cBhvr>
                                    </p:animRot>
                                    <p:animRot by="120000">
                                      <p:cBhvr>
                                        <p:cTn id="27" dur="200" fill="hold">
                                          <p:stCondLst>
                                            <p:cond delay="800"/>
                                          </p:stCondLst>
                                        </p:cTn>
                                        <p:tgtEl>
                                          <p:spTgt spid="9"/>
                                        </p:tgtEl>
                                        <p:attrNameLst>
                                          <p:attrName>r</p:attrName>
                                        </p:attrNameLst>
                                      </p:cBhvr>
                                    </p:animRot>
                                  </p:childTnLst>
                                </p:cTn>
                              </p:par>
                            </p:childTnLst>
                          </p:cTn>
                        </p:par>
                        <p:par>
                          <p:cTn id="28" fill="hold">
                            <p:stCondLst>
                              <p:cond delay="1500"/>
                            </p:stCondLst>
                            <p:childTnLst>
                              <p:par>
                                <p:cTn id="29" presetID="14" presetClass="entr" presetSubtype="10" fill="hold" grpId="0" nodeType="after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randombar(horizontal)">
                                      <p:cBhvr>
                                        <p:cTn id="31" dur="500"/>
                                        <p:tgtEl>
                                          <p:spTgt spid="3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fade">
                                      <p:cBhvr>
                                        <p:cTn id="34" dur="500"/>
                                        <p:tgtEl>
                                          <p:spTgt spid="4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additive="base">
                                        <p:cTn id="44" dur="500" fill="hold"/>
                                        <p:tgtEl>
                                          <p:spTgt spid="7"/>
                                        </p:tgtEl>
                                        <p:attrNameLst>
                                          <p:attrName>ppt_x</p:attrName>
                                        </p:attrNameLst>
                                      </p:cBhvr>
                                      <p:tavLst>
                                        <p:tav tm="0">
                                          <p:val>
                                            <p:strVal val="#ppt_x"/>
                                          </p:val>
                                        </p:tav>
                                        <p:tav tm="100000">
                                          <p:val>
                                            <p:strVal val="#ppt_x"/>
                                          </p:val>
                                        </p:tav>
                                      </p:tavLst>
                                    </p:anim>
                                    <p:anim calcmode="lin" valueType="num">
                                      <p:cBhvr additive="base">
                                        <p:cTn id="4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t="951" r="696"/>
          <a:stretch/>
        </p:blipFill>
        <p:spPr>
          <a:xfrm>
            <a:off x="0" y="0"/>
            <a:ext cx="12223376" cy="6858000"/>
          </a:xfrm>
          <a:prstGeom prst="rect">
            <a:avLst/>
          </a:prstGeom>
        </p:spPr>
      </p:pic>
      <p:pic>
        <p:nvPicPr>
          <p:cNvPr id="8"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9657395" y="3117617"/>
            <a:ext cx="2567380" cy="3740383"/>
          </a:xfrm>
          <a:prstGeom prst="rect">
            <a:avLst/>
          </a:prstGeom>
        </p:spPr>
      </p:pic>
      <p:pic>
        <p:nvPicPr>
          <p:cNvPr id="9"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0" y="2700237"/>
            <a:ext cx="2838042" cy="4369284"/>
          </a:xfrm>
          <a:prstGeom prst="rect">
            <a:avLst/>
          </a:prstGeom>
        </p:spPr>
      </p:pic>
      <p:grpSp>
        <p:nvGrpSpPr>
          <p:cNvPr id="2" name="Group 1"/>
          <p:cNvGrpSpPr/>
          <p:nvPr/>
        </p:nvGrpSpPr>
        <p:grpSpPr>
          <a:xfrm>
            <a:off x="4695599" y="2521149"/>
            <a:ext cx="3043256" cy="4140907"/>
            <a:chOff x="4695599" y="2521149"/>
            <a:chExt cx="3043256" cy="4140907"/>
          </a:xfrm>
        </p:grpSpPr>
        <p:pic>
          <p:nvPicPr>
            <p:cNvPr id="17" name="Hình ảnh 5">
              <a:extLst>
                <a:ext uri="{FF2B5EF4-FFF2-40B4-BE49-F238E27FC236}">
                  <a16:creationId xmlns:a16="http://schemas.microsoft.com/office/drawing/2014/main" id="{2155AD2B-28A5-CB74-582D-DFFADD48A550}"/>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2143" b="94490" l="29143" r="67347">
                          <a14:foregroundMark x1="43837" y1="16327" x2="42122" y2="12143"/>
                          <a14:foregroundMark x1="47184" y1="88776" x2="54531" y2="91327"/>
                          <a14:foregroundMark x1="54041" y1="94490" x2="52245" y2="93571"/>
                          <a14:foregroundMark x1="46367" y1="94490" x2="45306" y2="94286"/>
                        </a14:backgroundRemoval>
                      </a14:imgEffect>
                    </a14:imgLayer>
                  </a14:imgProps>
                </a:ext>
                <a:ext uri="{28A0092B-C50C-407E-A947-70E740481C1C}">
                  <a14:useLocalDpi xmlns:a14="http://schemas.microsoft.com/office/drawing/2010/main" val="0"/>
                </a:ext>
              </a:extLst>
            </a:blip>
            <a:srcRect l="24600" t="5372" r="28803" b="2095"/>
            <a:stretch/>
          </p:blipFill>
          <p:spPr>
            <a:xfrm>
              <a:off x="4695599" y="2521149"/>
              <a:ext cx="2606540" cy="4140907"/>
            </a:xfrm>
            <a:prstGeom prst="rect">
              <a:avLst/>
            </a:prstGeom>
          </p:spPr>
        </p:pic>
        <p:pic>
          <p:nvPicPr>
            <p:cNvPr id="18" name="Picture 17"/>
            <p:cNvPicPr>
              <a:picLocks noChangeAspect="1"/>
            </p:cNvPicPr>
            <p:nvPr/>
          </p:nvPicPr>
          <p:blipFill rotWithShape="1">
            <a:blip r:embed="rId9">
              <a:extLst>
                <a:ext uri="{BEBA8EAE-BF5A-486C-A8C5-ECC9F3942E4B}">
                  <a14:imgProps xmlns:a14="http://schemas.microsoft.com/office/drawing/2010/main">
                    <a14:imgLayer r:embed="rId10">
                      <a14:imgEffect>
                        <a14:backgroundRemoval t="54633" b="90382" l="61769" r="70194"/>
                      </a14:imgEffect>
                    </a14:imgLayer>
                  </a14:imgProps>
                </a:ext>
                <a:ext uri="{28A0092B-C50C-407E-A947-70E740481C1C}">
                  <a14:useLocalDpi xmlns:a14="http://schemas.microsoft.com/office/drawing/2010/main" val="0"/>
                </a:ext>
              </a:extLst>
            </a:blip>
            <a:srcRect l="60716" t="50164" r="28753" b="5149"/>
            <a:stretch/>
          </p:blipFill>
          <p:spPr>
            <a:xfrm rot="2629619">
              <a:off x="6616064" y="3460685"/>
              <a:ext cx="1122791" cy="2563641"/>
            </a:xfrm>
            <a:prstGeom prst="rect">
              <a:avLst/>
            </a:prstGeom>
          </p:spPr>
        </p:pic>
      </p:grpSp>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2704835" y="2521149"/>
            <a:ext cx="2318927" cy="3117885"/>
          </a:xfrm>
          <a:prstGeom prst="rect">
            <a:avLst/>
          </a:prstGeom>
        </p:spPr>
      </p:pic>
      <p:pic>
        <p:nvPicPr>
          <p:cNvPr id="21" name="Picture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90834" y="818900"/>
            <a:ext cx="2689565" cy="3616222"/>
          </a:xfrm>
          <a:prstGeom prst="rect">
            <a:avLst/>
          </a:prstGeom>
        </p:spPr>
      </p:pic>
      <p:grpSp>
        <p:nvGrpSpPr>
          <p:cNvPr id="22" name="Nhóm 2">
            <a:extLst>
              <a:ext uri="{FF2B5EF4-FFF2-40B4-BE49-F238E27FC236}">
                <a16:creationId xmlns:a16="http://schemas.microsoft.com/office/drawing/2014/main" id="{F58F85D0-3FC6-679C-B09F-4574A6D87515}"/>
              </a:ext>
            </a:extLst>
          </p:cNvPr>
          <p:cNvGrpSpPr/>
          <p:nvPr/>
        </p:nvGrpSpPr>
        <p:grpSpPr>
          <a:xfrm flipH="1">
            <a:off x="546083" y="609096"/>
            <a:ext cx="4656417" cy="2309237"/>
            <a:chOff x="1139185" y="2161570"/>
            <a:chExt cx="7173783" cy="3152268"/>
          </a:xfrm>
        </p:grpSpPr>
        <p:sp>
          <p:nvSpPr>
            <p:cNvPr id="23" name="Bong bóng Lời nói: Hình chữ nhật với Góc Tròn 3">
              <a:extLst>
                <a:ext uri="{FF2B5EF4-FFF2-40B4-BE49-F238E27FC236}">
                  <a16:creationId xmlns:a16="http://schemas.microsoft.com/office/drawing/2014/main" id="{9BDBF1D1-E430-3236-B4D6-59EC1E986D00}"/>
                </a:ext>
              </a:extLst>
            </p:cNvPr>
            <p:cNvSpPr/>
            <p:nvPr/>
          </p:nvSpPr>
          <p:spPr>
            <a:xfrm flipH="1">
              <a:off x="1139185" y="2161570"/>
              <a:ext cx="7173783" cy="2662356"/>
            </a:xfrm>
            <a:prstGeom prst="wedgeRoundRectCallout">
              <a:avLst>
                <a:gd name="adj1" fmla="val 48562"/>
                <a:gd name="adj2" fmla="val 66447"/>
                <a:gd name="adj3" fmla="val 16667"/>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24" name="Text Placeholder 7">
              <a:extLst>
                <a:ext uri="{FF2B5EF4-FFF2-40B4-BE49-F238E27FC236}">
                  <a16:creationId xmlns:a16="http://schemas.microsoft.com/office/drawing/2014/main" id="{E5964B3C-8D91-6BC0-A655-FB65D469D7A8}"/>
                </a:ext>
              </a:extLst>
            </p:cNvPr>
            <p:cNvSpPr txBox="1">
              <a:spLocks/>
            </p:cNvSpPr>
            <p:nvPr/>
          </p:nvSpPr>
          <p:spPr>
            <a:xfrm>
              <a:off x="1553957" y="2325302"/>
              <a:ext cx="6213646" cy="2988536"/>
            </a:xfrm>
            <a:prstGeom prst="wedgeRoundRectCallou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Kem</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ngon</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tuyệt</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Mình</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sẽ</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quay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lại</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quán</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kem</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của</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các</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bạn</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nữa</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đấy</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a:t>
              </a:r>
            </a:p>
          </p:txBody>
        </p:sp>
      </p:grpSp>
      <p:pic>
        <p:nvPicPr>
          <p:cNvPr id="25"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804225" y="-616160"/>
            <a:ext cx="609600" cy="609600"/>
          </a:xfrm>
          <a:prstGeom prst="rect">
            <a:avLst/>
          </a:prstGeom>
        </p:spPr>
      </p:pic>
      <p:sp>
        <p:nvSpPr>
          <p:cNvPr id="3" name="TextBox 2">
            <a:extLst>
              <a:ext uri="{FF2B5EF4-FFF2-40B4-BE49-F238E27FC236}">
                <a16:creationId xmlns:a16="http://schemas.microsoft.com/office/drawing/2014/main" id="{EB81644F-8064-4642-8C18-FF7C027248F9}"/>
              </a:ext>
            </a:extLst>
          </p:cNvPr>
          <p:cNvSpPr txBox="1"/>
          <p:nvPr/>
        </p:nvSpPr>
        <p:spPr>
          <a:xfrm>
            <a:off x="8791575" y="0"/>
            <a:ext cx="4076700" cy="3714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Hương</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Thảo</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Zalo</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0972.115.126</a:t>
            </a:r>
          </a:p>
        </p:txBody>
      </p:sp>
    </p:spTree>
    <p:extLst>
      <p:ext uri="{BB962C8B-B14F-4D97-AF65-F5344CB8AC3E}">
        <p14:creationId xmlns:p14="http://schemas.microsoft.com/office/powerpoint/2010/main" val="257193738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animEffect transition="in" filter="fade">
                                      <p:cBhvr>
                                        <p:cTn id="15" dur="500"/>
                                        <p:tgtEl>
                                          <p:spTgt spid="21"/>
                                        </p:tgtEl>
                                      </p:cBhvr>
                                    </p:animEffect>
                                  </p:childTnLst>
                                </p:cTn>
                              </p:par>
                              <p:par>
                                <p:cTn id="16" presetID="53" presetClass="entr" presetSubtype="16"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Effect transition="in" filter="fade">
                                      <p:cBhvr>
                                        <p:cTn id="20" dur="500"/>
                                        <p:tgtEl>
                                          <p:spTgt spid="20"/>
                                        </p:tgtEl>
                                      </p:cBhvr>
                                    </p:animEffect>
                                  </p:childTnLst>
                                </p:cTn>
                              </p:par>
                            </p:childTnLst>
                          </p:cTn>
                        </p:par>
                        <p:par>
                          <p:cTn id="21" fill="hold">
                            <p:stCondLst>
                              <p:cond delay="1000"/>
                            </p:stCondLst>
                            <p:childTnLst>
                              <p:par>
                                <p:cTn id="22" presetID="32" presetClass="emph" presetSubtype="0" fill="hold" nodeType="afterEffect">
                                  <p:stCondLst>
                                    <p:cond delay="0"/>
                                  </p:stCondLst>
                                  <p:childTnLst>
                                    <p:animRot by="120000">
                                      <p:cBhvr>
                                        <p:cTn id="23" dur="100" fill="hold">
                                          <p:stCondLst>
                                            <p:cond delay="0"/>
                                          </p:stCondLst>
                                        </p:cTn>
                                        <p:tgtEl>
                                          <p:spTgt spid="8"/>
                                        </p:tgtEl>
                                        <p:attrNameLst>
                                          <p:attrName>r</p:attrName>
                                        </p:attrNameLst>
                                      </p:cBhvr>
                                    </p:animRot>
                                    <p:animRot by="-240000">
                                      <p:cBhvr>
                                        <p:cTn id="24" dur="200" fill="hold">
                                          <p:stCondLst>
                                            <p:cond delay="200"/>
                                          </p:stCondLst>
                                        </p:cTn>
                                        <p:tgtEl>
                                          <p:spTgt spid="8"/>
                                        </p:tgtEl>
                                        <p:attrNameLst>
                                          <p:attrName>r</p:attrName>
                                        </p:attrNameLst>
                                      </p:cBhvr>
                                    </p:animRot>
                                    <p:animRot by="240000">
                                      <p:cBhvr>
                                        <p:cTn id="25" dur="200" fill="hold">
                                          <p:stCondLst>
                                            <p:cond delay="400"/>
                                          </p:stCondLst>
                                        </p:cTn>
                                        <p:tgtEl>
                                          <p:spTgt spid="8"/>
                                        </p:tgtEl>
                                        <p:attrNameLst>
                                          <p:attrName>r</p:attrName>
                                        </p:attrNameLst>
                                      </p:cBhvr>
                                    </p:animRot>
                                    <p:animRot by="-240000">
                                      <p:cBhvr>
                                        <p:cTn id="26" dur="200" fill="hold">
                                          <p:stCondLst>
                                            <p:cond delay="600"/>
                                          </p:stCondLst>
                                        </p:cTn>
                                        <p:tgtEl>
                                          <p:spTgt spid="8"/>
                                        </p:tgtEl>
                                        <p:attrNameLst>
                                          <p:attrName>r</p:attrName>
                                        </p:attrNameLst>
                                      </p:cBhvr>
                                    </p:animRot>
                                    <p:animRot by="120000">
                                      <p:cBhvr>
                                        <p:cTn id="27" dur="200" fill="hold">
                                          <p:stCondLst>
                                            <p:cond delay="800"/>
                                          </p:stCondLst>
                                        </p:cTn>
                                        <p:tgtEl>
                                          <p:spTgt spid="8"/>
                                        </p:tgtEl>
                                        <p:attrNameLst>
                                          <p:attrName>r</p:attrName>
                                        </p:attrNameLst>
                                      </p:cBhvr>
                                    </p:animRot>
                                  </p:childTnLst>
                                </p:cTn>
                              </p:par>
                              <p:par>
                                <p:cTn id="28" presetID="32" presetClass="emph" presetSubtype="0" fill="hold" nodeType="withEffect">
                                  <p:stCondLst>
                                    <p:cond delay="0"/>
                                  </p:stCondLst>
                                  <p:childTnLst>
                                    <p:animRot by="120000">
                                      <p:cBhvr>
                                        <p:cTn id="29" dur="100" fill="hold">
                                          <p:stCondLst>
                                            <p:cond delay="0"/>
                                          </p:stCondLst>
                                        </p:cTn>
                                        <p:tgtEl>
                                          <p:spTgt spid="9"/>
                                        </p:tgtEl>
                                        <p:attrNameLst>
                                          <p:attrName>r</p:attrName>
                                        </p:attrNameLst>
                                      </p:cBhvr>
                                    </p:animRot>
                                    <p:animRot by="-240000">
                                      <p:cBhvr>
                                        <p:cTn id="30" dur="200" fill="hold">
                                          <p:stCondLst>
                                            <p:cond delay="200"/>
                                          </p:stCondLst>
                                        </p:cTn>
                                        <p:tgtEl>
                                          <p:spTgt spid="9"/>
                                        </p:tgtEl>
                                        <p:attrNameLst>
                                          <p:attrName>r</p:attrName>
                                        </p:attrNameLst>
                                      </p:cBhvr>
                                    </p:animRot>
                                    <p:animRot by="240000">
                                      <p:cBhvr>
                                        <p:cTn id="31" dur="200" fill="hold">
                                          <p:stCondLst>
                                            <p:cond delay="400"/>
                                          </p:stCondLst>
                                        </p:cTn>
                                        <p:tgtEl>
                                          <p:spTgt spid="9"/>
                                        </p:tgtEl>
                                        <p:attrNameLst>
                                          <p:attrName>r</p:attrName>
                                        </p:attrNameLst>
                                      </p:cBhvr>
                                    </p:animRot>
                                    <p:animRot by="-240000">
                                      <p:cBhvr>
                                        <p:cTn id="32" dur="200" fill="hold">
                                          <p:stCondLst>
                                            <p:cond delay="600"/>
                                          </p:stCondLst>
                                        </p:cTn>
                                        <p:tgtEl>
                                          <p:spTgt spid="9"/>
                                        </p:tgtEl>
                                        <p:attrNameLst>
                                          <p:attrName>r</p:attrName>
                                        </p:attrNameLst>
                                      </p:cBhvr>
                                    </p:animRot>
                                    <p:animRot by="120000">
                                      <p:cBhvr>
                                        <p:cTn id="33" dur="200" fill="hold">
                                          <p:stCondLst>
                                            <p:cond delay="800"/>
                                          </p:stCondLst>
                                        </p:cTn>
                                        <p:tgtEl>
                                          <p:spTgt spid="9"/>
                                        </p:tgtEl>
                                        <p:attrNameLst>
                                          <p:attrName>r</p:attrName>
                                        </p:attrNameLst>
                                      </p:cBhvr>
                                    </p:animRot>
                                  </p:childTnLst>
                                </p:cTn>
                              </p:par>
                              <p:par>
                                <p:cTn id="34" presetID="10"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 presetClass="mediacall" presetSubtype="0" fill="hold" nodeType="withEffect">
                                  <p:stCondLst>
                                    <p:cond delay="0"/>
                                  </p:stCondLst>
                                  <p:childTnLst>
                                    <p:cmd type="call" cmd="playFrom(0.0)">
                                      <p:cBhvr>
                                        <p:cTn id="38" dur="4414" fill="hold"/>
                                        <p:tgtEl>
                                          <p:spTgt spid="25"/>
                                        </p:tgtEl>
                                      </p:cBhvr>
                                    </p:cmd>
                                  </p:childTnLst>
                                </p:cTn>
                              </p:par>
                              <p:par>
                                <p:cTn id="39" presetID="32" presetClass="emph" presetSubtype="0" fill="hold" nodeType="withEffect">
                                  <p:stCondLst>
                                    <p:cond delay="0"/>
                                  </p:stCondLst>
                                  <p:childTnLst>
                                    <p:animRot by="120000">
                                      <p:cBhvr>
                                        <p:cTn id="40" dur="100" fill="hold">
                                          <p:stCondLst>
                                            <p:cond delay="0"/>
                                          </p:stCondLst>
                                        </p:cTn>
                                        <p:tgtEl>
                                          <p:spTgt spid="2"/>
                                        </p:tgtEl>
                                        <p:attrNameLst>
                                          <p:attrName>r</p:attrName>
                                        </p:attrNameLst>
                                      </p:cBhvr>
                                    </p:animRot>
                                    <p:animRot by="-240000">
                                      <p:cBhvr>
                                        <p:cTn id="41" dur="200" fill="hold">
                                          <p:stCondLst>
                                            <p:cond delay="200"/>
                                          </p:stCondLst>
                                        </p:cTn>
                                        <p:tgtEl>
                                          <p:spTgt spid="2"/>
                                        </p:tgtEl>
                                        <p:attrNameLst>
                                          <p:attrName>r</p:attrName>
                                        </p:attrNameLst>
                                      </p:cBhvr>
                                    </p:animRot>
                                    <p:animRot by="240000">
                                      <p:cBhvr>
                                        <p:cTn id="42" dur="200" fill="hold">
                                          <p:stCondLst>
                                            <p:cond delay="400"/>
                                          </p:stCondLst>
                                        </p:cTn>
                                        <p:tgtEl>
                                          <p:spTgt spid="2"/>
                                        </p:tgtEl>
                                        <p:attrNameLst>
                                          <p:attrName>r</p:attrName>
                                        </p:attrNameLst>
                                      </p:cBhvr>
                                    </p:animRot>
                                    <p:animRot by="-240000">
                                      <p:cBhvr>
                                        <p:cTn id="43" dur="200" fill="hold">
                                          <p:stCondLst>
                                            <p:cond delay="600"/>
                                          </p:stCondLst>
                                        </p:cTn>
                                        <p:tgtEl>
                                          <p:spTgt spid="2"/>
                                        </p:tgtEl>
                                        <p:attrNameLst>
                                          <p:attrName>r</p:attrName>
                                        </p:attrNameLst>
                                      </p:cBhvr>
                                    </p:animRot>
                                    <p:animRot by="120000">
                                      <p:cBhvr>
                                        <p:cTn id="44"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2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751738D8-527F-95E7-BC06-C095CA6A096F}"/>
              </a:ext>
            </a:extLst>
          </p:cNvPr>
          <p:cNvPicPr>
            <a:picLocks noChangeAspect="1"/>
          </p:cNvPicPr>
          <p:nvPr/>
        </p:nvPicPr>
        <p:blipFill>
          <a:blip r:embed="rId4"/>
          <a:stretch>
            <a:fillRect/>
          </a:stretch>
        </p:blipFill>
        <p:spPr>
          <a:xfrm rot="175581">
            <a:off x="1732897" y="1114502"/>
            <a:ext cx="6666246" cy="3003627"/>
          </a:xfrm>
          <a:prstGeom prst="rect">
            <a:avLst/>
          </a:prstGeom>
        </p:spPr>
      </p:pic>
      <p:sp>
        <p:nvSpPr>
          <p:cNvPr id="4" name="TextBox 3">
            <a:extLst>
              <a:ext uri="{FF2B5EF4-FFF2-40B4-BE49-F238E27FC236}">
                <a16:creationId xmlns:a16="http://schemas.microsoft.com/office/drawing/2014/main" id="{A4C06B3A-F11B-F041-DF5F-7110BB0D3AF5}"/>
              </a:ext>
            </a:extLst>
          </p:cNvPr>
          <p:cNvSpPr txBox="1"/>
          <p:nvPr/>
        </p:nvSpPr>
        <p:spPr>
          <a:xfrm>
            <a:off x="2060291" y="1672007"/>
            <a:ext cx="591213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
                <a:ea typeface="+mn-ea"/>
                <a:cs typeface="+mn-cs"/>
              </a:rPr>
              <a:t>Tiếp</a:t>
            </a:r>
            <a:r>
              <a:rPr kumimoji="0" lang="en-US" sz="4000" b="1" i="0" u="none" strike="noStrike" kern="1200" cap="none" spc="0" normalizeH="0" baseline="0" noProof="0" dirty="0">
                <a:ln>
                  <a:noFill/>
                </a:ln>
                <a:solidFill>
                  <a:srgbClr val="002060"/>
                </a:solidFill>
                <a:effectLst/>
                <a:uLnTx/>
                <a:uFillTx/>
                <a:latin typeface="Calibri "/>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
                <a:ea typeface="+mn-ea"/>
                <a:cs typeface="+mn-cs"/>
              </a:rPr>
              <a:t>tục</a:t>
            </a:r>
            <a:r>
              <a:rPr kumimoji="0" lang="en-US" sz="4000" b="1" i="0" u="none" strike="noStrike" kern="1200" cap="none" spc="0" normalizeH="0" baseline="0" noProof="0" dirty="0">
                <a:ln>
                  <a:noFill/>
                </a:ln>
                <a:solidFill>
                  <a:srgbClr val="002060"/>
                </a:solidFill>
                <a:effectLst/>
                <a:uLnTx/>
                <a:uFillTx/>
                <a:latin typeface="Calibri "/>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
                <a:ea typeface="+mn-ea"/>
                <a:cs typeface="+mn-cs"/>
              </a:rPr>
              <a:t>hoàn</a:t>
            </a:r>
            <a:r>
              <a:rPr kumimoji="0" lang="en-US" sz="4000" b="1" i="0" u="none" strike="noStrike" kern="1200" cap="none" spc="0" normalizeH="0" baseline="0" noProof="0" dirty="0">
                <a:ln>
                  <a:noFill/>
                </a:ln>
                <a:solidFill>
                  <a:srgbClr val="002060"/>
                </a:solidFill>
                <a:effectLst/>
                <a:uLnTx/>
                <a:uFillTx/>
                <a:latin typeface="Calibri "/>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
                <a:ea typeface="+mn-ea"/>
                <a:cs typeface="+mn-cs"/>
              </a:rPr>
              <a:t>thành</a:t>
            </a:r>
            <a:r>
              <a:rPr kumimoji="0" lang="en-US" sz="4000" b="1" i="0" u="none" strike="noStrike" kern="1200" cap="none" spc="0" normalizeH="0" baseline="0" noProof="0" dirty="0">
                <a:ln>
                  <a:noFill/>
                </a:ln>
                <a:solidFill>
                  <a:srgbClr val="002060"/>
                </a:solidFill>
                <a:effectLst/>
                <a:uLnTx/>
                <a:uFillTx/>
                <a:latin typeface="Calibri "/>
                <a:ea typeface="+mn-ea"/>
                <a:cs typeface="+mn-cs"/>
              </a:rPr>
              <a:t> BT2 </a:t>
            </a:r>
            <a:r>
              <a:rPr kumimoji="0" lang="en-US" sz="4000" b="1" i="0" u="none" strike="noStrike" kern="1200" cap="none" spc="0" normalizeH="0" baseline="0" noProof="0" dirty="0" err="1">
                <a:ln>
                  <a:noFill/>
                </a:ln>
                <a:solidFill>
                  <a:srgbClr val="002060"/>
                </a:solidFill>
                <a:effectLst/>
                <a:uLnTx/>
                <a:uFillTx/>
                <a:latin typeface="Calibri "/>
                <a:ea typeface="+mn-ea"/>
                <a:cs typeface="+mn-cs"/>
              </a:rPr>
              <a:t>để</a:t>
            </a:r>
            <a:r>
              <a:rPr kumimoji="0" lang="en-US" sz="4000" b="1" i="0" u="none" strike="noStrike" kern="1200" cap="none" spc="0" normalizeH="0" baseline="0" noProof="0" dirty="0">
                <a:ln>
                  <a:noFill/>
                </a:ln>
                <a:solidFill>
                  <a:srgbClr val="002060"/>
                </a:solidFill>
                <a:effectLst/>
                <a:uLnTx/>
                <a:uFillTx/>
                <a:latin typeface="Calibri "/>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
                <a:ea typeface="+mn-ea"/>
                <a:cs typeface="+mn-cs"/>
              </a:rPr>
              <a:t>phục</a:t>
            </a:r>
            <a:r>
              <a:rPr kumimoji="0" lang="en-US" sz="4000" b="1" i="0" u="none" strike="noStrike" kern="1200" cap="none" spc="0" normalizeH="0" baseline="0" noProof="0" dirty="0">
                <a:ln>
                  <a:noFill/>
                </a:ln>
                <a:solidFill>
                  <a:srgbClr val="002060"/>
                </a:solidFill>
                <a:effectLst/>
                <a:uLnTx/>
                <a:uFillTx/>
                <a:latin typeface="Calibri "/>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
                <a:ea typeface="+mn-ea"/>
                <a:cs typeface="+mn-cs"/>
              </a:rPr>
              <a:t>vụ</a:t>
            </a:r>
            <a:r>
              <a:rPr kumimoji="0" lang="en-US" sz="4000" b="1" i="0" u="none" strike="noStrike" kern="1200" cap="none" spc="0" normalizeH="0" baseline="0" noProof="0" dirty="0">
                <a:ln>
                  <a:noFill/>
                </a:ln>
                <a:solidFill>
                  <a:srgbClr val="002060"/>
                </a:solidFill>
                <a:effectLst/>
                <a:uLnTx/>
                <a:uFillTx/>
                <a:latin typeface="Calibri "/>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
                <a:ea typeface="+mn-ea"/>
                <a:cs typeface="+mn-cs"/>
              </a:rPr>
              <a:t>cho</a:t>
            </a:r>
            <a:r>
              <a:rPr kumimoji="0" lang="en-US" sz="4000" b="1" i="0" u="none" strike="noStrike" kern="1200" cap="none" spc="0" normalizeH="0" baseline="0" noProof="0" dirty="0">
                <a:ln>
                  <a:noFill/>
                </a:ln>
                <a:solidFill>
                  <a:srgbClr val="002060"/>
                </a:solidFill>
                <a:effectLst/>
                <a:uLnTx/>
                <a:uFillTx/>
                <a:latin typeface="Calibri "/>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
                <a:ea typeface="+mn-ea"/>
                <a:cs typeface="+mn-cs"/>
              </a:rPr>
              <a:t>vị</a:t>
            </a:r>
            <a:r>
              <a:rPr kumimoji="0" lang="en-US" sz="4000" b="1" i="0" u="none" strike="noStrike" kern="1200" cap="none" spc="0" normalizeH="0" baseline="0" noProof="0" dirty="0">
                <a:ln>
                  <a:noFill/>
                </a:ln>
                <a:solidFill>
                  <a:srgbClr val="002060"/>
                </a:solidFill>
                <a:effectLst/>
                <a:uLnTx/>
                <a:uFillTx/>
                <a:latin typeface="Calibri "/>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
                <a:ea typeface="+mn-ea"/>
                <a:cs typeface="+mn-cs"/>
              </a:rPr>
              <a:t>khách</a:t>
            </a:r>
            <a:r>
              <a:rPr kumimoji="0" lang="en-US" sz="4000" b="1" i="0" u="none" strike="noStrike" kern="1200" cap="none" spc="0" normalizeH="0" baseline="0" noProof="0" dirty="0">
                <a:ln>
                  <a:noFill/>
                </a:ln>
                <a:solidFill>
                  <a:srgbClr val="002060"/>
                </a:solidFill>
                <a:effectLst/>
                <a:uLnTx/>
                <a:uFillTx/>
                <a:latin typeface="Calibri "/>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
                <a:ea typeface="+mn-ea"/>
                <a:cs typeface="+mn-cs"/>
              </a:rPr>
              <a:t>thứ</a:t>
            </a:r>
            <a:r>
              <a:rPr kumimoji="0" lang="en-US" sz="4000" b="1" i="0" u="none" strike="noStrike" kern="1200" cap="none" spc="0" normalizeH="0" baseline="0" noProof="0" dirty="0">
                <a:ln>
                  <a:noFill/>
                </a:ln>
                <a:solidFill>
                  <a:srgbClr val="002060"/>
                </a:solidFill>
                <a:effectLst/>
                <a:uLnTx/>
                <a:uFillTx/>
                <a:latin typeface="Calibri "/>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
                <a:ea typeface="+mn-ea"/>
                <a:cs typeface="+mn-cs"/>
              </a:rPr>
              <a:t>hai</a:t>
            </a:r>
            <a:r>
              <a:rPr kumimoji="0" lang="en-US" sz="4000" b="1" i="0" u="none" strike="noStrike" kern="1200" cap="none" spc="0" normalizeH="0" baseline="0" noProof="0" dirty="0">
                <a:ln>
                  <a:noFill/>
                </a:ln>
                <a:solidFill>
                  <a:srgbClr val="002060"/>
                </a:solidFill>
                <a:effectLst/>
                <a:uLnTx/>
                <a:uFillTx/>
                <a:latin typeface="Calibri "/>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
                <a:ea typeface="+mn-ea"/>
                <a:cs typeface="+mn-cs"/>
              </a:rPr>
              <a:t>nào</a:t>
            </a:r>
            <a:r>
              <a:rPr kumimoji="0" lang="en-US" sz="4000" b="1" i="0" u="none" strike="noStrike" kern="1200" cap="none" spc="0" normalizeH="0" baseline="0" noProof="0" dirty="0">
                <a:ln>
                  <a:noFill/>
                </a:ln>
                <a:solidFill>
                  <a:srgbClr val="002060"/>
                </a:solidFill>
                <a:effectLst/>
                <a:uLnTx/>
                <a:uFillTx/>
                <a:latin typeface="Calibri "/>
                <a:ea typeface="+mn-ea"/>
                <a:cs typeface="+mn-cs"/>
              </a:rPr>
              <a:t>!</a:t>
            </a:r>
          </a:p>
        </p:txBody>
      </p:sp>
      <p:pic>
        <p:nvPicPr>
          <p:cNvPr id="5" name="Picture 4">
            <a:extLst>
              <a:ext uri="{FF2B5EF4-FFF2-40B4-BE49-F238E27FC236}">
                <a16:creationId xmlns:a16="http://schemas.microsoft.com/office/drawing/2014/main" id="{022260EF-9973-1593-34AB-6A154C860E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3134" y="2259154"/>
            <a:ext cx="3064783" cy="4137036"/>
          </a:xfrm>
          <a:prstGeom prst="rect">
            <a:avLst/>
          </a:prstGeom>
        </p:spPr>
      </p:pic>
    </p:spTree>
    <p:extLst>
      <p:ext uri="{BB962C8B-B14F-4D97-AF65-F5344CB8AC3E}">
        <p14:creationId xmlns:p14="http://schemas.microsoft.com/office/powerpoint/2010/main" val="135590327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53" presetClass="entr" presetSubtype="16" fill="hold" grpId="0" nodeType="withEffect">
                                  <p:stCondLst>
                                    <p:cond delay="10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sp>
        <p:nvSpPr>
          <p:cNvPr id="10" name="Hình chữ nhật: Góc Tròn 13">
            <a:extLst>
              <a:ext uri="{FF2B5EF4-FFF2-40B4-BE49-F238E27FC236}">
                <a16:creationId xmlns:a16="http://schemas.microsoft.com/office/drawing/2014/main" id="{B3661555-36CB-FCE4-454A-B9815472727D}"/>
              </a:ext>
            </a:extLst>
          </p:cNvPr>
          <p:cNvSpPr/>
          <p:nvPr/>
        </p:nvSpPr>
        <p:spPr>
          <a:xfrm>
            <a:off x="312656" y="221226"/>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chemeClr val="accent2">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 name="Picture 19"/>
          <p:cNvPicPr>
            <a:picLocks noChangeAspect="1"/>
          </p:cNvPicPr>
          <p:nvPr/>
        </p:nvPicPr>
        <p:blipFill>
          <a:blip r:embed="rId4"/>
          <a:stretch>
            <a:fillRect/>
          </a:stretch>
        </p:blipFill>
        <p:spPr>
          <a:xfrm>
            <a:off x="1374047" y="7446104"/>
            <a:ext cx="7440063" cy="2943636"/>
          </a:xfrm>
          <a:prstGeom prst="rect">
            <a:avLst/>
          </a:prstGeom>
        </p:spPr>
      </p:pic>
      <p:grpSp>
        <p:nvGrpSpPr>
          <p:cNvPr id="21" name="Group 20"/>
          <p:cNvGrpSpPr/>
          <p:nvPr/>
        </p:nvGrpSpPr>
        <p:grpSpPr>
          <a:xfrm>
            <a:off x="678426" y="514924"/>
            <a:ext cx="11043919" cy="784830"/>
            <a:chOff x="678426" y="514924"/>
            <a:chExt cx="11043919" cy="784830"/>
          </a:xfrm>
        </p:grpSpPr>
        <p:grpSp>
          <p:nvGrpSpPr>
            <p:cNvPr id="22" name="Nhóm 15">
              <a:extLst>
                <a:ext uri="{FF2B5EF4-FFF2-40B4-BE49-F238E27FC236}">
                  <a16:creationId xmlns:a16="http://schemas.microsoft.com/office/drawing/2014/main" id="{A81E65BE-4709-FC37-0582-F2FEEBB26CFE}"/>
                </a:ext>
              </a:extLst>
            </p:cNvPr>
            <p:cNvGrpSpPr/>
            <p:nvPr/>
          </p:nvGrpSpPr>
          <p:grpSpPr>
            <a:xfrm>
              <a:off x="678426" y="514924"/>
              <a:ext cx="793415" cy="784830"/>
              <a:chOff x="678426" y="514924"/>
              <a:chExt cx="793415" cy="784830"/>
            </a:xfrm>
          </p:grpSpPr>
          <p:sp>
            <p:nvSpPr>
              <p:cNvPr id="34" name="Oval 22">
                <a:extLst>
                  <a:ext uri="{FF2B5EF4-FFF2-40B4-BE49-F238E27FC236}">
                    <a16:creationId xmlns:a16="http://schemas.microsoft.com/office/drawing/2014/main" id="{AF42425C-4672-C025-68E9-7A010A11681C}"/>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5" name="TextBox 23">
                <a:extLst>
                  <a:ext uri="{FF2B5EF4-FFF2-40B4-BE49-F238E27FC236}">
                    <a16:creationId xmlns:a16="http://schemas.microsoft.com/office/drawing/2014/main" id="{7A9D16A1-37C5-02F0-0795-99F6F859EEE4}"/>
                  </a:ext>
                </a:extLst>
              </p:cNvPr>
              <p:cNvSpPr txBox="1"/>
              <p:nvPr/>
            </p:nvSpPr>
            <p:spPr>
              <a:xfrm>
                <a:off x="747667"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2</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3" name="TextBox 22">
              <a:extLst>
                <a:ext uri="{FF2B5EF4-FFF2-40B4-BE49-F238E27FC236}">
                  <a16:creationId xmlns:a16="http://schemas.microsoft.com/office/drawing/2014/main" id="{234B22C0-B9C3-AB33-E036-F58F1DD43359}"/>
                </a:ext>
              </a:extLst>
            </p:cNvPr>
            <p:cNvSpPr txBox="1"/>
            <p:nvPr/>
          </p:nvSpPr>
          <p:spPr>
            <a:xfrm>
              <a:off x="1516626" y="524458"/>
              <a:ext cx="10205719" cy="769441"/>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FC786A"/>
                </a:buClr>
                <a:buSzTx/>
                <a:buFontTx/>
                <a:buNone/>
                <a:tabLst/>
                <a:defRPr/>
              </a:pPr>
              <a:r>
                <a:rPr kumimoji="0" lang="vi-VN" sz="4400" b="0" i="0" u="none" strike="noStrike" kern="1200" cap="none" spc="0" normalizeH="0" baseline="0" noProof="0" dirty="0">
                  <a:ln>
                    <a:noFill/>
                  </a:ln>
                  <a:solidFill>
                    <a:prstClr val="black"/>
                  </a:solidFill>
                  <a:effectLst/>
                  <a:uLnTx/>
                  <a:uFillTx/>
                  <a:latin typeface="Calibri" panose="020F0502020204030204"/>
                  <a:ea typeface="+mn-ea"/>
                  <a:cs typeface="+mn-cs"/>
                </a:rPr>
                <a:t>Đặt tính rồi tính.</a:t>
              </a:r>
              <a:endParaRPr kumimoji="0" lang="en-US" sz="44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 name="Rectangle: Rounded Corners 1">
            <a:extLst>
              <a:ext uri="{FF2B5EF4-FFF2-40B4-BE49-F238E27FC236}">
                <a16:creationId xmlns:a16="http://schemas.microsoft.com/office/drawing/2014/main" id="{2E5C2DBF-A976-A11C-8514-E749D0BBBFB1}"/>
              </a:ext>
            </a:extLst>
          </p:cNvPr>
          <p:cNvSpPr/>
          <p:nvPr/>
        </p:nvSpPr>
        <p:spPr>
          <a:xfrm>
            <a:off x="1042220" y="1907458"/>
            <a:ext cx="3038167" cy="796413"/>
          </a:xfrm>
          <a:prstGeom prst="roundRect">
            <a:avLst>
              <a:gd name="adj" fmla="val 3024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rPr>
              <a:t>91 207 x 8</a:t>
            </a:r>
          </a:p>
        </p:txBody>
      </p:sp>
      <p:sp>
        <p:nvSpPr>
          <p:cNvPr id="3" name="Rectangle: Rounded Corners 2">
            <a:extLst>
              <a:ext uri="{FF2B5EF4-FFF2-40B4-BE49-F238E27FC236}">
                <a16:creationId xmlns:a16="http://schemas.microsoft.com/office/drawing/2014/main" id="{B11A6D88-1E29-E6C1-BBEC-466F7815A56D}"/>
              </a:ext>
            </a:extLst>
          </p:cNvPr>
          <p:cNvSpPr/>
          <p:nvPr/>
        </p:nvSpPr>
        <p:spPr>
          <a:xfrm>
            <a:off x="6882581" y="1868129"/>
            <a:ext cx="3038167" cy="796413"/>
          </a:xfrm>
          <a:prstGeom prst="roundRect">
            <a:avLst>
              <a:gd name="adj" fmla="val 3024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rPr>
              <a:t>37 872 : 9</a:t>
            </a:r>
          </a:p>
        </p:txBody>
      </p:sp>
      <p:sp>
        <p:nvSpPr>
          <p:cNvPr id="6" name="Rectangle: Rounded Corners 5">
            <a:extLst>
              <a:ext uri="{FF2B5EF4-FFF2-40B4-BE49-F238E27FC236}">
                <a16:creationId xmlns:a16="http://schemas.microsoft.com/office/drawing/2014/main" id="{FB1E8F55-D6F9-3684-A2A9-51AF28B39C86}"/>
              </a:ext>
            </a:extLst>
          </p:cNvPr>
          <p:cNvSpPr/>
          <p:nvPr/>
        </p:nvSpPr>
        <p:spPr>
          <a:xfrm>
            <a:off x="1012723" y="3401961"/>
            <a:ext cx="3038167" cy="796413"/>
          </a:xfrm>
          <a:prstGeom prst="roundRect">
            <a:avLst>
              <a:gd name="adj" fmla="val 3024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rPr>
              <a:t>2 615 x 63</a:t>
            </a:r>
          </a:p>
        </p:txBody>
      </p:sp>
      <p:sp>
        <p:nvSpPr>
          <p:cNvPr id="7" name="Rectangle: Rounded Corners 6">
            <a:extLst>
              <a:ext uri="{FF2B5EF4-FFF2-40B4-BE49-F238E27FC236}">
                <a16:creationId xmlns:a16="http://schemas.microsoft.com/office/drawing/2014/main" id="{28078F5F-BD9D-11D0-9DA5-43D66BDF9450}"/>
              </a:ext>
            </a:extLst>
          </p:cNvPr>
          <p:cNvSpPr/>
          <p:nvPr/>
        </p:nvSpPr>
        <p:spPr>
          <a:xfrm>
            <a:off x="6853084" y="3362632"/>
            <a:ext cx="3038167" cy="796413"/>
          </a:xfrm>
          <a:prstGeom prst="roundRect">
            <a:avLst>
              <a:gd name="adj" fmla="val 3024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rPr>
              <a:t>175 937 : 35</a:t>
            </a:r>
          </a:p>
        </p:txBody>
      </p:sp>
    </p:spTree>
    <p:extLst>
      <p:ext uri="{BB962C8B-B14F-4D97-AF65-F5344CB8AC3E}">
        <p14:creationId xmlns:p14="http://schemas.microsoft.com/office/powerpoint/2010/main" val="41556806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91 207 x 8</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945807" y="1397872"/>
            <a:ext cx="468691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91 207</a:t>
            </a:r>
          </a:p>
        </p:txBody>
      </p:sp>
      <p:sp>
        <p:nvSpPr>
          <p:cNvPr id="63" name="TextBox 62">
            <a:extLst>
              <a:ext uri="{FF2B5EF4-FFF2-40B4-BE49-F238E27FC236}">
                <a16:creationId xmlns:a16="http://schemas.microsoft.com/office/drawing/2014/main" id="{158DF9BE-F7B0-4466-8BD9-0A25E6EB4EF5}"/>
              </a:ext>
            </a:extLst>
          </p:cNvPr>
          <p:cNvSpPr txBox="1"/>
          <p:nvPr/>
        </p:nvSpPr>
        <p:spPr>
          <a:xfrm>
            <a:off x="7334865" y="2634474"/>
            <a:ext cx="14572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8</a:t>
            </a:r>
          </a:p>
        </p:txBody>
      </p:sp>
      <p:sp>
        <p:nvSpPr>
          <p:cNvPr id="64" name="Rectangle 63">
            <a:extLst>
              <a:ext uri="{FF2B5EF4-FFF2-40B4-BE49-F238E27FC236}">
                <a16:creationId xmlns:a16="http://schemas.microsoft.com/office/drawing/2014/main" id="{49194A3C-8066-43B5-8E20-4085EB5B2714}"/>
              </a:ext>
            </a:extLst>
          </p:cNvPr>
          <p:cNvSpPr/>
          <p:nvPr/>
        </p:nvSpPr>
        <p:spPr>
          <a:xfrm rot="18543040">
            <a:off x="3282517" y="28514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3647769" y="4070554"/>
            <a:ext cx="4729316" cy="108155"/>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1" name="TextBox 70">
            <a:extLst>
              <a:ext uri="{FF2B5EF4-FFF2-40B4-BE49-F238E27FC236}">
                <a16:creationId xmlns:a16="http://schemas.microsoft.com/office/drawing/2014/main" id="{F5971D0C-6109-4711-9C48-BEEE47A85E28}"/>
              </a:ext>
            </a:extLst>
          </p:cNvPr>
          <p:cNvSpPr txBox="1"/>
          <p:nvPr/>
        </p:nvSpPr>
        <p:spPr>
          <a:xfrm>
            <a:off x="3264309" y="4017050"/>
            <a:ext cx="535858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729 656 </a:t>
            </a:r>
          </a:p>
        </p:txBody>
      </p:sp>
      <p:sp>
        <p:nvSpPr>
          <p:cNvPr id="14" name="Rectangle 13">
            <a:extLst>
              <a:ext uri="{FF2B5EF4-FFF2-40B4-BE49-F238E27FC236}">
                <a16:creationId xmlns:a16="http://schemas.microsoft.com/office/drawing/2014/main" id="{D83899F4-76E6-402A-9A11-F2D073A21C13}"/>
              </a:ext>
            </a:extLst>
          </p:cNvPr>
          <p:cNvSpPr/>
          <p:nvPr/>
        </p:nvSpPr>
        <p:spPr>
          <a:xfrm rot="13645978">
            <a:off x="3272992" y="28609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316703343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71"/>
                                        </p:tgtEl>
                                        <p:attrNameLst>
                                          <p:attrName>style.visibility</p:attrName>
                                        </p:attrNameLst>
                                      </p:cBhvr>
                                      <p:to>
                                        <p:strVal val="visible"/>
                                      </p:to>
                                    </p:set>
                                    <p:animEffect transition="in" filter="wipe(up)">
                                      <p:cBhvr>
                                        <p:cTn id="30"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71" grpId="0"/>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37 872 : 9</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182A76CC-55FB-8AA4-50FA-BAFA8E03E1EF}"/>
              </a:ext>
            </a:extLst>
          </p:cNvPr>
          <p:cNvGrpSpPr/>
          <p:nvPr/>
        </p:nvGrpSpPr>
        <p:grpSpPr>
          <a:xfrm>
            <a:off x="5997679" y="1789471"/>
            <a:ext cx="1710813" cy="1828800"/>
            <a:chOff x="4977390" y="1940131"/>
            <a:chExt cx="1059659" cy="2668823"/>
          </a:xfrm>
        </p:grpSpPr>
        <p:cxnSp>
          <p:nvCxnSpPr>
            <p:cNvPr id="6" name="Straight Connector 5">
              <a:extLst>
                <a:ext uri="{FF2B5EF4-FFF2-40B4-BE49-F238E27FC236}">
                  <a16:creationId xmlns:a16="http://schemas.microsoft.com/office/drawing/2014/main" id="{16FE5C09-1A7C-8096-88AB-E0F21ABD51A5}"/>
                </a:ext>
              </a:extLst>
            </p:cNvPr>
            <p:cNvCxnSpPr>
              <a:cxnSpLocks/>
            </p:cNvCxnSpPr>
            <p:nvPr/>
          </p:nvCxnSpPr>
          <p:spPr>
            <a:xfrm>
              <a:off x="4983480" y="1940131"/>
              <a:ext cx="0" cy="2668823"/>
            </a:xfrm>
            <a:prstGeom prst="line">
              <a:avLst/>
            </a:prstGeom>
            <a:ln w="57150">
              <a:solidFill>
                <a:schemeClr val="tx1"/>
              </a:solidFill>
            </a:ln>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15119C71-7619-F5AB-1C47-892EDA0E944E}"/>
                </a:ext>
              </a:extLst>
            </p:cNvPr>
            <p:cNvCxnSpPr>
              <a:cxnSpLocks/>
            </p:cNvCxnSpPr>
            <p:nvPr/>
          </p:nvCxnSpPr>
          <p:spPr>
            <a:xfrm>
              <a:off x="4977390" y="3015743"/>
              <a:ext cx="1059659"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 name="TextBox 7">
            <a:extLst>
              <a:ext uri="{FF2B5EF4-FFF2-40B4-BE49-F238E27FC236}">
                <a16:creationId xmlns:a16="http://schemas.microsoft.com/office/drawing/2014/main" id="{2E7E9A55-0ADB-8300-F862-7F775C1B031B}"/>
              </a:ext>
            </a:extLst>
          </p:cNvPr>
          <p:cNvSpPr txBox="1"/>
          <p:nvPr/>
        </p:nvSpPr>
        <p:spPr>
          <a:xfrm>
            <a:off x="3973779" y="1784387"/>
            <a:ext cx="2843856"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chemeClr val="bg1"/>
                </a:solidFill>
                <a:effectLst/>
                <a:uLnTx/>
                <a:uFillTx/>
                <a:latin typeface="Arial"/>
                <a:ea typeface="微软雅黑"/>
                <a:cs typeface="+mn-cs"/>
              </a:rPr>
              <a:t>37 872  9</a:t>
            </a:r>
          </a:p>
        </p:txBody>
      </p:sp>
      <p:sp>
        <p:nvSpPr>
          <p:cNvPr id="24" name="TextBox 23">
            <a:extLst>
              <a:ext uri="{FF2B5EF4-FFF2-40B4-BE49-F238E27FC236}">
                <a16:creationId xmlns:a16="http://schemas.microsoft.com/office/drawing/2014/main" id="{A6E8EDBB-4CB6-7710-334B-F1A887271184}"/>
              </a:ext>
            </a:extLst>
          </p:cNvPr>
          <p:cNvSpPr txBox="1"/>
          <p:nvPr/>
        </p:nvSpPr>
        <p:spPr>
          <a:xfrm>
            <a:off x="6018888" y="2629961"/>
            <a:ext cx="2843856"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chemeClr val="bg1"/>
                </a:solidFill>
                <a:effectLst/>
                <a:uLnTx/>
                <a:uFillTx/>
                <a:latin typeface="Arial"/>
                <a:ea typeface="微软雅黑"/>
                <a:cs typeface="+mn-cs"/>
              </a:rPr>
              <a:t>4 208</a:t>
            </a:r>
          </a:p>
        </p:txBody>
      </p:sp>
      <p:sp>
        <p:nvSpPr>
          <p:cNvPr id="26" name="TextBox 25">
            <a:extLst>
              <a:ext uri="{FF2B5EF4-FFF2-40B4-BE49-F238E27FC236}">
                <a16:creationId xmlns:a16="http://schemas.microsoft.com/office/drawing/2014/main" id="{144C6556-FD15-71F4-9FC5-2977EE0909CC}"/>
              </a:ext>
            </a:extLst>
          </p:cNvPr>
          <p:cNvSpPr txBox="1"/>
          <p:nvPr/>
        </p:nvSpPr>
        <p:spPr>
          <a:xfrm>
            <a:off x="4308074" y="2354659"/>
            <a:ext cx="2004235"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chemeClr val="bg1"/>
                </a:solidFill>
                <a:effectLst/>
                <a:uLnTx/>
                <a:uFillTx/>
                <a:latin typeface="Arial"/>
                <a:ea typeface="微软雅黑"/>
                <a:cs typeface="+mn-cs"/>
              </a:rPr>
              <a:t>1 8</a:t>
            </a:r>
          </a:p>
        </p:txBody>
      </p:sp>
      <p:sp>
        <p:nvSpPr>
          <p:cNvPr id="27" name="TextBox 26">
            <a:extLst>
              <a:ext uri="{FF2B5EF4-FFF2-40B4-BE49-F238E27FC236}">
                <a16:creationId xmlns:a16="http://schemas.microsoft.com/office/drawing/2014/main" id="{E5722815-6C86-138E-8C95-2932A8BCF09A}"/>
              </a:ext>
            </a:extLst>
          </p:cNvPr>
          <p:cNvSpPr txBox="1"/>
          <p:nvPr/>
        </p:nvSpPr>
        <p:spPr>
          <a:xfrm>
            <a:off x="4829183" y="3003587"/>
            <a:ext cx="2004235"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chemeClr val="bg1"/>
                </a:solidFill>
                <a:effectLst/>
                <a:uLnTx/>
                <a:uFillTx/>
                <a:latin typeface="Arial"/>
                <a:ea typeface="微软雅黑"/>
                <a:cs typeface="+mn-cs"/>
              </a:rPr>
              <a:t>072</a:t>
            </a:r>
          </a:p>
        </p:txBody>
      </p:sp>
      <p:sp>
        <p:nvSpPr>
          <p:cNvPr id="28" name="TextBox 27">
            <a:extLst>
              <a:ext uri="{FF2B5EF4-FFF2-40B4-BE49-F238E27FC236}">
                <a16:creationId xmlns:a16="http://schemas.microsoft.com/office/drawing/2014/main" id="{1B9CD1E3-6997-5FE7-158D-31FCCD98D197}"/>
              </a:ext>
            </a:extLst>
          </p:cNvPr>
          <p:cNvSpPr txBox="1"/>
          <p:nvPr/>
        </p:nvSpPr>
        <p:spPr>
          <a:xfrm>
            <a:off x="5545393" y="3613187"/>
            <a:ext cx="1386347"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chemeClr val="bg1"/>
                </a:solidFill>
                <a:effectLst/>
                <a:uLnTx/>
                <a:uFillTx/>
                <a:latin typeface="Arial"/>
                <a:ea typeface="微软雅黑"/>
                <a:cs typeface="+mn-cs"/>
              </a:rPr>
              <a:t>0</a:t>
            </a:r>
          </a:p>
        </p:txBody>
      </p:sp>
    </p:spTree>
    <p:extLst>
      <p:ext uri="{BB962C8B-B14F-4D97-AF65-F5344CB8AC3E}">
        <p14:creationId xmlns:p14="http://schemas.microsoft.com/office/powerpoint/2010/main" val="86151707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inVertical)">
                                      <p:cBhvr>
                                        <p:cTn id="21" dur="500"/>
                                        <p:tgtEl>
                                          <p:spTgt spid="2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barn(inVertical)">
                                      <p:cBhvr>
                                        <p:cTn id="2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4" grpId="0"/>
      <p:bldP spid="26" grpId="0"/>
      <p:bldP spid="27" grpId="0"/>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2 615 x 63</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5106013" y="1456865"/>
            <a:ext cx="468691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2 615</a:t>
            </a:r>
          </a:p>
        </p:txBody>
      </p:sp>
      <p:sp>
        <p:nvSpPr>
          <p:cNvPr id="63" name="TextBox 62">
            <a:extLst>
              <a:ext uri="{FF2B5EF4-FFF2-40B4-BE49-F238E27FC236}">
                <a16:creationId xmlns:a16="http://schemas.microsoft.com/office/drawing/2014/main" id="{158DF9BE-F7B0-4466-8BD9-0A25E6EB4EF5}"/>
              </a:ext>
            </a:extLst>
          </p:cNvPr>
          <p:cNvSpPr txBox="1"/>
          <p:nvPr/>
        </p:nvSpPr>
        <p:spPr>
          <a:xfrm>
            <a:off x="6577780" y="2231351"/>
            <a:ext cx="289275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63</a:t>
            </a:r>
          </a:p>
        </p:txBody>
      </p:sp>
      <p:sp>
        <p:nvSpPr>
          <p:cNvPr id="64" name="Rectangle 63">
            <a:extLst>
              <a:ext uri="{FF2B5EF4-FFF2-40B4-BE49-F238E27FC236}">
                <a16:creationId xmlns:a16="http://schemas.microsoft.com/office/drawing/2014/main" id="{49194A3C-8066-43B5-8E20-4085EB5B2714}"/>
              </a:ext>
            </a:extLst>
          </p:cNvPr>
          <p:cNvSpPr/>
          <p:nvPr/>
        </p:nvSpPr>
        <p:spPr>
          <a:xfrm rot="18978128">
            <a:off x="4442723" y="2930078"/>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5250427" y="3264308"/>
            <a:ext cx="2694037" cy="98322"/>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1" name="TextBox 70">
            <a:extLst>
              <a:ext uri="{FF2B5EF4-FFF2-40B4-BE49-F238E27FC236}">
                <a16:creationId xmlns:a16="http://schemas.microsoft.com/office/drawing/2014/main" id="{F5971D0C-6109-4711-9C48-BEEE47A85E28}"/>
              </a:ext>
            </a:extLst>
          </p:cNvPr>
          <p:cNvSpPr txBox="1"/>
          <p:nvPr/>
        </p:nvSpPr>
        <p:spPr>
          <a:xfrm>
            <a:off x="5102940" y="3171475"/>
            <a:ext cx="535858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7 845</a:t>
            </a:r>
          </a:p>
        </p:txBody>
      </p:sp>
      <p:sp>
        <p:nvSpPr>
          <p:cNvPr id="14" name="Rectangle 13">
            <a:extLst>
              <a:ext uri="{FF2B5EF4-FFF2-40B4-BE49-F238E27FC236}">
                <a16:creationId xmlns:a16="http://schemas.microsoft.com/office/drawing/2014/main" id="{D83899F4-76E6-402A-9A11-F2D073A21C13}"/>
              </a:ext>
            </a:extLst>
          </p:cNvPr>
          <p:cNvSpPr/>
          <p:nvPr/>
        </p:nvSpPr>
        <p:spPr>
          <a:xfrm rot="13645978">
            <a:off x="4433198" y="2919939"/>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2" name="TextBox 1">
            <a:extLst>
              <a:ext uri="{FF2B5EF4-FFF2-40B4-BE49-F238E27FC236}">
                <a16:creationId xmlns:a16="http://schemas.microsoft.com/office/drawing/2014/main" id="{34F88B8C-79FF-B01B-F694-2B64E014D100}"/>
              </a:ext>
            </a:extLst>
          </p:cNvPr>
          <p:cNvSpPr txBox="1"/>
          <p:nvPr/>
        </p:nvSpPr>
        <p:spPr>
          <a:xfrm>
            <a:off x="3785418" y="3948223"/>
            <a:ext cx="535858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15 690</a:t>
            </a:r>
          </a:p>
        </p:txBody>
      </p:sp>
      <p:sp>
        <p:nvSpPr>
          <p:cNvPr id="3" name="Rectangle 2">
            <a:extLst>
              <a:ext uri="{FF2B5EF4-FFF2-40B4-BE49-F238E27FC236}">
                <a16:creationId xmlns:a16="http://schemas.microsoft.com/office/drawing/2014/main" id="{BAE31DC0-DD47-7725-26C4-9A446CB691BD}"/>
              </a:ext>
            </a:extLst>
          </p:cNvPr>
          <p:cNvSpPr/>
          <p:nvPr/>
        </p:nvSpPr>
        <p:spPr>
          <a:xfrm flipV="1">
            <a:off x="3913240" y="4925959"/>
            <a:ext cx="3982064" cy="88492"/>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4" name="TextBox 3">
            <a:extLst>
              <a:ext uri="{FF2B5EF4-FFF2-40B4-BE49-F238E27FC236}">
                <a16:creationId xmlns:a16="http://schemas.microsoft.com/office/drawing/2014/main" id="{41230D87-30AC-B9B1-BCAB-2CC4F547BC8D}"/>
              </a:ext>
            </a:extLst>
          </p:cNvPr>
          <p:cNvSpPr txBox="1"/>
          <p:nvPr/>
        </p:nvSpPr>
        <p:spPr>
          <a:xfrm>
            <a:off x="3844411" y="4979246"/>
            <a:ext cx="413938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164 745</a:t>
            </a:r>
          </a:p>
        </p:txBody>
      </p:sp>
    </p:spTree>
    <p:extLst>
      <p:ext uri="{BB962C8B-B14F-4D97-AF65-F5344CB8AC3E}">
        <p14:creationId xmlns:p14="http://schemas.microsoft.com/office/powerpoint/2010/main" val="406153008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71"/>
                                        </p:tgtEl>
                                        <p:attrNameLst>
                                          <p:attrName>style.visibility</p:attrName>
                                        </p:attrNameLst>
                                      </p:cBhvr>
                                      <p:to>
                                        <p:strVal val="visible"/>
                                      </p:to>
                                    </p:set>
                                    <p:animEffect transition="in" filter="wipe(down)">
                                      <p:cBhvr>
                                        <p:cTn id="30" dur="500"/>
                                        <p:tgtEl>
                                          <p:spTgt spid="71"/>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ipe(down)">
                                      <p:cBhvr>
                                        <p:cTn id="33" dur="500"/>
                                        <p:tgtEl>
                                          <p:spTgt spid="2"/>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down)">
                                      <p:cBhvr>
                                        <p:cTn id="36" dur="500"/>
                                        <p:tgtEl>
                                          <p:spTgt spid="3"/>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down)">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71" grpId="0"/>
      <p:bldP spid="14" grpId="0" animBg="1"/>
      <p:bldP spid="2" grpId="0"/>
      <p:bldP spid="3" grpId="0" animBg="1"/>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175 937 : 35</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182A76CC-55FB-8AA4-50FA-BAFA8E03E1EF}"/>
              </a:ext>
            </a:extLst>
          </p:cNvPr>
          <p:cNvGrpSpPr/>
          <p:nvPr/>
        </p:nvGrpSpPr>
        <p:grpSpPr>
          <a:xfrm>
            <a:off x="5997679" y="1789471"/>
            <a:ext cx="1710813" cy="1828800"/>
            <a:chOff x="4977390" y="1940131"/>
            <a:chExt cx="1059659" cy="2668823"/>
          </a:xfrm>
        </p:grpSpPr>
        <p:cxnSp>
          <p:nvCxnSpPr>
            <p:cNvPr id="6" name="Straight Connector 5">
              <a:extLst>
                <a:ext uri="{FF2B5EF4-FFF2-40B4-BE49-F238E27FC236}">
                  <a16:creationId xmlns:a16="http://schemas.microsoft.com/office/drawing/2014/main" id="{16FE5C09-1A7C-8096-88AB-E0F21ABD51A5}"/>
                </a:ext>
              </a:extLst>
            </p:cNvPr>
            <p:cNvCxnSpPr>
              <a:cxnSpLocks/>
            </p:cNvCxnSpPr>
            <p:nvPr/>
          </p:nvCxnSpPr>
          <p:spPr>
            <a:xfrm>
              <a:off x="4983480" y="1940131"/>
              <a:ext cx="0" cy="2668823"/>
            </a:xfrm>
            <a:prstGeom prst="line">
              <a:avLst/>
            </a:prstGeom>
            <a:ln w="57150">
              <a:solidFill>
                <a:schemeClr val="tx1"/>
              </a:solidFill>
            </a:ln>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15119C71-7619-F5AB-1C47-892EDA0E944E}"/>
                </a:ext>
              </a:extLst>
            </p:cNvPr>
            <p:cNvCxnSpPr>
              <a:cxnSpLocks/>
            </p:cNvCxnSpPr>
            <p:nvPr/>
          </p:nvCxnSpPr>
          <p:spPr>
            <a:xfrm>
              <a:off x="4977390" y="3015743"/>
              <a:ext cx="1059659"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 name="TextBox 7">
            <a:extLst>
              <a:ext uri="{FF2B5EF4-FFF2-40B4-BE49-F238E27FC236}">
                <a16:creationId xmlns:a16="http://schemas.microsoft.com/office/drawing/2014/main" id="{2E7E9A55-0ADB-8300-F862-7F775C1B031B}"/>
              </a:ext>
            </a:extLst>
          </p:cNvPr>
          <p:cNvSpPr txBox="1"/>
          <p:nvPr/>
        </p:nvSpPr>
        <p:spPr>
          <a:xfrm>
            <a:off x="3539614" y="1813883"/>
            <a:ext cx="4218038"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Arial"/>
                <a:ea typeface="微软雅黑"/>
                <a:cs typeface="+mn-cs"/>
              </a:rPr>
              <a:t>175 937  35</a:t>
            </a:r>
          </a:p>
        </p:txBody>
      </p:sp>
      <p:sp>
        <p:nvSpPr>
          <p:cNvPr id="24" name="TextBox 23">
            <a:extLst>
              <a:ext uri="{FF2B5EF4-FFF2-40B4-BE49-F238E27FC236}">
                <a16:creationId xmlns:a16="http://schemas.microsoft.com/office/drawing/2014/main" id="{A6E8EDBB-4CB6-7710-334B-F1A887271184}"/>
              </a:ext>
            </a:extLst>
          </p:cNvPr>
          <p:cNvSpPr txBox="1"/>
          <p:nvPr/>
        </p:nvSpPr>
        <p:spPr>
          <a:xfrm>
            <a:off x="6018888" y="2629961"/>
            <a:ext cx="2843856"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Arial"/>
                <a:ea typeface="微软雅黑"/>
                <a:cs typeface="+mn-cs"/>
              </a:rPr>
              <a:t>5 026</a:t>
            </a:r>
          </a:p>
        </p:txBody>
      </p:sp>
      <p:sp>
        <p:nvSpPr>
          <p:cNvPr id="26" name="TextBox 25">
            <a:extLst>
              <a:ext uri="{FF2B5EF4-FFF2-40B4-BE49-F238E27FC236}">
                <a16:creationId xmlns:a16="http://schemas.microsoft.com/office/drawing/2014/main" id="{144C6556-FD15-71F4-9FC5-2977EE0909CC}"/>
              </a:ext>
            </a:extLst>
          </p:cNvPr>
          <p:cNvSpPr txBox="1"/>
          <p:nvPr/>
        </p:nvSpPr>
        <p:spPr>
          <a:xfrm>
            <a:off x="3864078" y="2354659"/>
            <a:ext cx="2448232"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Arial"/>
                <a:ea typeface="微软雅黑"/>
                <a:cs typeface="+mn-cs"/>
              </a:rPr>
              <a:t>00 93</a:t>
            </a:r>
          </a:p>
        </p:txBody>
      </p:sp>
      <p:sp>
        <p:nvSpPr>
          <p:cNvPr id="27" name="TextBox 26">
            <a:extLst>
              <a:ext uri="{FF2B5EF4-FFF2-40B4-BE49-F238E27FC236}">
                <a16:creationId xmlns:a16="http://schemas.microsoft.com/office/drawing/2014/main" id="{E5722815-6C86-138E-8C95-2932A8BCF09A}"/>
              </a:ext>
            </a:extLst>
          </p:cNvPr>
          <p:cNvSpPr txBox="1"/>
          <p:nvPr/>
        </p:nvSpPr>
        <p:spPr>
          <a:xfrm>
            <a:off x="4829183" y="3003587"/>
            <a:ext cx="2004235"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Arial"/>
                <a:ea typeface="微软雅黑"/>
                <a:cs typeface="+mn-cs"/>
              </a:rPr>
              <a:t>237</a:t>
            </a:r>
          </a:p>
        </p:txBody>
      </p:sp>
      <p:sp>
        <p:nvSpPr>
          <p:cNvPr id="28" name="TextBox 27">
            <a:extLst>
              <a:ext uri="{FF2B5EF4-FFF2-40B4-BE49-F238E27FC236}">
                <a16:creationId xmlns:a16="http://schemas.microsoft.com/office/drawing/2014/main" id="{1B9CD1E3-6997-5FE7-158D-31FCCD98D197}"/>
              </a:ext>
            </a:extLst>
          </p:cNvPr>
          <p:cNvSpPr txBox="1"/>
          <p:nvPr/>
        </p:nvSpPr>
        <p:spPr>
          <a:xfrm>
            <a:off x="5152103" y="3613187"/>
            <a:ext cx="1779637"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Arial"/>
                <a:ea typeface="微软雅黑"/>
                <a:cs typeface="+mn-cs"/>
              </a:rPr>
              <a:t>27</a:t>
            </a:r>
          </a:p>
        </p:txBody>
      </p:sp>
    </p:spTree>
    <p:extLst>
      <p:ext uri="{BB962C8B-B14F-4D97-AF65-F5344CB8AC3E}">
        <p14:creationId xmlns:p14="http://schemas.microsoft.com/office/powerpoint/2010/main" val="202646664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inVertical)">
                                      <p:cBhvr>
                                        <p:cTn id="21" dur="500"/>
                                        <p:tgtEl>
                                          <p:spTgt spid="2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barn(inVertical)">
                                      <p:cBhvr>
                                        <p:cTn id="2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4" grpId="0"/>
      <p:bldP spid="26" grpId="0"/>
      <p:bldP spid="27" grpId="0"/>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t="951" r="696"/>
          <a:stretch/>
        </p:blipFill>
        <p:spPr>
          <a:xfrm>
            <a:off x="0" y="0"/>
            <a:ext cx="12223376" cy="6858000"/>
          </a:xfrm>
          <a:prstGeom prst="rect">
            <a:avLst/>
          </a:prstGeom>
        </p:spPr>
      </p:pic>
      <p:pic>
        <p:nvPicPr>
          <p:cNvPr id="8"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9657395" y="3117617"/>
            <a:ext cx="2567380" cy="3740383"/>
          </a:xfrm>
          <a:prstGeom prst="rect">
            <a:avLst/>
          </a:prstGeom>
        </p:spPr>
      </p:pic>
      <p:pic>
        <p:nvPicPr>
          <p:cNvPr id="9"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0" y="2700237"/>
            <a:ext cx="2838042" cy="4369284"/>
          </a:xfrm>
          <a:prstGeom prst="rect">
            <a:avLst/>
          </a:prstGeom>
        </p:spPr>
      </p:pic>
      <p:grpSp>
        <p:nvGrpSpPr>
          <p:cNvPr id="4" name="Group 3"/>
          <p:cNvGrpSpPr/>
          <p:nvPr/>
        </p:nvGrpSpPr>
        <p:grpSpPr>
          <a:xfrm>
            <a:off x="4362093" y="2521149"/>
            <a:ext cx="3737788" cy="4156919"/>
            <a:chOff x="4362093" y="2521149"/>
            <a:chExt cx="3737788" cy="4156919"/>
          </a:xfrm>
        </p:grpSpPr>
        <p:pic>
          <p:nvPicPr>
            <p:cNvPr id="15" name="Hình ảnh 24">
              <a:extLst>
                <a:ext uri="{FF2B5EF4-FFF2-40B4-BE49-F238E27FC236}">
                  <a16:creationId xmlns:a16="http://schemas.microsoft.com/office/drawing/2014/main" id="{F0E724BC-ADB9-729E-1561-E0C22791DC25}"/>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5408" b="88571" l="29143" r="72082">
                          <a14:foregroundMark x1="44408" y1="20816" x2="37714" y2="33571"/>
                          <a14:foregroundMark x1="43592" y1="18571" x2="46531" y2="18776"/>
                          <a14:foregroundMark x1="47755" y1="16020" x2="50041" y2="15612"/>
                          <a14:foregroundMark x1="49224" y1="58571" x2="50857" y2="62551"/>
                          <a14:foregroundMark x1="51592" y1="58367" x2="52082" y2="65612"/>
                          <a14:foregroundMark x1="49878" y1="75000" x2="51184" y2="76224"/>
                          <a14:foregroundMark x1="46531" y1="85000" x2="45551" y2="86837"/>
                          <a14:foregroundMark x1="53878" y1="84184" x2="54857" y2="88571"/>
                          <a14:foregroundMark x1="49061" y1="64592" x2="50857" y2="71429"/>
                        </a14:backgroundRemoval>
                      </a14:imgEffect>
                    </a14:imgLayer>
                  </a14:imgProps>
                </a:ext>
                <a:ext uri="{28A0092B-C50C-407E-A947-70E740481C1C}">
                  <a14:useLocalDpi xmlns:a14="http://schemas.microsoft.com/office/drawing/2010/main" val="0"/>
                </a:ext>
              </a:extLst>
            </a:blip>
            <a:srcRect l="24030" t="12287" r="22418" b="7775"/>
            <a:stretch/>
          </p:blipFill>
          <p:spPr>
            <a:xfrm>
              <a:off x="4362093" y="2521149"/>
              <a:ext cx="3480959" cy="4156919"/>
            </a:xfrm>
            <a:prstGeom prst="rect">
              <a:avLst/>
            </a:prstGeom>
          </p:spPr>
        </p:pic>
        <p:pic>
          <p:nvPicPr>
            <p:cNvPr id="16" name="Picture 15"/>
            <p:cNvPicPr>
              <a:picLocks noChangeAspect="1"/>
            </p:cNvPicPr>
            <p:nvPr/>
          </p:nvPicPr>
          <p:blipFill rotWithShape="1">
            <a:blip r:embed="rId9">
              <a:extLst>
                <a:ext uri="{28A0092B-C50C-407E-A947-70E740481C1C}">
                  <a14:useLocalDpi xmlns:a14="http://schemas.microsoft.com/office/drawing/2010/main" val="0"/>
                </a:ext>
              </a:extLst>
            </a:blip>
            <a:srcRect l="44906" t="41029" r="40386" b="16653"/>
            <a:stretch/>
          </p:blipFill>
          <p:spPr>
            <a:xfrm rot="735104">
              <a:off x="6416868" y="3458710"/>
              <a:ext cx="1683013" cy="2723952"/>
            </a:xfrm>
            <a:prstGeom prst="rect">
              <a:avLst/>
            </a:prstGeom>
          </p:spPr>
        </p:pic>
      </p:grpSp>
      <p:pic>
        <p:nvPicPr>
          <p:cNvPr id="20" name="Picture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2704835" y="2521149"/>
            <a:ext cx="2318927" cy="3117885"/>
          </a:xfrm>
          <a:prstGeom prst="rect">
            <a:avLst/>
          </a:prstGeom>
        </p:spPr>
      </p:pic>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90834" y="818900"/>
            <a:ext cx="2689565" cy="3616222"/>
          </a:xfrm>
          <a:prstGeom prst="rect">
            <a:avLst/>
          </a:prstGeom>
        </p:spPr>
      </p:pic>
      <p:grpSp>
        <p:nvGrpSpPr>
          <p:cNvPr id="22" name="Nhóm 2">
            <a:extLst>
              <a:ext uri="{FF2B5EF4-FFF2-40B4-BE49-F238E27FC236}">
                <a16:creationId xmlns:a16="http://schemas.microsoft.com/office/drawing/2014/main" id="{F58F85D0-3FC6-679C-B09F-4574A6D87515}"/>
              </a:ext>
            </a:extLst>
          </p:cNvPr>
          <p:cNvGrpSpPr/>
          <p:nvPr/>
        </p:nvGrpSpPr>
        <p:grpSpPr>
          <a:xfrm flipH="1">
            <a:off x="546081" y="1302183"/>
            <a:ext cx="4656417" cy="1616150"/>
            <a:chOff x="1139185" y="2161570"/>
            <a:chExt cx="7173783" cy="3152268"/>
          </a:xfrm>
        </p:grpSpPr>
        <p:sp>
          <p:nvSpPr>
            <p:cNvPr id="23" name="Bong bóng Lời nói: Hình chữ nhật với Góc Tròn 3">
              <a:extLst>
                <a:ext uri="{FF2B5EF4-FFF2-40B4-BE49-F238E27FC236}">
                  <a16:creationId xmlns:a16="http://schemas.microsoft.com/office/drawing/2014/main" id="{9BDBF1D1-E430-3236-B4D6-59EC1E986D00}"/>
                </a:ext>
              </a:extLst>
            </p:cNvPr>
            <p:cNvSpPr/>
            <p:nvPr/>
          </p:nvSpPr>
          <p:spPr>
            <a:xfrm flipH="1">
              <a:off x="1139185" y="2161570"/>
              <a:ext cx="7173783" cy="2662356"/>
            </a:xfrm>
            <a:prstGeom prst="wedgeRoundRectCallout">
              <a:avLst>
                <a:gd name="adj1" fmla="val 52858"/>
                <a:gd name="adj2" fmla="val 70645"/>
                <a:gd name="adj3" fmla="val 16667"/>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24" name="Text Placeholder 7">
              <a:extLst>
                <a:ext uri="{FF2B5EF4-FFF2-40B4-BE49-F238E27FC236}">
                  <a16:creationId xmlns:a16="http://schemas.microsoft.com/office/drawing/2014/main" id="{E5964B3C-8D91-6BC0-A655-FB65D469D7A8}"/>
                </a:ext>
              </a:extLst>
            </p:cNvPr>
            <p:cNvSpPr txBox="1">
              <a:spLocks/>
            </p:cNvSpPr>
            <p:nvPr/>
          </p:nvSpPr>
          <p:spPr>
            <a:xfrm>
              <a:off x="1553957" y="2325302"/>
              <a:ext cx="6213646" cy="2988536"/>
            </a:xfrm>
            <a:prstGeom prst="wedgeRoundRectCallou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Tiệm</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kem</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các</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cháu</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rất</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ngon</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Bà</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thích</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lắm</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a:t>
              </a:r>
            </a:p>
          </p:txBody>
        </p:sp>
      </p:grpSp>
      <p:pic>
        <p:nvPicPr>
          <p:cNvPr id="25"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804225" y="-616160"/>
            <a:ext cx="609600" cy="609600"/>
          </a:xfrm>
          <a:prstGeom prst="rect">
            <a:avLst/>
          </a:prstGeom>
        </p:spPr>
      </p:pic>
      <p:sp>
        <p:nvSpPr>
          <p:cNvPr id="2" name="TextBox 1">
            <a:extLst>
              <a:ext uri="{FF2B5EF4-FFF2-40B4-BE49-F238E27FC236}">
                <a16:creationId xmlns:a16="http://schemas.microsoft.com/office/drawing/2014/main" id="{9E673672-695E-8832-D0AB-1C21A9B01BDC}"/>
              </a:ext>
            </a:extLst>
          </p:cNvPr>
          <p:cNvSpPr txBox="1"/>
          <p:nvPr/>
        </p:nvSpPr>
        <p:spPr>
          <a:xfrm>
            <a:off x="0" y="6486525"/>
            <a:ext cx="4076700" cy="3714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Hương</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Thảo</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Zalo</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0972.115.126</a:t>
            </a:r>
          </a:p>
        </p:txBody>
      </p:sp>
    </p:spTree>
    <p:extLst>
      <p:ext uri="{BB962C8B-B14F-4D97-AF65-F5344CB8AC3E}">
        <p14:creationId xmlns:p14="http://schemas.microsoft.com/office/powerpoint/2010/main" val="281567471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animEffect transition="in" filter="fade">
                                      <p:cBhvr>
                                        <p:cTn id="15" dur="500"/>
                                        <p:tgtEl>
                                          <p:spTgt spid="21"/>
                                        </p:tgtEl>
                                      </p:cBhvr>
                                    </p:animEffect>
                                  </p:childTnLst>
                                </p:cTn>
                              </p:par>
                              <p:par>
                                <p:cTn id="16" presetID="53" presetClass="entr" presetSubtype="16"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Effect transition="in" filter="fade">
                                      <p:cBhvr>
                                        <p:cTn id="20" dur="500"/>
                                        <p:tgtEl>
                                          <p:spTgt spid="20"/>
                                        </p:tgtEl>
                                      </p:cBhvr>
                                    </p:animEffect>
                                  </p:childTnLst>
                                </p:cTn>
                              </p:par>
                            </p:childTnLst>
                          </p:cTn>
                        </p:par>
                        <p:par>
                          <p:cTn id="21" fill="hold">
                            <p:stCondLst>
                              <p:cond delay="1000"/>
                            </p:stCondLst>
                            <p:childTnLst>
                              <p:par>
                                <p:cTn id="22" presetID="32" presetClass="emph" presetSubtype="0" fill="hold" nodeType="afterEffect">
                                  <p:stCondLst>
                                    <p:cond delay="0"/>
                                  </p:stCondLst>
                                  <p:childTnLst>
                                    <p:animRot by="120000">
                                      <p:cBhvr>
                                        <p:cTn id="23" dur="100" fill="hold">
                                          <p:stCondLst>
                                            <p:cond delay="0"/>
                                          </p:stCondLst>
                                        </p:cTn>
                                        <p:tgtEl>
                                          <p:spTgt spid="8"/>
                                        </p:tgtEl>
                                        <p:attrNameLst>
                                          <p:attrName>r</p:attrName>
                                        </p:attrNameLst>
                                      </p:cBhvr>
                                    </p:animRot>
                                    <p:animRot by="-240000">
                                      <p:cBhvr>
                                        <p:cTn id="24" dur="200" fill="hold">
                                          <p:stCondLst>
                                            <p:cond delay="200"/>
                                          </p:stCondLst>
                                        </p:cTn>
                                        <p:tgtEl>
                                          <p:spTgt spid="8"/>
                                        </p:tgtEl>
                                        <p:attrNameLst>
                                          <p:attrName>r</p:attrName>
                                        </p:attrNameLst>
                                      </p:cBhvr>
                                    </p:animRot>
                                    <p:animRot by="240000">
                                      <p:cBhvr>
                                        <p:cTn id="25" dur="200" fill="hold">
                                          <p:stCondLst>
                                            <p:cond delay="400"/>
                                          </p:stCondLst>
                                        </p:cTn>
                                        <p:tgtEl>
                                          <p:spTgt spid="8"/>
                                        </p:tgtEl>
                                        <p:attrNameLst>
                                          <p:attrName>r</p:attrName>
                                        </p:attrNameLst>
                                      </p:cBhvr>
                                    </p:animRot>
                                    <p:animRot by="-240000">
                                      <p:cBhvr>
                                        <p:cTn id="26" dur="200" fill="hold">
                                          <p:stCondLst>
                                            <p:cond delay="600"/>
                                          </p:stCondLst>
                                        </p:cTn>
                                        <p:tgtEl>
                                          <p:spTgt spid="8"/>
                                        </p:tgtEl>
                                        <p:attrNameLst>
                                          <p:attrName>r</p:attrName>
                                        </p:attrNameLst>
                                      </p:cBhvr>
                                    </p:animRot>
                                    <p:animRot by="120000">
                                      <p:cBhvr>
                                        <p:cTn id="27" dur="200" fill="hold">
                                          <p:stCondLst>
                                            <p:cond delay="800"/>
                                          </p:stCondLst>
                                        </p:cTn>
                                        <p:tgtEl>
                                          <p:spTgt spid="8"/>
                                        </p:tgtEl>
                                        <p:attrNameLst>
                                          <p:attrName>r</p:attrName>
                                        </p:attrNameLst>
                                      </p:cBhvr>
                                    </p:animRot>
                                  </p:childTnLst>
                                </p:cTn>
                              </p:par>
                              <p:par>
                                <p:cTn id="28" presetID="32" presetClass="emph" presetSubtype="0" fill="hold" nodeType="withEffect">
                                  <p:stCondLst>
                                    <p:cond delay="0"/>
                                  </p:stCondLst>
                                  <p:childTnLst>
                                    <p:animRot by="120000">
                                      <p:cBhvr>
                                        <p:cTn id="29" dur="100" fill="hold">
                                          <p:stCondLst>
                                            <p:cond delay="0"/>
                                          </p:stCondLst>
                                        </p:cTn>
                                        <p:tgtEl>
                                          <p:spTgt spid="9"/>
                                        </p:tgtEl>
                                        <p:attrNameLst>
                                          <p:attrName>r</p:attrName>
                                        </p:attrNameLst>
                                      </p:cBhvr>
                                    </p:animRot>
                                    <p:animRot by="-240000">
                                      <p:cBhvr>
                                        <p:cTn id="30" dur="200" fill="hold">
                                          <p:stCondLst>
                                            <p:cond delay="200"/>
                                          </p:stCondLst>
                                        </p:cTn>
                                        <p:tgtEl>
                                          <p:spTgt spid="9"/>
                                        </p:tgtEl>
                                        <p:attrNameLst>
                                          <p:attrName>r</p:attrName>
                                        </p:attrNameLst>
                                      </p:cBhvr>
                                    </p:animRot>
                                    <p:animRot by="240000">
                                      <p:cBhvr>
                                        <p:cTn id="31" dur="200" fill="hold">
                                          <p:stCondLst>
                                            <p:cond delay="400"/>
                                          </p:stCondLst>
                                        </p:cTn>
                                        <p:tgtEl>
                                          <p:spTgt spid="9"/>
                                        </p:tgtEl>
                                        <p:attrNameLst>
                                          <p:attrName>r</p:attrName>
                                        </p:attrNameLst>
                                      </p:cBhvr>
                                    </p:animRot>
                                    <p:animRot by="-240000">
                                      <p:cBhvr>
                                        <p:cTn id="32" dur="200" fill="hold">
                                          <p:stCondLst>
                                            <p:cond delay="600"/>
                                          </p:stCondLst>
                                        </p:cTn>
                                        <p:tgtEl>
                                          <p:spTgt spid="9"/>
                                        </p:tgtEl>
                                        <p:attrNameLst>
                                          <p:attrName>r</p:attrName>
                                        </p:attrNameLst>
                                      </p:cBhvr>
                                    </p:animRot>
                                    <p:animRot by="120000">
                                      <p:cBhvr>
                                        <p:cTn id="33" dur="200" fill="hold">
                                          <p:stCondLst>
                                            <p:cond delay="800"/>
                                          </p:stCondLst>
                                        </p:cTn>
                                        <p:tgtEl>
                                          <p:spTgt spid="9"/>
                                        </p:tgtEl>
                                        <p:attrNameLst>
                                          <p:attrName>r</p:attrName>
                                        </p:attrNameLst>
                                      </p:cBhvr>
                                    </p:animRot>
                                  </p:childTnLst>
                                </p:cTn>
                              </p:par>
                              <p:par>
                                <p:cTn id="34" presetID="10"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 presetClass="mediacall" presetSubtype="0" fill="hold" nodeType="withEffect">
                                  <p:stCondLst>
                                    <p:cond delay="0"/>
                                  </p:stCondLst>
                                  <p:childTnLst>
                                    <p:cmd type="call" cmd="playFrom(0.0)">
                                      <p:cBhvr>
                                        <p:cTn id="38" dur="4414" fill="hold"/>
                                        <p:tgtEl>
                                          <p:spTgt spid="25"/>
                                        </p:tgtEl>
                                      </p:cBhvr>
                                    </p:cmd>
                                  </p:childTnLst>
                                </p:cTn>
                              </p:par>
                              <p:par>
                                <p:cTn id="39" presetID="32" presetClass="emph" presetSubtype="0" fill="hold" nodeType="withEffect">
                                  <p:stCondLst>
                                    <p:cond delay="0"/>
                                  </p:stCondLst>
                                  <p:childTnLst>
                                    <p:animRot by="120000">
                                      <p:cBhvr>
                                        <p:cTn id="40" dur="100" fill="hold">
                                          <p:stCondLst>
                                            <p:cond delay="0"/>
                                          </p:stCondLst>
                                        </p:cTn>
                                        <p:tgtEl>
                                          <p:spTgt spid="4"/>
                                        </p:tgtEl>
                                        <p:attrNameLst>
                                          <p:attrName>r</p:attrName>
                                        </p:attrNameLst>
                                      </p:cBhvr>
                                    </p:animRot>
                                    <p:animRot by="-240000">
                                      <p:cBhvr>
                                        <p:cTn id="41" dur="200" fill="hold">
                                          <p:stCondLst>
                                            <p:cond delay="200"/>
                                          </p:stCondLst>
                                        </p:cTn>
                                        <p:tgtEl>
                                          <p:spTgt spid="4"/>
                                        </p:tgtEl>
                                        <p:attrNameLst>
                                          <p:attrName>r</p:attrName>
                                        </p:attrNameLst>
                                      </p:cBhvr>
                                    </p:animRot>
                                    <p:animRot by="240000">
                                      <p:cBhvr>
                                        <p:cTn id="42" dur="200" fill="hold">
                                          <p:stCondLst>
                                            <p:cond delay="400"/>
                                          </p:stCondLst>
                                        </p:cTn>
                                        <p:tgtEl>
                                          <p:spTgt spid="4"/>
                                        </p:tgtEl>
                                        <p:attrNameLst>
                                          <p:attrName>r</p:attrName>
                                        </p:attrNameLst>
                                      </p:cBhvr>
                                    </p:animRot>
                                    <p:animRot by="-240000">
                                      <p:cBhvr>
                                        <p:cTn id="43" dur="200" fill="hold">
                                          <p:stCondLst>
                                            <p:cond delay="600"/>
                                          </p:stCondLst>
                                        </p:cTn>
                                        <p:tgtEl>
                                          <p:spTgt spid="4"/>
                                        </p:tgtEl>
                                        <p:attrNameLst>
                                          <p:attrName>r</p:attrName>
                                        </p:attrNameLst>
                                      </p:cBhvr>
                                    </p:animRot>
                                    <p:animRot by="120000">
                                      <p:cBhvr>
                                        <p:cTn id="44"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2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751738D8-527F-95E7-BC06-C095CA6A096F}"/>
              </a:ext>
            </a:extLst>
          </p:cNvPr>
          <p:cNvPicPr>
            <a:picLocks noChangeAspect="1"/>
          </p:cNvPicPr>
          <p:nvPr/>
        </p:nvPicPr>
        <p:blipFill>
          <a:blip r:embed="rId4"/>
          <a:stretch>
            <a:fillRect/>
          </a:stretch>
        </p:blipFill>
        <p:spPr>
          <a:xfrm rot="175581">
            <a:off x="1732897" y="1114502"/>
            <a:ext cx="6666246" cy="3003627"/>
          </a:xfrm>
          <a:prstGeom prst="rect">
            <a:avLst/>
          </a:prstGeom>
        </p:spPr>
      </p:pic>
      <p:sp>
        <p:nvSpPr>
          <p:cNvPr id="4" name="TextBox 3">
            <a:extLst>
              <a:ext uri="{FF2B5EF4-FFF2-40B4-BE49-F238E27FC236}">
                <a16:creationId xmlns:a16="http://schemas.microsoft.com/office/drawing/2014/main" id="{A4C06B3A-F11B-F041-DF5F-7110BB0D3AF5}"/>
              </a:ext>
            </a:extLst>
          </p:cNvPr>
          <p:cNvSpPr txBox="1"/>
          <p:nvPr/>
        </p:nvSpPr>
        <p:spPr>
          <a:xfrm>
            <a:off x="2079976" y="1419912"/>
            <a:ext cx="591213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Giúp</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mình</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hoàn</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thành</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BT3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để</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phục</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vụ</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cho</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vị</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khách</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tiếp</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theo</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nhé</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p>
        </p:txBody>
      </p:sp>
      <p:pic>
        <p:nvPicPr>
          <p:cNvPr id="5" name="Picture 4">
            <a:extLst>
              <a:ext uri="{FF2B5EF4-FFF2-40B4-BE49-F238E27FC236}">
                <a16:creationId xmlns:a16="http://schemas.microsoft.com/office/drawing/2014/main" id="{022260EF-9973-1593-34AB-6A154C860E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3134" y="2259154"/>
            <a:ext cx="3064783" cy="4137036"/>
          </a:xfrm>
          <a:prstGeom prst="rect">
            <a:avLst/>
          </a:prstGeom>
        </p:spPr>
      </p:pic>
    </p:spTree>
    <p:extLst>
      <p:ext uri="{BB962C8B-B14F-4D97-AF65-F5344CB8AC3E}">
        <p14:creationId xmlns:p14="http://schemas.microsoft.com/office/powerpoint/2010/main" val="88936223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53" presetClass="entr" presetSubtype="16" fill="hold" grpId="0" nodeType="withEffect">
                                  <p:stCondLst>
                                    <p:cond delay="10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rotWithShape="1">
          <a:blip r:embed="rId3"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sp>
        <p:nvSpPr>
          <p:cNvPr id="10" name="Hình chữ nhật: Góc Tròn 13">
            <a:extLst>
              <a:ext uri="{FF2B5EF4-FFF2-40B4-BE49-F238E27FC236}">
                <a16:creationId xmlns:a16="http://schemas.microsoft.com/office/drawing/2014/main" id="{B3661555-36CB-FCE4-454A-B9815472727D}"/>
              </a:ext>
            </a:extLst>
          </p:cNvPr>
          <p:cNvSpPr/>
          <p:nvPr/>
        </p:nvSpPr>
        <p:spPr>
          <a:xfrm>
            <a:off x="312656" y="221226"/>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chemeClr val="accent2">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7C769C51-E1B2-EAE4-F98B-84A96947F521}"/>
              </a:ext>
            </a:extLst>
          </p:cNvPr>
          <p:cNvGrpSpPr/>
          <p:nvPr/>
        </p:nvGrpSpPr>
        <p:grpSpPr>
          <a:xfrm>
            <a:off x="839638" y="390485"/>
            <a:ext cx="10582824" cy="784830"/>
            <a:chOff x="678426" y="514924"/>
            <a:chExt cx="10582824" cy="784830"/>
          </a:xfrm>
        </p:grpSpPr>
        <p:grpSp>
          <p:nvGrpSpPr>
            <p:cNvPr id="5" name="Nhóm 15">
              <a:extLst>
                <a:ext uri="{FF2B5EF4-FFF2-40B4-BE49-F238E27FC236}">
                  <a16:creationId xmlns:a16="http://schemas.microsoft.com/office/drawing/2014/main" id="{AB08A7EB-D9BF-43D6-0179-D18FDBAF267D}"/>
                </a:ext>
              </a:extLst>
            </p:cNvPr>
            <p:cNvGrpSpPr/>
            <p:nvPr/>
          </p:nvGrpSpPr>
          <p:grpSpPr>
            <a:xfrm>
              <a:off x="678426" y="514924"/>
              <a:ext cx="793415" cy="784830"/>
              <a:chOff x="678426" y="514924"/>
              <a:chExt cx="793415" cy="784830"/>
            </a:xfrm>
          </p:grpSpPr>
          <p:sp>
            <p:nvSpPr>
              <p:cNvPr id="7" name="Oval 22">
                <a:extLst>
                  <a:ext uri="{FF2B5EF4-FFF2-40B4-BE49-F238E27FC236}">
                    <a16:creationId xmlns:a16="http://schemas.microsoft.com/office/drawing/2014/main" id="{79129FBA-8336-6C64-467C-2D6F0F62DA89}"/>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TextBox 23">
                <a:extLst>
                  <a:ext uri="{FF2B5EF4-FFF2-40B4-BE49-F238E27FC236}">
                    <a16:creationId xmlns:a16="http://schemas.microsoft.com/office/drawing/2014/main" id="{A5749E6D-80D6-4174-10AA-C6279C29BCD1}"/>
                  </a:ext>
                </a:extLst>
              </p:cNvPr>
              <p:cNvSpPr txBox="1"/>
              <p:nvPr/>
            </p:nvSpPr>
            <p:spPr>
              <a:xfrm>
                <a:off x="747667"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3</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6" name="TextBox 5">
              <a:extLst>
                <a:ext uri="{FF2B5EF4-FFF2-40B4-BE49-F238E27FC236}">
                  <a16:creationId xmlns:a16="http://schemas.microsoft.com/office/drawing/2014/main" id="{B32AA535-044C-31D8-0397-AD6541F9F5D8}"/>
                </a:ext>
              </a:extLst>
            </p:cNvPr>
            <p:cNvSpPr txBox="1"/>
            <p:nvPr/>
          </p:nvSpPr>
          <p:spPr>
            <a:xfrm>
              <a:off x="1494801" y="524810"/>
              <a:ext cx="9766449" cy="707886"/>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FC786A"/>
                </a:buClr>
                <a:buSzTx/>
                <a:buFontTx/>
                <a:buNone/>
                <a:tabLst/>
                <a:defRPr/>
              </a:pPr>
              <a:r>
                <a:rPr lang="en-US" sz="4000" dirty="0">
                  <a:solidFill>
                    <a:prstClr val="black"/>
                  </a:solidFill>
                  <a:latin typeface="Calibri" panose="020F0502020204030204"/>
                </a:rPr>
                <a:t>Đ, S?</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 name="TextBox 1">
            <a:extLst>
              <a:ext uri="{FF2B5EF4-FFF2-40B4-BE49-F238E27FC236}">
                <a16:creationId xmlns:a16="http://schemas.microsoft.com/office/drawing/2014/main" id="{39C3CD3F-C720-DDEA-FEA1-D7CCD43EF9ED}"/>
              </a:ext>
            </a:extLst>
          </p:cNvPr>
          <p:cNvSpPr txBox="1"/>
          <p:nvPr/>
        </p:nvSpPr>
        <p:spPr>
          <a:xfrm>
            <a:off x="717755" y="1160206"/>
            <a:ext cx="10756490" cy="1384995"/>
          </a:xfrm>
          <a:prstGeom prst="rect">
            <a:avLst/>
          </a:prstGeom>
          <a:noFill/>
        </p:spPr>
        <p:txBody>
          <a:bodyPr wrap="square" rtlCol="0">
            <a:spAutoFit/>
          </a:bodyPr>
          <a:lstStyle/>
          <a:p>
            <a:pPr algn="just"/>
            <a:r>
              <a:rPr lang="vi-VN" sz="2800" b="0" i="0" dirty="0">
                <a:solidFill>
                  <a:srgbClr val="000000"/>
                </a:solidFill>
                <a:effectLst/>
                <a:latin typeface="Calibri" panose="020F0502020204030204" pitchFamily="34" charset="0"/>
                <a:cs typeface="Calibri" panose="020F0502020204030204" pitchFamily="34" charset="0"/>
              </a:rPr>
              <a:t>Trường Tiểu học Hoà Bình có hai mảnh vườn trồng hoa. Mảnh vườn trồng hoa hồng dạng hình chữ nhật có chiều dài 14 m, chiều rộng 10 m. Mảnh vườn trồng hoa cúc dạng hình vuông có cạnh 12 m.</a:t>
            </a:r>
            <a:endParaRPr lang="en-US" sz="2800" dirty="0">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60FD9772-5979-6623-8DB4-A82190436773}"/>
              </a:ext>
            </a:extLst>
          </p:cNvPr>
          <p:cNvPicPr>
            <a:picLocks noChangeAspect="1"/>
          </p:cNvPicPr>
          <p:nvPr/>
        </p:nvPicPr>
        <p:blipFill>
          <a:blip r:embed="rId4"/>
          <a:stretch>
            <a:fillRect/>
          </a:stretch>
        </p:blipFill>
        <p:spPr>
          <a:xfrm>
            <a:off x="1943253" y="2474042"/>
            <a:ext cx="8010525" cy="1752600"/>
          </a:xfrm>
          <a:prstGeom prst="rect">
            <a:avLst/>
          </a:prstGeom>
        </p:spPr>
      </p:pic>
      <p:grpSp>
        <p:nvGrpSpPr>
          <p:cNvPr id="16" name="Group 15">
            <a:extLst>
              <a:ext uri="{FF2B5EF4-FFF2-40B4-BE49-F238E27FC236}">
                <a16:creationId xmlns:a16="http://schemas.microsoft.com/office/drawing/2014/main" id="{B35E851A-19FB-3FBB-D617-A2F895AD8B37}"/>
              </a:ext>
            </a:extLst>
          </p:cNvPr>
          <p:cNvGrpSpPr/>
          <p:nvPr/>
        </p:nvGrpSpPr>
        <p:grpSpPr>
          <a:xfrm>
            <a:off x="953729" y="4247535"/>
            <a:ext cx="10373033" cy="2271253"/>
            <a:chOff x="953729" y="4247535"/>
            <a:chExt cx="10373033" cy="2271253"/>
          </a:xfrm>
        </p:grpSpPr>
        <p:sp>
          <p:nvSpPr>
            <p:cNvPr id="12" name="TextBox 11">
              <a:extLst>
                <a:ext uri="{FF2B5EF4-FFF2-40B4-BE49-F238E27FC236}">
                  <a16:creationId xmlns:a16="http://schemas.microsoft.com/office/drawing/2014/main" id="{9A3E9DD2-5064-4068-8BF8-59701F81AB00}"/>
                </a:ext>
              </a:extLst>
            </p:cNvPr>
            <p:cNvSpPr txBox="1"/>
            <p:nvPr/>
          </p:nvSpPr>
          <p:spPr>
            <a:xfrm>
              <a:off x="953729" y="4267200"/>
              <a:ext cx="10373033" cy="2246769"/>
            </a:xfrm>
            <a:prstGeom prst="rect">
              <a:avLst/>
            </a:prstGeom>
            <a:noFill/>
          </p:spPr>
          <p:txBody>
            <a:bodyPr wrap="square" rtlCol="0">
              <a:spAutoFit/>
            </a:bodyPr>
            <a:lstStyle/>
            <a:p>
              <a:pPr algn="just"/>
              <a:r>
                <a:rPr lang="vi-VN" sz="2800" dirty="0">
                  <a:solidFill>
                    <a:srgbClr val="000000"/>
                  </a:solidFill>
                  <a:latin typeface="Calibri" panose="020F0502020204030204" pitchFamily="34" charset="0"/>
                  <a:cs typeface="Calibri" panose="020F0502020204030204" pitchFamily="34" charset="0"/>
                </a:rPr>
                <a:t>a) Chu vi của hai mảnh vườn bằng nhau</a:t>
              </a:r>
              <a:r>
                <a:rPr lang="en-US" sz="2800" dirty="0">
                  <a:solidFill>
                    <a:srgbClr val="000000"/>
                  </a:solidFill>
                  <a:latin typeface="Calibri" panose="020F0502020204030204" pitchFamily="34" charset="0"/>
                  <a:cs typeface="Calibri" panose="020F0502020204030204" pitchFamily="34" charset="0"/>
                </a:rPr>
                <a:t>.</a:t>
              </a:r>
              <a:endParaRPr lang="vi-VN" sz="2800" dirty="0">
                <a:solidFill>
                  <a:srgbClr val="000000"/>
                </a:solidFill>
                <a:latin typeface="Calibri" panose="020F0502020204030204" pitchFamily="34" charset="0"/>
                <a:cs typeface="Calibri" panose="020F0502020204030204" pitchFamily="34" charset="0"/>
              </a:endParaRPr>
            </a:p>
            <a:p>
              <a:pPr algn="just"/>
              <a:r>
                <a:rPr lang="vi-VN" sz="2800" dirty="0">
                  <a:solidFill>
                    <a:srgbClr val="000000"/>
                  </a:solidFill>
                  <a:latin typeface="Calibri" panose="020F0502020204030204" pitchFamily="34" charset="0"/>
                  <a:cs typeface="Calibri" panose="020F0502020204030204" pitchFamily="34" charset="0"/>
                </a:rPr>
                <a:t>b) Diện tích mảnh vườn trồng hoa hồng bằng diện tích mảnh vườn trồng hoa cúc</a:t>
              </a:r>
              <a:r>
                <a:rPr lang="en-US" sz="2800" dirty="0">
                  <a:solidFill>
                    <a:srgbClr val="000000"/>
                  </a:solidFill>
                  <a:latin typeface="Calibri" panose="020F0502020204030204" pitchFamily="34" charset="0"/>
                  <a:cs typeface="Calibri" panose="020F0502020204030204" pitchFamily="34" charset="0"/>
                </a:rPr>
                <a:t>.</a:t>
              </a:r>
              <a:endParaRPr lang="vi-VN" sz="2800" dirty="0">
                <a:solidFill>
                  <a:srgbClr val="000000"/>
                </a:solidFill>
                <a:latin typeface="Calibri" panose="020F0502020204030204" pitchFamily="34" charset="0"/>
                <a:cs typeface="Calibri" panose="020F0502020204030204" pitchFamily="34" charset="0"/>
              </a:endParaRPr>
            </a:p>
            <a:p>
              <a:pPr algn="just"/>
              <a:r>
                <a:rPr lang="vi-VN" sz="2800" dirty="0">
                  <a:solidFill>
                    <a:srgbClr val="000000"/>
                  </a:solidFill>
                  <a:latin typeface="Calibri" panose="020F0502020204030204" pitchFamily="34" charset="0"/>
                  <a:cs typeface="Calibri" panose="020F0502020204030204" pitchFamily="34" charset="0"/>
                </a:rPr>
                <a:t>c) Diện tích mảnh vườn trồng hoa hồng bé hơn diện tích mảnh vườn trồng hoa cúc</a:t>
              </a:r>
              <a:r>
                <a:rPr lang="en-US" sz="2800" dirty="0">
                  <a:solidFill>
                    <a:srgbClr val="000000"/>
                  </a:solidFill>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id="{85FACC68-56FF-992E-1C1C-ADC810A81A41}"/>
                </a:ext>
              </a:extLst>
            </p:cNvPr>
            <p:cNvSpPr/>
            <p:nvPr/>
          </p:nvSpPr>
          <p:spPr>
            <a:xfrm>
              <a:off x="6902245" y="4247535"/>
              <a:ext cx="501445" cy="462117"/>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sp>
          <p:nvSpPr>
            <p:cNvPr id="14" name="Rectangle: Rounded Corners 13">
              <a:extLst>
                <a:ext uri="{FF2B5EF4-FFF2-40B4-BE49-F238E27FC236}">
                  <a16:creationId xmlns:a16="http://schemas.microsoft.com/office/drawing/2014/main" id="{0EFE777D-4F7E-A3EA-C28A-AF1855DD5658}"/>
                </a:ext>
              </a:extLst>
            </p:cNvPr>
            <p:cNvSpPr/>
            <p:nvPr/>
          </p:nvSpPr>
          <p:spPr>
            <a:xfrm>
              <a:off x="3136490" y="5142271"/>
              <a:ext cx="501445" cy="462117"/>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sp>
          <p:nvSpPr>
            <p:cNvPr id="15" name="Rectangle: Rounded Corners 14">
              <a:extLst>
                <a:ext uri="{FF2B5EF4-FFF2-40B4-BE49-F238E27FC236}">
                  <a16:creationId xmlns:a16="http://schemas.microsoft.com/office/drawing/2014/main" id="{749EE33A-85FE-C51A-E7CD-B6196D31C4F5}"/>
                </a:ext>
              </a:extLst>
            </p:cNvPr>
            <p:cNvSpPr/>
            <p:nvPr/>
          </p:nvSpPr>
          <p:spPr>
            <a:xfrm>
              <a:off x="3165987" y="6056671"/>
              <a:ext cx="501445" cy="462117"/>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grpSp>
    </p:spTree>
    <p:extLst>
      <p:ext uri="{BB962C8B-B14F-4D97-AF65-F5344CB8AC3E}">
        <p14:creationId xmlns:p14="http://schemas.microsoft.com/office/powerpoint/2010/main" val="230285749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751738D8-527F-95E7-BC06-C095CA6A096F}"/>
              </a:ext>
            </a:extLst>
          </p:cNvPr>
          <p:cNvPicPr>
            <a:picLocks noChangeAspect="1"/>
          </p:cNvPicPr>
          <p:nvPr/>
        </p:nvPicPr>
        <p:blipFill>
          <a:blip r:embed="rId3"/>
          <a:stretch>
            <a:fillRect/>
          </a:stretch>
        </p:blipFill>
        <p:spPr>
          <a:xfrm rot="175581">
            <a:off x="1732897" y="1114502"/>
            <a:ext cx="6666246" cy="3003627"/>
          </a:xfrm>
          <a:prstGeom prst="rect">
            <a:avLst/>
          </a:prstGeom>
        </p:spPr>
      </p:pic>
      <p:sp>
        <p:nvSpPr>
          <p:cNvPr id="4" name="TextBox 3">
            <a:extLst>
              <a:ext uri="{FF2B5EF4-FFF2-40B4-BE49-F238E27FC236}">
                <a16:creationId xmlns:a16="http://schemas.microsoft.com/office/drawing/2014/main" id="{A4C06B3A-F11B-F041-DF5F-7110BB0D3AF5}"/>
              </a:ext>
            </a:extLst>
          </p:cNvPr>
          <p:cNvSpPr txBox="1"/>
          <p:nvPr/>
        </p:nvSpPr>
        <p:spPr>
          <a:xfrm>
            <a:off x="2206976" y="1623747"/>
            <a:ext cx="5778784"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libri Light" panose="020F0302020204030204"/>
                <a:ea typeface="+mn-ea"/>
                <a:cs typeface="+mn-cs"/>
              </a:rPr>
              <a:t>Chào</a:t>
            </a:r>
            <a:r>
              <a:rPr kumimoji="0" lang="en-US" sz="4400" b="1" i="0" u="none" strike="noStrike" kern="1200" cap="none" spc="0" normalizeH="0" baseline="0" noProof="0" dirty="0">
                <a:ln>
                  <a:noFill/>
                </a:ln>
                <a:solidFill>
                  <a:srgbClr val="002060"/>
                </a:solidFill>
                <a:effectLst/>
                <a:uLnTx/>
                <a:uFillTx/>
                <a:latin typeface="Calibri Light" panose="020F0302020204030204"/>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Light" panose="020F0302020204030204"/>
                <a:ea typeface="+mn-ea"/>
                <a:cs typeface="+mn-cs"/>
              </a:rPr>
              <a:t>mừng</a:t>
            </a:r>
            <a:r>
              <a:rPr kumimoji="0" lang="en-US" sz="4400" b="1" i="0" u="none" strike="noStrike" kern="1200" cap="none" spc="0" normalizeH="0" baseline="0" noProof="0" dirty="0">
                <a:ln>
                  <a:noFill/>
                </a:ln>
                <a:solidFill>
                  <a:srgbClr val="002060"/>
                </a:solidFill>
                <a:effectLst/>
                <a:uLnTx/>
                <a:uFillTx/>
                <a:latin typeface="Calibri Light" panose="020F0302020204030204"/>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Light" panose="020F0302020204030204"/>
                <a:ea typeface="+mn-ea"/>
                <a:cs typeface="+mn-cs"/>
              </a:rPr>
              <a:t>các</a:t>
            </a:r>
            <a:r>
              <a:rPr kumimoji="0" lang="en-US" sz="4400" b="1" i="0" u="none" strike="noStrike" kern="1200" cap="none" spc="0" normalizeH="0" baseline="0" noProof="0" dirty="0">
                <a:ln>
                  <a:noFill/>
                </a:ln>
                <a:solidFill>
                  <a:srgbClr val="002060"/>
                </a:solidFill>
                <a:effectLst/>
                <a:uLnTx/>
                <a:uFillTx/>
                <a:latin typeface="Calibri Light" panose="020F0302020204030204"/>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Light" panose="020F0302020204030204"/>
                <a:ea typeface="+mn-ea"/>
                <a:cs typeface="+mn-cs"/>
              </a:rPr>
              <a:t>bạn</a:t>
            </a:r>
            <a:r>
              <a:rPr kumimoji="0" lang="en-US" sz="4400" b="1" i="0" u="none" strike="noStrike" kern="1200" cap="none" spc="0" normalizeH="0" baseline="0" noProof="0" dirty="0">
                <a:ln>
                  <a:noFill/>
                </a:ln>
                <a:solidFill>
                  <a:srgbClr val="002060"/>
                </a:solidFill>
                <a:effectLst/>
                <a:uLnTx/>
                <a:uFillTx/>
                <a:latin typeface="Calibri Light" panose="020F0302020204030204"/>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Light" panose="020F0302020204030204"/>
                <a:ea typeface="+mn-ea"/>
                <a:cs typeface="+mn-cs"/>
              </a:rPr>
              <a:t>đến</a:t>
            </a:r>
            <a:r>
              <a:rPr kumimoji="0" lang="en-US" sz="4400" b="1" i="0" u="none" strike="noStrike" kern="1200" cap="none" spc="0" normalizeH="0" baseline="0" noProof="0" dirty="0">
                <a:ln>
                  <a:noFill/>
                </a:ln>
                <a:solidFill>
                  <a:srgbClr val="002060"/>
                </a:solidFill>
                <a:effectLst/>
                <a:uLnTx/>
                <a:uFillTx/>
                <a:latin typeface="Calibri Light" panose="020F0302020204030204"/>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Light" panose="020F0302020204030204"/>
                <a:ea typeface="+mn-ea"/>
                <a:cs typeface="+mn-cs"/>
              </a:rPr>
              <a:t>với</a:t>
            </a:r>
            <a:r>
              <a:rPr kumimoji="0" lang="en-US" sz="4400" b="1" i="0" u="none" strike="noStrike" kern="1200" cap="none" spc="0" normalizeH="0" baseline="0" noProof="0" dirty="0">
                <a:ln>
                  <a:noFill/>
                </a:ln>
                <a:solidFill>
                  <a:srgbClr val="002060"/>
                </a:solidFill>
                <a:effectLst/>
                <a:uLnTx/>
                <a:uFillTx/>
                <a:latin typeface="Calibri Light" panose="020F0302020204030204"/>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Light" panose="020F0302020204030204"/>
                <a:ea typeface="+mn-ea"/>
                <a:cs typeface="+mn-cs"/>
              </a:rPr>
              <a:t>Tiệm</a:t>
            </a:r>
            <a:r>
              <a:rPr kumimoji="0" lang="en-US" sz="4400" b="1" i="0" u="none" strike="noStrike" kern="1200" cap="none" spc="0" normalizeH="0" baseline="0" noProof="0" dirty="0">
                <a:ln>
                  <a:noFill/>
                </a:ln>
                <a:solidFill>
                  <a:srgbClr val="002060"/>
                </a:solidFill>
                <a:effectLst/>
                <a:uLnTx/>
                <a:uFillTx/>
                <a:latin typeface="Calibri Light" panose="020F0302020204030204"/>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Light" panose="020F0302020204030204"/>
                <a:ea typeface="+mn-ea"/>
                <a:cs typeface="+mn-cs"/>
              </a:rPr>
              <a:t>kem</a:t>
            </a:r>
            <a:r>
              <a:rPr kumimoji="0" lang="en-US" sz="4400" b="1" i="0" u="none" strike="noStrike" kern="1200" cap="none" spc="0" normalizeH="0" baseline="0" noProof="0" dirty="0">
                <a:ln>
                  <a:noFill/>
                </a:ln>
                <a:solidFill>
                  <a:srgbClr val="002060"/>
                </a:solidFill>
                <a:effectLst/>
                <a:uLnTx/>
                <a:uFillTx/>
                <a:latin typeface="Calibri Light" panose="020F0302020204030204"/>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Light" panose="020F0302020204030204"/>
                <a:ea typeface="+mn-ea"/>
                <a:cs typeface="+mn-cs"/>
              </a:rPr>
              <a:t>vui</a:t>
            </a:r>
            <a:r>
              <a:rPr kumimoji="0" lang="en-US" sz="4400" b="1" i="0" u="none" strike="noStrike" kern="1200" cap="none" spc="0" normalizeH="0" baseline="0" noProof="0" dirty="0">
                <a:ln>
                  <a:noFill/>
                </a:ln>
                <a:solidFill>
                  <a:srgbClr val="002060"/>
                </a:solidFill>
                <a:effectLst/>
                <a:uLnTx/>
                <a:uFillTx/>
                <a:latin typeface="Calibri Light" panose="020F0302020204030204"/>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Light" panose="020F0302020204030204"/>
                <a:ea typeface="+mn-ea"/>
                <a:cs typeface="+mn-cs"/>
              </a:rPr>
              <a:t>vẻ</a:t>
            </a:r>
            <a:r>
              <a:rPr kumimoji="0" lang="en-US" sz="4400" b="1" i="0" u="none" strike="noStrike" kern="1200" cap="none" spc="0" normalizeH="0" baseline="0" noProof="0" dirty="0">
                <a:ln>
                  <a:noFill/>
                </a:ln>
                <a:solidFill>
                  <a:srgbClr val="002060"/>
                </a:solidFill>
                <a:effectLst/>
                <a:uLnTx/>
                <a:uFillTx/>
                <a:latin typeface="Calibri Light" panose="020F03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libri Light" panose="020F0302020204030204"/>
                <a:ea typeface="+mn-ea"/>
                <a:cs typeface="+mn-cs"/>
              </a:rPr>
              <a:t>của</a:t>
            </a:r>
            <a:r>
              <a:rPr kumimoji="0" lang="en-US" sz="4400" b="1" i="0" u="none" strike="noStrike" kern="1200" cap="none" spc="0" normalizeH="0" baseline="0" noProof="0" dirty="0">
                <a:ln>
                  <a:noFill/>
                </a:ln>
                <a:solidFill>
                  <a:srgbClr val="002060"/>
                </a:solidFill>
                <a:effectLst/>
                <a:uLnTx/>
                <a:uFillTx/>
                <a:latin typeface="Calibri Light" panose="020F0302020204030204"/>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Light" panose="020F0302020204030204"/>
                <a:ea typeface="+mn-ea"/>
                <a:cs typeface="+mn-cs"/>
              </a:rPr>
              <a:t>chúng</a:t>
            </a:r>
            <a:r>
              <a:rPr kumimoji="0" lang="en-US" sz="4400" b="1" i="0" u="none" strike="noStrike" kern="1200" cap="none" spc="0" normalizeH="0" baseline="0" noProof="0" dirty="0">
                <a:ln>
                  <a:noFill/>
                </a:ln>
                <a:solidFill>
                  <a:srgbClr val="002060"/>
                </a:solidFill>
                <a:effectLst/>
                <a:uLnTx/>
                <a:uFillTx/>
                <a:latin typeface="Calibri Light" panose="020F0302020204030204"/>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Light" panose="020F0302020204030204"/>
                <a:ea typeface="+mn-ea"/>
                <a:cs typeface="+mn-cs"/>
              </a:rPr>
              <a:t>mình</a:t>
            </a:r>
            <a:r>
              <a:rPr kumimoji="0" lang="en-US" sz="4400" b="1" i="0" u="none" strike="noStrike" kern="1200" cap="none" spc="0" normalizeH="0" baseline="0" noProof="0" dirty="0">
                <a:ln>
                  <a:noFill/>
                </a:ln>
                <a:solidFill>
                  <a:srgbClr val="002060"/>
                </a:solidFill>
                <a:effectLst/>
                <a:uLnTx/>
                <a:uFillTx/>
                <a:latin typeface="Calibri Light" panose="020F0302020204030204"/>
                <a:ea typeface="+mn-ea"/>
                <a:cs typeface="+mn-cs"/>
              </a:rPr>
              <a:t>.</a:t>
            </a:r>
          </a:p>
        </p:txBody>
      </p:sp>
      <p:pic>
        <p:nvPicPr>
          <p:cNvPr id="5" name="Picture 4">
            <a:extLst>
              <a:ext uri="{FF2B5EF4-FFF2-40B4-BE49-F238E27FC236}">
                <a16:creationId xmlns:a16="http://schemas.microsoft.com/office/drawing/2014/main" id="{022260EF-9973-1593-34AB-6A154C860E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3134" y="2259154"/>
            <a:ext cx="3064783" cy="4137036"/>
          </a:xfrm>
          <a:prstGeom prst="rect">
            <a:avLst/>
          </a:prstGeom>
        </p:spPr>
      </p:pic>
    </p:spTree>
    <p:extLst>
      <p:ext uri="{BB962C8B-B14F-4D97-AF65-F5344CB8AC3E}">
        <p14:creationId xmlns:p14="http://schemas.microsoft.com/office/powerpoint/2010/main" val="379894459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53" presetClass="entr" presetSubtype="16" fill="hold" grpId="0" nodeType="withEffect">
                                  <p:stCondLst>
                                    <p:cond delay="10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rotWithShape="1">
          <a:blip r:embed="rId3"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sp>
        <p:nvSpPr>
          <p:cNvPr id="10" name="Hình chữ nhật: Góc Tròn 13">
            <a:extLst>
              <a:ext uri="{FF2B5EF4-FFF2-40B4-BE49-F238E27FC236}">
                <a16:creationId xmlns:a16="http://schemas.microsoft.com/office/drawing/2014/main" id="{B3661555-36CB-FCE4-454A-B9815472727D}"/>
              </a:ext>
            </a:extLst>
          </p:cNvPr>
          <p:cNvSpPr/>
          <p:nvPr/>
        </p:nvSpPr>
        <p:spPr>
          <a:xfrm>
            <a:off x="312656" y="221226"/>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chemeClr val="accent2">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A539B0D-E935-A632-4AA7-2E685186565A}"/>
              </a:ext>
            </a:extLst>
          </p:cNvPr>
          <p:cNvSpPr txBox="1"/>
          <p:nvPr/>
        </p:nvSpPr>
        <p:spPr>
          <a:xfrm>
            <a:off x="530942" y="373626"/>
            <a:ext cx="10756490" cy="3539430"/>
          </a:xfrm>
          <a:prstGeom prst="rect">
            <a:avLst/>
          </a:prstGeom>
          <a:noFill/>
        </p:spPr>
        <p:txBody>
          <a:bodyPr wrap="square" rtlCol="0">
            <a:spAutoFit/>
          </a:bodyPr>
          <a:lstStyle/>
          <a:p>
            <a:pPr algn="ctr"/>
            <a:r>
              <a:rPr lang="vi-VN" sz="2800" dirty="0">
                <a:solidFill>
                  <a:srgbClr val="FF0000"/>
                </a:solidFill>
              </a:rPr>
              <a:t>Chu vi mảnh vườn hoa hồng là</a:t>
            </a:r>
            <a:r>
              <a:rPr lang="en-US" sz="2800" dirty="0">
                <a:solidFill>
                  <a:srgbClr val="FF0000"/>
                </a:solidFill>
              </a:rPr>
              <a:t>:</a:t>
            </a:r>
          </a:p>
          <a:p>
            <a:pPr algn="ctr"/>
            <a:r>
              <a:rPr lang="vi-VN" sz="2800" dirty="0">
                <a:solidFill>
                  <a:srgbClr val="FF0000"/>
                </a:solidFill>
              </a:rPr>
              <a:t>(14 + 10) x 2 = 48 (m)</a:t>
            </a:r>
          </a:p>
          <a:p>
            <a:pPr algn="ctr"/>
            <a:r>
              <a:rPr lang="vi-VN" sz="2800" dirty="0">
                <a:solidFill>
                  <a:srgbClr val="FF0000"/>
                </a:solidFill>
              </a:rPr>
              <a:t>Chu vi mảnh vườn hoa cúc là</a:t>
            </a:r>
            <a:r>
              <a:rPr lang="en-US" sz="2800" dirty="0">
                <a:solidFill>
                  <a:srgbClr val="FF0000"/>
                </a:solidFill>
              </a:rPr>
              <a:t>:</a:t>
            </a:r>
          </a:p>
          <a:p>
            <a:pPr algn="ctr"/>
            <a:r>
              <a:rPr lang="vi-VN" sz="2800" dirty="0">
                <a:solidFill>
                  <a:srgbClr val="FF0000"/>
                </a:solidFill>
              </a:rPr>
              <a:t> 12 x 4 = 48 (m)</a:t>
            </a:r>
          </a:p>
          <a:p>
            <a:pPr algn="ctr"/>
            <a:r>
              <a:rPr lang="vi-VN" sz="2800" dirty="0">
                <a:solidFill>
                  <a:srgbClr val="FF0000"/>
                </a:solidFill>
              </a:rPr>
              <a:t>Diện tích mảnh vườn hoa hồng là:</a:t>
            </a:r>
            <a:endParaRPr lang="en-US" sz="2800" dirty="0">
              <a:solidFill>
                <a:srgbClr val="FF0000"/>
              </a:solidFill>
            </a:endParaRPr>
          </a:p>
          <a:p>
            <a:pPr algn="ctr"/>
            <a:r>
              <a:rPr lang="vi-VN" sz="2800" dirty="0">
                <a:solidFill>
                  <a:srgbClr val="FF0000"/>
                </a:solidFill>
              </a:rPr>
              <a:t> 14 x 10 = 140 (m</a:t>
            </a:r>
            <a:r>
              <a:rPr lang="vi-VN" sz="2800" baseline="30000" dirty="0">
                <a:solidFill>
                  <a:srgbClr val="FF0000"/>
                </a:solidFill>
              </a:rPr>
              <a:t>2</a:t>
            </a:r>
            <a:r>
              <a:rPr lang="vi-VN" sz="2800" dirty="0">
                <a:solidFill>
                  <a:srgbClr val="FF0000"/>
                </a:solidFill>
              </a:rPr>
              <a:t>)</a:t>
            </a:r>
          </a:p>
          <a:p>
            <a:pPr algn="ctr"/>
            <a:r>
              <a:rPr lang="vi-VN" sz="2800" dirty="0">
                <a:solidFill>
                  <a:srgbClr val="FF0000"/>
                </a:solidFill>
              </a:rPr>
              <a:t>Diện tích mảnh vườn hoa cúc là:</a:t>
            </a:r>
            <a:endParaRPr lang="en-US" sz="2800" dirty="0">
              <a:solidFill>
                <a:srgbClr val="FF0000"/>
              </a:solidFill>
            </a:endParaRPr>
          </a:p>
          <a:p>
            <a:pPr algn="ctr"/>
            <a:r>
              <a:rPr lang="vi-VN" sz="2800" dirty="0">
                <a:solidFill>
                  <a:srgbClr val="FF0000"/>
                </a:solidFill>
              </a:rPr>
              <a:t> 12 x 12 = 144 (m</a:t>
            </a:r>
            <a:r>
              <a:rPr lang="vi-VN" sz="2800" baseline="30000" dirty="0">
                <a:solidFill>
                  <a:srgbClr val="FF0000"/>
                </a:solidFill>
              </a:rPr>
              <a:t>2</a:t>
            </a:r>
            <a:r>
              <a:rPr lang="vi-VN" sz="2800" dirty="0">
                <a:solidFill>
                  <a:srgbClr val="FF0000"/>
                </a:solidFill>
              </a:rPr>
              <a:t>)</a:t>
            </a:r>
          </a:p>
        </p:txBody>
      </p:sp>
      <p:grpSp>
        <p:nvGrpSpPr>
          <p:cNvPr id="25" name="Group 24">
            <a:extLst>
              <a:ext uri="{FF2B5EF4-FFF2-40B4-BE49-F238E27FC236}">
                <a16:creationId xmlns:a16="http://schemas.microsoft.com/office/drawing/2014/main" id="{FA651AFC-9A7F-51C0-40B2-8B2B7FCC66DE}"/>
              </a:ext>
            </a:extLst>
          </p:cNvPr>
          <p:cNvGrpSpPr/>
          <p:nvPr/>
        </p:nvGrpSpPr>
        <p:grpSpPr>
          <a:xfrm>
            <a:off x="1061884" y="4001728"/>
            <a:ext cx="10373033" cy="2271253"/>
            <a:chOff x="953729" y="4247535"/>
            <a:chExt cx="10373033" cy="2271253"/>
          </a:xfrm>
        </p:grpSpPr>
        <p:sp>
          <p:nvSpPr>
            <p:cNvPr id="26" name="TextBox 25">
              <a:extLst>
                <a:ext uri="{FF2B5EF4-FFF2-40B4-BE49-F238E27FC236}">
                  <a16:creationId xmlns:a16="http://schemas.microsoft.com/office/drawing/2014/main" id="{BA431026-8D0A-0E87-75C0-357775839C6E}"/>
                </a:ext>
              </a:extLst>
            </p:cNvPr>
            <p:cNvSpPr txBox="1"/>
            <p:nvPr/>
          </p:nvSpPr>
          <p:spPr>
            <a:xfrm>
              <a:off x="953729" y="4267200"/>
              <a:ext cx="10373033" cy="2246769"/>
            </a:xfrm>
            <a:prstGeom prst="rect">
              <a:avLst/>
            </a:prstGeom>
            <a:noFill/>
          </p:spPr>
          <p:txBody>
            <a:bodyPr wrap="square" rtlCol="0">
              <a:spAutoFit/>
            </a:bodyPr>
            <a:lstStyle/>
            <a:p>
              <a:pPr algn="just"/>
              <a:r>
                <a:rPr lang="vi-VN" sz="2800" dirty="0">
                  <a:solidFill>
                    <a:srgbClr val="000000"/>
                  </a:solidFill>
                  <a:latin typeface="Calibri" panose="020F0502020204030204" pitchFamily="34" charset="0"/>
                  <a:cs typeface="Calibri" panose="020F0502020204030204" pitchFamily="34" charset="0"/>
                </a:rPr>
                <a:t>a) Chu vi của hai mảnh vườn bằng nhau</a:t>
              </a:r>
              <a:r>
                <a:rPr lang="en-US" sz="2800" dirty="0">
                  <a:solidFill>
                    <a:srgbClr val="000000"/>
                  </a:solidFill>
                  <a:latin typeface="Calibri" panose="020F0502020204030204" pitchFamily="34" charset="0"/>
                  <a:cs typeface="Calibri" panose="020F0502020204030204" pitchFamily="34" charset="0"/>
                </a:rPr>
                <a:t>.</a:t>
              </a:r>
              <a:endParaRPr lang="vi-VN" sz="2800" dirty="0">
                <a:solidFill>
                  <a:srgbClr val="000000"/>
                </a:solidFill>
                <a:latin typeface="Calibri" panose="020F0502020204030204" pitchFamily="34" charset="0"/>
                <a:cs typeface="Calibri" panose="020F0502020204030204" pitchFamily="34" charset="0"/>
              </a:endParaRPr>
            </a:p>
            <a:p>
              <a:pPr algn="just"/>
              <a:r>
                <a:rPr lang="vi-VN" sz="2800" dirty="0">
                  <a:solidFill>
                    <a:srgbClr val="000000"/>
                  </a:solidFill>
                  <a:latin typeface="Calibri" panose="020F0502020204030204" pitchFamily="34" charset="0"/>
                  <a:cs typeface="Calibri" panose="020F0502020204030204" pitchFamily="34" charset="0"/>
                </a:rPr>
                <a:t>b) Diện tích mảnh vườn trồng hoa hồng bằng diện tích mảnh vườn trồng hoa cúc</a:t>
              </a:r>
              <a:r>
                <a:rPr lang="en-US" sz="2800" dirty="0">
                  <a:solidFill>
                    <a:srgbClr val="000000"/>
                  </a:solidFill>
                  <a:latin typeface="Calibri" panose="020F0502020204030204" pitchFamily="34" charset="0"/>
                  <a:cs typeface="Calibri" panose="020F0502020204030204" pitchFamily="34" charset="0"/>
                </a:rPr>
                <a:t>.</a:t>
              </a:r>
              <a:endParaRPr lang="vi-VN" sz="2800" dirty="0">
                <a:solidFill>
                  <a:srgbClr val="000000"/>
                </a:solidFill>
                <a:latin typeface="Calibri" panose="020F0502020204030204" pitchFamily="34" charset="0"/>
                <a:cs typeface="Calibri" panose="020F0502020204030204" pitchFamily="34" charset="0"/>
              </a:endParaRPr>
            </a:p>
            <a:p>
              <a:pPr algn="just"/>
              <a:r>
                <a:rPr lang="vi-VN" sz="2800" dirty="0">
                  <a:solidFill>
                    <a:srgbClr val="000000"/>
                  </a:solidFill>
                  <a:latin typeface="Calibri" panose="020F0502020204030204" pitchFamily="34" charset="0"/>
                  <a:cs typeface="Calibri" panose="020F0502020204030204" pitchFamily="34" charset="0"/>
                </a:rPr>
                <a:t>c) Diện tích mảnh vườn trồng hoa hồng bé hơn diện tích mảnh vườn trồng hoa cúc</a:t>
              </a:r>
              <a:r>
                <a:rPr lang="en-US" sz="2800" dirty="0">
                  <a:solidFill>
                    <a:srgbClr val="000000"/>
                  </a:solidFill>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p:txBody>
        </p:sp>
        <p:sp>
          <p:nvSpPr>
            <p:cNvPr id="27" name="Rectangle: Rounded Corners 26">
              <a:extLst>
                <a:ext uri="{FF2B5EF4-FFF2-40B4-BE49-F238E27FC236}">
                  <a16:creationId xmlns:a16="http://schemas.microsoft.com/office/drawing/2014/main" id="{AE4DEE0D-B8D5-D841-D15A-FA45C22C78F2}"/>
                </a:ext>
              </a:extLst>
            </p:cNvPr>
            <p:cNvSpPr/>
            <p:nvPr/>
          </p:nvSpPr>
          <p:spPr>
            <a:xfrm>
              <a:off x="6902245" y="4247535"/>
              <a:ext cx="501445" cy="462117"/>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sp>
          <p:nvSpPr>
            <p:cNvPr id="28" name="Rectangle: Rounded Corners 27">
              <a:extLst>
                <a:ext uri="{FF2B5EF4-FFF2-40B4-BE49-F238E27FC236}">
                  <a16:creationId xmlns:a16="http://schemas.microsoft.com/office/drawing/2014/main" id="{E119A58F-5F3E-8A33-4671-A40AD14C6EA2}"/>
                </a:ext>
              </a:extLst>
            </p:cNvPr>
            <p:cNvSpPr/>
            <p:nvPr/>
          </p:nvSpPr>
          <p:spPr>
            <a:xfrm>
              <a:off x="3136490" y="5142271"/>
              <a:ext cx="501445" cy="462117"/>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sp>
          <p:nvSpPr>
            <p:cNvPr id="30" name="Rectangle: Rounded Corners 29">
              <a:extLst>
                <a:ext uri="{FF2B5EF4-FFF2-40B4-BE49-F238E27FC236}">
                  <a16:creationId xmlns:a16="http://schemas.microsoft.com/office/drawing/2014/main" id="{6F541B26-B373-025D-A96C-541DBE50694F}"/>
                </a:ext>
              </a:extLst>
            </p:cNvPr>
            <p:cNvSpPr/>
            <p:nvPr/>
          </p:nvSpPr>
          <p:spPr>
            <a:xfrm>
              <a:off x="3165987" y="6056671"/>
              <a:ext cx="501445" cy="462117"/>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grpSp>
      <p:sp>
        <p:nvSpPr>
          <p:cNvPr id="31" name="Rectangle: Rounded Corners 30">
            <a:extLst>
              <a:ext uri="{FF2B5EF4-FFF2-40B4-BE49-F238E27FC236}">
                <a16:creationId xmlns:a16="http://schemas.microsoft.com/office/drawing/2014/main" id="{87B66557-A1F2-F00D-E7E1-7B2D55FA5B1D}"/>
              </a:ext>
            </a:extLst>
          </p:cNvPr>
          <p:cNvSpPr/>
          <p:nvPr/>
        </p:nvSpPr>
        <p:spPr>
          <a:xfrm>
            <a:off x="6995651" y="3977147"/>
            <a:ext cx="565355" cy="49653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rPr>
              <a:t>Đ</a:t>
            </a:r>
          </a:p>
        </p:txBody>
      </p:sp>
      <p:sp>
        <p:nvSpPr>
          <p:cNvPr id="32" name="Rectangle: Rounded Corners 31">
            <a:extLst>
              <a:ext uri="{FF2B5EF4-FFF2-40B4-BE49-F238E27FC236}">
                <a16:creationId xmlns:a16="http://schemas.microsoft.com/office/drawing/2014/main" id="{EDB62724-2182-D6A9-0A03-F2B60BC33CB4}"/>
              </a:ext>
            </a:extLst>
          </p:cNvPr>
          <p:cNvSpPr/>
          <p:nvPr/>
        </p:nvSpPr>
        <p:spPr>
          <a:xfrm>
            <a:off x="3229896" y="4862050"/>
            <a:ext cx="565355" cy="49653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rPr>
              <a:t>S</a:t>
            </a:r>
          </a:p>
        </p:txBody>
      </p:sp>
      <p:sp>
        <p:nvSpPr>
          <p:cNvPr id="33" name="Rectangle: Rounded Corners 32">
            <a:extLst>
              <a:ext uri="{FF2B5EF4-FFF2-40B4-BE49-F238E27FC236}">
                <a16:creationId xmlns:a16="http://schemas.microsoft.com/office/drawing/2014/main" id="{F10CD4C3-1FB4-ECA7-4FF0-06B47FAF60EB}"/>
              </a:ext>
            </a:extLst>
          </p:cNvPr>
          <p:cNvSpPr/>
          <p:nvPr/>
        </p:nvSpPr>
        <p:spPr>
          <a:xfrm>
            <a:off x="3239728" y="5786283"/>
            <a:ext cx="565355" cy="49653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rPr>
              <a:t>Đ</a:t>
            </a:r>
          </a:p>
        </p:txBody>
      </p:sp>
    </p:spTree>
    <p:extLst>
      <p:ext uri="{BB962C8B-B14F-4D97-AF65-F5344CB8AC3E}">
        <p14:creationId xmlns:p14="http://schemas.microsoft.com/office/powerpoint/2010/main" val="244934035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down)">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down)">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wipe(down)">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wipe(down)">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wipe(down)">
                                      <p:cBhvr>
                                        <p:cTn id="42" dur="500"/>
                                        <p:tgtEl>
                                          <p:spTgt spid="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barn(inVertical)">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wipe(down)">
                                      <p:cBhvr>
                                        <p:cTn id="52" dur="500"/>
                                        <p:tgtEl>
                                          <p:spTgt spid="3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wipe(down)">
                                      <p:cBhvr>
                                        <p:cTn id="57" dur="500"/>
                                        <p:tgtEl>
                                          <p:spTgt spid="3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wipe(down)">
                                      <p:cBhvr>
                                        <p:cTn id="6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31" grpId="0" animBg="1"/>
      <p:bldP spid="32" grpId="0" animBg="1"/>
      <p:bldP spid="3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t="951" r="696"/>
          <a:stretch/>
        </p:blipFill>
        <p:spPr>
          <a:xfrm>
            <a:off x="0" y="0"/>
            <a:ext cx="12223376" cy="6858000"/>
          </a:xfrm>
          <a:prstGeom prst="rect">
            <a:avLst/>
          </a:prstGeom>
        </p:spPr>
      </p:pic>
      <p:pic>
        <p:nvPicPr>
          <p:cNvPr id="8"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9657395" y="3117617"/>
            <a:ext cx="2567380" cy="3740383"/>
          </a:xfrm>
          <a:prstGeom prst="rect">
            <a:avLst/>
          </a:prstGeom>
        </p:spPr>
      </p:pic>
      <p:pic>
        <p:nvPicPr>
          <p:cNvPr id="9"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0" y="2700237"/>
            <a:ext cx="2838042" cy="4369284"/>
          </a:xfrm>
          <a:prstGeom prst="rect">
            <a:avLst/>
          </a:prstGeom>
        </p:spPr>
      </p:pic>
      <p:grpSp>
        <p:nvGrpSpPr>
          <p:cNvPr id="22" name="Nhóm 2">
            <a:extLst>
              <a:ext uri="{FF2B5EF4-FFF2-40B4-BE49-F238E27FC236}">
                <a16:creationId xmlns:a16="http://schemas.microsoft.com/office/drawing/2014/main" id="{F58F85D0-3FC6-679C-B09F-4574A6D87515}"/>
              </a:ext>
            </a:extLst>
          </p:cNvPr>
          <p:cNvGrpSpPr/>
          <p:nvPr/>
        </p:nvGrpSpPr>
        <p:grpSpPr>
          <a:xfrm flipH="1">
            <a:off x="546081" y="1302183"/>
            <a:ext cx="4656417" cy="1616150"/>
            <a:chOff x="1139185" y="2161570"/>
            <a:chExt cx="7173783" cy="3152268"/>
          </a:xfrm>
        </p:grpSpPr>
        <p:sp>
          <p:nvSpPr>
            <p:cNvPr id="23" name="Bong bóng Lời nói: Hình chữ nhật với Góc Tròn 3">
              <a:extLst>
                <a:ext uri="{FF2B5EF4-FFF2-40B4-BE49-F238E27FC236}">
                  <a16:creationId xmlns:a16="http://schemas.microsoft.com/office/drawing/2014/main" id="{9BDBF1D1-E430-3236-B4D6-59EC1E986D00}"/>
                </a:ext>
              </a:extLst>
            </p:cNvPr>
            <p:cNvSpPr/>
            <p:nvPr/>
          </p:nvSpPr>
          <p:spPr>
            <a:xfrm flipH="1">
              <a:off x="1139185" y="2161570"/>
              <a:ext cx="7173783" cy="2662356"/>
            </a:xfrm>
            <a:prstGeom prst="wedgeRoundRectCallout">
              <a:avLst>
                <a:gd name="adj1" fmla="val 48971"/>
                <a:gd name="adj2" fmla="val 74134"/>
                <a:gd name="adj3" fmla="val 16667"/>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24" name="Text Placeholder 7">
              <a:extLst>
                <a:ext uri="{FF2B5EF4-FFF2-40B4-BE49-F238E27FC236}">
                  <a16:creationId xmlns:a16="http://schemas.microsoft.com/office/drawing/2014/main" id="{E5964B3C-8D91-6BC0-A655-FB65D469D7A8}"/>
                </a:ext>
              </a:extLst>
            </p:cNvPr>
            <p:cNvSpPr txBox="1">
              <a:spLocks/>
            </p:cNvSpPr>
            <p:nvPr/>
          </p:nvSpPr>
          <p:spPr>
            <a:xfrm>
              <a:off x="1553957" y="2325302"/>
              <a:ext cx="6213646" cy="2988536"/>
            </a:xfrm>
            <a:prstGeom prst="wedgeRoundRectCallou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Ngon</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quá</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Cảm</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ơn</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các</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bạn</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nhé</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a:t>
              </a:r>
            </a:p>
          </p:txBody>
        </p:sp>
      </p:grpSp>
      <p:pic>
        <p:nvPicPr>
          <p:cNvPr id="25"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804225" y="-616160"/>
            <a:ext cx="609600" cy="609600"/>
          </a:xfrm>
          <a:prstGeom prst="rect">
            <a:avLst/>
          </a:prstGeom>
        </p:spPr>
      </p:pic>
      <p:grpSp>
        <p:nvGrpSpPr>
          <p:cNvPr id="2" name="Group 1"/>
          <p:cNvGrpSpPr/>
          <p:nvPr/>
        </p:nvGrpSpPr>
        <p:grpSpPr>
          <a:xfrm>
            <a:off x="3881942" y="2751102"/>
            <a:ext cx="4600234" cy="3968422"/>
            <a:chOff x="3881942" y="2751102"/>
            <a:chExt cx="4600234" cy="3968422"/>
          </a:xfrm>
        </p:grpSpPr>
        <p:pic>
          <p:nvPicPr>
            <p:cNvPr id="14" name="Hình ảnh 2" descr="Ảnh có chứa mẫu họa&#10;&#10;Mô tả được tạo tự động">
              <a:extLst>
                <a:ext uri="{FF2B5EF4-FFF2-40B4-BE49-F238E27FC236}">
                  <a16:creationId xmlns:a16="http://schemas.microsoft.com/office/drawing/2014/main" id="{308F1949-755E-5415-79F0-9598B00D20C1}"/>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5102" l="9878" r="89878">
                          <a14:foregroundMark x1="44490" y1="90510" x2="43020" y2="90306"/>
                          <a14:foregroundMark x1="40163" y1="87143" x2="39837" y2="88571"/>
                          <a14:foregroundMark x1="52163" y1="91939" x2="52163" y2="95102"/>
                          <a14:foregroundMark x1="43837" y1="24082" x2="44000" y2="22245"/>
                          <a14:foregroundMark x1="42286" y1="17959" x2="43918" y2="28673"/>
                          <a14:foregroundMark x1="43918" y1="28673" x2="43510" y2="28061"/>
                          <a14:foregroundMark x1="20000" y1="47143" x2="21061" y2="47143"/>
                          <a14:foregroundMark x1="20898" y1="46122" x2="20163" y2="46327"/>
                          <a14:foregroundMark x1="73633" y1="25714" x2="74694" y2="26224"/>
                          <a14:backgroundMark x1="24245" y1="27041" x2="20735" y2="29898"/>
                          <a14:backgroundMark x1="33796" y1="83163" x2="31592" y2="82143"/>
                          <a14:backgroundMark x1="16653" y1="61327" x2="15673" y2="61939"/>
                          <a14:backgroundMark x1="69796" y1="40612" x2="69469" y2="42959"/>
                          <a14:backgroundMark x1="70612" y1="44592" x2="70939" y2="46020"/>
                        </a14:backgroundRemoval>
                      </a14:imgEffect>
                    </a14:imgLayer>
                  </a14:imgProps>
                </a:ext>
                <a:ext uri="{28A0092B-C50C-407E-A947-70E740481C1C}">
                  <a14:useLocalDpi xmlns:a14="http://schemas.microsoft.com/office/drawing/2010/main" val="0"/>
                </a:ext>
              </a:extLst>
            </a:blip>
            <a:srcRect l="8815" t="9381" r="14615"/>
            <a:stretch/>
          </p:blipFill>
          <p:spPr>
            <a:xfrm>
              <a:off x="3881942" y="2751102"/>
              <a:ext cx="4459491" cy="3968422"/>
            </a:xfrm>
            <a:prstGeom prst="rect">
              <a:avLst/>
            </a:prstGeom>
          </p:spPr>
        </p:pic>
        <p:pic>
          <p:nvPicPr>
            <p:cNvPr id="17" name="Picture 16"/>
            <p:cNvPicPr>
              <a:picLocks noChangeAspect="1"/>
            </p:cNvPicPr>
            <p:nvPr/>
          </p:nvPicPr>
          <p:blipFill rotWithShape="1">
            <a:blip r:embed="rId10">
              <a:extLst>
                <a:ext uri="{28A0092B-C50C-407E-A947-70E740481C1C}">
                  <a14:useLocalDpi xmlns:a14="http://schemas.microsoft.com/office/drawing/2010/main" val="0"/>
                </a:ext>
              </a:extLst>
            </a:blip>
            <a:srcRect l="2376" t="43780" r="76071" b="13902"/>
            <a:stretch/>
          </p:blipFill>
          <p:spPr>
            <a:xfrm rot="21183909">
              <a:off x="6605688" y="3699042"/>
              <a:ext cx="1876488" cy="2072540"/>
            </a:xfrm>
            <a:prstGeom prst="rect">
              <a:avLst/>
            </a:prstGeom>
          </p:spPr>
        </p:pic>
      </p:grpSp>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2704835" y="2521149"/>
            <a:ext cx="2318927" cy="3117885"/>
          </a:xfrm>
          <a:prstGeom prst="rect">
            <a:avLst/>
          </a:prstGeom>
        </p:spPr>
      </p:pic>
      <p:pic>
        <p:nvPicPr>
          <p:cNvPr id="21" name="Picture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90834" y="818900"/>
            <a:ext cx="2689565" cy="3616222"/>
          </a:xfrm>
          <a:prstGeom prst="rect">
            <a:avLst/>
          </a:prstGeom>
        </p:spPr>
      </p:pic>
    </p:spTree>
    <p:extLst>
      <p:ext uri="{BB962C8B-B14F-4D97-AF65-F5344CB8AC3E}">
        <p14:creationId xmlns:p14="http://schemas.microsoft.com/office/powerpoint/2010/main" val="145665765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animEffect transition="in" filter="fade">
                                      <p:cBhvr>
                                        <p:cTn id="15" dur="500"/>
                                        <p:tgtEl>
                                          <p:spTgt spid="21"/>
                                        </p:tgtEl>
                                      </p:cBhvr>
                                    </p:animEffect>
                                  </p:childTnLst>
                                </p:cTn>
                              </p:par>
                              <p:par>
                                <p:cTn id="16" presetID="53" presetClass="entr" presetSubtype="16"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Effect transition="in" filter="fade">
                                      <p:cBhvr>
                                        <p:cTn id="20" dur="500"/>
                                        <p:tgtEl>
                                          <p:spTgt spid="20"/>
                                        </p:tgtEl>
                                      </p:cBhvr>
                                    </p:animEffect>
                                  </p:childTnLst>
                                </p:cTn>
                              </p:par>
                            </p:childTnLst>
                          </p:cTn>
                        </p:par>
                        <p:par>
                          <p:cTn id="21" fill="hold">
                            <p:stCondLst>
                              <p:cond delay="1000"/>
                            </p:stCondLst>
                            <p:childTnLst>
                              <p:par>
                                <p:cTn id="22" presetID="32" presetClass="emph" presetSubtype="0" fill="hold" nodeType="afterEffect">
                                  <p:stCondLst>
                                    <p:cond delay="0"/>
                                  </p:stCondLst>
                                  <p:childTnLst>
                                    <p:animRot by="120000">
                                      <p:cBhvr>
                                        <p:cTn id="23" dur="100" fill="hold">
                                          <p:stCondLst>
                                            <p:cond delay="0"/>
                                          </p:stCondLst>
                                        </p:cTn>
                                        <p:tgtEl>
                                          <p:spTgt spid="8"/>
                                        </p:tgtEl>
                                        <p:attrNameLst>
                                          <p:attrName>r</p:attrName>
                                        </p:attrNameLst>
                                      </p:cBhvr>
                                    </p:animRot>
                                    <p:animRot by="-240000">
                                      <p:cBhvr>
                                        <p:cTn id="24" dur="200" fill="hold">
                                          <p:stCondLst>
                                            <p:cond delay="200"/>
                                          </p:stCondLst>
                                        </p:cTn>
                                        <p:tgtEl>
                                          <p:spTgt spid="8"/>
                                        </p:tgtEl>
                                        <p:attrNameLst>
                                          <p:attrName>r</p:attrName>
                                        </p:attrNameLst>
                                      </p:cBhvr>
                                    </p:animRot>
                                    <p:animRot by="240000">
                                      <p:cBhvr>
                                        <p:cTn id="25" dur="200" fill="hold">
                                          <p:stCondLst>
                                            <p:cond delay="400"/>
                                          </p:stCondLst>
                                        </p:cTn>
                                        <p:tgtEl>
                                          <p:spTgt spid="8"/>
                                        </p:tgtEl>
                                        <p:attrNameLst>
                                          <p:attrName>r</p:attrName>
                                        </p:attrNameLst>
                                      </p:cBhvr>
                                    </p:animRot>
                                    <p:animRot by="-240000">
                                      <p:cBhvr>
                                        <p:cTn id="26" dur="200" fill="hold">
                                          <p:stCondLst>
                                            <p:cond delay="600"/>
                                          </p:stCondLst>
                                        </p:cTn>
                                        <p:tgtEl>
                                          <p:spTgt spid="8"/>
                                        </p:tgtEl>
                                        <p:attrNameLst>
                                          <p:attrName>r</p:attrName>
                                        </p:attrNameLst>
                                      </p:cBhvr>
                                    </p:animRot>
                                    <p:animRot by="120000">
                                      <p:cBhvr>
                                        <p:cTn id="27" dur="200" fill="hold">
                                          <p:stCondLst>
                                            <p:cond delay="800"/>
                                          </p:stCondLst>
                                        </p:cTn>
                                        <p:tgtEl>
                                          <p:spTgt spid="8"/>
                                        </p:tgtEl>
                                        <p:attrNameLst>
                                          <p:attrName>r</p:attrName>
                                        </p:attrNameLst>
                                      </p:cBhvr>
                                    </p:animRot>
                                  </p:childTnLst>
                                </p:cTn>
                              </p:par>
                              <p:par>
                                <p:cTn id="28" presetID="32" presetClass="emph" presetSubtype="0" fill="hold" nodeType="withEffect">
                                  <p:stCondLst>
                                    <p:cond delay="0"/>
                                  </p:stCondLst>
                                  <p:childTnLst>
                                    <p:animRot by="120000">
                                      <p:cBhvr>
                                        <p:cTn id="29" dur="100" fill="hold">
                                          <p:stCondLst>
                                            <p:cond delay="0"/>
                                          </p:stCondLst>
                                        </p:cTn>
                                        <p:tgtEl>
                                          <p:spTgt spid="9"/>
                                        </p:tgtEl>
                                        <p:attrNameLst>
                                          <p:attrName>r</p:attrName>
                                        </p:attrNameLst>
                                      </p:cBhvr>
                                    </p:animRot>
                                    <p:animRot by="-240000">
                                      <p:cBhvr>
                                        <p:cTn id="30" dur="200" fill="hold">
                                          <p:stCondLst>
                                            <p:cond delay="200"/>
                                          </p:stCondLst>
                                        </p:cTn>
                                        <p:tgtEl>
                                          <p:spTgt spid="9"/>
                                        </p:tgtEl>
                                        <p:attrNameLst>
                                          <p:attrName>r</p:attrName>
                                        </p:attrNameLst>
                                      </p:cBhvr>
                                    </p:animRot>
                                    <p:animRot by="240000">
                                      <p:cBhvr>
                                        <p:cTn id="31" dur="200" fill="hold">
                                          <p:stCondLst>
                                            <p:cond delay="400"/>
                                          </p:stCondLst>
                                        </p:cTn>
                                        <p:tgtEl>
                                          <p:spTgt spid="9"/>
                                        </p:tgtEl>
                                        <p:attrNameLst>
                                          <p:attrName>r</p:attrName>
                                        </p:attrNameLst>
                                      </p:cBhvr>
                                    </p:animRot>
                                    <p:animRot by="-240000">
                                      <p:cBhvr>
                                        <p:cTn id="32" dur="200" fill="hold">
                                          <p:stCondLst>
                                            <p:cond delay="600"/>
                                          </p:stCondLst>
                                        </p:cTn>
                                        <p:tgtEl>
                                          <p:spTgt spid="9"/>
                                        </p:tgtEl>
                                        <p:attrNameLst>
                                          <p:attrName>r</p:attrName>
                                        </p:attrNameLst>
                                      </p:cBhvr>
                                    </p:animRot>
                                    <p:animRot by="120000">
                                      <p:cBhvr>
                                        <p:cTn id="33" dur="200" fill="hold">
                                          <p:stCondLst>
                                            <p:cond delay="800"/>
                                          </p:stCondLst>
                                        </p:cTn>
                                        <p:tgtEl>
                                          <p:spTgt spid="9"/>
                                        </p:tgtEl>
                                        <p:attrNameLst>
                                          <p:attrName>r</p:attrName>
                                        </p:attrNameLst>
                                      </p:cBhvr>
                                    </p:animRot>
                                  </p:childTnLst>
                                </p:cTn>
                              </p:par>
                              <p:par>
                                <p:cTn id="34" presetID="10"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 presetClass="mediacall" presetSubtype="0" fill="hold" nodeType="withEffect">
                                  <p:stCondLst>
                                    <p:cond delay="0"/>
                                  </p:stCondLst>
                                  <p:childTnLst>
                                    <p:cmd type="call" cmd="playFrom(0.0)">
                                      <p:cBhvr>
                                        <p:cTn id="38" dur="4414" fill="hold"/>
                                        <p:tgtEl>
                                          <p:spTgt spid="25"/>
                                        </p:tgtEl>
                                      </p:cBhvr>
                                    </p:cmd>
                                  </p:childTnLst>
                                </p:cTn>
                              </p:par>
                              <p:par>
                                <p:cTn id="39" presetID="32" presetClass="emph" presetSubtype="0" fill="hold" nodeType="withEffect">
                                  <p:stCondLst>
                                    <p:cond delay="0"/>
                                  </p:stCondLst>
                                  <p:childTnLst>
                                    <p:animRot by="120000">
                                      <p:cBhvr>
                                        <p:cTn id="40" dur="100" fill="hold">
                                          <p:stCondLst>
                                            <p:cond delay="0"/>
                                          </p:stCondLst>
                                        </p:cTn>
                                        <p:tgtEl>
                                          <p:spTgt spid="2"/>
                                        </p:tgtEl>
                                        <p:attrNameLst>
                                          <p:attrName>r</p:attrName>
                                        </p:attrNameLst>
                                      </p:cBhvr>
                                    </p:animRot>
                                    <p:animRot by="-240000">
                                      <p:cBhvr>
                                        <p:cTn id="41" dur="200" fill="hold">
                                          <p:stCondLst>
                                            <p:cond delay="200"/>
                                          </p:stCondLst>
                                        </p:cTn>
                                        <p:tgtEl>
                                          <p:spTgt spid="2"/>
                                        </p:tgtEl>
                                        <p:attrNameLst>
                                          <p:attrName>r</p:attrName>
                                        </p:attrNameLst>
                                      </p:cBhvr>
                                    </p:animRot>
                                    <p:animRot by="240000">
                                      <p:cBhvr>
                                        <p:cTn id="42" dur="200" fill="hold">
                                          <p:stCondLst>
                                            <p:cond delay="400"/>
                                          </p:stCondLst>
                                        </p:cTn>
                                        <p:tgtEl>
                                          <p:spTgt spid="2"/>
                                        </p:tgtEl>
                                        <p:attrNameLst>
                                          <p:attrName>r</p:attrName>
                                        </p:attrNameLst>
                                      </p:cBhvr>
                                    </p:animRot>
                                    <p:animRot by="-240000">
                                      <p:cBhvr>
                                        <p:cTn id="43" dur="200" fill="hold">
                                          <p:stCondLst>
                                            <p:cond delay="600"/>
                                          </p:stCondLst>
                                        </p:cTn>
                                        <p:tgtEl>
                                          <p:spTgt spid="2"/>
                                        </p:tgtEl>
                                        <p:attrNameLst>
                                          <p:attrName>r</p:attrName>
                                        </p:attrNameLst>
                                      </p:cBhvr>
                                    </p:animRot>
                                    <p:animRot by="120000">
                                      <p:cBhvr>
                                        <p:cTn id="44"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2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751738D8-527F-95E7-BC06-C095CA6A096F}"/>
              </a:ext>
            </a:extLst>
          </p:cNvPr>
          <p:cNvPicPr>
            <a:picLocks noChangeAspect="1"/>
          </p:cNvPicPr>
          <p:nvPr/>
        </p:nvPicPr>
        <p:blipFill>
          <a:blip r:embed="rId4"/>
          <a:stretch>
            <a:fillRect/>
          </a:stretch>
        </p:blipFill>
        <p:spPr>
          <a:xfrm rot="175581">
            <a:off x="1732897" y="1114502"/>
            <a:ext cx="6666246" cy="3003627"/>
          </a:xfrm>
          <a:prstGeom prst="rect">
            <a:avLst/>
          </a:prstGeom>
        </p:spPr>
      </p:pic>
      <p:sp>
        <p:nvSpPr>
          <p:cNvPr id="4" name="TextBox 3">
            <a:extLst>
              <a:ext uri="{FF2B5EF4-FFF2-40B4-BE49-F238E27FC236}">
                <a16:creationId xmlns:a16="http://schemas.microsoft.com/office/drawing/2014/main" id="{A4C06B3A-F11B-F041-DF5F-7110BB0D3AF5}"/>
              </a:ext>
            </a:extLst>
          </p:cNvPr>
          <p:cNvSpPr txBox="1"/>
          <p:nvPr/>
        </p:nvSpPr>
        <p:spPr>
          <a:xfrm>
            <a:off x="2079976" y="1419912"/>
            <a:ext cx="5912134"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Các</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bạn</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giỏi</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quá</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Cùng</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hoàn</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thành</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BT4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để</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phục</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vụ</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vị</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khách</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cuối</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cùng</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trong</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ngày</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hôm</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này</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nào</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022260EF-9973-1593-34AB-6A154C860E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3134" y="2259154"/>
            <a:ext cx="3064783" cy="4137036"/>
          </a:xfrm>
          <a:prstGeom prst="rect">
            <a:avLst/>
          </a:prstGeom>
        </p:spPr>
      </p:pic>
    </p:spTree>
    <p:extLst>
      <p:ext uri="{BB962C8B-B14F-4D97-AF65-F5344CB8AC3E}">
        <p14:creationId xmlns:p14="http://schemas.microsoft.com/office/powerpoint/2010/main" val="407306405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53" presetClass="entr" presetSubtype="16" fill="hold" grpId="0" nodeType="withEffect">
                                  <p:stCondLst>
                                    <p:cond delay="10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rotWithShape="1">
          <a:blip r:embed="rId3"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sp>
        <p:nvSpPr>
          <p:cNvPr id="10" name="Hình chữ nhật: Góc Tròn 13">
            <a:extLst>
              <a:ext uri="{FF2B5EF4-FFF2-40B4-BE49-F238E27FC236}">
                <a16:creationId xmlns:a16="http://schemas.microsoft.com/office/drawing/2014/main" id="{B3661555-36CB-FCE4-454A-B9815472727D}"/>
              </a:ext>
            </a:extLst>
          </p:cNvPr>
          <p:cNvSpPr/>
          <p:nvPr/>
        </p:nvSpPr>
        <p:spPr>
          <a:xfrm>
            <a:off x="312656" y="221226"/>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chemeClr val="accent2">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7C769C51-E1B2-EAE4-F98B-84A96947F521}"/>
              </a:ext>
            </a:extLst>
          </p:cNvPr>
          <p:cNvGrpSpPr/>
          <p:nvPr/>
        </p:nvGrpSpPr>
        <p:grpSpPr>
          <a:xfrm>
            <a:off x="701987" y="390485"/>
            <a:ext cx="11018065" cy="1579546"/>
            <a:chOff x="540775" y="514924"/>
            <a:chExt cx="11018065" cy="1579546"/>
          </a:xfrm>
        </p:grpSpPr>
        <p:grpSp>
          <p:nvGrpSpPr>
            <p:cNvPr id="5" name="Nhóm 15">
              <a:extLst>
                <a:ext uri="{FF2B5EF4-FFF2-40B4-BE49-F238E27FC236}">
                  <a16:creationId xmlns:a16="http://schemas.microsoft.com/office/drawing/2014/main" id="{AB08A7EB-D9BF-43D6-0179-D18FDBAF267D}"/>
                </a:ext>
              </a:extLst>
            </p:cNvPr>
            <p:cNvGrpSpPr/>
            <p:nvPr/>
          </p:nvGrpSpPr>
          <p:grpSpPr>
            <a:xfrm>
              <a:off x="540775" y="514924"/>
              <a:ext cx="793415" cy="784830"/>
              <a:chOff x="540775" y="514924"/>
              <a:chExt cx="793415" cy="784830"/>
            </a:xfrm>
          </p:grpSpPr>
          <p:sp>
            <p:nvSpPr>
              <p:cNvPr id="7" name="Oval 22">
                <a:extLst>
                  <a:ext uri="{FF2B5EF4-FFF2-40B4-BE49-F238E27FC236}">
                    <a16:creationId xmlns:a16="http://schemas.microsoft.com/office/drawing/2014/main" id="{79129FBA-8336-6C64-467C-2D6F0F62DA89}"/>
                  </a:ext>
                </a:extLst>
              </p:cNvPr>
              <p:cNvSpPr/>
              <p:nvPr/>
            </p:nvSpPr>
            <p:spPr>
              <a:xfrm>
                <a:off x="540775"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TextBox 23">
                <a:extLst>
                  <a:ext uri="{FF2B5EF4-FFF2-40B4-BE49-F238E27FC236}">
                    <a16:creationId xmlns:a16="http://schemas.microsoft.com/office/drawing/2014/main" id="{A5749E6D-80D6-4174-10AA-C6279C29BCD1}"/>
                  </a:ext>
                </a:extLst>
              </p:cNvPr>
              <p:cNvSpPr txBox="1"/>
              <p:nvPr/>
            </p:nvSpPr>
            <p:spPr>
              <a:xfrm>
                <a:off x="570686"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4</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6" name="TextBox 5">
              <a:extLst>
                <a:ext uri="{FF2B5EF4-FFF2-40B4-BE49-F238E27FC236}">
                  <a16:creationId xmlns:a16="http://schemas.microsoft.com/office/drawing/2014/main" id="{B32AA535-044C-31D8-0397-AD6541F9F5D8}"/>
                </a:ext>
              </a:extLst>
            </p:cNvPr>
            <p:cNvSpPr txBox="1"/>
            <p:nvPr/>
          </p:nvSpPr>
          <p:spPr>
            <a:xfrm>
              <a:off x="1343123" y="524810"/>
              <a:ext cx="10215717" cy="1569660"/>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FC786A"/>
                </a:buClr>
                <a:buSzTx/>
                <a:buFontTx/>
                <a:buNone/>
                <a:tabLst/>
                <a:defRPr/>
              </a:pPr>
              <a:r>
                <a:rPr lang="vi-VN" sz="3200" b="0" i="0" dirty="0">
                  <a:solidFill>
                    <a:srgbClr val="000000"/>
                  </a:solidFill>
                  <a:effectLst/>
                  <a:latin typeface="Calibri" panose="020F0502020204030204" pitchFamily="34" charset="0"/>
                  <a:cs typeface="Calibri" panose="020F0502020204030204" pitchFamily="34" charset="0"/>
                </a:rPr>
                <a:t>Khối 4 của Trường Tiểu học Nguyễn Trãi gồm 1 lớp có 27 học sinh và 6 lớp, mỗi lớp có 34 học sinh. Hỏi trung bình mỗi lớp khối 4 của trường tiểu học đó có bao nhiêu học sinh?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p>
          </p:txBody>
        </p:sp>
      </p:grpSp>
      <p:sp>
        <p:nvSpPr>
          <p:cNvPr id="4" name="TextBox 3">
            <a:extLst>
              <a:ext uri="{FF2B5EF4-FFF2-40B4-BE49-F238E27FC236}">
                <a16:creationId xmlns:a16="http://schemas.microsoft.com/office/drawing/2014/main" id="{4340F252-9620-2EEC-27A2-2438D93B6FC0}"/>
              </a:ext>
            </a:extLst>
          </p:cNvPr>
          <p:cNvSpPr txBox="1"/>
          <p:nvPr/>
        </p:nvSpPr>
        <p:spPr>
          <a:xfrm>
            <a:off x="1238865" y="2428568"/>
            <a:ext cx="9783096" cy="3539430"/>
          </a:xfrm>
          <a:prstGeom prst="rect">
            <a:avLst/>
          </a:prstGeom>
          <a:noFill/>
        </p:spPr>
        <p:txBody>
          <a:bodyPr wrap="square" rtlCol="0">
            <a:spAutoFit/>
          </a:bodyPr>
          <a:lstStyle/>
          <a:p>
            <a:pPr algn="ctr"/>
            <a:r>
              <a:rPr lang="vi-VN" sz="3200" b="1" dirty="0">
                <a:solidFill>
                  <a:srgbClr val="FF0000"/>
                </a:solidFill>
                <a:latin typeface="Calibri" panose="020F0502020204030204" pitchFamily="34" charset="0"/>
                <a:cs typeface="Calibri" panose="020F0502020204030204" pitchFamily="34" charset="0"/>
              </a:rPr>
              <a:t>Bài giải</a:t>
            </a:r>
            <a:r>
              <a:rPr lang="en-US" sz="3200" b="1" dirty="0">
                <a:solidFill>
                  <a:srgbClr val="FF0000"/>
                </a:solidFill>
                <a:latin typeface="Calibri" panose="020F0502020204030204" pitchFamily="34" charset="0"/>
                <a:cs typeface="Calibri" panose="020F0502020204030204" pitchFamily="34" charset="0"/>
              </a:rPr>
              <a:t>:</a:t>
            </a:r>
          </a:p>
          <a:p>
            <a:pPr algn="ctr"/>
            <a:r>
              <a:rPr lang="vi-VN" sz="3200" b="1" dirty="0">
                <a:solidFill>
                  <a:srgbClr val="FF0000"/>
                </a:solidFill>
                <a:latin typeface="Calibri" panose="020F0502020204030204" pitchFamily="34" charset="0"/>
                <a:cs typeface="Calibri" panose="020F0502020204030204" pitchFamily="34" charset="0"/>
              </a:rPr>
              <a:t> </a:t>
            </a:r>
            <a:r>
              <a:rPr lang="vi-VN" sz="3200" dirty="0">
                <a:solidFill>
                  <a:srgbClr val="FF0000"/>
                </a:solidFill>
                <a:latin typeface="Calibri" panose="020F0502020204030204" pitchFamily="34" charset="0"/>
                <a:cs typeface="Calibri" panose="020F0502020204030204" pitchFamily="34" charset="0"/>
              </a:rPr>
              <a:t>Mỗi lớp có 34 học sinh thì 6 l</a:t>
            </a:r>
            <a:r>
              <a:rPr lang="en-US" sz="3200" dirty="0">
                <a:solidFill>
                  <a:srgbClr val="FF0000"/>
                </a:solidFill>
                <a:latin typeface="Calibri" panose="020F0502020204030204" pitchFamily="34" charset="0"/>
                <a:cs typeface="Calibri" panose="020F0502020204030204" pitchFamily="34" charset="0"/>
              </a:rPr>
              <a:t>ớ</a:t>
            </a:r>
            <a:r>
              <a:rPr lang="vi-VN" sz="3200" dirty="0">
                <a:solidFill>
                  <a:srgbClr val="FF0000"/>
                </a:solidFill>
                <a:latin typeface="Calibri" panose="020F0502020204030204" pitchFamily="34" charset="0"/>
                <a:cs typeface="Calibri" panose="020F0502020204030204" pitchFamily="34" charset="0"/>
              </a:rPr>
              <a:t>p có số học sinh là:</a:t>
            </a:r>
            <a:endParaRPr lang="en-US" sz="3200" dirty="0">
              <a:solidFill>
                <a:srgbClr val="FF0000"/>
              </a:solidFill>
              <a:latin typeface="Calibri" panose="020F0502020204030204" pitchFamily="34" charset="0"/>
              <a:cs typeface="Calibri" panose="020F0502020204030204" pitchFamily="34" charset="0"/>
            </a:endParaRPr>
          </a:p>
          <a:p>
            <a:pPr algn="ctr"/>
            <a:r>
              <a:rPr lang="vi-VN" sz="3200" dirty="0">
                <a:solidFill>
                  <a:srgbClr val="FF0000"/>
                </a:solidFill>
                <a:latin typeface="Calibri" panose="020F0502020204030204" pitchFamily="34" charset="0"/>
                <a:cs typeface="Calibri" panose="020F0502020204030204" pitchFamily="34" charset="0"/>
              </a:rPr>
              <a:t>34 </a:t>
            </a:r>
            <a:r>
              <a:rPr lang="en-US" sz="3200" dirty="0">
                <a:solidFill>
                  <a:srgbClr val="FF0000"/>
                </a:solidFill>
                <a:latin typeface="Calibri" panose="020F0502020204030204" pitchFamily="34" charset="0"/>
                <a:cs typeface="Calibri" panose="020F0502020204030204" pitchFamily="34" charset="0"/>
              </a:rPr>
              <a:t>x </a:t>
            </a:r>
            <a:r>
              <a:rPr lang="vi-VN" sz="3200" dirty="0">
                <a:solidFill>
                  <a:srgbClr val="FF0000"/>
                </a:solidFill>
                <a:latin typeface="Calibri" panose="020F0502020204030204" pitchFamily="34" charset="0"/>
                <a:cs typeface="Calibri" panose="020F0502020204030204" pitchFamily="34" charset="0"/>
              </a:rPr>
              <a:t>6 = 204 (học sinh)</a:t>
            </a:r>
            <a:endParaRPr lang="en-US" sz="3200" dirty="0">
              <a:solidFill>
                <a:srgbClr val="FF0000"/>
              </a:solidFill>
              <a:latin typeface="Calibri" panose="020F0502020204030204" pitchFamily="34" charset="0"/>
              <a:cs typeface="Calibri" panose="020F0502020204030204" pitchFamily="34" charset="0"/>
            </a:endParaRPr>
          </a:p>
          <a:p>
            <a:pPr algn="ctr"/>
            <a:r>
              <a:rPr lang="vi-VN" sz="3200" dirty="0">
                <a:solidFill>
                  <a:srgbClr val="FF0000"/>
                </a:solidFill>
                <a:latin typeface="Calibri" panose="020F0502020204030204" pitchFamily="34" charset="0"/>
                <a:cs typeface="Calibri" panose="020F0502020204030204" pitchFamily="34" charset="0"/>
              </a:rPr>
              <a:t>Tổng số khối 4 của trường tiểu học là: 6 + 1 = 7 (lớp)</a:t>
            </a:r>
            <a:endParaRPr lang="en-US" sz="3200" dirty="0">
              <a:solidFill>
                <a:srgbClr val="FF0000"/>
              </a:solidFill>
              <a:latin typeface="Calibri" panose="020F0502020204030204" pitchFamily="34" charset="0"/>
              <a:cs typeface="Calibri" panose="020F0502020204030204" pitchFamily="34" charset="0"/>
            </a:endParaRPr>
          </a:p>
          <a:p>
            <a:pPr algn="ctr"/>
            <a:r>
              <a:rPr lang="vi-VN" sz="3200" dirty="0">
                <a:solidFill>
                  <a:srgbClr val="FF0000"/>
                </a:solidFill>
                <a:latin typeface="Calibri" panose="020F0502020204030204" pitchFamily="34" charset="0"/>
                <a:cs typeface="Calibri" panose="020F0502020204030204" pitchFamily="34" charset="0"/>
              </a:rPr>
              <a:t>Trung bình khối 4 có số học sinh là:</a:t>
            </a:r>
            <a:endParaRPr lang="en-US" sz="3200" dirty="0">
              <a:solidFill>
                <a:srgbClr val="FF0000"/>
              </a:solidFill>
              <a:latin typeface="Calibri" panose="020F0502020204030204" pitchFamily="34" charset="0"/>
              <a:cs typeface="Calibri" panose="020F0502020204030204" pitchFamily="34" charset="0"/>
            </a:endParaRPr>
          </a:p>
          <a:p>
            <a:pPr algn="ctr"/>
            <a:r>
              <a:rPr lang="vi-VN" sz="3200" dirty="0">
                <a:solidFill>
                  <a:srgbClr val="FF0000"/>
                </a:solidFill>
                <a:latin typeface="Calibri" panose="020F0502020204030204" pitchFamily="34" charset="0"/>
                <a:cs typeface="Calibri" panose="020F0502020204030204" pitchFamily="34" charset="0"/>
              </a:rPr>
              <a:t>(204 + 27): 7 = 33 (học sinh)</a:t>
            </a:r>
            <a:endParaRPr lang="en-US" sz="3200" dirty="0">
              <a:solidFill>
                <a:srgbClr val="FF0000"/>
              </a:solidFill>
              <a:latin typeface="Calibri" panose="020F0502020204030204" pitchFamily="34" charset="0"/>
              <a:cs typeface="Calibri" panose="020F0502020204030204" pitchFamily="34" charset="0"/>
            </a:endParaRPr>
          </a:p>
          <a:p>
            <a:pPr algn="r"/>
            <a:r>
              <a:rPr lang="vi-VN" sz="3200" dirty="0">
                <a:solidFill>
                  <a:srgbClr val="FF0000"/>
                </a:solidFill>
                <a:latin typeface="Calibri" panose="020F0502020204030204" pitchFamily="34" charset="0"/>
                <a:cs typeface="Calibri" panose="020F0502020204030204" pitchFamily="34" charset="0"/>
              </a:rPr>
              <a:t>Đáp số: 33 học sinh</a:t>
            </a:r>
            <a:endParaRPr lang="en-US" sz="32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9869455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down)">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wipe(down)">
                                      <p:cBhvr>
                                        <p:cTn id="19" dur="500"/>
                                        <p:tgtEl>
                                          <p:spTgt spid="4">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wipe(down)">
                                      <p:cBhvr>
                                        <p:cTn id="24" dur="500"/>
                                        <p:tgtEl>
                                          <p:spTgt spid="4">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Effect transition="in" filter="wipe(down)">
                                      <p:cBhvr>
                                        <p:cTn id="29" dur="500"/>
                                        <p:tgtEl>
                                          <p:spTgt spid="4">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4">
                                            <p:txEl>
                                              <p:pRg st="4" end="4"/>
                                            </p:txEl>
                                          </p:spTgt>
                                        </p:tgtEl>
                                        <p:attrNameLst>
                                          <p:attrName>style.visibility</p:attrName>
                                        </p:attrNameLst>
                                      </p:cBhvr>
                                      <p:to>
                                        <p:strVal val="visible"/>
                                      </p:to>
                                    </p:set>
                                    <p:animEffect transition="in" filter="wipe(down)">
                                      <p:cBhvr>
                                        <p:cTn id="34" dur="500"/>
                                        <p:tgtEl>
                                          <p:spTgt spid="4">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4">
                                            <p:txEl>
                                              <p:pRg st="5" end="5"/>
                                            </p:txEl>
                                          </p:spTgt>
                                        </p:tgtEl>
                                        <p:attrNameLst>
                                          <p:attrName>style.visibility</p:attrName>
                                        </p:attrNameLst>
                                      </p:cBhvr>
                                      <p:to>
                                        <p:strVal val="visible"/>
                                      </p:to>
                                    </p:set>
                                    <p:animEffect transition="in" filter="wipe(down)">
                                      <p:cBhvr>
                                        <p:cTn id="39" dur="500"/>
                                        <p:tgtEl>
                                          <p:spTgt spid="4">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4">
                                            <p:txEl>
                                              <p:pRg st="6" end="6"/>
                                            </p:txEl>
                                          </p:spTgt>
                                        </p:tgtEl>
                                        <p:attrNameLst>
                                          <p:attrName>style.visibility</p:attrName>
                                        </p:attrNameLst>
                                      </p:cBhvr>
                                      <p:to>
                                        <p:strVal val="visible"/>
                                      </p:to>
                                    </p:set>
                                    <p:animEffect transition="in" filter="wipe(down)">
                                      <p:cBhvr>
                                        <p:cTn id="44"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t="951" r="696"/>
          <a:stretch/>
        </p:blipFill>
        <p:spPr>
          <a:xfrm>
            <a:off x="0" y="0"/>
            <a:ext cx="12223376" cy="6858000"/>
          </a:xfrm>
          <a:prstGeom prst="rect">
            <a:avLst/>
          </a:prstGeom>
        </p:spPr>
      </p:pic>
      <p:pic>
        <p:nvPicPr>
          <p:cNvPr id="8"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9657395" y="3117617"/>
            <a:ext cx="2567380" cy="3740383"/>
          </a:xfrm>
          <a:prstGeom prst="rect">
            <a:avLst/>
          </a:prstGeom>
        </p:spPr>
      </p:pic>
      <p:pic>
        <p:nvPicPr>
          <p:cNvPr id="9"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0" y="2700237"/>
            <a:ext cx="2838042" cy="4369284"/>
          </a:xfrm>
          <a:prstGeom prst="rect">
            <a:avLst/>
          </a:prstGeom>
        </p:spPr>
      </p:pic>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704835" y="2521149"/>
            <a:ext cx="2318927" cy="3117885"/>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90834" y="818900"/>
            <a:ext cx="2689565" cy="3616222"/>
          </a:xfrm>
          <a:prstGeom prst="rect">
            <a:avLst/>
          </a:prstGeom>
        </p:spPr>
      </p:pic>
      <p:grpSp>
        <p:nvGrpSpPr>
          <p:cNvPr id="22" name="Nhóm 2">
            <a:extLst>
              <a:ext uri="{FF2B5EF4-FFF2-40B4-BE49-F238E27FC236}">
                <a16:creationId xmlns:a16="http://schemas.microsoft.com/office/drawing/2014/main" id="{F58F85D0-3FC6-679C-B09F-4574A6D87515}"/>
              </a:ext>
            </a:extLst>
          </p:cNvPr>
          <p:cNvGrpSpPr/>
          <p:nvPr/>
        </p:nvGrpSpPr>
        <p:grpSpPr>
          <a:xfrm flipH="1">
            <a:off x="546083" y="609096"/>
            <a:ext cx="4656417" cy="2309237"/>
            <a:chOff x="1139185" y="2161570"/>
            <a:chExt cx="7173783" cy="3152268"/>
          </a:xfrm>
        </p:grpSpPr>
        <p:sp>
          <p:nvSpPr>
            <p:cNvPr id="23" name="Bong bóng Lời nói: Hình chữ nhật với Góc Tròn 3">
              <a:extLst>
                <a:ext uri="{FF2B5EF4-FFF2-40B4-BE49-F238E27FC236}">
                  <a16:creationId xmlns:a16="http://schemas.microsoft.com/office/drawing/2014/main" id="{9BDBF1D1-E430-3236-B4D6-59EC1E986D00}"/>
                </a:ext>
              </a:extLst>
            </p:cNvPr>
            <p:cNvSpPr/>
            <p:nvPr/>
          </p:nvSpPr>
          <p:spPr>
            <a:xfrm flipH="1">
              <a:off x="1139185" y="2161570"/>
              <a:ext cx="7173783" cy="2662356"/>
            </a:xfrm>
            <a:prstGeom prst="wedgeRoundRectCallout">
              <a:avLst>
                <a:gd name="adj1" fmla="val 48562"/>
                <a:gd name="adj2" fmla="val 66447"/>
                <a:gd name="adj3" fmla="val 16667"/>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24" name="Text Placeholder 7">
              <a:extLst>
                <a:ext uri="{FF2B5EF4-FFF2-40B4-BE49-F238E27FC236}">
                  <a16:creationId xmlns:a16="http://schemas.microsoft.com/office/drawing/2014/main" id="{E5964B3C-8D91-6BC0-A655-FB65D469D7A8}"/>
                </a:ext>
              </a:extLst>
            </p:cNvPr>
            <p:cNvSpPr txBox="1">
              <a:spLocks/>
            </p:cNvSpPr>
            <p:nvPr/>
          </p:nvSpPr>
          <p:spPr>
            <a:xfrm>
              <a:off x="1553957" y="2325302"/>
              <a:ext cx="6213646" cy="2988536"/>
            </a:xfrm>
            <a:prstGeom prst="wedgeRoundRectCallou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Kem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ngon</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mát</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lạnh</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lang="en-US" sz="3000" dirty="0">
                  <a:solidFill>
                    <a:srgbClr val="002060"/>
                  </a:solidFill>
                  <a:latin typeface="Calibri" panose="020F0502020204030204"/>
                </a:rPr>
                <a:t>E</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m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sẽ</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giới</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thiệu</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quán</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cho</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các</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bạn</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của</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em</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a:t>
              </a:r>
            </a:p>
          </p:txBody>
        </p:sp>
      </p:grpSp>
      <p:pic>
        <p:nvPicPr>
          <p:cNvPr id="25"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804225" y="-616160"/>
            <a:ext cx="609600" cy="609600"/>
          </a:xfrm>
          <a:prstGeom prst="rect">
            <a:avLst/>
          </a:prstGeom>
        </p:spPr>
      </p:pic>
      <p:sp>
        <p:nvSpPr>
          <p:cNvPr id="3" name="TextBox 2">
            <a:extLst>
              <a:ext uri="{FF2B5EF4-FFF2-40B4-BE49-F238E27FC236}">
                <a16:creationId xmlns:a16="http://schemas.microsoft.com/office/drawing/2014/main" id="{EB81644F-8064-4642-8C18-FF7C027248F9}"/>
              </a:ext>
            </a:extLst>
          </p:cNvPr>
          <p:cNvSpPr txBox="1"/>
          <p:nvPr/>
        </p:nvSpPr>
        <p:spPr>
          <a:xfrm>
            <a:off x="8791575" y="0"/>
            <a:ext cx="4076700" cy="3714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Hương</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Thảo</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Zalo</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0972.115.126</a:t>
            </a:r>
          </a:p>
        </p:txBody>
      </p:sp>
      <p:pic>
        <p:nvPicPr>
          <p:cNvPr id="5" name="Picture 4" descr="A cartoon of a child holding an ice cream cone&#10;&#10;Description automatically generated">
            <a:extLst>
              <a:ext uri="{FF2B5EF4-FFF2-40B4-BE49-F238E27FC236}">
                <a16:creationId xmlns:a16="http://schemas.microsoft.com/office/drawing/2014/main" id="{8558C905-623F-FF29-4A84-01E593B24D2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52401" y="1927123"/>
            <a:ext cx="5082663" cy="5082663"/>
          </a:xfrm>
          <a:prstGeom prst="rect">
            <a:avLst/>
          </a:prstGeom>
        </p:spPr>
      </p:pic>
    </p:spTree>
    <p:extLst>
      <p:ext uri="{BB962C8B-B14F-4D97-AF65-F5344CB8AC3E}">
        <p14:creationId xmlns:p14="http://schemas.microsoft.com/office/powerpoint/2010/main" val="110974163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par>
                          <p:cTn id="15" fill="hold">
                            <p:stCondLst>
                              <p:cond delay="500"/>
                            </p:stCondLst>
                            <p:childTnLst>
                              <p:par>
                                <p:cTn id="16" presetID="32" presetClass="emph" presetSubtype="0" fill="hold" nodeType="afterEffect">
                                  <p:stCondLst>
                                    <p:cond delay="0"/>
                                  </p:stCondLst>
                                  <p:childTnLst>
                                    <p:animRot by="120000">
                                      <p:cBhvr>
                                        <p:cTn id="17" dur="100" fill="hold">
                                          <p:stCondLst>
                                            <p:cond delay="0"/>
                                          </p:stCondLst>
                                        </p:cTn>
                                        <p:tgtEl>
                                          <p:spTgt spid="8"/>
                                        </p:tgtEl>
                                        <p:attrNameLst>
                                          <p:attrName>r</p:attrName>
                                        </p:attrNameLst>
                                      </p:cBhvr>
                                    </p:animRot>
                                    <p:animRot by="-240000">
                                      <p:cBhvr>
                                        <p:cTn id="18" dur="200" fill="hold">
                                          <p:stCondLst>
                                            <p:cond delay="200"/>
                                          </p:stCondLst>
                                        </p:cTn>
                                        <p:tgtEl>
                                          <p:spTgt spid="8"/>
                                        </p:tgtEl>
                                        <p:attrNameLst>
                                          <p:attrName>r</p:attrName>
                                        </p:attrNameLst>
                                      </p:cBhvr>
                                    </p:animRot>
                                    <p:animRot by="240000">
                                      <p:cBhvr>
                                        <p:cTn id="19" dur="200" fill="hold">
                                          <p:stCondLst>
                                            <p:cond delay="400"/>
                                          </p:stCondLst>
                                        </p:cTn>
                                        <p:tgtEl>
                                          <p:spTgt spid="8"/>
                                        </p:tgtEl>
                                        <p:attrNameLst>
                                          <p:attrName>r</p:attrName>
                                        </p:attrNameLst>
                                      </p:cBhvr>
                                    </p:animRot>
                                    <p:animRot by="-240000">
                                      <p:cBhvr>
                                        <p:cTn id="20" dur="200" fill="hold">
                                          <p:stCondLst>
                                            <p:cond delay="600"/>
                                          </p:stCondLst>
                                        </p:cTn>
                                        <p:tgtEl>
                                          <p:spTgt spid="8"/>
                                        </p:tgtEl>
                                        <p:attrNameLst>
                                          <p:attrName>r</p:attrName>
                                        </p:attrNameLst>
                                      </p:cBhvr>
                                    </p:animRot>
                                    <p:animRot by="120000">
                                      <p:cBhvr>
                                        <p:cTn id="21" dur="200" fill="hold">
                                          <p:stCondLst>
                                            <p:cond delay="800"/>
                                          </p:stCondLst>
                                        </p:cTn>
                                        <p:tgtEl>
                                          <p:spTgt spid="8"/>
                                        </p:tgtEl>
                                        <p:attrNameLst>
                                          <p:attrName>r</p:attrName>
                                        </p:attrNameLst>
                                      </p:cBhvr>
                                    </p:animRot>
                                  </p:childTnLst>
                                </p:cTn>
                              </p:par>
                              <p:par>
                                <p:cTn id="22" presetID="32" presetClass="emph" presetSubtype="0" fill="hold" nodeType="withEffect">
                                  <p:stCondLst>
                                    <p:cond delay="0"/>
                                  </p:stCondLst>
                                  <p:childTnLst>
                                    <p:animRot by="120000">
                                      <p:cBhvr>
                                        <p:cTn id="23" dur="100" fill="hold">
                                          <p:stCondLst>
                                            <p:cond delay="0"/>
                                          </p:stCondLst>
                                        </p:cTn>
                                        <p:tgtEl>
                                          <p:spTgt spid="9"/>
                                        </p:tgtEl>
                                        <p:attrNameLst>
                                          <p:attrName>r</p:attrName>
                                        </p:attrNameLst>
                                      </p:cBhvr>
                                    </p:animRot>
                                    <p:animRot by="-240000">
                                      <p:cBhvr>
                                        <p:cTn id="24" dur="200" fill="hold">
                                          <p:stCondLst>
                                            <p:cond delay="200"/>
                                          </p:stCondLst>
                                        </p:cTn>
                                        <p:tgtEl>
                                          <p:spTgt spid="9"/>
                                        </p:tgtEl>
                                        <p:attrNameLst>
                                          <p:attrName>r</p:attrName>
                                        </p:attrNameLst>
                                      </p:cBhvr>
                                    </p:animRot>
                                    <p:animRot by="240000">
                                      <p:cBhvr>
                                        <p:cTn id="25" dur="200" fill="hold">
                                          <p:stCondLst>
                                            <p:cond delay="400"/>
                                          </p:stCondLst>
                                        </p:cTn>
                                        <p:tgtEl>
                                          <p:spTgt spid="9"/>
                                        </p:tgtEl>
                                        <p:attrNameLst>
                                          <p:attrName>r</p:attrName>
                                        </p:attrNameLst>
                                      </p:cBhvr>
                                    </p:animRot>
                                    <p:animRot by="-240000">
                                      <p:cBhvr>
                                        <p:cTn id="26" dur="200" fill="hold">
                                          <p:stCondLst>
                                            <p:cond delay="600"/>
                                          </p:stCondLst>
                                        </p:cTn>
                                        <p:tgtEl>
                                          <p:spTgt spid="9"/>
                                        </p:tgtEl>
                                        <p:attrNameLst>
                                          <p:attrName>r</p:attrName>
                                        </p:attrNameLst>
                                      </p:cBhvr>
                                    </p:animRot>
                                    <p:animRot by="120000">
                                      <p:cBhvr>
                                        <p:cTn id="27" dur="200" fill="hold">
                                          <p:stCondLst>
                                            <p:cond delay="800"/>
                                          </p:stCondLst>
                                        </p:cTn>
                                        <p:tgtEl>
                                          <p:spTgt spid="9"/>
                                        </p:tgtEl>
                                        <p:attrNameLst>
                                          <p:attrName>r</p:attrName>
                                        </p:attrNameLst>
                                      </p:cBhvr>
                                    </p:animRot>
                                  </p:childTnLst>
                                </p:cTn>
                              </p:par>
                              <p:par>
                                <p:cTn id="28" presetID="10" presetClass="entr" presetSubtype="0"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par>
                                <p:cTn id="31" presetID="1" presetClass="mediacall" presetSubtype="0" fill="hold" nodeType="withEffect">
                                  <p:stCondLst>
                                    <p:cond delay="0"/>
                                  </p:stCondLst>
                                  <p:childTnLst>
                                    <p:cmd type="call" cmd="playFrom(0.0)">
                                      <p:cBhvr>
                                        <p:cTn id="32" dur="4414"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2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258" t="5256" r="59014" b="53780"/>
          <a:stretch/>
        </p:blipFill>
        <p:spPr>
          <a:xfrm>
            <a:off x="0" y="-328996"/>
            <a:ext cx="6225583" cy="3326922"/>
          </a:xfrm>
          <a:prstGeom prst="rect">
            <a:avLst/>
          </a:prstGeom>
        </p:spPr>
      </p:pic>
      <p:pic>
        <p:nvPicPr>
          <p:cNvPr id="2" name="Picture 1">
            <a:extLst>
              <a:ext uri="{FF2B5EF4-FFF2-40B4-BE49-F238E27FC236}">
                <a16:creationId xmlns:a16="http://schemas.microsoft.com/office/drawing/2014/main" id="{537ED1A5-12CF-E00B-E0EB-24DEEB6F476F}"/>
              </a:ext>
            </a:extLst>
          </p:cNvPr>
          <p:cNvPicPr>
            <a:picLocks noChangeAspect="1"/>
          </p:cNvPicPr>
          <p:nvPr/>
        </p:nvPicPr>
        <p:blipFill>
          <a:blip r:embed="rId4"/>
          <a:stretch>
            <a:fillRect/>
          </a:stretch>
        </p:blipFill>
        <p:spPr>
          <a:xfrm>
            <a:off x="0" y="-919067"/>
            <a:ext cx="11534632" cy="5608806"/>
          </a:xfrm>
          <a:prstGeom prst="rect">
            <a:avLst/>
          </a:prstGeom>
        </p:spPr>
      </p:pic>
    </p:spTree>
    <p:extLst>
      <p:ext uri="{BB962C8B-B14F-4D97-AF65-F5344CB8AC3E}">
        <p14:creationId xmlns:p14="http://schemas.microsoft.com/office/powerpoint/2010/main" val="180245264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3" name="Group 22"/>
          <p:cNvGrpSpPr/>
          <p:nvPr/>
        </p:nvGrpSpPr>
        <p:grpSpPr>
          <a:xfrm>
            <a:off x="1558505" y="-242353"/>
            <a:ext cx="5286432" cy="4095895"/>
            <a:chOff x="421954" y="348652"/>
            <a:chExt cx="6864659" cy="5110854"/>
          </a:xfrm>
        </p:grpSpPr>
        <p:pic>
          <p:nvPicPr>
            <p:cNvPr id="24"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8" t="13101" r="-19515" b="23911"/>
            <a:stretch/>
          </p:blipFill>
          <p:spPr>
            <a:xfrm>
              <a:off x="421954" y="691662"/>
              <a:ext cx="6409152" cy="4767844"/>
            </a:xfrm>
            <a:prstGeom prst="rect">
              <a:avLst/>
            </a:prstGeom>
          </p:spPr>
        </p:pic>
        <p:pic>
          <p:nvPicPr>
            <p:cNvPr id="26"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1" r="48625" b="24796"/>
            <a:stretch/>
          </p:blipFill>
          <p:spPr>
            <a:xfrm>
              <a:off x="2922409" y="348652"/>
              <a:ext cx="4364204" cy="5110854"/>
            </a:xfrm>
            <a:prstGeom prst="rect">
              <a:avLst/>
            </a:prstGeom>
          </p:spPr>
        </p:pic>
      </p:grpSp>
      <p:grpSp>
        <p:nvGrpSpPr>
          <p:cNvPr id="27" name="Group 26"/>
          <p:cNvGrpSpPr/>
          <p:nvPr/>
        </p:nvGrpSpPr>
        <p:grpSpPr>
          <a:xfrm>
            <a:off x="7557905" y="301961"/>
            <a:ext cx="4406725" cy="2220686"/>
            <a:chOff x="553283" y="-54364"/>
            <a:chExt cx="4972832" cy="2331437"/>
          </a:xfrm>
        </p:grpSpPr>
        <p:sp>
          <p:nvSpPr>
            <p:cNvPr id="28" name="Rectangle: Rounded Corners 5">
              <a:extLst>
                <a:ext uri="{FF2B5EF4-FFF2-40B4-BE49-F238E27FC236}">
                  <a16:creationId xmlns:a16="http://schemas.microsoft.com/office/drawing/2014/main" id="{375B7F41-B6BC-4285-A5D4-E61F19FAE58E}"/>
                </a:ext>
              </a:extLst>
            </p:cNvPr>
            <p:cNvSpPr/>
            <p:nvPr/>
          </p:nvSpPr>
          <p:spPr>
            <a:xfrm>
              <a:off x="553283" y="-54364"/>
              <a:ext cx="4874041" cy="2331437"/>
            </a:xfrm>
            <a:prstGeom prst="roundRect">
              <a:avLst>
                <a:gd name="adj" fmla="val 50000"/>
              </a:avLst>
            </a:prstGeom>
            <a:solidFill>
              <a:schemeClr val="bg1"/>
            </a:solidFill>
            <a:ln w="38100">
              <a:solidFill>
                <a:schemeClr val="accent1">
                  <a:lumMod val="60000"/>
                  <a:lumOff val="40000"/>
                </a:schemeClr>
              </a:solidFill>
              <a:prstDash val="soli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5B9BD5">
                    <a:lumMod val="50000"/>
                  </a:srgbClr>
                </a:solidFill>
                <a:effectLst/>
                <a:uLnTx/>
                <a:uFillTx/>
                <a:latin typeface="Calibri" panose="020F0502020204030204" pitchFamily="34" charset="0"/>
                <a:ea typeface="+mn-ea"/>
                <a:cs typeface="Calibri" panose="020F0502020204030204" pitchFamily="34" charset="0"/>
              </a:endParaRPr>
            </a:p>
          </p:txBody>
        </p:sp>
        <p:sp>
          <p:nvSpPr>
            <p:cNvPr id="29" name="TextBox 28">
              <a:extLst>
                <a:ext uri="{FF2B5EF4-FFF2-40B4-BE49-F238E27FC236}">
                  <a16:creationId xmlns:a16="http://schemas.microsoft.com/office/drawing/2014/main" id="{234B22C0-B9C3-AB33-E036-F58F1DD43359}"/>
                </a:ext>
              </a:extLst>
            </p:cNvPr>
            <p:cNvSpPr txBox="1"/>
            <p:nvPr/>
          </p:nvSpPr>
          <p:spPr>
            <a:xfrm>
              <a:off x="643482" y="516633"/>
              <a:ext cx="4882633" cy="87244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FC786A"/>
                </a:buClr>
                <a:buSzTx/>
                <a:buFontTx/>
                <a:buNone/>
                <a:tabLst/>
                <a:defRPr/>
              </a:pPr>
              <a:r>
                <a:rPr kumimoji="0" lang="en-US" sz="4800" b="1" i="0" u="none" strike="noStrike" kern="1200" cap="none" spc="0" normalizeH="0" baseline="0" noProof="0" dirty="0">
                  <a:ln>
                    <a:noFill/>
                  </a:ln>
                  <a:solidFill>
                    <a:srgbClr val="5B9BD5">
                      <a:lumMod val="50000"/>
                    </a:srgbClr>
                  </a:solidFill>
                  <a:effectLst/>
                  <a:uLnTx/>
                  <a:uFillTx/>
                  <a:latin typeface="+mj-lt"/>
                  <a:ea typeface="+mn-ea"/>
                  <a:cs typeface="Calibri" panose="020F0502020204030204" pitchFamily="34" charset="0"/>
                </a:rPr>
                <a:t>Thu </a:t>
              </a:r>
              <a:r>
                <a:rPr kumimoji="0" lang="en-US" sz="4800" b="1" i="0" u="none" strike="noStrike" kern="1200" cap="none" spc="0" normalizeH="0" baseline="0" noProof="0" dirty="0" err="1">
                  <a:ln>
                    <a:noFill/>
                  </a:ln>
                  <a:solidFill>
                    <a:srgbClr val="5B9BD5">
                      <a:lumMod val="50000"/>
                    </a:srgbClr>
                  </a:solidFill>
                  <a:effectLst/>
                  <a:uLnTx/>
                  <a:uFillTx/>
                  <a:latin typeface="+mj-lt"/>
                  <a:ea typeface="+mn-ea"/>
                  <a:cs typeface="Calibri" panose="020F0502020204030204" pitchFamily="34" charset="0"/>
                </a:rPr>
                <a:t>ngân</a:t>
              </a:r>
              <a:r>
                <a:rPr kumimoji="0" lang="en-US" sz="4800" b="1" i="0" u="none" strike="noStrike" kern="1200" cap="none" spc="0" normalizeH="0" baseline="0" noProof="0" dirty="0">
                  <a:ln>
                    <a:noFill/>
                  </a:ln>
                  <a:solidFill>
                    <a:srgbClr val="5B9BD5">
                      <a:lumMod val="50000"/>
                    </a:srgbClr>
                  </a:solidFill>
                  <a:effectLst/>
                  <a:uLnTx/>
                  <a:uFillTx/>
                  <a:latin typeface="+mj-lt"/>
                  <a:ea typeface="+mn-ea"/>
                  <a:cs typeface="Calibri" panose="020F0502020204030204" pitchFamily="34" charset="0"/>
                </a:rPr>
                <a:t> </a:t>
              </a:r>
              <a:r>
                <a:rPr kumimoji="0" lang="en-US" sz="4800" b="1" i="0" u="none" strike="noStrike" kern="1200" cap="none" spc="0" normalizeH="0" baseline="0" noProof="0" dirty="0" err="1">
                  <a:ln>
                    <a:noFill/>
                  </a:ln>
                  <a:solidFill>
                    <a:srgbClr val="5B9BD5">
                      <a:lumMod val="50000"/>
                    </a:srgbClr>
                  </a:solidFill>
                  <a:effectLst/>
                  <a:uLnTx/>
                  <a:uFillTx/>
                  <a:latin typeface="+mj-lt"/>
                  <a:ea typeface="+mn-ea"/>
                  <a:cs typeface="Calibri" panose="020F0502020204030204" pitchFamily="34" charset="0"/>
                </a:rPr>
                <a:t>tài</a:t>
              </a:r>
              <a:r>
                <a:rPr kumimoji="0" lang="en-US" sz="4800" b="1" i="0" u="none" strike="noStrike" kern="1200" cap="none" spc="0" normalizeH="0" baseline="0" noProof="0" dirty="0">
                  <a:ln>
                    <a:noFill/>
                  </a:ln>
                  <a:solidFill>
                    <a:srgbClr val="5B9BD5">
                      <a:lumMod val="50000"/>
                    </a:srgbClr>
                  </a:solidFill>
                  <a:effectLst/>
                  <a:uLnTx/>
                  <a:uFillTx/>
                  <a:latin typeface="+mj-lt"/>
                  <a:ea typeface="+mn-ea"/>
                  <a:cs typeface="Calibri" panose="020F0502020204030204" pitchFamily="34" charset="0"/>
                </a:rPr>
                <a:t> </a:t>
              </a:r>
              <a:r>
                <a:rPr kumimoji="0" lang="en-US" sz="4800" b="1" i="0" u="none" strike="noStrike" kern="1200" cap="none" spc="0" normalizeH="0" baseline="0" noProof="0" dirty="0" err="1">
                  <a:ln>
                    <a:noFill/>
                  </a:ln>
                  <a:solidFill>
                    <a:srgbClr val="5B9BD5">
                      <a:lumMod val="50000"/>
                    </a:srgbClr>
                  </a:solidFill>
                  <a:effectLst/>
                  <a:uLnTx/>
                  <a:uFillTx/>
                  <a:latin typeface="+mj-lt"/>
                  <a:ea typeface="+mn-ea"/>
                  <a:cs typeface="Calibri" panose="020F0502020204030204" pitchFamily="34" charset="0"/>
                </a:rPr>
                <a:t>ba</a:t>
              </a:r>
              <a:endParaRPr kumimoji="0" lang="en-US" sz="4800" b="1" i="0" u="none" strike="noStrike" kern="1200" cap="none" spc="0" normalizeH="0" baseline="0" noProof="0" dirty="0">
                <a:ln>
                  <a:noFill/>
                </a:ln>
                <a:solidFill>
                  <a:srgbClr val="5B9BD5">
                    <a:lumMod val="50000"/>
                  </a:srgbClr>
                </a:solidFill>
                <a:effectLst/>
                <a:uLnTx/>
                <a:uFillTx/>
                <a:latin typeface="+mj-lt"/>
                <a:ea typeface="+mn-ea"/>
                <a:cs typeface="Calibri" panose="020F0502020204030204" pitchFamily="34" charset="0"/>
              </a:endParaRPr>
            </a:p>
          </p:txBody>
        </p:sp>
      </p:grpSp>
    </p:spTree>
    <p:extLst>
      <p:ext uri="{BB962C8B-B14F-4D97-AF65-F5344CB8AC3E}">
        <p14:creationId xmlns:p14="http://schemas.microsoft.com/office/powerpoint/2010/main" val="205080655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23"/>
                                        </p:tgtEl>
                                        <p:attrNameLst>
                                          <p:attrName>r</p:attrName>
                                        </p:attrNameLst>
                                      </p:cBhvr>
                                    </p:animRot>
                                    <p:animRot by="-240000">
                                      <p:cBhvr>
                                        <p:cTn id="7" dur="200" fill="hold">
                                          <p:stCondLst>
                                            <p:cond delay="200"/>
                                          </p:stCondLst>
                                        </p:cTn>
                                        <p:tgtEl>
                                          <p:spTgt spid="23"/>
                                        </p:tgtEl>
                                        <p:attrNameLst>
                                          <p:attrName>r</p:attrName>
                                        </p:attrNameLst>
                                      </p:cBhvr>
                                    </p:animRot>
                                    <p:animRot by="240000">
                                      <p:cBhvr>
                                        <p:cTn id="8" dur="200" fill="hold">
                                          <p:stCondLst>
                                            <p:cond delay="400"/>
                                          </p:stCondLst>
                                        </p:cTn>
                                        <p:tgtEl>
                                          <p:spTgt spid="23"/>
                                        </p:tgtEl>
                                        <p:attrNameLst>
                                          <p:attrName>r</p:attrName>
                                        </p:attrNameLst>
                                      </p:cBhvr>
                                    </p:animRot>
                                    <p:animRot by="-240000">
                                      <p:cBhvr>
                                        <p:cTn id="9" dur="200" fill="hold">
                                          <p:stCondLst>
                                            <p:cond delay="600"/>
                                          </p:stCondLst>
                                        </p:cTn>
                                        <p:tgtEl>
                                          <p:spTgt spid="23"/>
                                        </p:tgtEl>
                                        <p:attrNameLst>
                                          <p:attrName>r</p:attrName>
                                        </p:attrNameLst>
                                      </p:cBhvr>
                                    </p:animRot>
                                    <p:animRot by="120000">
                                      <p:cBhvr>
                                        <p:cTn id="10" dur="200" fill="hold">
                                          <p:stCondLst>
                                            <p:cond delay="800"/>
                                          </p:stCondLst>
                                        </p:cTn>
                                        <p:tgtEl>
                                          <p:spTgt spid="23"/>
                                        </p:tgtEl>
                                        <p:attrNameLst>
                                          <p:attrName>r</p:attrName>
                                        </p:attrNameLst>
                                      </p:cBhvr>
                                    </p:animRot>
                                  </p:childTnLst>
                                </p:cTn>
                              </p:par>
                              <p:par>
                                <p:cTn id="11" presetID="47"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1000"/>
                                        <p:tgtEl>
                                          <p:spTgt spid="27"/>
                                        </p:tgtEl>
                                      </p:cBhvr>
                                    </p:animEffect>
                                    <p:anim calcmode="lin" valueType="num">
                                      <p:cBhvr>
                                        <p:cTn id="14" dur="1000" fill="hold"/>
                                        <p:tgtEl>
                                          <p:spTgt spid="27"/>
                                        </p:tgtEl>
                                        <p:attrNameLst>
                                          <p:attrName>ppt_x</p:attrName>
                                        </p:attrNameLst>
                                      </p:cBhvr>
                                      <p:tavLst>
                                        <p:tav tm="0">
                                          <p:val>
                                            <p:strVal val="#ppt_x"/>
                                          </p:val>
                                        </p:tav>
                                        <p:tav tm="100000">
                                          <p:val>
                                            <p:strVal val="#ppt_x"/>
                                          </p:val>
                                        </p:tav>
                                      </p:tavLst>
                                    </p:anim>
                                    <p:anim calcmode="lin" valueType="num">
                                      <p:cBhvr>
                                        <p:cTn id="1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 name="Group 5"/>
          <p:cNvGrpSpPr/>
          <p:nvPr/>
        </p:nvGrpSpPr>
        <p:grpSpPr>
          <a:xfrm>
            <a:off x="214063" y="294969"/>
            <a:ext cx="11700030" cy="2324140"/>
            <a:chOff x="214063" y="294969"/>
            <a:chExt cx="11700030" cy="2324140"/>
          </a:xfrm>
        </p:grpSpPr>
        <p:grpSp>
          <p:nvGrpSpPr>
            <p:cNvPr id="2" name="Group 1"/>
            <p:cNvGrpSpPr/>
            <p:nvPr/>
          </p:nvGrpSpPr>
          <p:grpSpPr>
            <a:xfrm>
              <a:off x="214063" y="294969"/>
              <a:ext cx="11700030" cy="2324140"/>
              <a:chOff x="214063" y="294969"/>
              <a:chExt cx="11700030" cy="2324140"/>
            </a:xfrm>
          </p:grpSpPr>
          <p:sp>
            <p:nvSpPr>
              <p:cNvPr id="9" name="Hình chữ nhật: Góc Tròn 13">
                <a:extLst>
                  <a:ext uri="{FF2B5EF4-FFF2-40B4-BE49-F238E27FC236}">
                    <a16:creationId xmlns:a16="http://schemas.microsoft.com/office/drawing/2014/main" id="{B3661555-36CB-FCE4-454A-B9815472727D}"/>
                  </a:ext>
                </a:extLst>
              </p:cNvPr>
              <p:cNvSpPr/>
              <p:nvPr/>
            </p:nvSpPr>
            <p:spPr>
              <a:xfrm>
                <a:off x="383136" y="294969"/>
                <a:ext cx="11530957" cy="2173912"/>
              </a:xfrm>
              <a:custGeom>
                <a:avLst/>
                <a:gdLst>
                  <a:gd name="connsiteX0" fmla="*/ 0 w 11530957"/>
                  <a:gd name="connsiteY0" fmla="*/ 362326 h 2173912"/>
                  <a:gd name="connsiteX1" fmla="*/ 362326 w 11530957"/>
                  <a:gd name="connsiteY1" fmla="*/ 0 h 2173912"/>
                  <a:gd name="connsiteX2" fmla="*/ 11168631 w 11530957"/>
                  <a:gd name="connsiteY2" fmla="*/ 0 h 2173912"/>
                  <a:gd name="connsiteX3" fmla="*/ 11530957 w 11530957"/>
                  <a:gd name="connsiteY3" fmla="*/ 362326 h 2173912"/>
                  <a:gd name="connsiteX4" fmla="*/ 11530957 w 11530957"/>
                  <a:gd name="connsiteY4" fmla="*/ 1811586 h 2173912"/>
                  <a:gd name="connsiteX5" fmla="*/ 11168631 w 11530957"/>
                  <a:gd name="connsiteY5" fmla="*/ 2173912 h 2173912"/>
                  <a:gd name="connsiteX6" fmla="*/ 362326 w 11530957"/>
                  <a:gd name="connsiteY6" fmla="*/ 2173912 h 2173912"/>
                  <a:gd name="connsiteX7" fmla="*/ 0 w 11530957"/>
                  <a:gd name="connsiteY7" fmla="*/ 1811586 h 2173912"/>
                  <a:gd name="connsiteX8" fmla="*/ 0 w 11530957"/>
                  <a:gd name="connsiteY8" fmla="*/ 362326 h 217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2173912" fill="none" extrusionOk="0">
                    <a:moveTo>
                      <a:pt x="0" y="362326"/>
                    </a:moveTo>
                    <a:cubicBezTo>
                      <a:pt x="-13895" y="163083"/>
                      <a:pt x="161346" y="4960"/>
                      <a:pt x="362326" y="0"/>
                    </a:cubicBezTo>
                    <a:cubicBezTo>
                      <a:pt x="4594817" y="77600"/>
                      <a:pt x="9911360" y="-27269"/>
                      <a:pt x="11168631" y="0"/>
                    </a:cubicBezTo>
                    <a:cubicBezTo>
                      <a:pt x="11379880" y="-14698"/>
                      <a:pt x="11548733" y="167452"/>
                      <a:pt x="11530957" y="362326"/>
                    </a:cubicBezTo>
                    <a:cubicBezTo>
                      <a:pt x="11650298" y="734533"/>
                      <a:pt x="11461025" y="1581505"/>
                      <a:pt x="11530957" y="1811586"/>
                    </a:cubicBezTo>
                    <a:cubicBezTo>
                      <a:pt x="11514320" y="2005185"/>
                      <a:pt x="11338908" y="2187068"/>
                      <a:pt x="11168631" y="2173912"/>
                    </a:cubicBezTo>
                    <a:cubicBezTo>
                      <a:pt x="8916905" y="2223089"/>
                      <a:pt x="3453281" y="2051210"/>
                      <a:pt x="362326" y="2173912"/>
                    </a:cubicBezTo>
                    <a:cubicBezTo>
                      <a:pt x="157406" y="2210876"/>
                      <a:pt x="-15980" y="2025452"/>
                      <a:pt x="0" y="1811586"/>
                    </a:cubicBezTo>
                    <a:cubicBezTo>
                      <a:pt x="11780" y="1092457"/>
                      <a:pt x="-78357" y="1026037"/>
                      <a:pt x="0" y="362326"/>
                    </a:cubicBezTo>
                    <a:close/>
                  </a:path>
                  <a:path w="11530957" h="2173912" stroke="0" extrusionOk="0">
                    <a:moveTo>
                      <a:pt x="0" y="362326"/>
                    </a:moveTo>
                    <a:cubicBezTo>
                      <a:pt x="12417" y="160800"/>
                      <a:pt x="167098" y="-326"/>
                      <a:pt x="362326" y="0"/>
                    </a:cubicBezTo>
                    <a:cubicBezTo>
                      <a:pt x="2766759" y="-129276"/>
                      <a:pt x="6400469" y="-77778"/>
                      <a:pt x="11168631" y="0"/>
                    </a:cubicBezTo>
                    <a:cubicBezTo>
                      <a:pt x="11363877" y="-15498"/>
                      <a:pt x="11527433" y="182538"/>
                      <a:pt x="11530957" y="362326"/>
                    </a:cubicBezTo>
                    <a:cubicBezTo>
                      <a:pt x="11462788" y="649621"/>
                      <a:pt x="11566852" y="1264960"/>
                      <a:pt x="11530957" y="1811586"/>
                    </a:cubicBezTo>
                    <a:cubicBezTo>
                      <a:pt x="11531995" y="2013883"/>
                      <a:pt x="11358891" y="2177258"/>
                      <a:pt x="11168631" y="2173912"/>
                    </a:cubicBezTo>
                    <a:cubicBezTo>
                      <a:pt x="9850207" y="2218132"/>
                      <a:pt x="1969469" y="2144530"/>
                      <a:pt x="362326" y="2173912"/>
                    </a:cubicBezTo>
                    <a:cubicBezTo>
                      <a:pt x="160960" y="2169074"/>
                      <a:pt x="-36377" y="2003286"/>
                      <a:pt x="0" y="1811586"/>
                    </a:cubicBezTo>
                    <a:cubicBezTo>
                      <a:pt x="35307" y="1251542"/>
                      <a:pt x="-43835" y="902575"/>
                      <a:pt x="0" y="362326"/>
                    </a:cubicBezTo>
                    <a:close/>
                  </a:path>
                </a:pathLst>
              </a:custGeom>
              <a:solidFill>
                <a:schemeClr val="bg1"/>
              </a:solidFill>
              <a:ln w="76200">
                <a:solidFill>
                  <a:schemeClr val="accent2">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nvGrpSpPr>
              <p:cNvPr id="10" name="Nhóm 23">
                <a:extLst>
                  <a:ext uri="{FF2B5EF4-FFF2-40B4-BE49-F238E27FC236}">
                    <a16:creationId xmlns:a16="http://schemas.microsoft.com/office/drawing/2014/main" id="{21689025-61A3-14EC-24BE-F79F7A0EA702}"/>
                  </a:ext>
                </a:extLst>
              </p:cNvPr>
              <p:cNvGrpSpPr/>
              <p:nvPr/>
            </p:nvGrpSpPr>
            <p:grpSpPr>
              <a:xfrm>
                <a:off x="214063" y="1186040"/>
                <a:ext cx="4293603" cy="1433069"/>
                <a:chOff x="2215528" y="4129449"/>
                <a:chExt cx="4293603" cy="1433069"/>
              </a:xfrm>
            </p:grpSpPr>
            <p:sp>
              <p:nvSpPr>
                <p:cNvPr id="11" name="TextBox 67">
                  <a:extLst>
                    <a:ext uri="{FF2B5EF4-FFF2-40B4-BE49-F238E27FC236}">
                      <a16:creationId xmlns:a16="http://schemas.microsoft.com/office/drawing/2014/main" id="{A2CE281D-9856-7095-3FAE-4107D2F58A47}"/>
                    </a:ext>
                  </a:extLst>
                </p:cNvPr>
                <p:cNvSpPr txBox="1"/>
                <p:nvPr/>
              </p:nvSpPr>
              <p:spPr>
                <a:xfrm>
                  <a:off x="2228589" y="4181045"/>
                  <a:ext cx="4280542" cy="138147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dirty="0" err="1">
                      <a:ln w="190500">
                        <a:solidFill>
                          <a:prstClr val="white"/>
                        </a:solidFill>
                        <a:prstDash val="solid"/>
                      </a:ln>
                      <a:solidFill>
                        <a:prstClr val="black"/>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Câu</a:t>
                  </a:r>
                  <a:r>
                    <a:rPr kumimoji="0" lang="en-US" sz="9000" b="1" i="0" u="none" strike="noStrike" kern="1200" cap="none" spc="0" normalizeH="0" baseline="0" noProof="0" dirty="0">
                      <a:ln w="190500">
                        <a:solidFill>
                          <a:prstClr val="white"/>
                        </a:solidFill>
                        <a:prstDash val="solid"/>
                      </a:ln>
                      <a:solidFill>
                        <a:prstClr val="black"/>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 1:</a:t>
                  </a:r>
                </a:p>
              </p:txBody>
            </p:sp>
            <p:sp>
              <p:nvSpPr>
                <p:cNvPr id="12" name="TextBox 67">
                  <a:extLst>
                    <a:ext uri="{FF2B5EF4-FFF2-40B4-BE49-F238E27FC236}">
                      <a16:creationId xmlns:a16="http://schemas.microsoft.com/office/drawing/2014/main" id="{4E2FC697-2A7E-59D7-7BC8-610634E33B6B}"/>
                    </a:ext>
                  </a:extLst>
                </p:cNvPr>
                <p:cNvSpPr txBox="1"/>
                <p:nvPr/>
              </p:nvSpPr>
              <p:spPr>
                <a:xfrm>
                  <a:off x="2215528" y="4129449"/>
                  <a:ext cx="4280542" cy="138147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dirty="0" err="1">
                      <a:ln w="9525">
                        <a:noFill/>
                        <a:prstDash val="solid"/>
                      </a:ln>
                      <a:solidFill>
                        <a:srgbClr val="FF5D5D"/>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Câu</a:t>
                  </a:r>
                  <a:r>
                    <a:rPr kumimoji="0" lang="en-US" sz="9000" b="1" i="0" u="none" strike="noStrike" kern="1200" cap="none" spc="0" normalizeH="0" baseline="0" noProof="0" dirty="0">
                      <a:ln w="9525">
                        <a:noFill/>
                        <a:prstDash val="solid"/>
                      </a:ln>
                      <a:solidFill>
                        <a:srgbClr val="FF5D5D"/>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 1:</a:t>
                  </a:r>
                </a:p>
              </p:txBody>
            </p:sp>
          </p:grpSp>
        </p:grpSp>
        <p:sp>
          <p:nvSpPr>
            <p:cNvPr id="14" name="TextBox 13">
              <a:extLst>
                <a:ext uri="{FF2B5EF4-FFF2-40B4-BE49-F238E27FC236}">
                  <a16:creationId xmlns:a16="http://schemas.microsoft.com/office/drawing/2014/main" id="{234B22C0-B9C3-AB33-E036-F58F1DD43359}"/>
                </a:ext>
              </a:extLst>
            </p:cNvPr>
            <p:cNvSpPr txBox="1"/>
            <p:nvPr/>
          </p:nvSpPr>
          <p:spPr>
            <a:xfrm>
              <a:off x="3123929" y="718662"/>
              <a:ext cx="8330651" cy="1225868"/>
            </a:xfrm>
            <a:prstGeom prst="round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66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20</a:t>
              </a:r>
              <a:r>
                <a:rPr lang="en-US" sz="66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a:t>
              </a:r>
              <a:r>
                <a:rPr lang="vi-VN" sz="66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020 : 10</a:t>
              </a:r>
              <a:r>
                <a:rPr lang="vi-VN" sz="6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kumimoji="0" lang="en-US" sz="199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cs typeface="Calibri" panose="020F0502020204030204" pitchFamily="34" charset="0"/>
              </a:endParaRPr>
            </a:p>
          </p:txBody>
        </p:sp>
      </p:grpSp>
      <p:pic>
        <p:nvPicPr>
          <p:cNvPr id="34"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04225" y="-616160"/>
            <a:ext cx="609600" cy="609600"/>
          </a:xfrm>
          <a:prstGeom prst="rect">
            <a:avLst/>
          </a:prstGeom>
        </p:spPr>
      </p:pic>
      <p:sp>
        <p:nvSpPr>
          <p:cNvPr id="18" name="Rectangle: Rounded Corners 7">
            <a:extLst>
              <a:ext uri="{FF2B5EF4-FFF2-40B4-BE49-F238E27FC236}">
                <a16:creationId xmlns:a16="http://schemas.microsoft.com/office/drawing/2014/main" id="{B445A835-5C19-95AB-3B7E-70C99DD5A827}"/>
              </a:ext>
            </a:extLst>
          </p:cNvPr>
          <p:cNvSpPr/>
          <p:nvPr/>
        </p:nvSpPr>
        <p:spPr>
          <a:xfrm>
            <a:off x="833387" y="2703090"/>
            <a:ext cx="3264965" cy="914400"/>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44546A"/>
                </a:solidFill>
                <a:effectLst/>
                <a:uLnTx/>
                <a:uFillTx/>
                <a:ea typeface="+mn-ea"/>
                <a:cs typeface="+mn-cs"/>
              </a:rPr>
              <a:t>A. 200</a:t>
            </a:r>
          </a:p>
        </p:txBody>
      </p:sp>
      <p:sp>
        <p:nvSpPr>
          <p:cNvPr id="19" name="Rectangle: Rounded Corners 14">
            <a:extLst>
              <a:ext uri="{FF2B5EF4-FFF2-40B4-BE49-F238E27FC236}">
                <a16:creationId xmlns:a16="http://schemas.microsoft.com/office/drawing/2014/main" id="{C09D7110-0589-5968-30A3-3374BE33C162}"/>
              </a:ext>
            </a:extLst>
          </p:cNvPr>
          <p:cNvSpPr/>
          <p:nvPr/>
        </p:nvSpPr>
        <p:spPr>
          <a:xfrm>
            <a:off x="4615290" y="2728535"/>
            <a:ext cx="3264965" cy="914400"/>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44546A"/>
                </a:solidFill>
                <a:effectLst/>
                <a:uLnTx/>
                <a:uFillTx/>
                <a:ea typeface="+mn-ea"/>
                <a:cs typeface="+mn-cs"/>
              </a:rPr>
              <a:t>2 000</a:t>
            </a:r>
          </a:p>
        </p:txBody>
      </p:sp>
      <p:sp>
        <p:nvSpPr>
          <p:cNvPr id="20" name="Rectangle: Rounded Corners 16">
            <a:extLst>
              <a:ext uri="{FF2B5EF4-FFF2-40B4-BE49-F238E27FC236}">
                <a16:creationId xmlns:a16="http://schemas.microsoft.com/office/drawing/2014/main" id="{3AED465A-BBB6-6B94-CE4F-2D78F243AA8F}"/>
              </a:ext>
            </a:extLst>
          </p:cNvPr>
          <p:cNvSpPr/>
          <p:nvPr/>
        </p:nvSpPr>
        <p:spPr>
          <a:xfrm>
            <a:off x="8397193" y="2728535"/>
            <a:ext cx="3264965" cy="914400"/>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44546A"/>
                </a:solidFill>
                <a:effectLst/>
                <a:uLnTx/>
                <a:uFillTx/>
                <a:ea typeface="+mn-ea"/>
                <a:cs typeface="+mn-cs"/>
              </a:rPr>
              <a:t>C. </a:t>
            </a:r>
            <a:r>
              <a:rPr lang="en-US" sz="6000" b="1" dirty="0">
                <a:solidFill>
                  <a:srgbClr val="44546A"/>
                </a:solidFill>
              </a:rPr>
              <a:t>2 002</a:t>
            </a:r>
            <a:endParaRPr kumimoji="0" lang="en-US" sz="6000" b="1" i="0" u="none" strike="noStrike" kern="1200" cap="none" spc="0" normalizeH="0" baseline="0" noProof="0" dirty="0">
              <a:ln>
                <a:noFill/>
              </a:ln>
              <a:solidFill>
                <a:srgbClr val="44546A"/>
              </a:solidFill>
              <a:effectLst/>
              <a:uLnTx/>
              <a:uFillTx/>
              <a:ea typeface="+mn-ea"/>
              <a:cs typeface="+mn-cs"/>
            </a:endParaRPr>
          </a:p>
        </p:txBody>
      </p:sp>
      <p:pic>
        <p:nvPicPr>
          <p:cNvPr id="5" name="Picture 4"/>
          <p:cNvPicPr>
            <a:picLocks noChangeAspect="1"/>
          </p:cNvPicPr>
          <p:nvPr/>
        </p:nvPicPr>
        <p:blipFill>
          <a:blip r:embed="rId7"/>
          <a:stretch>
            <a:fillRect/>
          </a:stretch>
        </p:blipFill>
        <p:spPr>
          <a:xfrm>
            <a:off x="1869428" y="1544914"/>
            <a:ext cx="8381742" cy="5209753"/>
          </a:xfrm>
          <a:prstGeom prst="rect">
            <a:avLst/>
          </a:prstGeom>
        </p:spPr>
      </p:pic>
    </p:spTree>
    <p:extLst>
      <p:ext uri="{BB962C8B-B14F-4D97-AF65-F5344CB8AC3E}">
        <p14:creationId xmlns:p14="http://schemas.microsoft.com/office/powerpoint/2010/main" val="138267604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mph" presetSubtype="2" fill="hold" nodeType="clickEffect">
                                  <p:stCondLst>
                                    <p:cond delay="0"/>
                                  </p:stCondLst>
                                  <p:childTnLst>
                                    <p:animClr clrSpc="rgb" dir="cw">
                                      <p:cBhvr>
                                        <p:cTn id="26" dur="1000" fill="hold"/>
                                        <p:tgtEl>
                                          <p:spTgt spid="20"/>
                                        </p:tgtEl>
                                        <p:attrNameLst>
                                          <p:attrName>fillcolor</p:attrName>
                                        </p:attrNameLst>
                                      </p:cBhvr>
                                      <p:to>
                                        <a:srgbClr val="FFFF00"/>
                                      </p:to>
                                    </p:animClr>
                                    <p:set>
                                      <p:cBhvr>
                                        <p:cTn id="27" dur="1000" fill="hold"/>
                                        <p:tgtEl>
                                          <p:spTgt spid="20"/>
                                        </p:tgtEl>
                                        <p:attrNameLst>
                                          <p:attrName>fill.type</p:attrName>
                                        </p:attrNameLst>
                                      </p:cBhvr>
                                      <p:to>
                                        <p:strVal val="solid"/>
                                      </p:to>
                                    </p:set>
                                    <p:set>
                                      <p:cBhvr>
                                        <p:cTn id="28" dur="1000" fill="hold"/>
                                        <p:tgtEl>
                                          <p:spTgt spid="20"/>
                                        </p:tgtEl>
                                        <p:attrNameLst>
                                          <p:attrName>fill.on</p:attrName>
                                        </p:attrNameLst>
                                      </p:cBhvr>
                                      <p:to>
                                        <p:strVal val="true"/>
                                      </p:to>
                                    </p:set>
                                  </p:childTnLst>
                                  <p:subTnLst>
                                    <p:audio>
                                      <p:cMediaNode>
                                        <p:cTn display="0" masterRel="sameClick">
                                          <p:stCondLst>
                                            <p:cond evt="begin" delay="0">
                                              <p:tn val="25"/>
                                            </p:cond>
                                          </p:stCondLst>
                                          <p:endCondLst>
                                            <p:cond evt="onStopAudio" delay="0">
                                              <p:tgtEl>
                                                <p:sldTgt/>
                                              </p:tgtEl>
                                            </p:cond>
                                          </p:endCondLst>
                                        </p:cTn>
                                        <p:tgtEl>
                                          <p:sndTgt r:embed="rId4" name="chimes.wav"/>
                                        </p:tgtEl>
                                      </p:cMediaNode>
                                    </p:audio>
                                  </p:subTnLst>
                                </p:cTn>
                              </p:par>
                              <p:par>
                                <p:cTn id="29" presetID="31" presetClass="exit" presetSubtype="0" fill="hold" grpId="1" nodeType="withEffect">
                                  <p:stCondLst>
                                    <p:cond delay="0"/>
                                  </p:stCondLst>
                                  <p:childTnLst>
                                    <p:anim calcmode="lin" valueType="num">
                                      <p:cBhvr>
                                        <p:cTn id="30" dur="1000"/>
                                        <p:tgtEl>
                                          <p:spTgt spid="19"/>
                                        </p:tgtEl>
                                        <p:attrNameLst>
                                          <p:attrName>ppt_w</p:attrName>
                                        </p:attrNameLst>
                                      </p:cBhvr>
                                      <p:tavLst>
                                        <p:tav tm="0">
                                          <p:val>
                                            <p:strVal val="ppt_w"/>
                                          </p:val>
                                        </p:tav>
                                        <p:tav tm="100000">
                                          <p:val>
                                            <p:fltVal val="0"/>
                                          </p:val>
                                        </p:tav>
                                      </p:tavLst>
                                    </p:anim>
                                    <p:anim calcmode="lin" valueType="num">
                                      <p:cBhvr>
                                        <p:cTn id="31" dur="1000"/>
                                        <p:tgtEl>
                                          <p:spTgt spid="19"/>
                                        </p:tgtEl>
                                        <p:attrNameLst>
                                          <p:attrName>ppt_h</p:attrName>
                                        </p:attrNameLst>
                                      </p:cBhvr>
                                      <p:tavLst>
                                        <p:tav tm="0">
                                          <p:val>
                                            <p:strVal val="ppt_h"/>
                                          </p:val>
                                        </p:tav>
                                        <p:tav tm="100000">
                                          <p:val>
                                            <p:fltVal val="0"/>
                                          </p:val>
                                        </p:tav>
                                      </p:tavLst>
                                    </p:anim>
                                    <p:anim calcmode="lin" valueType="num">
                                      <p:cBhvr>
                                        <p:cTn id="32" dur="1000"/>
                                        <p:tgtEl>
                                          <p:spTgt spid="19"/>
                                        </p:tgtEl>
                                        <p:attrNameLst>
                                          <p:attrName>style.rotation</p:attrName>
                                        </p:attrNameLst>
                                      </p:cBhvr>
                                      <p:tavLst>
                                        <p:tav tm="0">
                                          <p:val>
                                            <p:fltVal val="0"/>
                                          </p:val>
                                        </p:tav>
                                        <p:tav tm="100000">
                                          <p:val>
                                            <p:fltVal val="90"/>
                                          </p:val>
                                        </p:tav>
                                      </p:tavLst>
                                    </p:anim>
                                    <p:animEffect transition="out" filter="fade">
                                      <p:cBhvr>
                                        <p:cTn id="33" dur="1000"/>
                                        <p:tgtEl>
                                          <p:spTgt spid="19"/>
                                        </p:tgtEl>
                                      </p:cBhvr>
                                    </p:animEffect>
                                    <p:set>
                                      <p:cBhvr>
                                        <p:cTn id="34" dur="1" fill="hold">
                                          <p:stCondLst>
                                            <p:cond delay="999"/>
                                          </p:stCondLst>
                                        </p:cTn>
                                        <p:tgtEl>
                                          <p:spTgt spid="19"/>
                                        </p:tgtEl>
                                        <p:attrNameLst>
                                          <p:attrName>style.visibility</p:attrName>
                                        </p:attrNameLst>
                                      </p:cBhvr>
                                      <p:to>
                                        <p:strVal val="hidden"/>
                                      </p:to>
                                    </p:set>
                                  </p:childTnLst>
                                </p:cTn>
                              </p:par>
                              <p:par>
                                <p:cTn id="35" presetID="31" presetClass="exit" presetSubtype="0" fill="hold" grpId="1" nodeType="withEffect">
                                  <p:stCondLst>
                                    <p:cond delay="0"/>
                                  </p:stCondLst>
                                  <p:childTnLst>
                                    <p:anim calcmode="lin" valueType="num">
                                      <p:cBhvr>
                                        <p:cTn id="36" dur="1000"/>
                                        <p:tgtEl>
                                          <p:spTgt spid="18"/>
                                        </p:tgtEl>
                                        <p:attrNameLst>
                                          <p:attrName>ppt_w</p:attrName>
                                        </p:attrNameLst>
                                      </p:cBhvr>
                                      <p:tavLst>
                                        <p:tav tm="0">
                                          <p:val>
                                            <p:strVal val="ppt_w"/>
                                          </p:val>
                                        </p:tav>
                                        <p:tav tm="100000">
                                          <p:val>
                                            <p:fltVal val="0"/>
                                          </p:val>
                                        </p:tav>
                                      </p:tavLst>
                                    </p:anim>
                                    <p:anim calcmode="lin" valueType="num">
                                      <p:cBhvr>
                                        <p:cTn id="37" dur="1000"/>
                                        <p:tgtEl>
                                          <p:spTgt spid="18"/>
                                        </p:tgtEl>
                                        <p:attrNameLst>
                                          <p:attrName>ppt_h</p:attrName>
                                        </p:attrNameLst>
                                      </p:cBhvr>
                                      <p:tavLst>
                                        <p:tav tm="0">
                                          <p:val>
                                            <p:strVal val="ppt_h"/>
                                          </p:val>
                                        </p:tav>
                                        <p:tav tm="100000">
                                          <p:val>
                                            <p:fltVal val="0"/>
                                          </p:val>
                                        </p:tav>
                                      </p:tavLst>
                                    </p:anim>
                                    <p:anim calcmode="lin" valueType="num">
                                      <p:cBhvr>
                                        <p:cTn id="38" dur="1000"/>
                                        <p:tgtEl>
                                          <p:spTgt spid="18"/>
                                        </p:tgtEl>
                                        <p:attrNameLst>
                                          <p:attrName>style.rotation</p:attrName>
                                        </p:attrNameLst>
                                      </p:cBhvr>
                                      <p:tavLst>
                                        <p:tav tm="0">
                                          <p:val>
                                            <p:fltVal val="0"/>
                                          </p:val>
                                        </p:tav>
                                        <p:tav tm="100000">
                                          <p:val>
                                            <p:fltVal val="90"/>
                                          </p:val>
                                        </p:tav>
                                      </p:tavLst>
                                    </p:anim>
                                    <p:animEffect transition="out" filter="fade">
                                      <p:cBhvr>
                                        <p:cTn id="39" dur="1000"/>
                                        <p:tgtEl>
                                          <p:spTgt spid="18"/>
                                        </p:tgtEl>
                                      </p:cBhvr>
                                    </p:animEffect>
                                    <p:set>
                                      <p:cBhvr>
                                        <p:cTn id="40" dur="1" fill="hold">
                                          <p:stCondLst>
                                            <p:cond delay="999"/>
                                          </p:stCondLst>
                                        </p:cTn>
                                        <p:tgtEl>
                                          <p:spTgt spid="18"/>
                                        </p:tgtEl>
                                        <p:attrNameLst>
                                          <p:attrName>style.visibility</p:attrName>
                                        </p:attrNameLst>
                                      </p:cBhvr>
                                      <p:to>
                                        <p:strVal val="hidden"/>
                                      </p:to>
                                    </p:set>
                                  </p:childTnLst>
                                </p:cTn>
                              </p:par>
                            </p:childTnLst>
                          </p:cTn>
                        </p:par>
                        <p:par>
                          <p:cTn id="41" fill="hold">
                            <p:stCondLst>
                              <p:cond delay="1000"/>
                            </p:stCondLst>
                            <p:childTnLst>
                              <p:par>
                                <p:cTn id="42" presetID="53" presetClass="entr" presetSubtype="16" fill="hold" nodeType="after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500" fill="hold"/>
                                        <p:tgtEl>
                                          <p:spTgt spid="5"/>
                                        </p:tgtEl>
                                        <p:attrNameLst>
                                          <p:attrName>ppt_w</p:attrName>
                                        </p:attrNameLst>
                                      </p:cBhvr>
                                      <p:tavLst>
                                        <p:tav tm="0">
                                          <p:val>
                                            <p:fltVal val="0"/>
                                          </p:val>
                                        </p:tav>
                                        <p:tav tm="100000">
                                          <p:val>
                                            <p:strVal val="#ppt_w"/>
                                          </p:val>
                                        </p:tav>
                                      </p:tavLst>
                                    </p:anim>
                                    <p:anim calcmode="lin" valueType="num">
                                      <p:cBhvr>
                                        <p:cTn id="45" dur="500" fill="hold"/>
                                        <p:tgtEl>
                                          <p:spTgt spid="5"/>
                                        </p:tgtEl>
                                        <p:attrNameLst>
                                          <p:attrName>ppt_h</p:attrName>
                                        </p:attrNameLst>
                                      </p:cBhvr>
                                      <p:tavLst>
                                        <p:tav tm="0">
                                          <p:val>
                                            <p:fltVal val="0"/>
                                          </p:val>
                                        </p:tav>
                                        <p:tav tm="100000">
                                          <p:val>
                                            <p:strVal val="#ppt_h"/>
                                          </p:val>
                                        </p:tav>
                                      </p:tavLst>
                                    </p:anim>
                                    <p:animEffect transition="in" filter="fade">
                                      <p:cBhvr>
                                        <p:cTn id="46" dur="500"/>
                                        <p:tgtEl>
                                          <p:spTgt spid="5"/>
                                        </p:tgtEl>
                                      </p:cBhvr>
                                    </p:animEffect>
                                  </p:childTnLst>
                                </p:cTn>
                              </p:par>
                              <p:par>
                                <p:cTn id="47" presetID="1" presetClass="mediacall" presetSubtype="0" fill="hold" nodeType="withEffect">
                                  <p:stCondLst>
                                    <p:cond delay="0"/>
                                  </p:stCondLst>
                                  <p:childTnLst>
                                    <p:cmd type="call" cmd="playFrom(0.0)">
                                      <p:cBhvr>
                                        <p:cTn id="48" dur="4414" fill="hold"/>
                                        <p:tgtEl>
                                          <p:spTgt spid="34"/>
                                        </p:tgtEl>
                                      </p:cBhvr>
                                    </p:cmd>
                                  </p:childTnLst>
                                </p:cTn>
                              </p:par>
                              <p:par>
                                <p:cTn id="49" presetID="32" presetClass="emph" presetSubtype="0" fill="hold" nodeType="withEffect">
                                  <p:stCondLst>
                                    <p:cond delay="0"/>
                                  </p:stCondLst>
                                  <p:childTnLst>
                                    <p:animRot by="120000">
                                      <p:cBhvr>
                                        <p:cTn id="50" dur="100" fill="hold">
                                          <p:stCondLst>
                                            <p:cond delay="0"/>
                                          </p:stCondLst>
                                        </p:cTn>
                                        <p:tgtEl>
                                          <p:spTgt spid="5"/>
                                        </p:tgtEl>
                                        <p:attrNameLst>
                                          <p:attrName>r</p:attrName>
                                        </p:attrNameLst>
                                      </p:cBhvr>
                                    </p:animRot>
                                    <p:animRot by="-240000">
                                      <p:cBhvr>
                                        <p:cTn id="51" dur="200" fill="hold">
                                          <p:stCondLst>
                                            <p:cond delay="200"/>
                                          </p:stCondLst>
                                        </p:cTn>
                                        <p:tgtEl>
                                          <p:spTgt spid="5"/>
                                        </p:tgtEl>
                                        <p:attrNameLst>
                                          <p:attrName>r</p:attrName>
                                        </p:attrNameLst>
                                      </p:cBhvr>
                                    </p:animRot>
                                    <p:animRot by="240000">
                                      <p:cBhvr>
                                        <p:cTn id="52" dur="200" fill="hold">
                                          <p:stCondLst>
                                            <p:cond delay="400"/>
                                          </p:stCondLst>
                                        </p:cTn>
                                        <p:tgtEl>
                                          <p:spTgt spid="5"/>
                                        </p:tgtEl>
                                        <p:attrNameLst>
                                          <p:attrName>r</p:attrName>
                                        </p:attrNameLst>
                                      </p:cBhvr>
                                    </p:animRot>
                                    <p:animRot by="-240000">
                                      <p:cBhvr>
                                        <p:cTn id="53" dur="200" fill="hold">
                                          <p:stCondLst>
                                            <p:cond delay="600"/>
                                          </p:stCondLst>
                                        </p:cTn>
                                        <p:tgtEl>
                                          <p:spTgt spid="5"/>
                                        </p:tgtEl>
                                        <p:attrNameLst>
                                          <p:attrName>r</p:attrName>
                                        </p:attrNameLst>
                                      </p:cBhvr>
                                    </p:animRot>
                                    <p:animRot by="120000">
                                      <p:cBhvr>
                                        <p:cTn id="54"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34"/>
                </p:tgtEl>
              </p:cMediaNode>
            </p:audio>
          </p:childTnLst>
        </p:cTn>
      </p:par>
    </p:tnLst>
    <p:bldLst>
      <p:bldP spid="18" grpId="0" animBg="1"/>
      <p:bldP spid="18" grpId="1" animBg="1"/>
      <p:bldP spid="19" grpId="0" animBg="1"/>
      <p:bldP spid="19" grpId="1" animBg="1"/>
      <p:bldP spid="2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 name="Group 5"/>
          <p:cNvGrpSpPr/>
          <p:nvPr/>
        </p:nvGrpSpPr>
        <p:grpSpPr>
          <a:xfrm>
            <a:off x="227124" y="294969"/>
            <a:ext cx="11686969" cy="2324140"/>
            <a:chOff x="227124" y="294969"/>
            <a:chExt cx="11686969" cy="2324140"/>
          </a:xfrm>
        </p:grpSpPr>
        <p:grpSp>
          <p:nvGrpSpPr>
            <p:cNvPr id="2" name="Group 1"/>
            <p:cNvGrpSpPr/>
            <p:nvPr/>
          </p:nvGrpSpPr>
          <p:grpSpPr>
            <a:xfrm>
              <a:off x="227124" y="294969"/>
              <a:ext cx="11686969" cy="2324140"/>
              <a:chOff x="227124" y="294969"/>
              <a:chExt cx="11686969" cy="2324140"/>
            </a:xfrm>
          </p:grpSpPr>
          <p:sp>
            <p:nvSpPr>
              <p:cNvPr id="9" name="Hình chữ nhật: Góc Tròn 13">
                <a:extLst>
                  <a:ext uri="{FF2B5EF4-FFF2-40B4-BE49-F238E27FC236}">
                    <a16:creationId xmlns:a16="http://schemas.microsoft.com/office/drawing/2014/main" id="{B3661555-36CB-FCE4-454A-B9815472727D}"/>
                  </a:ext>
                </a:extLst>
              </p:cNvPr>
              <p:cNvSpPr/>
              <p:nvPr/>
            </p:nvSpPr>
            <p:spPr>
              <a:xfrm>
                <a:off x="383136" y="294969"/>
                <a:ext cx="11530957" cy="2173912"/>
              </a:xfrm>
              <a:custGeom>
                <a:avLst/>
                <a:gdLst>
                  <a:gd name="connsiteX0" fmla="*/ 0 w 11530957"/>
                  <a:gd name="connsiteY0" fmla="*/ 362326 h 2173912"/>
                  <a:gd name="connsiteX1" fmla="*/ 362326 w 11530957"/>
                  <a:gd name="connsiteY1" fmla="*/ 0 h 2173912"/>
                  <a:gd name="connsiteX2" fmla="*/ 11168631 w 11530957"/>
                  <a:gd name="connsiteY2" fmla="*/ 0 h 2173912"/>
                  <a:gd name="connsiteX3" fmla="*/ 11530957 w 11530957"/>
                  <a:gd name="connsiteY3" fmla="*/ 362326 h 2173912"/>
                  <a:gd name="connsiteX4" fmla="*/ 11530957 w 11530957"/>
                  <a:gd name="connsiteY4" fmla="*/ 1811586 h 2173912"/>
                  <a:gd name="connsiteX5" fmla="*/ 11168631 w 11530957"/>
                  <a:gd name="connsiteY5" fmla="*/ 2173912 h 2173912"/>
                  <a:gd name="connsiteX6" fmla="*/ 362326 w 11530957"/>
                  <a:gd name="connsiteY6" fmla="*/ 2173912 h 2173912"/>
                  <a:gd name="connsiteX7" fmla="*/ 0 w 11530957"/>
                  <a:gd name="connsiteY7" fmla="*/ 1811586 h 2173912"/>
                  <a:gd name="connsiteX8" fmla="*/ 0 w 11530957"/>
                  <a:gd name="connsiteY8" fmla="*/ 362326 h 217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2173912" fill="none" extrusionOk="0">
                    <a:moveTo>
                      <a:pt x="0" y="362326"/>
                    </a:moveTo>
                    <a:cubicBezTo>
                      <a:pt x="-13895" y="163083"/>
                      <a:pt x="161346" y="4960"/>
                      <a:pt x="362326" y="0"/>
                    </a:cubicBezTo>
                    <a:cubicBezTo>
                      <a:pt x="4594817" y="77600"/>
                      <a:pt x="9911360" y="-27269"/>
                      <a:pt x="11168631" y="0"/>
                    </a:cubicBezTo>
                    <a:cubicBezTo>
                      <a:pt x="11379880" y="-14698"/>
                      <a:pt x="11548733" y="167452"/>
                      <a:pt x="11530957" y="362326"/>
                    </a:cubicBezTo>
                    <a:cubicBezTo>
                      <a:pt x="11650298" y="734533"/>
                      <a:pt x="11461025" y="1581505"/>
                      <a:pt x="11530957" y="1811586"/>
                    </a:cubicBezTo>
                    <a:cubicBezTo>
                      <a:pt x="11514320" y="2005185"/>
                      <a:pt x="11338908" y="2187068"/>
                      <a:pt x="11168631" y="2173912"/>
                    </a:cubicBezTo>
                    <a:cubicBezTo>
                      <a:pt x="8916905" y="2223089"/>
                      <a:pt x="3453281" y="2051210"/>
                      <a:pt x="362326" y="2173912"/>
                    </a:cubicBezTo>
                    <a:cubicBezTo>
                      <a:pt x="157406" y="2210876"/>
                      <a:pt x="-15980" y="2025452"/>
                      <a:pt x="0" y="1811586"/>
                    </a:cubicBezTo>
                    <a:cubicBezTo>
                      <a:pt x="11780" y="1092457"/>
                      <a:pt x="-78357" y="1026037"/>
                      <a:pt x="0" y="362326"/>
                    </a:cubicBezTo>
                    <a:close/>
                  </a:path>
                  <a:path w="11530957" h="2173912" stroke="0" extrusionOk="0">
                    <a:moveTo>
                      <a:pt x="0" y="362326"/>
                    </a:moveTo>
                    <a:cubicBezTo>
                      <a:pt x="12417" y="160800"/>
                      <a:pt x="167098" y="-326"/>
                      <a:pt x="362326" y="0"/>
                    </a:cubicBezTo>
                    <a:cubicBezTo>
                      <a:pt x="2766759" y="-129276"/>
                      <a:pt x="6400469" y="-77778"/>
                      <a:pt x="11168631" y="0"/>
                    </a:cubicBezTo>
                    <a:cubicBezTo>
                      <a:pt x="11363877" y="-15498"/>
                      <a:pt x="11527433" y="182538"/>
                      <a:pt x="11530957" y="362326"/>
                    </a:cubicBezTo>
                    <a:cubicBezTo>
                      <a:pt x="11462788" y="649621"/>
                      <a:pt x="11566852" y="1264960"/>
                      <a:pt x="11530957" y="1811586"/>
                    </a:cubicBezTo>
                    <a:cubicBezTo>
                      <a:pt x="11531995" y="2013883"/>
                      <a:pt x="11358891" y="2177258"/>
                      <a:pt x="11168631" y="2173912"/>
                    </a:cubicBezTo>
                    <a:cubicBezTo>
                      <a:pt x="9850207" y="2218132"/>
                      <a:pt x="1969469" y="2144530"/>
                      <a:pt x="362326" y="2173912"/>
                    </a:cubicBezTo>
                    <a:cubicBezTo>
                      <a:pt x="160960" y="2169074"/>
                      <a:pt x="-36377" y="2003286"/>
                      <a:pt x="0" y="1811586"/>
                    </a:cubicBezTo>
                    <a:cubicBezTo>
                      <a:pt x="35307" y="1251542"/>
                      <a:pt x="-43835" y="902575"/>
                      <a:pt x="0" y="362326"/>
                    </a:cubicBezTo>
                    <a:close/>
                  </a:path>
                </a:pathLst>
              </a:custGeom>
              <a:solidFill>
                <a:schemeClr val="bg1"/>
              </a:solidFill>
              <a:ln w="76200">
                <a:solidFill>
                  <a:schemeClr val="accent2">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nvGrpSpPr>
              <p:cNvPr id="10" name="Nhóm 23">
                <a:extLst>
                  <a:ext uri="{FF2B5EF4-FFF2-40B4-BE49-F238E27FC236}">
                    <a16:creationId xmlns:a16="http://schemas.microsoft.com/office/drawing/2014/main" id="{21689025-61A3-14EC-24BE-F79F7A0EA702}"/>
                  </a:ext>
                </a:extLst>
              </p:cNvPr>
              <p:cNvGrpSpPr/>
              <p:nvPr/>
            </p:nvGrpSpPr>
            <p:grpSpPr>
              <a:xfrm>
                <a:off x="227124" y="1189855"/>
                <a:ext cx="4280542" cy="1429254"/>
                <a:chOff x="2228589" y="4133264"/>
                <a:chExt cx="4280542" cy="1429254"/>
              </a:xfrm>
            </p:grpSpPr>
            <p:sp>
              <p:nvSpPr>
                <p:cNvPr id="11" name="TextBox 67">
                  <a:extLst>
                    <a:ext uri="{FF2B5EF4-FFF2-40B4-BE49-F238E27FC236}">
                      <a16:creationId xmlns:a16="http://schemas.microsoft.com/office/drawing/2014/main" id="{A2CE281D-9856-7095-3FAE-4107D2F58A47}"/>
                    </a:ext>
                  </a:extLst>
                </p:cNvPr>
                <p:cNvSpPr txBox="1"/>
                <p:nvPr/>
              </p:nvSpPr>
              <p:spPr>
                <a:xfrm>
                  <a:off x="2228589" y="4181045"/>
                  <a:ext cx="4280542" cy="138147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dirty="0" err="1">
                      <a:ln w="190500">
                        <a:solidFill>
                          <a:prstClr val="white"/>
                        </a:solidFill>
                        <a:prstDash val="solid"/>
                      </a:ln>
                      <a:solidFill>
                        <a:prstClr val="black"/>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Câu</a:t>
                  </a:r>
                  <a:r>
                    <a:rPr kumimoji="0" lang="en-US" sz="9000" b="1" i="0" u="none" strike="noStrike" kern="1200" cap="none" spc="0" normalizeH="0" baseline="0" noProof="0" dirty="0">
                      <a:ln w="190500">
                        <a:solidFill>
                          <a:prstClr val="white"/>
                        </a:solidFill>
                        <a:prstDash val="solid"/>
                      </a:ln>
                      <a:solidFill>
                        <a:prstClr val="black"/>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 2:</a:t>
                  </a:r>
                </a:p>
              </p:txBody>
            </p:sp>
            <p:sp>
              <p:nvSpPr>
                <p:cNvPr id="12" name="TextBox 67">
                  <a:extLst>
                    <a:ext uri="{FF2B5EF4-FFF2-40B4-BE49-F238E27FC236}">
                      <a16:creationId xmlns:a16="http://schemas.microsoft.com/office/drawing/2014/main" id="{4E2FC697-2A7E-59D7-7BC8-610634E33B6B}"/>
                    </a:ext>
                  </a:extLst>
                </p:cNvPr>
                <p:cNvSpPr txBox="1"/>
                <p:nvPr/>
              </p:nvSpPr>
              <p:spPr>
                <a:xfrm>
                  <a:off x="2228589" y="4133264"/>
                  <a:ext cx="4280542" cy="138147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dirty="0" err="1">
                      <a:ln w="9525">
                        <a:noFill/>
                        <a:prstDash val="solid"/>
                      </a:ln>
                      <a:solidFill>
                        <a:srgbClr val="FF5D5D"/>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Câu</a:t>
                  </a:r>
                  <a:r>
                    <a:rPr kumimoji="0" lang="en-US" sz="9000" b="1" i="0" u="none" strike="noStrike" kern="1200" cap="none" spc="0" normalizeH="0" baseline="0" noProof="0" dirty="0">
                      <a:ln w="9525">
                        <a:noFill/>
                        <a:prstDash val="solid"/>
                      </a:ln>
                      <a:solidFill>
                        <a:srgbClr val="FF5D5D"/>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 2:</a:t>
                  </a:r>
                </a:p>
              </p:txBody>
            </p:sp>
          </p:grpSp>
        </p:grpSp>
        <p:sp>
          <p:nvSpPr>
            <p:cNvPr id="14" name="TextBox 13">
              <a:extLst>
                <a:ext uri="{FF2B5EF4-FFF2-40B4-BE49-F238E27FC236}">
                  <a16:creationId xmlns:a16="http://schemas.microsoft.com/office/drawing/2014/main" id="{234B22C0-B9C3-AB33-E036-F58F1DD43359}"/>
                </a:ext>
              </a:extLst>
            </p:cNvPr>
            <p:cNvSpPr txBox="1"/>
            <p:nvPr/>
          </p:nvSpPr>
          <p:spPr>
            <a:xfrm>
              <a:off x="2996110" y="600674"/>
              <a:ext cx="8330651" cy="1225868"/>
            </a:xfrm>
            <a:prstGeom prst="round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lumMod val="85000"/>
                      <a:lumOff val="15000"/>
                    </a:prstClr>
                  </a:solidFill>
                  <a:effectLst/>
                  <a:uLnTx/>
                  <a:uFillTx/>
                  <a:ea typeface="+mn-ea"/>
                  <a:cs typeface="+mn-cs"/>
                </a:rPr>
                <a:t>9 000 : 100</a:t>
              </a:r>
            </a:p>
          </p:txBody>
        </p:sp>
      </p:grpSp>
      <p:sp>
        <p:nvSpPr>
          <p:cNvPr id="30" name="Rectangle: Rounded Corners 7">
            <a:extLst>
              <a:ext uri="{FF2B5EF4-FFF2-40B4-BE49-F238E27FC236}">
                <a16:creationId xmlns:a16="http://schemas.microsoft.com/office/drawing/2014/main" id="{B445A835-5C19-95AB-3B7E-70C99DD5A827}"/>
              </a:ext>
            </a:extLst>
          </p:cNvPr>
          <p:cNvSpPr/>
          <p:nvPr/>
        </p:nvSpPr>
        <p:spPr>
          <a:xfrm>
            <a:off x="833387" y="2703090"/>
            <a:ext cx="3264965" cy="914400"/>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44546A"/>
                </a:solidFill>
                <a:effectLst/>
                <a:uLnTx/>
                <a:uFillTx/>
                <a:ea typeface="+mn-ea"/>
                <a:cs typeface="+mn-cs"/>
              </a:rPr>
              <a:t>A. 90</a:t>
            </a:r>
          </a:p>
        </p:txBody>
      </p:sp>
      <p:sp>
        <p:nvSpPr>
          <p:cNvPr id="31" name="Rectangle: Rounded Corners 14">
            <a:extLst>
              <a:ext uri="{FF2B5EF4-FFF2-40B4-BE49-F238E27FC236}">
                <a16:creationId xmlns:a16="http://schemas.microsoft.com/office/drawing/2014/main" id="{C09D7110-0589-5968-30A3-3374BE33C162}"/>
              </a:ext>
            </a:extLst>
          </p:cNvPr>
          <p:cNvSpPr/>
          <p:nvPr/>
        </p:nvSpPr>
        <p:spPr>
          <a:xfrm>
            <a:off x="4615290" y="2728535"/>
            <a:ext cx="3264965" cy="914400"/>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44546A"/>
                </a:solidFill>
                <a:effectLst/>
                <a:uLnTx/>
                <a:uFillTx/>
                <a:ea typeface="+mn-ea"/>
                <a:cs typeface="+mn-cs"/>
              </a:rPr>
              <a:t>B. 900</a:t>
            </a:r>
          </a:p>
        </p:txBody>
      </p:sp>
      <p:sp>
        <p:nvSpPr>
          <p:cNvPr id="32" name="Rectangle: Rounded Corners 16">
            <a:extLst>
              <a:ext uri="{FF2B5EF4-FFF2-40B4-BE49-F238E27FC236}">
                <a16:creationId xmlns:a16="http://schemas.microsoft.com/office/drawing/2014/main" id="{3AED465A-BBB6-6B94-CE4F-2D78F243AA8F}"/>
              </a:ext>
            </a:extLst>
          </p:cNvPr>
          <p:cNvSpPr/>
          <p:nvPr/>
        </p:nvSpPr>
        <p:spPr>
          <a:xfrm>
            <a:off x="8397193" y="2728535"/>
            <a:ext cx="3264965" cy="914400"/>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44546A"/>
                </a:solidFill>
                <a:effectLst/>
                <a:uLnTx/>
                <a:uFillTx/>
                <a:ea typeface="+mn-ea"/>
                <a:cs typeface="+mn-cs"/>
              </a:rPr>
              <a:t>C. 9</a:t>
            </a:r>
          </a:p>
        </p:txBody>
      </p:sp>
      <p:pic>
        <p:nvPicPr>
          <p:cNvPr id="34"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04225" y="-616160"/>
            <a:ext cx="609600" cy="609600"/>
          </a:xfrm>
          <a:prstGeom prst="rect">
            <a:avLst/>
          </a:prstGeom>
        </p:spPr>
      </p:pic>
      <p:pic>
        <p:nvPicPr>
          <p:cNvPr id="5" name="Picture 4"/>
          <p:cNvPicPr>
            <a:picLocks noChangeAspect="1"/>
          </p:cNvPicPr>
          <p:nvPr/>
        </p:nvPicPr>
        <p:blipFill>
          <a:blip r:embed="rId7"/>
          <a:stretch>
            <a:fillRect/>
          </a:stretch>
        </p:blipFill>
        <p:spPr>
          <a:xfrm>
            <a:off x="1763620" y="2094901"/>
            <a:ext cx="8381742" cy="5209753"/>
          </a:xfrm>
          <a:prstGeom prst="rect">
            <a:avLst/>
          </a:prstGeom>
        </p:spPr>
      </p:pic>
    </p:spTree>
    <p:extLst>
      <p:ext uri="{BB962C8B-B14F-4D97-AF65-F5344CB8AC3E}">
        <p14:creationId xmlns:p14="http://schemas.microsoft.com/office/powerpoint/2010/main" val="14268566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500" fill="hold"/>
                                        <p:tgtEl>
                                          <p:spTgt spid="30"/>
                                        </p:tgtEl>
                                        <p:attrNameLst>
                                          <p:attrName>ppt_x</p:attrName>
                                        </p:attrNameLst>
                                      </p:cBhvr>
                                      <p:tavLst>
                                        <p:tav tm="0">
                                          <p:val>
                                            <p:strVal val="#ppt_x"/>
                                          </p:val>
                                        </p:tav>
                                        <p:tav tm="100000">
                                          <p:val>
                                            <p:strVal val="#ppt_x"/>
                                          </p:val>
                                        </p:tav>
                                      </p:tavLst>
                                    </p:anim>
                                    <p:anim calcmode="lin" valueType="num">
                                      <p:cBhvr additive="base">
                                        <p:cTn id="14" dur="500" fill="hold"/>
                                        <p:tgtEl>
                                          <p:spTgt spid="30"/>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additive="base">
                                        <p:cTn id="17" dur="500" fill="hold"/>
                                        <p:tgtEl>
                                          <p:spTgt spid="31"/>
                                        </p:tgtEl>
                                        <p:attrNameLst>
                                          <p:attrName>ppt_x</p:attrName>
                                        </p:attrNameLst>
                                      </p:cBhvr>
                                      <p:tavLst>
                                        <p:tav tm="0">
                                          <p:val>
                                            <p:strVal val="#ppt_x"/>
                                          </p:val>
                                        </p:tav>
                                        <p:tav tm="100000">
                                          <p:val>
                                            <p:strVal val="#ppt_x"/>
                                          </p:val>
                                        </p:tav>
                                      </p:tavLst>
                                    </p:anim>
                                    <p:anim calcmode="lin" valueType="num">
                                      <p:cBhvr additive="base">
                                        <p:cTn id="18" dur="500" fill="hold"/>
                                        <p:tgtEl>
                                          <p:spTgt spid="3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additive="base">
                                        <p:cTn id="21" dur="500" fill="hold"/>
                                        <p:tgtEl>
                                          <p:spTgt spid="32"/>
                                        </p:tgtEl>
                                        <p:attrNameLst>
                                          <p:attrName>ppt_x</p:attrName>
                                        </p:attrNameLst>
                                      </p:cBhvr>
                                      <p:tavLst>
                                        <p:tav tm="0">
                                          <p:val>
                                            <p:strVal val="#ppt_x"/>
                                          </p:val>
                                        </p:tav>
                                        <p:tav tm="100000">
                                          <p:val>
                                            <p:strVal val="#ppt_x"/>
                                          </p:val>
                                        </p:tav>
                                      </p:tavLst>
                                    </p:anim>
                                    <p:anim calcmode="lin" valueType="num">
                                      <p:cBhvr additive="base">
                                        <p:cTn id="2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mph" presetSubtype="2" fill="hold" nodeType="clickEffect">
                                  <p:stCondLst>
                                    <p:cond delay="0"/>
                                  </p:stCondLst>
                                  <p:childTnLst>
                                    <p:animClr clrSpc="rgb" dir="cw">
                                      <p:cBhvr>
                                        <p:cTn id="26" dur="1000" fill="hold"/>
                                        <p:tgtEl>
                                          <p:spTgt spid="30"/>
                                        </p:tgtEl>
                                        <p:attrNameLst>
                                          <p:attrName>fillcolor</p:attrName>
                                        </p:attrNameLst>
                                      </p:cBhvr>
                                      <p:to>
                                        <a:srgbClr val="FFFF00"/>
                                      </p:to>
                                    </p:animClr>
                                    <p:set>
                                      <p:cBhvr>
                                        <p:cTn id="27" dur="1000" fill="hold"/>
                                        <p:tgtEl>
                                          <p:spTgt spid="30"/>
                                        </p:tgtEl>
                                        <p:attrNameLst>
                                          <p:attrName>fill.type</p:attrName>
                                        </p:attrNameLst>
                                      </p:cBhvr>
                                      <p:to>
                                        <p:strVal val="solid"/>
                                      </p:to>
                                    </p:set>
                                    <p:set>
                                      <p:cBhvr>
                                        <p:cTn id="28" dur="1000" fill="hold"/>
                                        <p:tgtEl>
                                          <p:spTgt spid="30"/>
                                        </p:tgtEl>
                                        <p:attrNameLst>
                                          <p:attrName>fill.on</p:attrName>
                                        </p:attrNameLst>
                                      </p:cBhvr>
                                      <p:to>
                                        <p:strVal val="true"/>
                                      </p:to>
                                    </p:set>
                                  </p:childTnLst>
                                  <p:subTnLst>
                                    <p:audio>
                                      <p:cMediaNode>
                                        <p:cTn display="0" masterRel="sameClick">
                                          <p:stCondLst>
                                            <p:cond evt="begin" delay="0">
                                              <p:tn val="25"/>
                                            </p:cond>
                                          </p:stCondLst>
                                          <p:endCondLst>
                                            <p:cond evt="onStopAudio" delay="0">
                                              <p:tgtEl>
                                                <p:sldTgt/>
                                              </p:tgtEl>
                                            </p:cond>
                                          </p:endCondLst>
                                        </p:cTn>
                                        <p:tgtEl>
                                          <p:sndTgt r:embed="rId4" name="chimes.wav"/>
                                        </p:tgtEl>
                                      </p:cMediaNode>
                                    </p:audio>
                                  </p:subTnLst>
                                </p:cTn>
                              </p:par>
                              <p:par>
                                <p:cTn id="29" presetID="31" presetClass="exit" presetSubtype="0" fill="hold" grpId="1" nodeType="withEffect">
                                  <p:stCondLst>
                                    <p:cond delay="0"/>
                                  </p:stCondLst>
                                  <p:childTnLst>
                                    <p:anim calcmode="lin" valueType="num">
                                      <p:cBhvr>
                                        <p:cTn id="30" dur="1000"/>
                                        <p:tgtEl>
                                          <p:spTgt spid="32"/>
                                        </p:tgtEl>
                                        <p:attrNameLst>
                                          <p:attrName>ppt_w</p:attrName>
                                        </p:attrNameLst>
                                      </p:cBhvr>
                                      <p:tavLst>
                                        <p:tav tm="0">
                                          <p:val>
                                            <p:strVal val="ppt_w"/>
                                          </p:val>
                                        </p:tav>
                                        <p:tav tm="100000">
                                          <p:val>
                                            <p:fltVal val="0"/>
                                          </p:val>
                                        </p:tav>
                                      </p:tavLst>
                                    </p:anim>
                                    <p:anim calcmode="lin" valueType="num">
                                      <p:cBhvr>
                                        <p:cTn id="31" dur="1000"/>
                                        <p:tgtEl>
                                          <p:spTgt spid="32"/>
                                        </p:tgtEl>
                                        <p:attrNameLst>
                                          <p:attrName>ppt_h</p:attrName>
                                        </p:attrNameLst>
                                      </p:cBhvr>
                                      <p:tavLst>
                                        <p:tav tm="0">
                                          <p:val>
                                            <p:strVal val="ppt_h"/>
                                          </p:val>
                                        </p:tav>
                                        <p:tav tm="100000">
                                          <p:val>
                                            <p:fltVal val="0"/>
                                          </p:val>
                                        </p:tav>
                                      </p:tavLst>
                                    </p:anim>
                                    <p:anim calcmode="lin" valueType="num">
                                      <p:cBhvr>
                                        <p:cTn id="32" dur="1000"/>
                                        <p:tgtEl>
                                          <p:spTgt spid="32"/>
                                        </p:tgtEl>
                                        <p:attrNameLst>
                                          <p:attrName>style.rotation</p:attrName>
                                        </p:attrNameLst>
                                      </p:cBhvr>
                                      <p:tavLst>
                                        <p:tav tm="0">
                                          <p:val>
                                            <p:fltVal val="0"/>
                                          </p:val>
                                        </p:tav>
                                        <p:tav tm="100000">
                                          <p:val>
                                            <p:fltVal val="90"/>
                                          </p:val>
                                        </p:tav>
                                      </p:tavLst>
                                    </p:anim>
                                    <p:animEffect transition="out" filter="fade">
                                      <p:cBhvr>
                                        <p:cTn id="33" dur="1000"/>
                                        <p:tgtEl>
                                          <p:spTgt spid="32"/>
                                        </p:tgtEl>
                                      </p:cBhvr>
                                    </p:animEffect>
                                    <p:set>
                                      <p:cBhvr>
                                        <p:cTn id="34" dur="1" fill="hold">
                                          <p:stCondLst>
                                            <p:cond delay="999"/>
                                          </p:stCondLst>
                                        </p:cTn>
                                        <p:tgtEl>
                                          <p:spTgt spid="32"/>
                                        </p:tgtEl>
                                        <p:attrNameLst>
                                          <p:attrName>style.visibility</p:attrName>
                                        </p:attrNameLst>
                                      </p:cBhvr>
                                      <p:to>
                                        <p:strVal val="hidden"/>
                                      </p:to>
                                    </p:set>
                                  </p:childTnLst>
                                </p:cTn>
                              </p:par>
                              <p:par>
                                <p:cTn id="35" presetID="31" presetClass="exit" presetSubtype="0" fill="hold" grpId="1" nodeType="withEffect">
                                  <p:stCondLst>
                                    <p:cond delay="0"/>
                                  </p:stCondLst>
                                  <p:childTnLst>
                                    <p:anim calcmode="lin" valueType="num">
                                      <p:cBhvr>
                                        <p:cTn id="36" dur="1000"/>
                                        <p:tgtEl>
                                          <p:spTgt spid="31"/>
                                        </p:tgtEl>
                                        <p:attrNameLst>
                                          <p:attrName>ppt_w</p:attrName>
                                        </p:attrNameLst>
                                      </p:cBhvr>
                                      <p:tavLst>
                                        <p:tav tm="0">
                                          <p:val>
                                            <p:strVal val="ppt_w"/>
                                          </p:val>
                                        </p:tav>
                                        <p:tav tm="100000">
                                          <p:val>
                                            <p:fltVal val="0"/>
                                          </p:val>
                                        </p:tav>
                                      </p:tavLst>
                                    </p:anim>
                                    <p:anim calcmode="lin" valueType="num">
                                      <p:cBhvr>
                                        <p:cTn id="37" dur="1000"/>
                                        <p:tgtEl>
                                          <p:spTgt spid="31"/>
                                        </p:tgtEl>
                                        <p:attrNameLst>
                                          <p:attrName>ppt_h</p:attrName>
                                        </p:attrNameLst>
                                      </p:cBhvr>
                                      <p:tavLst>
                                        <p:tav tm="0">
                                          <p:val>
                                            <p:strVal val="ppt_h"/>
                                          </p:val>
                                        </p:tav>
                                        <p:tav tm="100000">
                                          <p:val>
                                            <p:fltVal val="0"/>
                                          </p:val>
                                        </p:tav>
                                      </p:tavLst>
                                    </p:anim>
                                    <p:anim calcmode="lin" valueType="num">
                                      <p:cBhvr>
                                        <p:cTn id="38" dur="1000"/>
                                        <p:tgtEl>
                                          <p:spTgt spid="31"/>
                                        </p:tgtEl>
                                        <p:attrNameLst>
                                          <p:attrName>style.rotation</p:attrName>
                                        </p:attrNameLst>
                                      </p:cBhvr>
                                      <p:tavLst>
                                        <p:tav tm="0">
                                          <p:val>
                                            <p:fltVal val="0"/>
                                          </p:val>
                                        </p:tav>
                                        <p:tav tm="100000">
                                          <p:val>
                                            <p:fltVal val="90"/>
                                          </p:val>
                                        </p:tav>
                                      </p:tavLst>
                                    </p:anim>
                                    <p:animEffect transition="out" filter="fade">
                                      <p:cBhvr>
                                        <p:cTn id="39" dur="1000"/>
                                        <p:tgtEl>
                                          <p:spTgt spid="31"/>
                                        </p:tgtEl>
                                      </p:cBhvr>
                                    </p:animEffect>
                                    <p:set>
                                      <p:cBhvr>
                                        <p:cTn id="40" dur="1" fill="hold">
                                          <p:stCondLst>
                                            <p:cond delay="999"/>
                                          </p:stCondLst>
                                        </p:cTn>
                                        <p:tgtEl>
                                          <p:spTgt spid="31"/>
                                        </p:tgtEl>
                                        <p:attrNameLst>
                                          <p:attrName>style.visibility</p:attrName>
                                        </p:attrNameLst>
                                      </p:cBhvr>
                                      <p:to>
                                        <p:strVal val="hidden"/>
                                      </p:to>
                                    </p:set>
                                  </p:childTnLst>
                                </p:cTn>
                              </p:par>
                            </p:childTnLst>
                          </p:cTn>
                        </p:par>
                        <p:par>
                          <p:cTn id="41" fill="hold">
                            <p:stCondLst>
                              <p:cond delay="1000"/>
                            </p:stCondLst>
                            <p:childTnLst>
                              <p:par>
                                <p:cTn id="42" presetID="53" presetClass="entr" presetSubtype="16" fill="hold" nodeType="after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500" fill="hold"/>
                                        <p:tgtEl>
                                          <p:spTgt spid="5"/>
                                        </p:tgtEl>
                                        <p:attrNameLst>
                                          <p:attrName>ppt_w</p:attrName>
                                        </p:attrNameLst>
                                      </p:cBhvr>
                                      <p:tavLst>
                                        <p:tav tm="0">
                                          <p:val>
                                            <p:fltVal val="0"/>
                                          </p:val>
                                        </p:tav>
                                        <p:tav tm="100000">
                                          <p:val>
                                            <p:strVal val="#ppt_w"/>
                                          </p:val>
                                        </p:tav>
                                      </p:tavLst>
                                    </p:anim>
                                    <p:anim calcmode="lin" valueType="num">
                                      <p:cBhvr>
                                        <p:cTn id="45" dur="500" fill="hold"/>
                                        <p:tgtEl>
                                          <p:spTgt spid="5"/>
                                        </p:tgtEl>
                                        <p:attrNameLst>
                                          <p:attrName>ppt_h</p:attrName>
                                        </p:attrNameLst>
                                      </p:cBhvr>
                                      <p:tavLst>
                                        <p:tav tm="0">
                                          <p:val>
                                            <p:fltVal val="0"/>
                                          </p:val>
                                        </p:tav>
                                        <p:tav tm="100000">
                                          <p:val>
                                            <p:strVal val="#ppt_h"/>
                                          </p:val>
                                        </p:tav>
                                      </p:tavLst>
                                    </p:anim>
                                    <p:animEffect transition="in" filter="fade">
                                      <p:cBhvr>
                                        <p:cTn id="46" dur="500"/>
                                        <p:tgtEl>
                                          <p:spTgt spid="5"/>
                                        </p:tgtEl>
                                      </p:cBhvr>
                                    </p:animEffect>
                                  </p:childTnLst>
                                </p:cTn>
                              </p:par>
                              <p:par>
                                <p:cTn id="47" presetID="1" presetClass="mediacall" presetSubtype="0" fill="hold" nodeType="withEffect">
                                  <p:stCondLst>
                                    <p:cond delay="0"/>
                                  </p:stCondLst>
                                  <p:childTnLst>
                                    <p:cmd type="call" cmd="playFrom(0.0)">
                                      <p:cBhvr>
                                        <p:cTn id="48" dur="4414" fill="hold"/>
                                        <p:tgtEl>
                                          <p:spTgt spid="34"/>
                                        </p:tgtEl>
                                      </p:cBhvr>
                                    </p:cmd>
                                  </p:childTnLst>
                                </p:cTn>
                              </p:par>
                              <p:par>
                                <p:cTn id="49" presetID="32" presetClass="emph" presetSubtype="0" fill="hold" nodeType="withEffect">
                                  <p:stCondLst>
                                    <p:cond delay="0"/>
                                  </p:stCondLst>
                                  <p:childTnLst>
                                    <p:animRot by="120000">
                                      <p:cBhvr>
                                        <p:cTn id="50" dur="100" fill="hold">
                                          <p:stCondLst>
                                            <p:cond delay="0"/>
                                          </p:stCondLst>
                                        </p:cTn>
                                        <p:tgtEl>
                                          <p:spTgt spid="5"/>
                                        </p:tgtEl>
                                        <p:attrNameLst>
                                          <p:attrName>r</p:attrName>
                                        </p:attrNameLst>
                                      </p:cBhvr>
                                    </p:animRot>
                                    <p:animRot by="-240000">
                                      <p:cBhvr>
                                        <p:cTn id="51" dur="200" fill="hold">
                                          <p:stCondLst>
                                            <p:cond delay="200"/>
                                          </p:stCondLst>
                                        </p:cTn>
                                        <p:tgtEl>
                                          <p:spTgt spid="5"/>
                                        </p:tgtEl>
                                        <p:attrNameLst>
                                          <p:attrName>r</p:attrName>
                                        </p:attrNameLst>
                                      </p:cBhvr>
                                    </p:animRot>
                                    <p:animRot by="240000">
                                      <p:cBhvr>
                                        <p:cTn id="52" dur="200" fill="hold">
                                          <p:stCondLst>
                                            <p:cond delay="400"/>
                                          </p:stCondLst>
                                        </p:cTn>
                                        <p:tgtEl>
                                          <p:spTgt spid="5"/>
                                        </p:tgtEl>
                                        <p:attrNameLst>
                                          <p:attrName>r</p:attrName>
                                        </p:attrNameLst>
                                      </p:cBhvr>
                                    </p:animRot>
                                    <p:animRot by="-240000">
                                      <p:cBhvr>
                                        <p:cTn id="53" dur="200" fill="hold">
                                          <p:stCondLst>
                                            <p:cond delay="600"/>
                                          </p:stCondLst>
                                        </p:cTn>
                                        <p:tgtEl>
                                          <p:spTgt spid="5"/>
                                        </p:tgtEl>
                                        <p:attrNameLst>
                                          <p:attrName>r</p:attrName>
                                        </p:attrNameLst>
                                      </p:cBhvr>
                                    </p:animRot>
                                    <p:animRot by="120000">
                                      <p:cBhvr>
                                        <p:cTn id="54"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34"/>
                </p:tgtEl>
              </p:cMediaNode>
            </p:audio>
          </p:childTnLst>
        </p:cTn>
      </p:par>
    </p:tnLst>
    <p:bldLst>
      <p:bldP spid="30" grpId="0" animBg="1"/>
      <p:bldP spid="31" grpId="0" animBg="1"/>
      <p:bldP spid="31" grpId="1" animBg="1"/>
      <p:bldP spid="32" grpId="0" animBg="1"/>
      <p:bldP spid="32"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 name="Group 5"/>
          <p:cNvGrpSpPr/>
          <p:nvPr/>
        </p:nvGrpSpPr>
        <p:grpSpPr>
          <a:xfrm>
            <a:off x="227124" y="294969"/>
            <a:ext cx="11686969" cy="2324140"/>
            <a:chOff x="227124" y="294969"/>
            <a:chExt cx="11686969" cy="2324140"/>
          </a:xfrm>
        </p:grpSpPr>
        <p:grpSp>
          <p:nvGrpSpPr>
            <p:cNvPr id="2" name="Group 1"/>
            <p:cNvGrpSpPr/>
            <p:nvPr/>
          </p:nvGrpSpPr>
          <p:grpSpPr>
            <a:xfrm>
              <a:off x="227124" y="294969"/>
              <a:ext cx="11686969" cy="2324140"/>
              <a:chOff x="227124" y="294969"/>
              <a:chExt cx="11686969" cy="2324140"/>
            </a:xfrm>
          </p:grpSpPr>
          <p:sp>
            <p:nvSpPr>
              <p:cNvPr id="9" name="Hình chữ nhật: Góc Tròn 13">
                <a:extLst>
                  <a:ext uri="{FF2B5EF4-FFF2-40B4-BE49-F238E27FC236}">
                    <a16:creationId xmlns:a16="http://schemas.microsoft.com/office/drawing/2014/main" id="{B3661555-36CB-FCE4-454A-B9815472727D}"/>
                  </a:ext>
                </a:extLst>
              </p:cNvPr>
              <p:cNvSpPr/>
              <p:nvPr/>
            </p:nvSpPr>
            <p:spPr>
              <a:xfrm>
                <a:off x="383136" y="294969"/>
                <a:ext cx="11530957" cy="2173912"/>
              </a:xfrm>
              <a:custGeom>
                <a:avLst/>
                <a:gdLst>
                  <a:gd name="connsiteX0" fmla="*/ 0 w 11530957"/>
                  <a:gd name="connsiteY0" fmla="*/ 362326 h 2173912"/>
                  <a:gd name="connsiteX1" fmla="*/ 362326 w 11530957"/>
                  <a:gd name="connsiteY1" fmla="*/ 0 h 2173912"/>
                  <a:gd name="connsiteX2" fmla="*/ 11168631 w 11530957"/>
                  <a:gd name="connsiteY2" fmla="*/ 0 h 2173912"/>
                  <a:gd name="connsiteX3" fmla="*/ 11530957 w 11530957"/>
                  <a:gd name="connsiteY3" fmla="*/ 362326 h 2173912"/>
                  <a:gd name="connsiteX4" fmla="*/ 11530957 w 11530957"/>
                  <a:gd name="connsiteY4" fmla="*/ 1811586 h 2173912"/>
                  <a:gd name="connsiteX5" fmla="*/ 11168631 w 11530957"/>
                  <a:gd name="connsiteY5" fmla="*/ 2173912 h 2173912"/>
                  <a:gd name="connsiteX6" fmla="*/ 362326 w 11530957"/>
                  <a:gd name="connsiteY6" fmla="*/ 2173912 h 2173912"/>
                  <a:gd name="connsiteX7" fmla="*/ 0 w 11530957"/>
                  <a:gd name="connsiteY7" fmla="*/ 1811586 h 2173912"/>
                  <a:gd name="connsiteX8" fmla="*/ 0 w 11530957"/>
                  <a:gd name="connsiteY8" fmla="*/ 362326 h 217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2173912" fill="none" extrusionOk="0">
                    <a:moveTo>
                      <a:pt x="0" y="362326"/>
                    </a:moveTo>
                    <a:cubicBezTo>
                      <a:pt x="-13895" y="163083"/>
                      <a:pt x="161346" y="4960"/>
                      <a:pt x="362326" y="0"/>
                    </a:cubicBezTo>
                    <a:cubicBezTo>
                      <a:pt x="4594817" y="77600"/>
                      <a:pt x="9911360" y="-27269"/>
                      <a:pt x="11168631" y="0"/>
                    </a:cubicBezTo>
                    <a:cubicBezTo>
                      <a:pt x="11379880" y="-14698"/>
                      <a:pt x="11548733" y="167452"/>
                      <a:pt x="11530957" y="362326"/>
                    </a:cubicBezTo>
                    <a:cubicBezTo>
                      <a:pt x="11650298" y="734533"/>
                      <a:pt x="11461025" y="1581505"/>
                      <a:pt x="11530957" y="1811586"/>
                    </a:cubicBezTo>
                    <a:cubicBezTo>
                      <a:pt x="11514320" y="2005185"/>
                      <a:pt x="11338908" y="2187068"/>
                      <a:pt x="11168631" y="2173912"/>
                    </a:cubicBezTo>
                    <a:cubicBezTo>
                      <a:pt x="8916905" y="2223089"/>
                      <a:pt x="3453281" y="2051210"/>
                      <a:pt x="362326" y="2173912"/>
                    </a:cubicBezTo>
                    <a:cubicBezTo>
                      <a:pt x="157406" y="2210876"/>
                      <a:pt x="-15980" y="2025452"/>
                      <a:pt x="0" y="1811586"/>
                    </a:cubicBezTo>
                    <a:cubicBezTo>
                      <a:pt x="11780" y="1092457"/>
                      <a:pt x="-78357" y="1026037"/>
                      <a:pt x="0" y="362326"/>
                    </a:cubicBezTo>
                    <a:close/>
                  </a:path>
                  <a:path w="11530957" h="2173912" stroke="0" extrusionOk="0">
                    <a:moveTo>
                      <a:pt x="0" y="362326"/>
                    </a:moveTo>
                    <a:cubicBezTo>
                      <a:pt x="12417" y="160800"/>
                      <a:pt x="167098" y="-326"/>
                      <a:pt x="362326" y="0"/>
                    </a:cubicBezTo>
                    <a:cubicBezTo>
                      <a:pt x="2766759" y="-129276"/>
                      <a:pt x="6400469" y="-77778"/>
                      <a:pt x="11168631" y="0"/>
                    </a:cubicBezTo>
                    <a:cubicBezTo>
                      <a:pt x="11363877" y="-15498"/>
                      <a:pt x="11527433" y="182538"/>
                      <a:pt x="11530957" y="362326"/>
                    </a:cubicBezTo>
                    <a:cubicBezTo>
                      <a:pt x="11462788" y="649621"/>
                      <a:pt x="11566852" y="1264960"/>
                      <a:pt x="11530957" y="1811586"/>
                    </a:cubicBezTo>
                    <a:cubicBezTo>
                      <a:pt x="11531995" y="2013883"/>
                      <a:pt x="11358891" y="2177258"/>
                      <a:pt x="11168631" y="2173912"/>
                    </a:cubicBezTo>
                    <a:cubicBezTo>
                      <a:pt x="9850207" y="2218132"/>
                      <a:pt x="1969469" y="2144530"/>
                      <a:pt x="362326" y="2173912"/>
                    </a:cubicBezTo>
                    <a:cubicBezTo>
                      <a:pt x="160960" y="2169074"/>
                      <a:pt x="-36377" y="2003286"/>
                      <a:pt x="0" y="1811586"/>
                    </a:cubicBezTo>
                    <a:cubicBezTo>
                      <a:pt x="35307" y="1251542"/>
                      <a:pt x="-43835" y="902575"/>
                      <a:pt x="0" y="362326"/>
                    </a:cubicBezTo>
                    <a:close/>
                  </a:path>
                </a:pathLst>
              </a:custGeom>
              <a:solidFill>
                <a:schemeClr val="bg1"/>
              </a:solidFill>
              <a:ln w="76200">
                <a:solidFill>
                  <a:schemeClr val="accent2">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nvGrpSpPr>
              <p:cNvPr id="10" name="Nhóm 23">
                <a:extLst>
                  <a:ext uri="{FF2B5EF4-FFF2-40B4-BE49-F238E27FC236}">
                    <a16:creationId xmlns:a16="http://schemas.microsoft.com/office/drawing/2014/main" id="{21689025-61A3-14EC-24BE-F79F7A0EA702}"/>
                  </a:ext>
                </a:extLst>
              </p:cNvPr>
              <p:cNvGrpSpPr/>
              <p:nvPr/>
            </p:nvGrpSpPr>
            <p:grpSpPr>
              <a:xfrm>
                <a:off x="227124" y="1205912"/>
                <a:ext cx="4280542" cy="1413197"/>
                <a:chOff x="2228589" y="4149321"/>
                <a:chExt cx="4280542" cy="1413197"/>
              </a:xfrm>
            </p:grpSpPr>
            <p:sp>
              <p:nvSpPr>
                <p:cNvPr id="11" name="TextBox 67">
                  <a:extLst>
                    <a:ext uri="{FF2B5EF4-FFF2-40B4-BE49-F238E27FC236}">
                      <a16:creationId xmlns:a16="http://schemas.microsoft.com/office/drawing/2014/main" id="{A2CE281D-9856-7095-3FAE-4107D2F58A47}"/>
                    </a:ext>
                  </a:extLst>
                </p:cNvPr>
                <p:cNvSpPr txBox="1"/>
                <p:nvPr/>
              </p:nvSpPr>
              <p:spPr>
                <a:xfrm>
                  <a:off x="2228589" y="4181045"/>
                  <a:ext cx="4280542" cy="138147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dirty="0" err="1">
                      <a:ln w="190500">
                        <a:solidFill>
                          <a:prstClr val="white"/>
                        </a:solidFill>
                        <a:prstDash val="solid"/>
                      </a:ln>
                      <a:solidFill>
                        <a:prstClr val="black"/>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Câu</a:t>
                  </a:r>
                  <a:r>
                    <a:rPr kumimoji="0" lang="en-US" sz="9000" b="1" i="0" u="none" strike="noStrike" kern="1200" cap="none" spc="0" normalizeH="0" baseline="0" noProof="0" dirty="0">
                      <a:ln w="190500">
                        <a:solidFill>
                          <a:prstClr val="white"/>
                        </a:solidFill>
                        <a:prstDash val="solid"/>
                      </a:ln>
                      <a:solidFill>
                        <a:prstClr val="black"/>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 3:</a:t>
                  </a:r>
                </a:p>
              </p:txBody>
            </p:sp>
            <p:sp>
              <p:nvSpPr>
                <p:cNvPr id="12" name="TextBox 67">
                  <a:extLst>
                    <a:ext uri="{FF2B5EF4-FFF2-40B4-BE49-F238E27FC236}">
                      <a16:creationId xmlns:a16="http://schemas.microsoft.com/office/drawing/2014/main" id="{4E2FC697-2A7E-59D7-7BC8-610634E33B6B}"/>
                    </a:ext>
                  </a:extLst>
                </p:cNvPr>
                <p:cNvSpPr txBox="1"/>
                <p:nvPr/>
              </p:nvSpPr>
              <p:spPr>
                <a:xfrm>
                  <a:off x="2228589" y="4149321"/>
                  <a:ext cx="4280542" cy="138147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dirty="0" err="1">
                      <a:ln w="9525">
                        <a:noFill/>
                        <a:prstDash val="solid"/>
                      </a:ln>
                      <a:solidFill>
                        <a:srgbClr val="FF5D5D"/>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Câu</a:t>
                  </a:r>
                  <a:r>
                    <a:rPr kumimoji="0" lang="en-US" sz="9000" b="1" i="0" u="none" strike="noStrike" kern="1200" cap="none" spc="0" normalizeH="0" baseline="0" noProof="0" dirty="0">
                      <a:ln w="9525">
                        <a:noFill/>
                        <a:prstDash val="solid"/>
                      </a:ln>
                      <a:solidFill>
                        <a:srgbClr val="FF5D5D"/>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 3:</a:t>
                  </a:r>
                </a:p>
              </p:txBody>
            </p:sp>
          </p:grpSp>
        </p:grpSp>
        <p:sp>
          <p:nvSpPr>
            <p:cNvPr id="14" name="TextBox 13">
              <a:extLst>
                <a:ext uri="{FF2B5EF4-FFF2-40B4-BE49-F238E27FC236}">
                  <a16:creationId xmlns:a16="http://schemas.microsoft.com/office/drawing/2014/main" id="{234B22C0-B9C3-AB33-E036-F58F1DD43359}"/>
                </a:ext>
              </a:extLst>
            </p:cNvPr>
            <p:cNvSpPr txBox="1"/>
            <p:nvPr/>
          </p:nvSpPr>
          <p:spPr>
            <a:xfrm>
              <a:off x="3367128" y="705719"/>
              <a:ext cx="8330651" cy="1123712"/>
            </a:xfrm>
            <a:prstGeom prst="round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prstClr val="black">
                      <a:lumMod val="85000"/>
                      <a:lumOff val="15000"/>
                    </a:prstClr>
                  </a:solidFill>
                  <a:effectLst/>
                  <a:uLnTx/>
                  <a:uFillTx/>
                  <a:ea typeface="+mn-ea"/>
                  <a:cs typeface="+mn-cs"/>
                </a:rPr>
                <a:t>200 200 : 100</a:t>
              </a:r>
              <a:endParaRPr kumimoji="0" lang="en-US" sz="6000" b="0" i="0" u="none" strike="noStrike" kern="1200" cap="none" spc="0" normalizeH="0" baseline="0" noProof="0" dirty="0">
                <a:ln>
                  <a:noFill/>
                </a:ln>
                <a:solidFill>
                  <a:prstClr val="black">
                    <a:lumMod val="85000"/>
                    <a:lumOff val="15000"/>
                  </a:prstClr>
                </a:solidFill>
                <a:effectLst/>
                <a:uLnTx/>
                <a:uFillTx/>
                <a:ea typeface="+mn-ea"/>
                <a:cs typeface="+mn-cs"/>
              </a:endParaRPr>
            </a:p>
          </p:txBody>
        </p:sp>
      </p:grpSp>
      <p:pic>
        <p:nvPicPr>
          <p:cNvPr id="34"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04225" y="-616160"/>
            <a:ext cx="609600" cy="609600"/>
          </a:xfrm>
          <a:prstGeom prst="rect">
            <a:avLst/>
          </a:prstGeom>
        </p:spPr>
      </p:pic>
      <p:sp>
        <p:nvSpPr>
          <p:cNvPr id="15" name="Rectangle: Rounded Corners 7">
            <a:extLst>
              <a:ext uri="{FF2B5EF4-FFF2-40B4-BE49-F238E27FC236}">
                <a16:creationId xmlns:a16="http://schemas.microsoft.com/office/drawing/2014/main" id="{B445A835-5C19-95AB-3B7E-70C99DD5A827}"/>
              </a:ext>
            </a:extLst>
          </p:cNvPr>
          <p:cNvSpPr/>
          <p:nvPr/>
        </p:nvSpPr>
        <p:spPr>
          <a:xfrm>
            <a:off x="4618691" y="2740089"/>
            <a:ext cx="3264965" cy="914400"/>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1F497D"/>
                </a:solidFill>
                <a:effectLst/>
                <a:uLnTx/>
                <a:uFillTx/>
                <a:ea typeface="+mn-ea"/>
                <a:cs typeface="+mn-cs"/>
              </a:rPr>
              <a:t>B. 2 002</a:t>
            </a:r>
          </a:p>
        </p:txBody>
      </p:sp>
      <p:sp>
        <p:nvSpPr>
          <p:cNvPr id="16" name="Rectangle: Rounded Corners 14">
            <a:extLst>
              <a:ext uri="{FF2B5EF4-FFF2-40B4-BE49-F238E27FC236}">
                <a16:creationId xmlns:a16="http://schemas.microsoft.com/office/drawing/2014/main" id="{C09D7110-0589-5968-30A3-3374BE33C162}"/>
              </a:ext>
            </a:extLst>
          </p:cNvPr>
          <p:cNvSpPr/>
          <p:nvPr/>
        </p:nvSpPr>
        <p:spPr>
          <a:xfrm>
            <a:off x="1017006" y="2697130"/>
            <a:ext cx="3264965" cy="914400"/>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1F497D"/>
                </a:solidFill>
                <a:effectLst/>
                <a:uLnTx/>
                <a:uFillTx/>
                <a:ea typeface="+mn-ea"/>
                <a:cs typeface="+mn-cs"/>
              </a:rPr>
              <a:t>A. 2 000</a:t>
            </a:r>
          </a:p>
        </p:txBody>
      </p:sp>
      <p:sp>
        <p:nvSpPr>
          <p:cNvPr id="17" name="Rectangle: Rounded Corners 16">
            <a:extLst>
              <a:ext uri="{FF2B5EF4-FFF2-40B4-BE49-F238E27FC236}">
                <a16:creationId xmlns:a16="http://schemas.microsoft.com/office/drawing/2014/main" id="{3AED465A-BBB6-6B94-CE4F-2D78F243AA8F}"/>
              </a:ext>
            </a:extLst>
          </p:cNvPr>
          <p:cNvSpPr/>
          <p:nvPr/>
        </p:nvSpPr>
        <p:spPr>
          <a:xfrm>
            <a:off x="8220376" y="2746841"/>
            <a:ext cx="3264965" cy="914400"/>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1F497D"/>
                </a:solidFill>
                <a:effectLst/>
                <a:uLnTx/>
                <a:uFillTx/>
                <a:ea typeface="+mn-ea"/>
                <a:cs typeface="+mn-cs"/>
              </a:rPr>
              <a:t>C. 202</a:t>
            </a:r>
          </a:p>
        </p:txBody>
      </p:sp>
      <p:pic>
        <p:nvPicPr>
          <p:cNvPr id="5" name="Picture 4"/>
          <p:cNvPicPr>
            <a:picLocks noChangeAspect="1"/>
          </p:cNvPicPr>
          <p:nvPr/>
        </p:nvPicPr>
        <p:blipFill>
          <a:blip r:embed="rId7"/>
          <a:stretch>
            <a:fillRect/>
          </a:stretch>
        </p:blipFill>
        <p:spPr>
          <a:xfrm>
            <a:off x="2396960" y="1177205"/>
            <a:ext cx="8381742" cy="5209753"/>
          </a:xfrm>
          <a:prstGeom prst="rect">
            <a:avLst/>
          </a:prstGeom>
        </p:spPr>
      </p:pic>
    </p:spTree>
    <p:extLst>
      <p:ext uri="{BB962C8B-B14F-4D97-AF65-F5344CB8AC3E}">
        <p14:creationId xmlns:p14="http://schemas.microsoft.com/office/powerpoint/2010/main" val="342060903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mph" presetSubtype="2" fill="hold" nodeType="clickEffect">
                                  <p:stCondLst>
                                    <p:cond delay="0"/>
                                  </p:stCondLst>
                                  <p:childTnLst>
                                    <p:animClr clrSpc="rgb" dir="cw">
                                      <p:cBhvr>
                                        <p:cTn id="26" dur="1000" fill="hold"/>
                                        <p:tgtEl>
                                          <p:spTgt spid="15"/>
                                        </p:tgtEl>
                                        <p:attrNameLst>
                                          <p:attrName>fillcolor</p:attrName>
                                        </p:attrNameLst>
                                      </p:cBhvr>
                                      <p:to>
                                        <a:srgbClr val="FFFF00"/>
                                      </p:to>
                                    </p:animClr>
                                    <p:set>
                                      <p:cBhvr>
                                        <p:cTn id="27" dur="1000" fill="hold"/>
                                        <p:tgtEl>
                                          <p:spTgt spid="15"/>
                                        </p:tgtEl>
                                        <p:attrNameLst>
                                          <p:attrName>fill.type</p:attrName>
                                        </p:attrNameLst>
                                      </p:cBhvr>
                                      <p:to>
                                        <p:strVal val="solid"/>
                                      </p:to>
                                    </p:set>
                                    <p:set>
                                      <p:cBhvr>
                                        <p:cTn id="28" dur="1000" fill="hold"/>
                                        <p:tgtEl>
                                          <p:spTgt spid="15"/>
                                        </p:tgtEl>
                                        <p:attrNameLst>
                                          <p:attrName>fill.on</p:attrName>
                                        </p:attrNameLst>
                                      </p:cBhvr>
                                      <p:to>
                                        <p:strVal val="true"/>
                                      </p:to>
                                    </p:set>
                                  </p:childTnLst>
                                  <p:subTnLst>
                                    <p:audio>
                                      <p:cMediaNode>
                                        <p:cTn display="0" masterRel="sameClick">
                                          <p:stCondLst>
                                            <p:cond evt="begin" delay="0">
                                              <p:tn val="25"/>
                                            </p:cond>
                                          </p:stCondLst>
                                          <p:endCondLst>
                                            <p:cond evt="onStopAudio" delay="0">
                                              <p:tgtEl>
                                                <p:sldTgt/>
                                              </p:tgtEl>
                                            </p:cond>
                                          </p:endCondLst>
                                        </p:cTn>
                                        <p:tgtEl>
                                          <p:sndTgt r:embed="rId4" name="chimes.wav"/>
                                        </p:tgtEl>
                                      </p:cMediaNode>
                                    </p:audio>
                                  </p:subTnLst>
                                </p:cTn>
                              </p:par>
                              <p:par>
                                <p:cTn id="29" presetID="31" presetClass="exit" presetSubtype="0" fill="hold" grpId="1" nodeType="withEffect">
                                  <p:stCondLst>
                                    <p:cond delay="0"/>
                                  </p:stCondLst>
                                  <p:childTnLst>
                                    <p:anim calcmode="lin" valueType="num">
                                      <p:cBhvr>
                                        <p:cTn id="30" dur="1000"/>
                                        <p:tgtEl>
                                          <p:spTgt spid="16"/>
                                        </p:tgtEl>
                                        <p:attrNameLst>
                                          <p:attrName>ppt_w</p:attrName>
                                        </p:attrNameLst>
                                      </p:cBhvr>
                                      <p:tavLst>
                                        <p:tav tm="0">
                                          <p:val>
                                            <p:strVal val="ppt_w"/>
                                          </p:val>
                                        </p:tav>
                                        <p:tav tm="100000">
                                          <p:val>
                                            <p:fltVal val="0"/>
                                          </p:val>
                                        </p:tav>
                                      </p:tavLst>
                                    </p:anim>
                                    <p:anim calcmode="lin" valueType="num">
                                      <p:cBhvr>
                                        <p:cTn id="31" dur="1000"/>
                                        <p:tgtEl>
                                          <p:spTgt spid="16"/>
                                        </p:tgtEl>
                                        <p:attrNameLst>
                                          <p:attrName>ppt_h</p:attrName>
                                        </p:attrNameLst>
                                      </p:cBhvr>
                                      <p:tavLst>
                                        <p:tav tm="0">
                                          <p:val>
                                            <p:strVal val="ppt_h"/>
                                          </p:val>
                                        </p:tav>
                                        <p:tav tm="100000">
                                          <p:val>
                                            <p:fltVal val="0"/>
                                          </p:val>
                                        </p:tav>
                                      </p:tavLst>
                                    </p:anim>
                                    <p:anim calcmode="lin" valueType="num">
                                      <p:cBhvr>
                                        <p:cTn id="32" dur="1000"/>
                                        <p:tgtEl>
                                          <p:spTgt spid="16"/>
                                        </p:tgtEl>
                                        <p:attrNameLst>
                                          <p:attrName>style.rotation</p:attrName>
                                        </p:attrNameLst>
                                      </p:cBhvr>
                                      <p:tavLst>
                                        <p:tav tm="0">
                                          <p:val>
                                            <p:fltVal val="0"/>
                                          </p:val>
                                        </p:tav>
                                        <p:tav tm="100000">
                                          <p:val>
                                            <p:fltVal val="90"/>
                                          </p:val>
                                        </p:tav>
                                      </p:tavLst>
                                    </p:anim>
                                    <p:animEffect transition="out" filter="fade">
                                      <p:cBhvr>
                                        <p:cTn id="33" dur="1000"/>
                                        <p:tgtEl>
                                          <p:spTgt spid="16"/>
                                        </p:tgtEl>
                                      </p:cBhvr>
                                    </p:animEffect>
                                    <p:set>
                                      <p:cBhvr>
                                        <p:cTn id="34" dur="1" fill="hold">
                                          <p:stCondLst>
                                            <p:cond delay="999"/>
                                          </p:stCondLst>
                                        </p:cTn>
                                        <p:tgtEl>
                                          <p:spTgt spid="16"/>
                                        </p:tgtEl>
                                        <p:attrNameLst>
                                          <p:attrName>style.visibility</p:attrName>
                                        </p:attrNameLst>
                                      </p:cBhvr>
                                      <p:to>
                                        <p:strVal val="hidden"/>
                                      </p:to>
                                    </p:set>
                                  </p:childTnLst>
                                </p:cTn>
                              </p:par>
                              <p:par>
                                <p:cTn id="35" presetID="31" presetClass="exit" presetSubtype="0" fill="hold" grpId="1" nodeType="withEffect">
                                  <p:stCondLst>
                                    <p:cond delay="0"/>
                                  </p:stCondLst>
                                  <p:childTnLst>
                                    <p:anim calcmode="lin" valueType="num">
                                      <p:cBhvr>
                                        <p:cTn id="36" dur="1000"/>
                                        <p:tgtEl>
                                          <p:spTgt spid="17"/>
                                        </p:tgtEl>
                                        <p:attrNameLst>
                                          <p:attrName>ppt_w</p:attrName>
                                        </p:attrNameLst>
                                      </p:cBhvr>
                                      <p:tavLst>
                                        <p:tav tm="0">
                                          <p:val>
                                            <p:strVal val="ppt_w"/>
                                          </p:val>
                                        </p:tav>
                                        <p:tav tm="100000">
                                          <p:val>
                                            <p:fltVal val="0"/>
                                          </p:val>
                                        </p:tav>
                                      </p:tavLst>
                                    </p:anim>
                                    <p:anim calcmode="lin" valueType="num">
                                      <p:cBhvr>
                                        <p:cTn id="37" dur="1000"/>
                                        <p:tgtEl>
                                          <p:spTgt spid="17"/>
                                        </p:tgtEl>
                                        <p:attrNameLst>
                                          <p:attrName>ppt_h</p:attrName>
                                        </p:attrNameLst>
                                      </p:cBhvr>
                                      <p:tavLst>
                                        <p:tav tm="0">
                                          <p:val>
                                            <p:strVal val="ppt_h"/>
                                          </p:val>
                                        </p:tav>
                                        <p:tav tm="100000">
                                          <p:val>
                                            <p:fltVal val="0"/>
                                          </p:val>
                                        </p:tav>
                                      </p:tavLst>
                                    </p:anim>
                                    <p:anim calcmode="lin" valueType="num">
                                      <p:cBhvr>
                                        <p:cTn id="38" dur="1000"/>
                                        <p:tgtEl>
                                          <p:spTgt spid="17"/>
                                        </p:tgtEl>
                                        <p:attrNameLst>
                                          <p:attrName>style.rotation</p:attrName>
                                        </p:attrNameLst>
                                      </p:cBhvr>
                                      <p:tavLst>
                                        <p:tav tm="0">
                                          <p:val>
                                            <p:fltVal val="0"/>
                                          </p:val>
                                        </p:tav>
                                        <p:tav tm="100000">
                                          <p:val>
                                            <p:fltVal val="90"/>
                                          </p:val>
                                        </p:tav>
                                      </p:tavLst>
                                    </p:anim>
                                    <p:animEffect transition="out" filter="fade">
                                      <p:cBhvr>
                                        <p:cTn id="39" dur="1000"/>
                                        <p:tgtEl>
                                          <p:spTgt spid="17"/>
                                        </p:tgtEl>
                                      </p:cBhvr>
                                    </p:animEffect>
                                    <p:set>
                                      <p:cBhvr>
                                        <p:cTn id="40" dur="1" fill="hold">
                                          <p:stCondLst>
                                            <p:cond delay="999"/>
                                          </p:stCondLst>
                                        </p:cTn>
                                        <p:tgtEl>
                                          <p:spTgt spid="17"/>
                                        </p:tgtEl>
                                        <p:attrNameLst>
                                          <p:attrName>style.visibility</p:attrName>
                                        </p:attrNameLst>
                                      </p:cBhvr>
                                      <p:to>
                                        <p:strVal val="hidden"/>
                                      </p:to>
                                    </p:set>
                                  </p:childTnLst>
                                </p:cTn>
                              </p:par>
                            </p:childTnLst>
                          </p:cTn>
                        </p:par>
                        <p:par>
                          <p:cTn id="41" fill="hold">
                            <p:stCondLst>
                              <p:cond delay="1000"/>
                            </p:stCondLst>
                            <p:childTnLst>
                              <p:par>
                                <p:cTn id="42" presetID="53" presetClass="entr" presetSubtype="16" fill="hold" nodeType="after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500" fill="hold"/>
                                        <p:tgtEl>
                                          <p:spTgt spid="5"/>
                                        </p:tgtEl>
                                        <p:attrNameLst>
                                          <p:attrName>ppt_w</p:attrName>
                                        </p:attrNameLst>
                                      </p:cBhvr>
                                      <p:tavLst>
                                        <p:tav tm="0">
                                          <p:val>
                                            <p:fltVal val="0"/>
                                          </p:val>
                                        </p:tav>
                                        <p:tav tm="100000">
                                          <p:val>
                                            <p:strVal val="#ppt_w"/>
                                          </p:val>
                                        </p:tav>
                                      </p:tavLst>
                                    </p:anim>
                                    <p:anim calcmode="lin" valueType="num">
                                      <p:cBhvr>
                                        <p:cTn id="45" dur="500" fill="hold"/>
                                        <p:tgtEl>
                                          <p:spTgt spid="5"/>
                                        </p:tgtEl>
                                        <p:attrNameLst>
                                          <p:attrName>ppt_h</p:attrName>
                                        </p:attrNameLst>
                                      </p:cBhvr>
                                      <p:tavLst>
                                        <p:tav tm="0">
                                          <p:val>
                                            <p:fltVal val="0"/>
                                          </p:val>
                                        </p:tav>
                                        <p:tav tm="100000">
                                          <p:val>
                                            <p:strVal val="#ppt_h"/>
                                          </p:val>
                                        </p:tav>
                                      </p:tavLst>
                                    </p:anim>
                                    <p:animEffect transition="in" filter="fade">
                                      <p:cBhvr>
                                        <p:cTn id="46" dur="500"/>
                                        <p:tgtEl>
                                          <p:spTgt spid="5"/>
                                        </p:tgtEl>
                                      </p:cBhvr>
                                    </p:animEffect>
                                  </p:childTnLst>
                                </p:cTn>
                              </p:par>
                              <p:par>
                                <p:cTn id="47" presetID="1" presetClass="mediacall" presetSubtype="0" fill="hold" nodeType="withEffect">
                                  <p:stCondLst>
                                    <p:cond delay="0"/>
                                  </p:stCondLst>
                                  <p:childTnLst>
                                    <p:cmd type="call" cmd="playFrom(0.0)">
                                      <p:cBhvr>
                                        <p:cTn id="48" dur="4414" fill="hold"/>
                                        <p:tgtEl>
                                          <p:spTgt spid="34"/>
                                        </p:tgtEl>
                                      </p:cBhvr>
                                    </p:cmd>
                                  </p:childTnLst>
                                </p:cTn>
                              </p:par>
                              <p:par>
                                <p:cTn id="49" presetID="32" presetClass="emph" presetSubtype="0" fill="hold" nodeType="withEffect">
                                  <p:stCondLst>
                                    <p:cond delay="0"/>
                                  </p:stCondLst>
                                  <p:childTnLst>
                                    <p:animRot by="120000">
                                      <p:cBhvr>
                                        <p:cTn id="50" dur="100" fill="hold">
                                          <p:stCondLst>
                                            <p:cond delay="0"/>
                                          </p:stCondLst>
                                        </p:cTn>
                                        <p:tgtEl>
                                          <p:spTgt spid="5"/>
                                        </p:tgtEl>
                                        <p:attrNameLst>
                                          <p:attrName>r</p:attrName>
                                        </p:attrNameLst>
                                      </p:cBhvr>
                                    </p:animRot>
                                    <p:animRot by="-240000">
                                      <p:cBhvr>
                                        <p:cTn id="51" dur="200" fill="hold">
                                          <p:stCondLst>
                                            <p:cond delay="200"/>
                                          </p:stCondLst>
                                        </p:cTn>
                                        <p:tgtEl>
                                          <p:spTgt spid="5"/>
                                        </p:tgtEl>
                                        <p:attrNameLst>
                                          <p:attrName>r</p:attrName>
                                        </p:attrNameLst>
                                      </p:cBhvr>
                                    </p:animRot>
                                    <p:animRot by="240000">
                                      <p:cBhvr>
                                        <p:cTn id="52" dur="200" fill="hold">
                                          <p:stCondLst>
                                            <p:cond delay="400"/>
                                          </p:stCondLst>
                                        </p:cTn>
                                        <p:tgtEl>
                                          <p:spTgt spid="5"/>
                                        </p:tgtEl>
                                        <p:attrNameLst>
                                          <p:attrName>r</p:attrName>
                                        </p:attrNameLst>
                                      </p:cBhvr>
                                    </p:animRot>
                                    <p:animRot by="-240000">
                                      <p:cBhvr>
                                        <p:cTn id="53" dur="200" fill="hold">
                                          <p:stCondLst>
                                            <p:cond delay="600"/>
                                          </p:stCondLst>
                                        </p:cTn>
                                        <p:tgtEl>
                                          <p:spTgt spid="5"/>
                                        </p:tgtEl>
                                        <p:attrNameLst>
                                          <p:attrName>r</p:attrName>
                                        </p:attrNameLst>
                                      </p:cBhvr>
                                    </p:animRot>
                                    <p:animRot by="120000">
                                      <p:cBhvr>
                                        <p:cTn id="54"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34"/>
                </p:tgtEl>
              </p:cMediaNode>
            </p:audio>
          </p:childTnLst>
        </p:cTn>
      </p:par>
    </p:tnLst>
    <p:bldLst>
      <p:bldP spid="15" grpId="0" animBg="1"/>
      <p:bldP spid="16" grpId="0" animBg="1"/>
      <p:bldP spid="16" grpId="1" animBg="1"/>
      <p:bldP spid="17" grpId="0" animBg="1"/>
      <p:bldP spid="17"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58" t="5256" r="59014" b="53780"/>
          <a:stretch/>
        </p:blipFill>
        <p:spPr>
          <a:xfrm>
            <a:off x="0" y="-328996"/>
            <a:ext cx="6225583" cy="3326922"/>
          </a:xfrm>
          <a:prstGeom prst="rect">
            <a:avLst/>
          </a:prstGeom>
        </p:spPr>
      </p:pic>
      <p:pic>
        <p:nvPicPr>
          <p:cNvPr id="2" name="Picture 1">
            <a:extLst>
              <a:ext uri="{FF2B5EF4-FFF2-40B4-BE49-F238E27FC236}">
                <a16:creationId xmlns:a16="http://schemas.microsoft.com/office/drawing/2014/main" id="{7A9E68CC-155A-D47D-239D-2467E32CD410}"/>
              </a:ext>
            </a:extLst>
          </p:cNvPr>
          <p:cNvPicPr>
            <a:picLocks noChangeAspect="1"/>
          </p:cNvPicPr>
          <p:nvPr/>
        </p:nvPicPr>
        <p:blipFill>
          <a:blip r:embed="rId4"/>
          <a:stretch>
            <a:fillRect/>
          </a:stretch>
        </p:blipFill>
        <p:spPr>
          <a:xfrm>
            <a:off x="598609" y="-485775"/>
            <a:ext cx="10918582" cy="6858000"/>
          </a:xfrm>
          <a:prstGeom prst="rect">
            <a:avLst/>
          </a:prstGeom>
        </p:spPr>
      </p:pic>
    </p:spTree>
    <p:extLst>
      <p:ext uri="{BB962C8B-B14F-4D97-AF65-F5344CB8AC3E}">
        <p14:creationId xmlns:p14="http://schemas.microsoft.com/office/powerpoint/2010/main" val="266365049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grpSp>
        <p:nvGrpSpPr>
          <p:cNvPr id="5" name="Group 4"/>
          <p:cNvGrpSpPr/>
          <p:nvPr/>
        </p:nvGrpSpPr>
        <p:grpSpPr>
          <a:xfrm>
            <a:off x="421954" y="348652"/>
            <a:ext cx="6864659" cy="5110854"/>
            <a:chOff x="421954" y="348652"/>
            <a:chExt cx="6864659" cy="5110854"/>
          </a:xfrm>
        </p:grpSpPr>
        <p:pic>
          <p:nvPicPr>
            <p:cNvPr id="25"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8" t="13101" r="-19515" b="23911"/>
            <a:stretch/>
          </p:blipFill>
          <p:spPr>
            <a:xfrm>
              <a:off x="421954" y="691662"/>
              <a:ext cx="6409152" cy="4767844"/>
            </a:xfrm>
            <a:prstGeom prst="rect">
              <a:avLst/>
            </a:prstGeom>
          </p:spPr>
        </p:pic>
        <p:pic>
          <p:nvPicPr>
            <p:cNvPr id="27"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1" r="48625" b="24796"/>
            <a:stretch/>
          </p:blipFill>
          <p:spPr>
            <a:xfrm>
              <a:off x="2922409" y="348652"/>
              <a:ext cx="4364204" cy="5110854"/>
            </a:xfrm>
            <a:prstGeom prst="rect">
              <a:avLst/>
            </a:prstGeom>
          </p:spPr>
        </p:pic>
      </p:grpSp>
      <p:grpSp>
        <p:nvGrpSpPr>
          <p:cNvPr id="32" name="Nhóm 2">
            <a:extLst>
              <a:ext uri="{FF2B5EF4-FFF2-40B4-BE49-F238E27FC236}">
                <a16:creationId xmlns:a16="http://schemas.microsoft.com/office/drawing/2014/main" id="{F58F85D0-3FC6-679C-B09F-4574A6D87515}"/>
              </a:ext>
            </a:extLst>
          </p:cNvPr>
          <p:cNvGrpSpPr/>
          <p:nvPr/>
        </p:nvGrpSpPr>
        <p:grpSpPr>
          <a:xfrm flipH="1">
            <a:off x="7286613" y="691662"/>
            <a:ext cx="4656417" cy="3068352"/>
            <a:chOff x="1139185" y="2161570"/>
            <a:chExt cx="7173783" cy="3736656"/>
          </a:xfrm>
        </p:grpSpPr>
        <p:sp>
          <p:nvSpPr>
            <p:cNvPr id="34" name="Bong bóng Lời nói: Hình chữ nhật với Góc Tròn 3">
              <a:extLst>
                <a:ext uri="{FF2B5EF4-FFF2-40B4-BE49-F238E27FC236}">
                  <a16:creationId xmlns:a16="http://schemas.microsoft.com/office/drawing/2014/main" id="{9BDBF1D1-E430-3236-B4D6-59EC1E986D00}"/>
                </a:ext>
              </a:extLst>
            </p:cNvPr>
            <p:cNvSpPr/>
            <p:nvPr/>
          </p:nvSpPr>
          <p:spPr>
            <a:xfrm flipH="1">
              <a:off x="1139185" y="2161570"/>
              <a:ext cx="7173783" cy="3736656"/>
            </a:xfrm>
            <a:custGeom>
              <a:avLst/>
              <a:gdLst>
                <a:gd name="connsiteX0" fmla="*/ 0 w 7173783"/>
                <a:gd name="connsiteY0" fmla="*/ 622788 h 3736656"/>
                <a:gd name="connsiteX1" fmla="*/ 622788 w 7173783"/>
                <a:gd name="connsiteY1" fmla="*/ 0 h 3736656"/>
                <a:gd name="connsiteX2" fmla="*/ 1195631 w 7173783"/>
                <a:gd name="connsiteY2" fmla="*/ 0 h 3736656"/>
                <a:gd name="connsiteX3" fmla="*/ 1195631 w 7173783"/>
                <a:gd name="connsiteY3" fmla="*/ 0 h 3736656"/>
                <a:gd name="connsiteX4" fmla="*/ 2989076 w 7173783"/>
                <a:gd name="connsiteY4" fmla="*/ 0 h 3736656"/>
                <a:gd name="connsiteX5" fmla="*/ 6550995 w 7173783"/>
                <a:gd name="connsiteY5" fmla="*/ 0 h 3736656"/>
                <a:gd name="connsiteX6" fmla="*/ 7173783 w 7173783"/>
                <a:gd name="connsiteY6" fmla="*/ 622788 h 3736656"/>
                <a:gd name="connsiteX7" fmla="*/ 7173783 w 7173783"/>
                <a:gd name="connsiteY7" fmla="*/ 2179716 h 3736656"/>
                <a:gd name="connsiteX8" fmla="*/ 7173783 w 7173783"/>
                <a:gd name="connsiteY8" fmla="*/ 2179716 h 3736656"/>
                <a:gd name="connsiteX9" fmla="*/ 7173783 w 7173783"/>
                <a:gd name="connsiteY9" fmla="*/ 3113880 h 3736656"/>
                <a:gd name="connsiteX10" fmla="*/ 7173783 w 7173783"/>
                <a:gd name="connsiteY10" fmla="*/ 3113868 h 3736656"/>
                <a:gd name="connsiteX11" fmla="*/ 6550995 w 7173783"/>
                <a:gd name="connsiteY11" fmla="*/ 3736656 h 3736656"/>
                <a:gd name="connsiteX12" fmla="*/ 2989076 w 7173783"/>
                <a:gd name="connsiteY12" fmla="*/ 3736656 h 3736656"/>
                <a:gd name="connsiteX13" fmla="*/ 1195631 w 7173783"/>
                <a:gd name="connsiteY13" fmla="*/ 3736656 h 3736656"/>
                <a:gd name="connsiteX14" fmla="*/ 1195631 w 7173783"/>
                <a:gd name="connsiteY14" fmla="*/ 3736656 h 3736656"/>
                <a:gd name="connsiteX15" fmla="*/ 622788 w 7173783"/>
                <a:gd name="connsiteY15" fmla="*/ 3736656 h 3736656"/>
                <a:gd name="connsiteX16" fmla="*/ 0 w 7173783"/>
                <a:gd name="connsiteY16" fmla="*/ 3113868 h 3736656"/>
                <a:gd name="connsiteX17" fmla="*/ 0 w 7173783"/>
                <a:gd name="connsiteY17" fmla="*/ 3113880 h 3736656"/>
                <a:gd name="connsiteX18" fmla="*/ -1293792 w 7173783"/>
                <a:gd name="connsiteY18" fmla="*/ 2343855 h 3736656"/>
                <a:gd name="connsiteX19" fmla="*/ 0 w 7173783"/>
                <a:gd name="connsiteY19" fmla="*/ 2179716 h 3736656"/>
                <a:gd name="connsiteX20" fmla="*/ 0 w 7173783"/>
                <a:gd name="connsiteY20" fmla="*/ 622788 h 3736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73783" h="3736656" fill="none" extrusionOk="0">
                  <a:moveTo>
                    <a:pt x="0" y="622788"/>
                  </a:moveTo>
                  <a:cubicBezTo>
                    <a:pt x="-28094" y="245611"/>
                    <a:pt x="275657" y="-5769"/>
                    <a:pt x="622788" y="0"/>
                  </a:cubicBezTo>
                  <a:cubicBezTo>
                    <a:pt x="891126" y="35821"/>
                    <a:pt x="1054447" y="48516"/>
                    <a:pt x="1195631" y="0"/>
                  </a:cubicBezTo>
                  <a:lnTo>
                    <a:pt x="1195631" y="0"/>
                  </a:lnTo>
                  <a:cubicBezTo>
                    <a:pt x="1916721" y="39099"/>
                    <a:pt x="2742138" y="36401"/>
                    <a:pt x="2989076" y="0"/>
                  </a:cubicBezTo>
                  <a:cubicBezTo>
                    <a:pt x="4524031" y="169626"/>
                    <a:pt x="6022263" y="166819"/>
                    <a:pt x="6550995" y="0"/>
                  </a:cubicBezTo>
                  <a:cubicBezTo>
                    <a:pt x="6918913" y="-35935"/>
                    <a:pt x="7138022" y="252658"/>
                    <a:pt x="7173783" y="622788"/>
                  </a:cubicBezTo>
                  <a:cubicBezTo>
                    <a:pt x="7307286" y="1365295"/>
                    <a:pt x="7053877" y="1468078"/>
                    <a:pt x="7173783" y="2179716"/>
                  </a:cubicBezTo>
                  <a:lnTo>
                    <a:pt x="7173783" y="2179716"/>
                  </a:lnTo>
                  <a:cubicBezTo>
                    <a:pt x="7236074" y="2591870"/>
                    <a:pt x="7210589" y="2845059"/>
                    <a:pt x="7173783" y="3113880"/>
                  </a:cubicBezTo>
                  <a:cubicBezTo>
                    <a:pt x="7173782" y="3113875"/>
                    <a:pt x="7173784" y="3113873"/>
                    <a:pt x="7173783" y="3113868"/>
                  </a:cubicBezTo>
                  <a:cubicBezTo>
                    <a:pt x="7214291" y="3426033"/>
                    <a:pt x="6904144" y="3760410"/>
                    <a:pt x="6550995" y="3736656"/>
                  </a:cubicBezTo>
                  <a:cubicBezTo>
                    <a:pt x="5282595" y="3659694"/>
                    <a:pt x="3543674" y="3707597"/>
                    <a:pt x="2989076" y="3736656"/>
                  </a:cubicBezTo>
                  <a:cubicBezTo>
                    <a:pt x="2457844" y="3719649"/>
                    <a:pt x="1832322" y="3702396"/>
                    <a:pt x="1195631" y="3736656"/>
                  </a:cubicBezTo>
                  <a:lnTo>
                    <a:pt x="1195631" y="3736656"/>
                  </a:lnTo>
                  <a:cubicBezTo>
                    <a:pt x="991623" y="3729851"/>
                    <a:pt x="862126" y="3714594"/>
                    <a:pt x="622788" y="3736656"/>
                  </a:cubicBezTo>
                  <a:cubicBezTo>
                    <a:pt x="255202" y="3744101"/>
                    <a:pt x="2082" y="3504386"/>
                    <a:pt x="0" y="3113868"/>
                  </a:cubicBezTo>
                  <a:cubicBezTo>
                    <a:pt x="0" y="3113871"/>
                    <a:pt x="0" y="3113878"/>
                    <a:pt x="0" y="3113880"/>
                  </a:cubicBezTo>
                  <a:cubicBezTo>
                    <a:pt x="-355349" y="2929664"/>
                    <a:pt x="-1199043" y="2542516"/>
                    <a:pt x="-1293792" y="2343855"/>
                  </a:cubicBezTo>
                  <a:cubicBezTo>
                    <a:pt x="-652002" y="2339115"/>
                    <a:pt x="-338605" y="2183441"/>
                    <a:pt x="0" y="2179716"/>
                  </a:cubicBezTo>
                  <a:cubicBezTo>
                    <a:pt x="-126384" y="1409931"/>
                    <a:pt x="-104759" y="1347094"/>
                    <a:pt x="0" y="622788"/>
                  </a:cubicBezTo>
                  <a:close/>
                </a:path>
                <a:path w="7173783" h="3736656" stroke="0" extrusionOk="0">
                  <a:moveTo>
                    <a:pt x="0" y="622788"/>
                  </a:moveTo>
                  <a:cubicBezTo>
                    <a:pt x="33159" y="282770"/>
                    <a:pt x="263037" y="-21251"/>
                    <a:pt x="622788" y="0"/>
                  </a:cubicBezTo>
                  <a:cubicBezTo>
                    <a:pt x="698628" y="31800"/>
                    <a:pt x="1024553" y="18216"/>
                    <a:pt x="1195631" y="0"/>
                  </a:cubicBezTo>
                  <a:lnTo>
                    <a:pt x="1195631" y="0"/>
                  </a:lnTo>
                  <a:cubicBezTo>
                    <a:pt x="1499881" y="7351"/>
                    <a:pt x="2348502" y="-25425"/>
                    <a:pt x="2989076" y="0"/>
                  </a:cubicBezTo>
                  <a:cubicBezTo>
                    <a:pt x="3666461" y="117495"/>
                    <a:pt x="5477730" y="-81622"/>
                    <a:pt x="6550995" y="0"/>
                  </a:cubicBezTo>
                  <a:cubicBezTo>
                    <a:pt x="6871429" y="-9468"/>
                    <a:pt x="7181044" y="280491"/>
                    <a:pt x="7173783" y="622788"/>
                  </a:cubicBezTo>
                  <a:cubicBezTo>
                    <a:pt x="7247632" y="868559"/>
                    <a:pt x="7099267" y="1886675"/>
                    <a:pt x="7173783" y="2179716"/>
                  </a:cubicBezTo>
                  <a:lnTo>
                    <a:pt x="7173783" y="2179716"/>
                  </a:lnTo>
                  <a:cubicBezTo>
                    <a:pt x="7228756" y="2570406"/>
                    <a:pt x="7146365" y="2986442"/>
                    <a:pt x="7173783" y="3113880"/>
                  </a:cubicBezTo>
                  <a:cubicBezTo>
                    <a:pt x="7173783" y="3113873"/>
                    <a:pt x="7173782" y="3113871"/>
                    <a:pt x="7173783" y="3113868"/>
                  </a:cubicBezTo>
                  <a:cubicBezTo>
                    <a:pt x="7194443" y="3432121"/>
                    <a:pt x="6829574" y="3731754"/>
                    <a:pt x="6550995" y="3736656"/>
                  </a:cubicBezTo>
                  <a:cubicBezTo>
                    <a:pt x="4782036" y="3591572"/>
                    <a:pt x="4577926" y="3771735"/>
                    <a:pt x="2989076" y="3736656"/>
                  </a:cubicBezTo>
                  <a:cubicBezTo>
                    <a:pt x="2198558" y="3775746"/>
                    <a:pt x="1678911" y="3697990"/>
                    <a:pt x="1195631" y="3736656"/>
                  </a:cubicBezTo>
                  <a:lnTo>
                    <a:pt x="1195631" y="3736656"/>
                  </a:lnTo>
                  <a:cubicBezTo>
                    <a:pt x="1085606" y="3693188"/>
                    <a:pt x="904370" y="3753201"/>
                    <a:pt x="622788" y="3736656"/>
                  </a:cubicBezTo>
                  <a:cubicBezTo>
                    <a:pt x="245367" y="3722363"/>
                    <a:pt x="8653" y="3452490"/>
                    <a:pt x="0" y="3113868"/>
                  </a:cubicBezTo>
                  <a:cubicBezTo>
                    <a:pt x="0" y="3113869"/>
                    <a:pt x="0" y="3113875"/>
                    <a:pt x="0" y="3113880"/>
                  </a:cubicBezTo>
                  <a:cubicBezTo>
                    <a:pt x="-318898" y="2943042"/>
                    <a:pt x="-822249" y="2565141"/>
                    <a:pt x="-1293792" y="2343855"/>
                  </a:cubicBezTo>
                  <a:cubicBezTo>
                    <a:pt x="-715894" y="2267171"/>
                    <a:pt x="-242825" y="2145024"/>
                    <a:pt x="0" y="2179716"/>
                  </a:cubicBezTo>
                  <a:cubicBezTo>
                    <a:pt x="26841" y="1437474"/>
                    <a:pt x="113388" y="1275576"/>
                    <a:pt x="0" y="622788"/>
                  </a:cubicBezTo>
                  <a:close/>
                </a:path>
              </a:pathLst>
            </a:custGeom>
            <a:solidFill>
              <a:schemeClr val="bg1"/>
            </a:solidFill>
            <a:ln w="38100">
              <a:solidFill>
                <a:schemeClr val="accent2">
                  <a:lumMod val="75000"/>
                </a:schemeClr>
              </a:solidFill>
              <a:prstDash val="dash"/>
              <a:extLst>
                <a:ext uri="{C807C97D-BFC1-408E-A445-0C87EB9F89A2}">
                  <ask:lineSketchStyleProps xmlns:ask="http://schemas.microsoft.com/office/drawing/2018/sketchyshapes" sd="2214188587">
                    <a:prstGeom prst="wedgeRoundRectCallout">
                      <a:avLst>
                        <a:gd name="adj1" fmla="val -68035"/>
                        <a:gd name="adj2" fmla="val 12726"/>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35" name="Text Placeholder 7">
              <a:extLst>
                <a:ext uri="{FF2B5EF4-FFF2-40B4-BE49-F238E27FC236}">
                  <a16:creationId xmlns:a16="http://schemas.microsoft.com/office/drawing/2014/main" id="{E5964B3C-8D91-6BC0-A655-FB65D469D7A8}"/>
                </a:ext>
              </a:extLst>
            </p:cNvPr>
            <p:cNvSpPr txBox="1">
              <a:spLocks/>
            </p:cNvSpPr>
            <p:nvPr/>
          </p:nvSpPr>
          <p:spPr>
            <a:xfrm>
              <a:off x="1553957" y="2325302"/>
              <a:ext cx="6213646" cy="2988536"/>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Trước</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khi</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giúp</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chúng</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mình</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bán</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kem</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chúng</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ta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hãy</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cùng</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nhảy</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và</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hát</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một</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bài</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hát</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sau</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để</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có</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thật</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nhiều</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năng</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lượng</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trong</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tiết</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học</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này</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nhé</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a:t>
              </a:r>
            </a:p>
          </p:txBody>
        </p:sp>
      </p:grpSp>
    </p:spTree>
    <p:extLst>
      <p:ext uri="{BB962C8B-B14F-4D97-AF65-F5344CB8AC3E}">
        <p14:creationId xmlns:p14="http://schemas.microsoft.com/office/powerpoint/2010/main" val="103720676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5"/>
                                        </p:tgtEl>
                                        <p:attrNameLst>
                                          <p:attrName>r</p:attrName>
                                        </p:attrNameLst>
                                      </p:cBhvr>
                                    </p:animRot>
                                    <p:animRot by="-240000">
                                      <p:cBhvr>
                                        <p:cTn id="12" dur="200" fill="hold">
                                          <p:stCondLst>
                                            <p:cond delay="200"/>
                                          </p:stCondLst>
                                        </p:cTn>
                                        <p:tgtEl>
                                          <p:spTgt spid="5"/>
                                        </p:tgtEl>
                                        <p:attrNameLst>
                                          <p:attrName>r</p:attrName>
                                        </p:attrNameLst>
                                      </p:cBhvr>
                                    </p:animRot>
                                    <p:animRot by="240000">
                                      <p:cBhvr>
                                        <p:cTn id="13" dur="200" fill="hold">
                                          <p:stCondLst>
                                            <p:cond delay="400"/>
                                          </p:stCondLst>
                                        </p:cTn>
                                        <p:tgtEl>
                                          <p:spTgt spid="5"/>
                                        </p:tgtEl>
                                        <p:attrNameLst>
                                          <p:attrName>r</p:attrName>
                                        </p:attrNameLst>
                                      </p:cBhvr>
                                    </p:animRot>
                                    <p:animRot by="-240000">
                                      <p:cBhvr>
                                        <p:cTn id="14" dur="200" fill="hold">
                                          <p:stCondLst>
                                            <p:cond delay="600"/>
                                          </p:stCondLst>
                                        </p:cTn>
                                        <p:tgtEl>
                                          <p:spTgt spid="5"/>
                                        </p:tgtEl>
                                        <p:attrNameLst>
                                          <p:attrName>r</p:attrName>
                                        </p:attrNameLst>
                                      </p:cBhvr>
                                    </p:animRot>
                                    <p:animRot by="120000">
                                      <p:cBhvr>
                                        <p:cTn id="15" dur="200" fill="hold">
                                          <p:stCondLst>
                                            <p:cond delay="800"/>
                                          </p:stCondLst>
                                        </p:cTn>
                                        <p:tgtEl>
                                          <p:spTgt spid="5"/>
                                        </p:tgtEl>
                                        <p:attrNameLst>
                                          <p:attrName>r</p:attrName>
                                        </p:attrNameLst>
                                      </p:cBhvr>
                                    </p:animRo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pic>
        <p:nvPicPr>
          <p:cNvPr id="4" name="Bingo Assa">
            <a:hlinkClick r:id="" action="ppaction://media"/>
            <a:extLst>
              <a:ext uri="{FF2B5EF4-FFF2-40B4-BE49-F238E27FC236}">
                <a16:creationId xmlns:a16="http://schemas.microsoft.com/office/drawing/2014/main" id="{77950F40-8E81-30DC-6465-8DB25ABCAF3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1120" y="0"/>
            <a:ext cx="12263120" cy="6858000"/>
          </a:xfrm>
          <a:prstGeom prst="rect">
            <a:avLst/>
          </a:prstGeom>
        </p:spPr>
      </p:pic>
    </p:spTree>
    <p:extLst>
      <p:ext uri="{BB962C8B-B14F-4D97-AF65-F5344CB8AC3E}">
        <p14:creationId xmlns:p14="http://schemas.microsoft.com/office/powerpoint/2010/main" val="154215578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5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grpSp>
        <p:nvGrpSpPr>
          <p:cNvPr id="5" name="Group 4"/>
          <p:cNvGrpSpPr/>
          <p:nvPr/>
        </p:nvGrpSpPr>
        <p:grpSpPr>
          <a:xfrm>
            <a:off x="421954" y="348652"/>
            <a:ext cx="6864659" cy="5110854"/>
            <a:chOff x="421954" y="348652"/>
            <a:chExt cx="6864659" cy="5110854"/>
          </a:xfrm>
        </p:grpSpPr>
        <p:pic>
          <p:nvPicPr>
            <p:cNvPr id="25"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8" t="13101" r="-19515" b="23911"/>
            <a:stretch/>
          </p:blipFill>
          <p:spPr>
            <a:xfrm>
              <a:off x="421954" y="691662"/>
              <a:ext cx="6409152" cy="4767844"/>
            </a:xfrm>
            <a:prstGeom prst="rect">
              <a:avLst/>
            </a:prstGeom>
          </p:spPr>
        </p:pic>
        <p:pic>
          <p:nvPicPr>
            <p:cNvPr id="27"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1" r="48625" b="24796"/>
            <a:stretch/>
          </p:blipFill>
          <p:spPr>
            <a:xfrm>
              <a:off x="2922409" y="348652"/>
              <a:ext cx="4364204" cy="5110854"/>
            </a:xfrm>
            <a:prstGeom prst="rect">
              <a:avLst/>
            </a:prstGeom>
          </p:spPr>
        </p:pic>
      </p:grpSp>
      <p:grpSp>
        <p:nvGrpSpPr>
          <p:cNvPr id="32" name="Nhóm 2">
            <a:extLst>
              <a:ext uri="{FF2B5EF4-FFF2-40B4-BE49-F238E27FC236}">
                <a16:creationId xmlns:a16="http://schemas.microsoft.com/office/drawing/2014/main" id="{F58F85D0-3FC6-679C-B09F-4574A6D87515}"/>
              </a:ext>
            </a:extLst>
          </p:cNvPr>
          <p:cNvGrpSpPr/>
          <p:nvPr/>
        </p:nvGrpSpPr>
        <p:grpSpPr>
          <a:xfrm flipH="1">
            <a:off x="7286612" y="691662"/>
            <a:ext cx="4656417" cy="2737338"/>
            <a:chOff x="1139185" y="2161570"/>
            <a:chExt cx="7173783" cy="3736656"/>
          </a:xfrm>
        </p:grpSpPr>
        <p:sp>
          <p:nvSpPr>
            <p:cNvPr id="34" name="Bong bóng Lời nói: Hình chữ nhật với Góc Tròn 3">
              <a:extLst>
                <a:ext uri="{FF2B5EF4-FFF2-40B4-BE49-F238E27FC236}">
                  <a16:creationId xmlns:a16="http://schemas.microsoft.com/office/drawing/2014/main" id="{9BDBF1D1-E430-3236-B4D6-59EC1E986D00}"/>
                </a:ext>
              </a:extLst>
            </p:cNvPr>
            <p:cNvSpPr/>
            <p:nvPr/>
          </p:nvSpPr>
          <p:spPr>
            <a:xfrm flipH="1">
              <a:off x="1139185" y="2161570"/>
              <a:ext cx="7173783" cy="3736656"/>
            </a:xfrm>
            <a:custGeom>
              <a:avLst/>
              <a:gdLst>
                <a:gd name="connsiteX0" fmla="*/ 0 w 7173783"/>
                <a:gd name="connsiteY0" fmla="*/ 622788 h 3736656"/>
                <a:gd name="connsiteX1" fmla="*/ 622788 w 7173783"/>
                <a:gd name="connsiteY1" fmla="*/ 0 h 3736656"/>
                <a:gd name="connsiteX2" fmla="*/ 1195631 w 7173783"/>
                <a:gd name="connsiteY2" fmla="*/ 0 h 3736656"/>
                <a:gd name="connsiteX3" fmla="*/ 1195631 w 7173783"/>
                <a:gd name="connsiteY3" fmla="*/ 0 h 3736656"/>
                <a:gd name="connsiteX4" fmla="*/ 2989076 w 7173783"/>
                <a:gd name="connsiteY4" fmla="*/ 0 h 3736656"/>
                <a:gd name="connsiteX5" fmla="*/ 6550995 w 7173783"/>
                <a:gd name="connsiteY5" fmla="*/ 0 h 3736656"/>
                <a:gd name="connsiteX6" fmla="*/ 7173783 w 7173783"/>
                <a:gd name="connsiteY6" fmla="*/ 622788 h 3736656"/>
                <a:gd name="connsiteX7" fmla="*/ 7173783 w 7173783"/>
                <a:gd name="connsiteY7" fmla="*/ 2179716 h 3736656"/>
                <a:gd name="connsiteX8" fmla="*/ 7173783 w 7173783"/>
                <a:gd name="connsiteY8" fmla="*/ 2179716 h 3736656"/>
                <a:gd name="connsiteX9" fmla="*/ 7173783 w 7173783"/>
                <a:gd name="connsiteY9" fmla="*/ 3113880 h 3736656"/>
                <a:gd name="connsiteX10" fmla="*/ 7173783 w 7173783"/>
                <a:gd name="connsiteY10" fmla="*/ 3113868 h 3736656"/>
                <a:gd name="connsiteX11" fmla="*/ 6550995 w 7173783"/>
                <a:gd name="connsiteY11" fmla="*/ 3736656 h 3736656"/>
                <a:gd name="connsiteX12" fmla="*/ 2989076 w 7173783"/>
                <a:gd name="connsiteY12" fmla="*/ 3736656 h 3736656"/>
                <a:gd name="connsiteX13" fmla="*/ 1195631 w 7173783"/>
                <a:gd name="connsiteY13" fmla="*/ 3736656 h 3736656"/>
                <a:gd name="connsiteX14" fmla="*/ 1195631 w 7173783"/>
                <a:gd name="connsiteY14" fmla="*/ 3736656 h 3736656"/>
                <a:gd name="connsiteX15" fmla="*/ 622788 w 7173783"/>
                <a:gd name="connsiteY15" fmla="*/ 3736656 h 3736656"/>
                <a:gd name="connsiteX16" fmla="*/ 0 w 7173783"/>
                <a:gd name="connsiteY16" fmla="*/ 3113868 h 3736656"/>
                <a:gd name="connsiteX17" fmla="*/ 0 w 7173783"/>
                <a:gd name="connsiteY17" fmla="*/ 3113880 h 3736656"/>
                <a:gd name="connsiteX18" fmla="*/ -1293792 w 7173783"/>
                <a:gd name="connsiteY18" fmla="*/ 2343855 h 3736656"/>
                <a:gd name="connsiteX19" fmla="*/ 0 w 7173783"/>
                <a:gd name="connsiteY19" fmla="*/ 2179716 h 3736656"/>
                <a:gd name="connsiteX20" fmla="*/ 0 w 7173783"/>
                <a:gd name="connsiteY20" fmla="*/ 622788 h 3736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73783" h="3736656" fill="none" extrusionOk="0">
                  <a:moveTo>
                    <a:pt x="0" y="622788"/>
                  </a:moveTo>
                  <a:cubicBezTo>
                    <a:pt x="-28094" y="245611"/>
                    <a:pt x="275657" y="-5769"/>
                    <a:pt x="622788" y="0"/>
                  </a:cubicBezTo>
                  <a:cubicBezTo>
                    <a:pt x="891126" y="35821"/>
                    <a:pt x="1054447" y="48516"/>
                    <a:pt x="1195631" y="0"/>
                  </a:cubicBezTo>
                  <a:lnTo>
                    <a:pt x="1195631" y="0"/>
                  </a:lnTo>
                  <a:cubicBezTo>
                    <a:pt x="1916721" y="39099"/>
                    <a:pt x="2742138" y="36401"/>
                    <a:pt x="2989076" y="0"/>
                  </a:cubicBezTo>
                  <a:cubicBezTo>
                    <a:pt x="4524031" y="169626"/>
                    <a:pt x="6022263" y="166819"/>
                    <a:pt x="6550995" y="0"/>
                  </a:cubicBezTo>
                  <a:cubicBezTo>
                    <a:pt x="6918913" y="-35935"/>
                    <a:pt x="7138022" y="252658"/>
                    <a:pt x="7173783" y="622788"/>
                  </a:cubicBezTo>
                  <a:cubicBezTo>
                    <a:pt x="7307286" y="1365295"/>
                    <a:pt x="7053877" y="1468078"/>
                    <a:pt x="7173783" y="2179716"/>
                  </a:cubicBezTo>
                  <a:lnTo>
                    <a:pt x="7173783" y="2179716"/>
                  </a:lnTo>
                  <a:cubicBezTo>
                    <a:pt x="7236074" y="2591870"/>
                    <a:pt x="7210589" y="2845059"/>
                    <a:pt x="7173783" y="3113880"/>
                  </a:cubicBezTo>
                  <a:cubicBezTo>
                    <a:pt x="7173782" y="3113875"/>
                    <a:pt x="7173784" y="3113873"/>
                    <a:pt x="7173783" y="3113868"/>
                  </a:cubicBezTo>
                  <a:cubicBezTo>
                    <a:pt x="7214291" y="3426033"/>
                    <a:pt x="6904144" y="3760410"/>
                    <a:pt x="6550995" y="3736656"/>
                  </a:cubicBezTo>
                  <a:cubicBezTo>
                    <a:pt x="5282595" y="3659694"/>
                    <a:pt x="3543674" y="3707597"/>
                    <a:pt x="2989076" y="3736656"/>
                  </a:cubicBezTo>
                  <a:cubicBezTo>
                    <a:pt x="2457844" y="3719649"/>
                    <a:pt x="1832322" y="3702396"/>
                    <a:pt x="1195631" y="3736656"/>
                  </a:cubicBezTo>
                  <a:lnTo>
                    <a:pt x="1195631" y="3736656"/>
                  </a:lnTo>
                  <a:cubicBezTo>
                    <a:pt x="991623" y="3729851"/>
                    <a:pt x="862126" y="3714594"/>
                    <a:pt x="622788" y="3736656"/>
                  </a:cubicBezTo>
                  <a:cubicBezTo>
                    <a:pt x="255202" y="3744101"/>
                    <a:pt x="2082" y="3504386"/>
                    <a:pt x="0" y="3113868"/>
                  </a:cubicBezTo>
                  <a:cubicBezTo>
                    <a:pt x="0" y="3113871"/>
                    <a:pt x="0" y="3113878"/>
                    <a:pt x="0" y="3113880"/>
                  </a:cubicBezTo>
                  <a:cubicBezTo>
                    <a:pt x="-355349" y="2929664"/>
                    <a:pt x="-1199043" y="2542516"/>
                    <a:pt x="-1293792" y="2343855"/>
                  </a:cubicBezTo>
                  <a:cubicBezTo>
                    <a:pt x="-652002" y="2339115"/>
                    <a:pt x="-338605" y="2183441"/>
                    <a:pt x="0" y="2179716"/>
                  </a:cubicBezTo>
                  <a:cubicBezTo>
                    <a:pt x="-126384" y="1409931"/>
                    <a:pt x="-104759" y="1347094"/>
                    <a:pt x="0" y="622788"/>
                  </a:cubicBezTo>
                  <a:close/>
                </a:path>
                <a:path w="7173783" h="3736656" stroke="0" extrusionOk="0">
                  <a:moveTo>
                    <a:pt x="0" y="622788"/>
                  </a:moveTo>
                  <a:cubicBezTo>
                    <a:pt x="33159" y="282770"/>
                    <a:pt x="263037" y="-21251"/>
                    <a:pt x="622788" y="0"/>
                  </a:cubicBezTo>
                  <a:cubicBezTo>
                    <a:pt x="698628" y="31800"/>
                    <a:pt x="1024553" y="18216"/>
                    <a:pt x="1195631" y="0"/>
                  </a:cubicBezTo>
                  <a:lnTo>
                    <a:pt x="1195631" y="0"/>
                  </a:lnTo>
                  <a:cubicBezTo>
                    <a:pt x="1499881" y="7351"/>
                    <a:pt x="2348502" y="-25425"/>
                    <a:pt x="2989076" y="0"/>
                  </a:cubicBezTo>
                  <a:cubicBezTo>
                    <a:pt x="3666461" y="117495"/>
                    <a:pt x="5477730" y="-81622"/>
                    <a:pt x="6550995" y="0"/>
                  </a:cubicBezTo>
                  <a:cubicBezTo>
                    <a:pt x="6871429" y="-9468"/>
                    <a:pt x="7181044" y="280491"/>
                    <a:pt x="7173783" y="622788"/>
                  </a:cubicBezTo>
                  <a:cubicBezTo>
                    <a:pt x="7247632" y="868559"/>
                    <a:pt x="7099267" y="1886675"/>
                    <a:pt x="7173783" y="2179716"/>
                  </a:cubicBezTo>
                  <a:lnTo>
                    <a:pt x="7173783" y="2179716"/>
                  </a:lnTo>
                  <a:cubicBezTo>
                    <a:pt x="7228756" y="2570406"/>
                    <a:pt x="7146365" y="2986442"/>
                    <a:pt x="7173783" y="3113880"/>
                  </a:cubicBezTo>
                  <a:cubicBezTo>
                    <a:pt x="7173783" y="3113873"/>
                    <a:pt x="7173782" y="3113871"/>
                    <a:pt x="7173783" y="3113868"/>
                  </a:cubicBezTo>
                  <a:cubicBezTo>
                    <a:pt x="7194443" y="3432121"/>
                    <a:pt x="6829574" y="3731754"/>
                    <a:pt x="6550995" y="3736656"/>
                  </a:cubicBezTo>
                  <a:cubicBezTo>
                    <a:pt x="4782036" y="3591572"/>
                    <a:pt x="4577926" y="3771735"/>
                    <a:pt x="2989076" y="3736656"/>
                  </a:cubicBezTo>
                  <a:cubicBezTo>
                    <a:pt x="2198558" y="3775746"/>
                    <a:pt x="1678911" y="3697990"/>
                    <a:pt x="1195631" y="3736656"/>
                  </a:cubicBezTo>
                  <a:lnTo>
                    <a:pt x="1195631" y="3736656"/>
                  </a:lnTo>
                  <a:cubicBezTo>
                    <a:pt x="1085606" y="3693188"/>
                    <a:pt x="904370" y="3753201"/>
                    <a:pt x="622788" y="3736656"/>
                  </a:cubicBezTo>
                  <a:cubicBezTo>
                    <a:pt x="245367" y="3722363"/>
                    <a:pt x="8653" y="3452490"/>
                    <a:pt x="0" y="3113868"/>
                  </a:cubicBezTo>
                  <a:cubicBezTo>
                    <a:pt x="0" y="3113869"/>
                    <a:pt x="0" y="3113875"/>
                    <a:pt x="0" y="3113880"/>
                  </a:cubicBezTo>
                  <a:cubicBezTo>
                    <a:pt x="-318898" y="2943042"/>
                    <a:pt x="-822249" y="2565141"/>
                    <a:pt x="-1293792" y="2343855"/>
                  </a:cubicBezTo>
                  <a:cubicBezTo>
                    <a:pt x="-715894" y="2267171"/>
                    <a:pt x="-242825" y="2145024"/>
                    <a:pt x="0" y="2179716"/>
                  </a:cubicBezTo>
                  <a:cubicBezTo>
                    <a:pt x="26841" y="1437474"/>
                    <a:pt x="113388" y="1275576"/>
                    <a:pt x="0" y="622788"/>
                  </a:cubicBezTo>
                  <a:close/>
                </a:path>
              </a:pathLst>
            </a:custGeom>
            <a:solidFill>
              <a:schemeClr val="bg1"/>
            </a:solidFill>
            <a:ln w="38100">
              <a:solidFill>
                <a:schemeClr val="accent2">
                  <a:lumMod val="75000"/>
                </a:schemeClr>
              </a:solidFill>
              <a:prstDash val="dash"/>
              <a:extLst>
                <a:ext uri="{C807C97D-BFC1-408E-A445-0C87EB9F89A2}">
                  <ask:lineSketchStyleProps xmlns:ask="http://schemas.microsoft.com/office/drawing/2018/sketchyshapes" sd="2214188587">
                    <a:prstGeom prst="wedgeRoundRectCallout">
                      <a:avLst>
                        <a:gd name="adj1" fmla="val -68035"/>
                        <a:gd name="adj2" fmla="val 12726"/>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35" name="Text Placeholder 7">
              <a:extLst>
                <a:ext uri="{FF2B5EF4-FFF2-40B4-BE49-F238E27FC236}">
                  <a16:creationId xmlns:a16="http://schemas.microsoft.com/office/drawing/2014/main" id="{E5964B3C-8D91-6BC0-A655-FB65D469D7A8}"/>
                </a:ext>
              </a:extLst>
            </p:cNvPr>
            <p:cNvSpPr txBox="1">
              <a:spLocks/>
            </p:cNvSpPr>
            <p:nvPr/>
          </p:nvSpPr>
          <p:spPr>
            <a:xfrm>
              <a:off x="1553957" y="2325302"/>
              <a:ext cx="6213646" cy="2988536"/>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Các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bạn</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thật</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đáng</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yêu</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Chúng</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ta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đã</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có</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năng</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lượng</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để</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mang</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những</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vị</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kem</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ngon</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nhất</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đến</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khách</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hàng</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rồi</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a:t>
              </a:r>
            </a:p>
          </p:txBody>
        </p:sp>
      </p:grpSp>
      <p:pic>
        <p:nvPicPr>
          <p:cNvPr id="9"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804225" y="-616160"/>
            <a:ext cx="609600" cy="609600"/>
          </a:xfrm>
          <a:prstGeom prst="rect">
            <a:avLst/>
          </a:prstGeom>
        </p:spPr>
      </p:pic>
      <p:sp>
        <p:nvSpPr>
          <p:cNvPr id="2" name="TextBox 1">
            <a:extLst>
              <a:ext uri="{FF2B5EF4-FFF2-40B4-BE49-F238E27FC236}">
                <a16:creationId xmlns:a16="http://schemas.microsoft.com/office/drawing/2014/main" id="{D7D94705-3091-7D27-AA01-99F103C5733D}"/>
              </a:ext>
            </a:extLst>
          </p:cNvPr>
          <p:cNvSpPr txBox="1"/>
          <p:nvPr/>
        </p:nvSpPr>
        <p:spPr>
          <a:xfrm>
            <a:off x="8362950" y="6486525"/>
            <a:ext cx="4076700" cy="3714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Hương</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Thảo</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Zalo</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0972.115.126</a:t>
            </a:r>
          </a:p>
        </p:txBody>
      </p:sp>
    </p:spTree>
    <p:extLst>
      <p:ext uri="{BB962C8B-B14F-4D97-AF65-F5344CB8AC3E}">
        <p14:creationId xmlns:p14="http://schemas.microsoft.com/office/powerpoint/2010/main" val="255014925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5"/>
                                        </p:tgtEl>
                                        <p:attrNameLst>
                                          <p:attrName>r</p:attrName>
                                        </p:attrNameLst>
                                      </p:cBhvr>
                                    </p:animRot>
                                    <p:animRot by="-240000">
                                      <p:cBhvr>
                                        <p:cTn id="12" dur="200" fill="hold">
                                          <p:stCondLst>
                                            <p:cond delay="200"/>
                                          </p:stCondLst>
                                        </p:cTn>
                                        <p:tgtEl>
                                          <p:spTgt spid="5"/>
                                        </p:tgtEl>
                                        <p:attrNameLst>
                                          <p:attrName>r</p:attrName>
                                        </p:attrNameLst>
                                      </p:cBhvr>
                                    </p:animRot>
                                    <p:animRot by="240000">
                                      <p:cBhvr>
                                        <p:cTn id="13" dur="200" fill="hold">
                                          <p:stCondLst>
                                            <p:cond delay="400"/>
                                          </p:stCondLst>
                                        </p:cTn>
                                        <p:tgtEl>
                                          <p:spTgt spid="5"/>
                                        </p:tgtEl>
                                        <p:attrNameLst>
                                          <p:attrName>r</p:attrName>
                                        </p:attrNameLst>
                                      </p:cBhvr>
                                    </p:animRot>
                                    <p:animRot by="-240000">
                                      <p:cBhvr>
                                        <p:cTn id="14" dur="200" fill="hold">
                                          <p:stCondLst>
                                            <p:cond delay="600"/>
                                          </p:stCondLst>
                                        </p:cTn>
                                        <p:tgtEl>
                                          <p:spTgt spid="5"/>
                                        </p:tgtEl>
                                        <p:attrNameLst>
                                          <p:attrName>r</p:attrName>
                                        </p:attrNameLst>
                                      </p:cBhvr>
                                    </p:animRot>
                                    <p:animRot by="120000">
                                      <p:cBhvr>
                                        <p:cTn id="15" dur="200" fill="hold">
                                          <p:stCondLst>
                                            <p:cond delay="800"/>
                                          </p:stCondLst>
                                        </p:cTn>
                                        <p:tgtEl>
                                          <p:spTgt spid="5"/>
                                        </p:tgtEl>
                                        <p:attrNameLst>
                                          <p:attrName>r</p:attrName>
                                        </p:attrNameLst>
                                      </p:cBhvr>
                                    </p:animRo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par>
                                <p:cTn id="19" presetID="1" presetClass="mediacall" presetSubtype="0" fill="hold" nodeType="withEffect">
                                  <p:stCondLst>
                                    <p:cond delay="0"/>
                                  </p:stCondLst>
                                  <p:childTnLst>
                                    <p:cmd type="call" cmd="playFrom(0.0)">
                                      <p:cBhvr>
                                        <p:cTn id="20" dur="441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258" t="5256" r="59014" b="53780"/>
          <a:stretch/>
        </p:blipFill>
        <p:spPr>
          <a:xfrm>
            <a:off x="0" y="-328996"/>
            <a:ext cx="6225583" cy="3326922"/>
          </a:xfrm>
          <a:prstGeom prst="rect">
            <a:avLst/>
          </a:prstGeom>
        </p:spPr>
      </p:pic>
      <p:pic>
        <p:nvPicPr>
          <p:cNvPr id="2" name="Picture 1">
            <a:extLst>
              <a:ext uri="{FF2B5EF4-FFF2-40B4-BE49-F238E27FC236}">
                <a16:creationId xmlns:a16="http://schemas.microsoft.com/office/drawing/2014/main" id="{CB76056F-7B14-8631-675D-D962D57C0BB1}"/>
              </a:ext>
            </a:extLst>
          </p:cNvPr>
          <p:cNvPicPr>
            <a:picLocks noChangeAspect="1"/>
          </p:cNvPicPr>
          <p:nvPr/>
        </p:nvPicPr>
        <p:blipFill>
          <a:blip r:embed="rId4"/>
          <a:stretch>
            <a:fillRect/>
          </a:stretch>
        </p:blipFill>
        <p:spPr>
          <a:xfrm>
            <a:off x="111136" y="-1020180"/>
            <a:ext cx="11455377" cy="5602710"/>
          </a:xfrm>
          <a:prstGeom prst="rect">
            <a:avLst/>
          </a:prstGeom>
        </p:spPr>
      </p:pic>
    </p:spTree>
    <p:extLst>
      <p:ext uri="{BB962C8B-B14F-4D97-AF65-F5344CB8AC3E}">
        <p14:creationId xmlns:p14="http://schemas.microsoft.com/office/powerpoint/2010/main" val="260422030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751738D8-527F-95E7-BC06-C095CA6A096F}"/>
              </a:ext>
            </a:extLst>
          </p:cNvPr>
          <p:cNvPicPr>
            <a:picLocks noChangeAspect="1"/>
          </p:cNvPicPr>
          <p:nvPr/>
        </p:nvPicPr>
        <p:blipFill>
          <a:blip r:embed="rId3"/>
          <a:stretch>
            <a:fillRect/>
          </a:stretch>
        </p:blipFill>
        <p:spPr>
          <a:xfrm rot="175581">
            <a:off x="1732897" y="1114502"/>
            <a:ext cx="6666246" cy="3003627"/>
          </a:xfrm>
          <a:prstGeom prst="rect">
            <a:avLst/>
          </a:prstGeom>
        </p:spPr>
      </p:pic>
      <p:sp>
        <p:nvSpPr>
          <p:cNvPr id="4" name="TextBox 3">
            <a:extLst>
              <a:ext uri="{FF2B5EF4-FFF2-40B4-BE49-F238E27FC236}">
                <a16:creationId xmlns:a16="http://schemas.microsoft.com/office/drawing/2014/main" id="{A4C06B3A-F11B-F041-DF5F-7110BB0D3AF5}"/>
              </a:ext>
            </a:extLst>
          </p:cNvPr>
          <p:cNvSpPr txBox="1"/>
          <p:nvPr/>
        </p:nvSpPr>
        <p:spPr>
          <a:xfrm>
            <a:off x="2146016" y="1367207"/>
            <a:ext cx="5912134"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Để</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đem</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được</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ly</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kem</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mát</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lạnh</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đến</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tay</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vị</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khách</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đầu</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tiên</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Chúng</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ta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hãy</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cùng</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nhau</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hoàn</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thành</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BT 1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nhé</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a:t>
            </a:r>
          </a:p>
        </p:txBody>
      </p:sp>
      <p:pic>
        <p:nvPicPr>
          <p:cNvPr id="5" name="Picture 4">
            <a:extLst>
              <a:ext uri="{FF2B5EF4-FFF2-40B4-BE49-F238E27FC236}">
                <a16:creationId xmlns:a16="http://schemas.microsoft.com/office/drawing/2014/main" id="{022260EF-9973-1593-34AB-6A154C860E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3134" y="2259154"/>
            <a:ext cx="3064783" cy="4137036"/>
          </a:xfrm>
          <a:prstGeom prst="rect">
            <a:avLst/>
          </a:prstGeom>
        </p:spPr>
      </p:pic>
    </p:spTree>
    <p:extLst>
      <p:ext uri="{BB962C8B-B14F-4D97-AF65-F5344CB8AC3E}">
        <p14:creationId xmlns:p14="http://schemas.microsoft.com/office/powerpoint/2010/main" val="19608005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53" presetClass="entr" presetSubtype="16" fill="hold" grpId="0" nodeType="withEffect">
                                  <p:stCondLst>
                                    <p:cond delay="10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sp>
        <p:nvSpPr>
          <p:cNvPr id="10" name="Hình chữ nhật: Góc Tròn 13">
            <a:extLst>
              <a:ext uri="{FF2B5EF4-FFF2-40B4-BE49-F238E27FC236}">
                <a16:creationId xmlns:a16="http://schemas.microsoft.com/office/drawing/2014/main" id="{B3661555-36CB-FCE4-454A-B9815472727D}"/>
              </a:ext>
            </a:extLst>
          </p:cNvPr>
          <p:cNvSpPr/>
          <p:nvPr/>
        </p:nvSpPr>
        <p:spPr>
          <a:xfrm>
            <a:off x="312656" y="221226"/>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chemeClr val="accent2">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 name="Group 5"/>
          <p:cNvGrpSpPr/>
          <p:nvPr/>
        </p:nvGrpSpPr>
        <p:grpSpPr>
          <a:xfrm>
            <a:off x="678426" y="502130"/>
            <a:ext cx="10725457" cy="797624"/>
            <a:chOff x="678426" y="502130"/>
            <a:chExt cx="10725457" cy="797624"/>
          </a:xfrm>
        </p:grpSpPr>
        <p:grpSp>
          <p:nvGrpSpPr>
            <p:cNvPr id="13" name="Nhóm 15">
              <a:extLst>
                <a:ext uri="{FF2B5EF4-FFF2-40B4-BE49-F238E27FC236}">
                  <a16:creationId xmlns:a16="http://schemas.microsoft.com/office/drawing/2014/main" id="{A81E65BE-4709-FC37-0582-F2FEEBB26CFE}"/>
                </a:ext>
              </a:extLst>
            </p:cNvPr>
            <p:cNvGrpSpPr/>
            <p:nvPr/>
          </p:nvGrpSpPr>
          <p:grpSpPr>
            <a:xfrm>
              <a:off x="678426" y="514924"/>
              <a:ext cx="793415" cy="784830"/>
              <a:chOff x="678426" y="514924"/>
              <a:chExt cx="793415" cy="784830"/>
            </a:xfrm>
          </p:grpSpPr>
          <p:sp>
            <p:nvSpPr>
              <p:cNvPr id="15" name="Oval 22">
                <a:extLst>
                  <a:ext uri="{FF2B5EF4-FFF2-40B4-BE49-F238E27FC236}">
                    <a16:creationId xmlns:a16="http://schemas.microsoft.com/office/drawing/2014/main" id="{AF42425C-4672-C025-68E9-7A010A11681C}"/>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6" name="TextBox 23">
                <a:extLst>
                  <a:ext uri="{FF2B5EF4-FFF2-40B4-BE49-F238E27FC236}">
                    <a16:creationId xmlns:a16="http://schemas.microsoft.com/office/drawing/2014/main" id="{7A9D16A1-37C5-02F0-0795-99F6F859EEE4}"/>
                  </a:ext>
                </a:extLst>
              </p:cNvPr>
              <p:cNvSpPr txBox="1"/>
              <p:nvPr/>
            </p:nvSpPr>
            <p:spPr>
              <a:xfrm>
                <a:off x="747667"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1</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7" name="TextBox 16">
              <a:extLst>
                <a:ext uri="{FF2B5EF4-FFF2-40B4-BE49-F238E27FC236}">
                  <a16:creationId xmlns:a16="http://schemas.microsoft.com/office/drawing/2014/main" id="{234B22C0-B9C3-AB33-E036-F58F1DD43359}"/>
                </a:ext>
              </a:extLst>
            </p:cNvPr>
            <p:cNvSpPr txBox="1"/>
            <p:nvPr/>
          </p:nvSpPr>
          <p:spPr>
            <a:xfrm>
              <a:off x="1621707" y="502130"/>
              <a:ext cx="9782176" cy="707886"/>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FC786A"/>
                </a:buClr>
                <a:buSzTx/>
                <a:buFontTx/>
                <a:buNone/>
                <a:tabLst/>
                <a:defRPr/>
              </a:pP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Tính</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nhẩm</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2" name="TextBox 1">
            <a:extLst>
              <a:ext uri="{FF2B5EF4-FFF2-40B4-BE49-F238E27FC236}">
                <a16:creationId xmlns:a16="http://schemas.microsoft.com/office/drawing/2014/main" id="{6E9289AF-04F6-4F24-5507-09D3AAF2845F}"/>
              </a:ext>
            </a:extLst>
          </p:cNvPr>
          <p:cNvSpPr txBox="1"/>
          <p:nvPr/>
        </p:nvSpPr>
        <p:spPr>
          <a:xfrm>
            <a:off x="924232" y="1543664"/>
            <a:ext cx="9979741" cy="646331"/>
          </a:xfrm>
          <a:prstGeom prst="rect">
            <a:avLst/>
          </a:prstGeom>
          <a:noFill/>
        </p:spPr>
        <p:txBody>
          <a:bodyPr wrap="square" rtlCol="0">
            <a:spAutoFit/>
          </a:bodyPr>
          <a:lstStyle/>
          <a:p>
            <a:pPr marL="342900" indent="-342900">
              <a:buAutoNum type="alphaLcParenR"/>
            </a:pPr>
            <a:r>
              <a:rPr lang="pt-BR" sz="3600" b="0" i="0" dirty="0">
                <a:solidFill>
                  <a:srgbClr val="000000"/>
                </a:solidFill>
                <a:effectLst/>
              </a:rPr>
              <a:t> 48 256 x 10 </a:t>
            </a:r>
            <a:r>
              <a:rPr lang="en-US" sz="3600" b="0" i="0" dirty="0">
                <a:solidFill>
                  <a:srgbClr val="000000"/>
                </a:solidFill>
                <a:effectLst/>
              </a:rPr>
              <a:t>            5 437 x 100           7 192 x 1 000   </a:t>
            </a:r>
            <a:endParaRPr lang="pt-BR" sz="3600" b="0" i="0" dirty="0">
              <a:solidFill>
                <a:srgbClr val="000000"/>
              </a:solidFill>
              <a:effectLst/>
            </a:endParaRPr>
          </a:p>
        </p:txBody>
      </p:sp>
      <p:sp>
        <p:nvSpPr>
          <p:cNvPr id="3" name="TextBox 2">
            <a:extLst>
              <a:ext uri="{FF2B5EF4-FFF2-40B4-BE49-F238E27FC236}">
                <a16:creationId xmlns:a16="http://schemas.microsoft.com/office/drawing/2014/main" id="{43F1E8C0-7B79-2CD6-4A35-74C70F4188F0}"/>
              </a:ext>
            </a:extLst>
          </p:cNvPr>
          <p:cNvSpPr txBox="1"/>
          <p:nvPr/>
        </p:nvSpPr>
        <p:spPr>
          <a:xfrm>
            <a:off x="590550" y="3156154"/>
            <a:ext cx="11087100" cy="646331"/>
          </a:xfrm>
          <a:prstGeom prst="rect">
            <a:avLst/>
          </a:prstGeom>
          <a:noFill/>
        </p:spPr>
        <p:txBody>
          <a:bodyPr wrap="square" rtlCol="0">
            <a:spAutoFit/>
          </a:bodyPr>
          <a:lstStyle/>
          <a:p>
            <a:r>
              <a:rPr lang="pl-PL" sz="3600" b="0" i="0" dirty="0">
                <a:solidFill>
                  <a:srgbClr val="000000"/>
                </a:solidFill>
                <a:effectLst/>
              </a:rPr>
              <a:t>b) 625 400</a:t>
            </a:r>
            <a:r>
              <a:rPr lang="en-US" sz="3600" b="0" i="0" dirty="0">
                <a:solidFill>
                  <a:srgbClr val="000000"/>
                </a:solidFill>
                <a:effectLst/>
              </a:rPr>
              <a:t>: 100               </a:t>
            </a:r>
            <a:r>
              <a:rPr lang="pl-PL" sz="3600" b="0" i="0" dirty="0">
                <a:solidFill>
                  <a:srgbClr val="000000"/>
                </a:solidFill>
                <a:effectLst/>
              </a:rPr>
              <a:t>395 800 : 10</a:t>
            </a:r>
            <a:r>
              <a:rPr lang="en-US" sz="3600" b="0" i="0" dirty="0">
                <a:solidFill>
                  <a:srgbClr val="000000"/>
                </a:solidFill>
                <a:effectLst/>
              </a:rPr>
              <a:t>           </a:t>
            </a:r>
            <a:r>
              <a:rPr lang="pl-PL" sz="3600" b="0" i="0" dirty="0">
                <a:solidFill>
                  <a:srgbClr val="000000"/>
                </a:solidFill>
                <a:effectLst/>
              </a:rPr>
              <a:t>960 000: 1 000</a:t>
            </a:r>
            <a:endParaRPr lang="pt-BR" sz="3600" b="0" i="0" dirty="0">
              <a:solidFill>
                <a:srgbClr val="000000"/>
              </a:solidFill>
              <a:effectLst/>
            </a:endParaRPr>
          </a:p>
        </p:txBody>
      </p:sp>
      <p:sp>
        <p:nvSpPr>
          <p:cNvPr id="4" name="TextBox 3">
            <a:extLst>
              <a:ext uri="{FF2B5EF4-FFF2-40B4-BE49-F238E27FC236}">
                <a16:creationId xmlns:a16="http://schemas.microsoft.com/office/drawing/2014/main" id="{23C33094-B560-ECAE-EC37-B85C776D1F13}"/>
              </a:ext>
            </a:extLst>
          </p:cNvPr>
          <p:cNvSpPr txBox="1"/>
          <p:nvPr/>
        </p:nvSpPr>
        <p:spPr>
          <a:xfrm>
            <a:off x="963562" y="2281084"/>
            <a:ext cx="3274142" cy="646331"/>
          </a:xfrm>
          <a:prstGeom prst="rect">
            <a:avLst/>
          </a:prstGeom>
          <a:noFill/>
        </p:spPr>
        <p:txBody>
          <a:bodyPr wrap="square" rtlCol="0">
            <a:spAutoFit/>
          </a:bodyPr>
          <a:lstStyle/>
          <a:p>
            <a:r>
              <a:rPr lang="en-US" sz="3600" b="1" i="0" dirty="0">
                <a:solidFill>
                  <a:srgbClr val="FF0000"/>
                </a:solidFill>
                <a:effectLst/>
              </a:rPr>
              <a:t>= 482 560      </a:t>
            </a:r>
            <a:endParaRPr lang="en-US" sz="3600" b="1" dirty="0">
              <a:solidFill>
                <a:srgbClr val="FF0000"/>
              </a:solidFill>
            </a:endParaRPr>
          </a:p>
        </p:txBody>
      </p:sp>
      <p:sp>
        <p:nvSpPr>
          <p:cNvPr id="5" name="TextBox 4">
            <a:extLst>
              <a:ext uri="{FF2B5EF4-FFF2-40B4-BE49-F238E27FC236}">
                <a16:creationId xmlns:a16="http://schemas.microsoft.com/office/drawing/2014/main" id="{4DDCFD90-C841-EA0B-8316-74C6E0FF0F0A}"/>
              </a:ext>
            </a:extLst>
          </p:cNvPr>
          <p:cNvSpPr txBox="1"/>
          <p:nvPr/>
        </p:nvSpPr>
        <p:spPr>
          <a:xfrm>
            <a:off x="4699820" y="2172929"/>
            <a:ext cx="3274142" cy="646331"/>
          </a:xfrm>
          <a:prstGeom prst="rect">
            <a:avLst/>
          </a:prstGeom>
          <a:noFill/>
        </p:spPr>
        <p:txBody>
          <a:bodyPr wrap="square" rtlCol="0">
            <a:spAutoFit/>
          </a:bodyPr>
          <a:lstStyle/>
          <a:p>
            <a:r>
              <a:rPr lang="en-US" sz="3600" b="1" dirty="0">
                <a:solidFill>
                  <a:srgbClr val="FF0000"/>
                </a:solidFill>
              </a:rPr>
              <a:t>= 543 700 </a:t>
            </a:r>
          </a:p>
        </p:txBody>
      </p:sp>
      <p:sp>
        <p:nvSpPr>
          <p:cNvPr id="11" name="TextBox 10">
            <a:extLst>
              <a:ext uri="{FF2B5EF4-FFF2-40B4-BE49-F238E27FC236}">
                <a16:creationId xmlns:a16="http://schemas.microsoft.com/office/drawing/2014/main" id="{8DBF7D0C-6AC8-D9BB-F58E-793802E6070F}"/>
              </a:ext>
            </a:extLst>
          </p:cNvPr>
          <p:cNvSpPr txBox="1"/>
          <p:nvPr/>
        </p:nvSpPr>
        <p:spPr>
          <a:xfrm>
            <a:off x="7983794" y="2123768"/>
            <a:ext cx="3274142" cy="646331"/>
          </a:xfrm>
          <a:prstGeom prst="rect">
            <a:avLst/>
          </a:prstGeom>
          <a:noFill/>
        </p:spPr>
        <p:txBody>
          <a:bodyPr wrap="square" rtlCol="0">
            <a:spAutoFit/>
          </a:bodyPr>
          <a:lstStyle/>
          <a:p>
            <a:r>
              <a:rPr lang="en-US" sz="3600" b="1" dirty="0">
                <a:solidFill>
                  <a:srgbClr val="FF0000"/>
                </a:solidFill>
              </a:rPr>
              <a:t>= 7 192 000</a:t>
            </a:r>
          </a:p>
        </p:txBody>
      </p:sp>
      <p:sp>
        <p:nvSpPr>
          <p:cNvPr id="12" name="TextBox 11">
            <a:extLst>
              <a:ext uri="{FF2B5EF4-FFF2-40B4-BE49-F238E27FC236}">
                <a16:creationId xmlns:a16="http://schemas.microsoft.com/office/drawing/2014/main" id="{65BB0E40-31F7-E743-58D7-2C29891EDFDB}"/>
              </a:ext>
            </a:extLst>
          </p:cNvPr>
          <p:cNvSpPr txBox="1"/>
          <p:nvPr/>
        </p:nvSpPr>
        <p:spPr>
          <a:xfrm>
            <a:off x="1016410" y="3814917"/>
            <a:ext cx="3274142" cy="646331"/>
          </a:xfrm>
          <a:prstGeom prst="rect">
            <a:avLst/>
          </a:prstGeom>
          <a:noFill/>
        </p:spPr>
        <p:txBody>
          <a:bodyPr wrap="square" rtlCol="0">
            <a:spAutoFit/>
          </a:bodyPr>
          <a:lstStyle/>
          <a:p>
            <a:r>
              <a:rPr lang="en-US" sz="3600" b="1" dirty="0">
                <a:solidFill>
                  <a:srgbClr val="FF0000"/>
                </a:solidFill>
              </a:rPr>
              <a:t>= 6 254 </a:t>
            </a:r>
          </a:p>
        </p:txBody>
      </p:sp>
      <p:sp>
        <p:nvSpPr>
          <p:cNvPr id="18" name="TextBox 17">
            <a:extLst>
              <a:ext uri="{FF2B5EF4-FFF2-40B4-BE49-F238E27FC236}">
                <a16:creationId xmlns:a16="http://schemas.microsoft.com/office/drawing/2014/main" id="{69057578-7C91-FB53-CB65-9FF6831FAE2A}"/>
              </a:ext>
            </a:extLst>
          </p:cNvPr>
          <p:cNvSpPr txBox="1"/>
          <p:nvPr/>
        </p:nvSpPr>
        <p:spPr>
          <a:xfrm>
            <a:off x="4980039" y="3806621"/>
            <a:ext cx="3274142" cy="646331"/>
          </a:xfrm>
          <a:prstGeom prst="rect">
            <a:avLst/>
          </a:prstGeom>
          <a:noFill/>
        </p:spPr>
        <p:txBody>
          <a:bodyPr wrap="square" rtlCol="0">
            <a:spAutoFit/>
          </a:bodyPr>
          <a:lstStyle/>
          <a:p>
            <a:r>
              <a:rPr lang="en-US" sz="3600" b="1" dirty="0">
                <a:solidFill>
                  <a:srgbClr val="FF0000"/>
                </a:solidFill>
              </a:rPr>
              <a:t>= 39 580 </a:t>
            </a:r>
          </a:p>
        </p:txBody>
      </p:sp>
      <p:sp>
        <p:nvSpPr>
          <p:cNvPr id="19" name="TextBox 18">
            <a:extLst>
              <a:ext uri="{FF2B5EF4-FFF2-40B4-BE49-F238E27FC236}">
                <a16:creationId xmlns:a16="http://schemas.microsoft.com/office/drawing/2014/main" id="{86D5872C-9FFA-B9F9-358A-529005EB6723}"/>
              </a:ext>
            </a:extLst>
          </p:cNvPr>
          <p:cNvSpPr txBox="1"/>
          <p:nvPr/>
        </p:nvSpPr>
        <p:spPr>
          <a:xfrm>
            <a:off x="8355883" y="3786035"/>
            <a:ext cx="3274142" cy="646331"/>
          </a:xfrm>
          <a:prstGeom prst="rect">
            <a:avLst/>
          </a:prstGeom>
          <a:noFill/>
        </p:spPr>
        <p:txBody>
          <a:bodyPr wrap="square" rtlCol="0">
            <a:spAutoFit/>
          </a:bodyPr>
          <a:lstStyle/>
          <a:p>
            <a:r>
              <a:rPr lang="en-US" sz="3600" b="1" dirty="0">
                <a:solidFill>
                  <a:srgbClr val="FF0000"/>
                </a:solidFill>
              </a:rPr>
              <a:t>= 960</a:t>
            </a:r>
          </a:p>
        </p:txBody>
      </p:sp>
    </p:spTree>
    <p:extLst>
      <p:ext uri="{BB962C8B-B14F-4D97-AF65-F5344CB8AC3E}">
        <p14:creationId xmlns:p14="http://schemas.microsoft.com/office/powerpoint/2010/main" val="3319908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down)">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down)">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11" grpId="0"/>
      <p:bldP spid="12" grpId="0"/>
      <p:bldP spid="18" grpId="0"/>
      <p:bldP spid="19"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TotalTime>
  <Words>923</Words>
  <Application>Microsoft Office PowerPoint</Application>
  <PresentationFormat>Widescreen</PresentationFormat>
  <Paragraphs>131</Paragraphs>
  <Slides>29</Slides>
  <Notes>15</Notes>
  <HiddenSlides>0</HiddenSlides>
  <MMClips>9</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29</vt:i4>
      </vt:variant>
    </vt:vector>
  </HeadingPairs>
  <TitlesOfParts>
    <vt:vector size="41" baseType="lpstr">
      <vt:lpstr>Arial</vt:lpstr>
      <vt:lpstr>Bebas Neue</vt:lpstr>
      <vt:lpstr>Calibri</vt:lpstr>
      <vt:lpstr>Calibri </vt:lpstr>
      <vt:lpstr>Calibri Light</vt:lpstr>
      <vt:lpstr>Karla</vt:lpstr>
      <vt:lpstr>LNTH-LuoLuoNotangYuanTi 1</vt:lpstr>
      <vt:lpstr>Love Ya Like A Sister</vt:lpstr>
      <vt:lpstr>UTM Cookies</vt:lpstr>
      <vt:lpstr>1_Office Theme</vt:lpstr>
      <vt:lpstr>Printable Number Sense Activities for Pre-K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Nguyễn Thị Vân</cp:lastModifiedBy>
  <cp:revision>35</cp:revision>
  <dcterms:created xsi:type="dcterms:W3CDTF">2023-12-05T09:02:33Z</dcterms:created>
  <dcterms:modified xsi:type="dcterms:W3CDTF">2024-02-18T10:27:46Z</dcterms:modified>
</cp:coreProperties>
</file>