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301" r:id="rId3"/>
    <p:sldId id="308" r:id="rId4"/>
    <p:sldId id="309" r:id="rId5"/>
    <p:sldId id="302" r:id="rId6"/>
    <p:sldId id="303" r:id="rId7"/>
    <p:sldId id="293" r:id="rId8"/>
    <p:sldId id="292" r:id="rId9"/>
    <p:sldId id="298" r:id="rId10"/>
    <p:sldId id="299" r:id="rId11"/>
    <p:sldId id="296" r:id="rId12"/>
    <p:sldId id="297" r:id="rId13"/>
    <p:sldId id="305" r:id="rId14"/>
    <p:sldId id="290" r:id="rId15"/>
    <p:sldId id="284" r:id="rId16"/>
    <p:sldId id="286" r:id="rId17"/>
    <p:sldId id="285" r:id="rId18"/>
    <p:sldId id="287" r:id="rId19"/>
    <p:sldId id="288" r:id="rId20"/>
    <p:sldId id="291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F463-22B9-4047-997A-6933A09EBE2A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7821-E27C-44B6-BD23-83DF7B7AD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56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3492-6C19-42B4-93BE-12C350EA037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49DD-84C3-4C33-B307-92F93E03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hyperlink" Target="BAI%20%20GIANG/HAT+2.wav" TargetMode="External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GIANG%20DIEN%20TU%20LOP%204%20MOI%20CHUAN\BOOK%201\Unit%207\HAT.mp3" TargetMode="External"/><Relationship Id="rId6" Type="http://schemas.openxmlformats.org/officeDocument/2006/relationships/image" Target="../media/image41.gif"/><Relationship Id="rId11" Type="http://schemas.openxmlformats.org/officeDocument/2006/relationships/image" Target="../media/image46.png"/><Relationship Id="rId5" Type="http://schemas.openxmlformats.org/officeDocument/2006/relationships/image" Target="../media/image40.gif"/><Relationship Id="rId10" Type="http://schemas.openxmlformats.org/officeDocument/2006/relationships/image" Target="../media/image45.gif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TI%20GON\Desktop\audio\pass%20the%20secret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133600" y="2967038"/>
            <a:ext cx="50942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TO CLASS 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0" y="63960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by Thanh Tam</a:t>
            </a:r>
          </a:p>
        </p:txBody>
      </p:sp>
    </p:spTree>
    <p:extLst>
      <p:ext uri="{BB962C8B-B14F-4D97-AF65-F5344CB8AC3E}">
        <p14:creationId xmlns:p14="http://schemas.microsoft.com/office/powerpoint/2010/main" xmlns="" val="18048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505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She likes reading folk tales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092" y="4119264"/>
            <a:ext cx="57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olk tales are usually short and </a:t>
            </a:r>
            <a:r>
              <a:rPr lang="en-US" sz="2400" b="1" dirty="0" err="1" smtClean="0">
                <a:solidFill>
                  <a:srgbClr val="FF0000"/>
                </a:solidFill>
              </a:rPr>
              <a:t>interseting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88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The characters are sometimes honest, sometimes greedy, sometimes wise, sometimes stupid.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784" y="539871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fox was clever and the crow was not.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842" y="6096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Because each of them gives her a lesson in life.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4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2098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story of Mai An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Tiem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101234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An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Tiem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2672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7072" y="4078262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hardworking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4531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34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447800" y="2667000"/>
            <a:ext cx="6858000" cy="3429000"/>
            <a:chOff x="1056" y="1824"/>
            <a:chExt cx="4320" cy="2160"/>
          </a:xfrm>
        </p:grpSpPr>
        <p:pic>
          <p:nvPicPr>
            <p:cNvPr id="38918" name="Picture 5" descr="timba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04"/>
              <a:ext cx="134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6" descr="timba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56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7" descr="timba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456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8" descr="timba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24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5" name="Picture 10" descr="http://k14.vcmedia.vn/k:thumb_w/600/W3nMIf2eP5ZKJ8mxiH6hNEOZLFl1Id/Image/2014/10/12-c516a/sinh-nhat-40-tuoi-hello-kitty-van-tre-trung-de-th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vi-VN" sz="5400" smtClean="0">
                <a:solidFill>
                  <a:srgbClr val="0000FF"/>
                </a:solidFill>
                <a:latin typeface="Comic Sans MS" pitchFamily="66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12232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066800" y="228600"/>
            <a:ext cx="7924800" cy="55626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roadway" pitchFamily="82" charset="0"/>
              </a:rPr>
              <a:t>Game:</a:t>
            </a:r>
            <a:endParaRPr lang="en-US" sz="6000" b="1" dirty="0">
              <a:latin typeface="Broadway" pitchFamily="82" charset="0"/>
            </a:endParaRPr>
          </a:p>
        </p:txBody>
      </p:sp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2971800" y="32004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milionaire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1.Complete the sentence: The cow…….., “Yes”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A.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say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B.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said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4038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C.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ask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asked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537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495800" y="4495800"/>
            <a:ext cx="44958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0066"/>
                </a:solidFill>
                <a:latin typeface="Calibri" pitchFamily="34" charset="0"/>
              </a:rPr>
              <a:t>B.said</a:t>
            </a:r>
            <a:endParaRPr lang="en-US" sz="2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50:50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37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3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2. Fill in the blank:</a:t>
            </a:r>
          </a:p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The teacher ……: “ Can you speak English?”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A.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say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B.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said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4038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C.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ask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asked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537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495800" y="5257800"/>
            <a:ext cx="46482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D. asked</a:t>
            </a:r>
            <a:endParaRPr lang="en-US" sz="2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50:50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37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3.Complete the sentence: </a:t>
            </a:r>
          </a:p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The fox …….., “Ha </a:t>
            </a:r>
            <a:r>
              <a:rPr lang="en-US" sz="2800" b="1" dirty="0" err="1" smtClean="0">
                <a:solidFill>
                  <a:srgbClr val="FFCC00"/>
                </a:solidFill>
                <a:latin typeface=".VnTime" pitchFamily="34" charset="0"/>
              </a:rPr>
              <a:t>ha</a:t>
            </a:r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 ! Thanks for your meat”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A.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say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B.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said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4038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C.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ask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asked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537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495800" y="4495800"/>
            <a:ext cx="44196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0066"/>
                </a:solidFill>
                <a:latin typeface="Calibri" pitchFamily="34" charset="0"/>
              </a:rPr>
              <a:t>B.said</a:t>
            </a:r>
            <a:endParaRPr lang="en-US" sz="2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50:50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37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4. What happened next? 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The man said, “You  do  well”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. The man say, “ You do well”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4038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C.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The man ask, “ You do well”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486400"/>
            <a:ext cx="3810000" cy="457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</a:rPr>
              <a:t>D.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</a:rPr>
              <a:t>The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 man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asked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 “You do well”</a:t>
            </a:r>
          </a:p>
        </p:txBody>
      </p:sp>
      <p:pic>
        <p:nvPicPr>
          <p:cNvPr id="1537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-152400" y="4495800"/>
            <a:ext cx="44196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A.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The man said, “You do well”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50:50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37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3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5. Reorder  the sentence: </a:t>
            </a:r>
          </a:p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.VnTime" pitchFamily="34" charset="0"/>
              </a:rPr>
              <a:t>She/ What/then/happen?/ “ ”/ asked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A. She says, “ What happen then?”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962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B. She said, “ What happen then?”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4038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C. She asked, “ What happen then?”</a:t>
            </a:r>
          </a:p>
          <a:p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486400"/>
            <a:ext cx="3810000" cy="457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She ask , “ What happen then?”</a:t>
            </a:r>
          </a:p>
        </p:txBody>
      </p:sp>
      <p:pic>
        <p:nvPicPr>
          <p:cNvPr id="1537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5257800"/>
            <a:ext cx="45720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C. She asked, “ What happen then?”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50:50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37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www.dealdocdao.vn/public/upload/images/products/tai-nghe-hello-kitty-dealdocdao-hot-de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vi-VN" sz="5400" b="1" smtClean="0">
                <a:solidFill>
                  <a:srgbClr val="0000FF"/>
                </a:solidFill>
                <a:latin typeface="Comic Sans MS" pitchFamily="66" charset="0"/>
              </a:rPr>
              <a:t>WARM-UP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-76200" y="64722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by Thanh Tam</a:t>
            </a:r>
          </a:p>
        </p:txBody>
      </p:sp>
    </p:spTree>
    <p:extLst>
      <p:ext uri="{BB962C8B-B14F-4D97-AF65-F5344CB8AC3E}">
        <p14:creationId xmlns:p14="http://schemas.microsoft.com/office/powerpoint/2010/main" xmlns="" val="17257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AFF93C-68A1-4E36-B838-D0CF866D0301}" type="datetime13">
              <a:rPr lang="vi-VN"/>
              <a:pPr>
                <a:defRPr/>
              </a:pPr>
              <a:t>21:50:43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418534" y="990600"/>
            <a:ext cx="8725466" cy="257176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57800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Homelink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897" y="1676400"/>
            <a:ext cx="8980279" cy="276998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Learn by heart New words and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Prepare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unit 15 leson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8" name="Picture 7" descr="XMA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05475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 rot="788837">
            <a:off x="611511" y="378280"/>
            <a:ext cx="735012" cy="7715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842678">
            <a:off x="7575550" y="133350"/>
            <a:ext cx="733425" cy="7715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>
              <a:latin typeface="Arial" panose="020B0604020202020204" pitchFamily="34" charset="0"/>
            </a:endParaRPr>
          </a:p>
        </p:txBody>
      </p:sp>
      <p:pic>
        <p:nvPicPr>
          <p:cNvPr id="20497" name="Picture 2" descr="Photo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63455">
            <a:off x="236250" y="4408368"/>
            <a:ext cx="8159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 descr="Photo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63455">
            <a:off x="8159873" y="5542498"/>
            <a:ext cx="7635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 descr="Photo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63455">
            <a:off x="224457" y="5737313"/>
            <a:ext cx="7778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63455">
            <a:off x="8000748" y="4116318"/>
            <a:ext cx="887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25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ngo nghin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KITTY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41550"/>
            <a:ext cx="1371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DUCK4_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14605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MOUSE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2850"/>
            <a:ext cx="1620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BEA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1454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CATRUN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7513" y="4724400"/>
            <a:ext cx="17081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1" descr="mouse3"/>
          <p:cNvPicPr>
            <a:picLocks noChangeAspect="1" noChangeArrowheads="1" noCrop="1"/>
          </p:cNvPicPr>
          <p:nvPr/>
        </p:nvPicPr>
        <p:blipFill>
          <a:blip r:embed="rId10">
            <a:lum bright="24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H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03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7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TI GON\Desktop\play (1)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71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“Secret box”</a:t>
            </a:r>
          </a:p>
        </p:txBody>
      </p:sp>
      <p:pic>
        <p:nvPicPr>
          <p:cNvPr id="35843" name="Picture 2" descr="Image result for secret box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7338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845" y="707862"/>
            <a:ext cx="1847850" cy="1905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62" r="9005"/>
          <a:stretch/>
        </p:blipFill>
        <p:spPr bwMode="auto">
          <a:xfrm>
            <a:off x="685800" y="1020148"/>
            <a:ext cx="1828800" cy="149445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6" r="26613"/>
          <a:stretch/>
        </p:blipFill>
        <p:spPr bwMode="auto">
          <a:xfrm>
            <a:off x="990600" y="3101793"/>
            <a:ext cx="1576408" cy="1542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42" b="13168"/>
          <a:stretch/>
        </p:blipFill>
        <p:spPr bwMode="auto">
          <a:xfrm>
            <a:off x="3502595" y="4614904"/>
            <a:ext cx="1757807" cy="15215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13894"/>
            <a:ext cx="1466850" cy="14668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03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FF0000"/>
                </a:solidFill>
              </a:rPr>
              <a:t>Count from 0 to 9</a:t>
            </a:r>
          </a:p>
        </p:txBody>
      </p:sp>
      <p:sp>
        <p:nvSpPr>
          <p:cNvPr id="4099" name="AutoShape 2" descr="data:image/jpeg;base64,/9j/4AAQSkZJRgABAQAAAQABAAD/2wCEAAkGBxQPERQSExQWFRUQEBcVFhYVEhUUFhMQGhEXGRUUFBYYHCggGBonGxQVITEiJSkrLy8uFyEzODMtNygtLisBCgoKDg0OGxAQGiwmHyQsLCwsLC0sLywsLCwsLCwsLCwsLCw3LC0sLCwsLCwsLywsLCwsLCwsLCwsLCwsLCwsLP/AABEIAQsAvQMBEQACEQEDEQH/xAAbAAEAAgMBAQAAAAAAAAAAAAAAAwcEBQYCAf/EAEkQAAEDAgEGBwwJAwIHAQAAAAEAAgMEERIFBiExQVETMmFxkaGxBxQWIlJTcoGSk8HSIzNCYnOCorLRNMLwY/FDZHSjs8PhJP/EABoBAQACAwEAAAAAAAAAAAAAAAABAgMFBgT/xAAxEQEAAQMBBAcIAwEBAAAAAAAAAQIDEQQFEiExMkFRYXGh8BMUIiNSgZGxM8HR4Qb/2gAMAwEAAhEDEQA/ALxQEBAQEBAQavL2XYqJgdISS7QxjdL3nkG7SNP8hYb1+i1GavtHaOf7+ylU+M0RUrDqDhjkty3BHSGrzxOqucYxTH5lHED8qQ+MJYagDW1zAwnmwho6Sm7qqOMTFXkcW3zfzmZVl0bmmGdnGifr5S07R0HtWWzqYuTNMxiqOcSZQ1ue1JFJwZkLvKcxuNjTuJGv8oKrXrrNFW7MmW3yflSGoF4pGP34XAkc41j1r0UXaK4zTOUsxXBAQEBAQEBAQEBAQEBAQEBB8cbC52IOEyA3v2eSvk0jGWU7TqZG08YDfp6cS8Gmp9rXN+rwp8EQ+5+5xOyfTB0YBlmk4OPELta7CXOe4bQGtOjaSF67tzcpmpKpqCsq6upEbKqodO67ge+HsGhtzYAhgFhqAtyLXTqL2N7qQ6jJ1c/KdNMJrGroGgmQANM9M7FfGG6MQwvvbRq8oqdRRF+1NyOlHqYCma3ALAAEf5feuXrmd7ih8NK24c27XDUWmxB5NytRerpnMSNtQ5y1tPoEomaPsyi59q+LpK2Vna12jhVx8fWTLo6DuhRGwqInxHyh9IzqAPQCtpZ2rar6XDzTl1GT8qQ1AvFIx+8NcLjnbrHrWxou0VxmmcpZiuCAgICAgICAgICAgICDEyu0mnmDeMYXgelgNlS5ncnHZI5nMsg0MNtz78/CuuvPocewpx64ohqu6dkSSrpWPhaXvppeEwAXc+MsLXtaNrrEOA24bbVlv0b9EwSpN7Y8ReX4cJ0gmxDhoIN9IPItd8yI3d0Wr3NMivhhqauZpYJ4sLGuGE8CwPc6RwOkBxdoB2NvtXssW/Z2p3hrcn6Ixfl6Llcfd6coO+wThaC87mi6vRp66+UD28ytF3QStG8scB1tWWdDdiM4n8D5DUtfoB9R/wA0rzVUVUgaVtw4Xa4ai02IPJuVqL1dM5iRtqHOStp9AlEzR9mUXPtXxdJWxs7Wu0cKuPj6yZdPkbPpk0jIpYXxvkcGtI8dhcTYadBHQedbfT7St3ZinHGfunLsFskiAgICAgICAgICCOonbG0ve4Na0XLnEAAcpKiaopjMjh8t5+Yrx0bcWwyvFmj0GnXznoK1Gq2rTRwt/n/EZajM7K4pXGnlIDJDiY7U1r7AFp3A6OY86xbM1tPGirrRDvVvVkDqOMvxmNhePtFjS72rXQc1nploBppYzeSTQ8j7DNoPKd26+8LV7R1dNuiaInjPP13omXO5CyO6ufgBLYYrYnDW47AOU9WvctXodFN6req5df8AkIWLQUEdO3DEwMHJrPK46yeddJbtUW4xTGFmLlDOGlpnYJqmGN3kvla11t5be4V8wZa7KWRabKMfCwPjLzpbLE5rmuO55boPPrHUvJqdHbvRmOE9v+ow42Iua50cgs+M2IPIuT1FmbVWJQmWAZua8WPKNONjMbz6mOt1gLa7JpzeifXIhbK6pYQEBAQEBAQEBBymXs94YCY4Rw8urxT4jT9523mHSF4NTtC3a4RxnyRlwWWK6eqIknfjDTfg26GNH3QNvXyrn7+trv1YmfDsQR2sLaraLLwTnPEfJIw4WIuEiqYnMCejyhU04wxTHCNTXgOAG4XBsOay2Fnad23GM8PyJKjLNXKLOmwg6+DaGnpAB61kubWvVRiJ/oy1ssYjY4jWRrOskn/6tfFU3K4yLCzTpBDSRAa3sEjuVzxfT6rD1LsdHbiizTEdfH8phou6fnG+jhjhhdhmq3OAeNccLQOEe373jNA5ydYV79zcpyKbldHFfFpJu4kjE473OO061rPmXJyOhMNVkOZk7QGuc0OdGHXZNED40cgGi4vr2E3CyWL9VNWJngh22drmPkpqqPi1cIN/KFmlpPLhkb7K822LccKu2P0SwVzw3nc+ixV0jtkdOR+Zzm26sS32xafime7+yFlLoVhAQEBAQEBBpcvZzwUQs92KTZGzS87r+SOf1XXmv6q3Zj4p49iMq/yzl+prrhx4KI/8Nh0kffdrd2ci5/VbTrucKeEevyjLVUYDbssAW6/vDY5a25x+LqGSsYxvqz9xx9l38FZOnHf+xkrGCAggrW3jd09BV7c4qgWJm1OJKSBw2RNafSaMJ62rtdLVFVmme5MOE7stG4Opaj7DDJC8+S5+FzCdwOFwvzb1TV0TVRwJVjW0he64tpGkFeC3dimMSMiaV/BgPe+R1sDcTnPNzoaxl7m2nQAoj5lzhAsvLtMYIsn0hN309M0PtvwsB643Ku164iKae6fNCBc4Oq7mEV3VUm97GD8uIntaum2PRi3M+CYd4tykQEBAQEGPlCtZTxulkNmMFyQCdttQ06yq11xRTNVXIV5lnPSapu2nBhjOjGfrHDktxfVp5QtDqtrT0bfD9/8AFcuY4Pg3YjpDtbjpIcdpPKtPVXN3nz/YzFgEM8ZNnN4zdXKNrSr0zHKeQ9xSBwuNvUdyrVExOJHpzbix1FRE4EELsBwH8p3jceULJVG9G9H3GQsYIPhCDOzWy13k8wyn6GR12u8h2q55DovzX3rfbN10U/BXy/U/4RLuqyljqYnRyNbJFK2xB0tc06iCPUQRzhdBwmFld13coOL/APPVljNjJYhKW8geHNuOceteerSUVTlGGZk3NKlyRaqqJTUTNH0d2hgD98UVz433iTbkVavZaanen/sjWOnfUSvnk40h0DY1uoAclgB/uuX1mom9XMz67kJF4x3HcxhtRuf52d7vUA1va0rr9m0btjxlMOuWwSICAgICDzLGHAtcAQ4EEEXBBFiCNyiYiYxIqbOHI5yfPg0mGUkxOP2TtY47x1ix3rl9o6KbVW9Ty9cFWG4X0HatTEiCI4DgOo8U/wBp5Vkq+KN6PuMhYxjyfRuxfZcfG5D5SyR8UY6+oZCxjxLGHCx6doO8Kaapicj2oBAQeZIw4WIuFMTMTmAo556f6iZzR5J0t6CCOpe6ztC5bjET68JGW/L9a4W4VreUMZf9q9FW17sxz8oMteYC92OVzpHHa4k9q8F3U13JzMidecRzus1x+6exWpjNUCzsyIODoKcb2F/tuL/7l2mjp3bNMd37TDeL0pEBAQEBAQYGW8lMrIXQyanaQdrHjU4co/kbVivWqbtE01Cppad9PI6nlFnxnXse3Y5p2i3+a1x+r09VmuYlV8ljDhY/7HeF5qapicwPEEh4ruMP1DeFaqI5xyEpF9G9UHmGPCLXvbVzbApqnM5HtQCDw+QNtfabDlKmImeQ9qAQEBAQEGNlB1o3ertWS1Ga4FzZMg4KGKPzcTG+ywD4LuLdO7TFPZCzJVwQEBAQEBAQc3nrm933FwjLCaEEsOrE3WWE9l9R5CV4tbpYv0d8esGMq3ppw9t9u0biuQro3ZwrMTE4l9nixaRoc3SD8DyKKasc+Q9RPuLkWO0cqiqMSPagEEUkmkNaC57jZrWi5J2aAstq1VcnEDJy1kF9IKd0zryzvcSwWtG1uDxb7T42zRz61stTpPd7MZ5zkRrUAgICAgIIzFwkkMfnJ2N9RcB8V6tHTvXYie79i6l2qwgICAgICAgIOD7pmWHAMo474phd4B0lhdhZGPScDf0baiV4tXcnhRHW6b/z2jpmatVc5U8vHnM/aP3nnDS5VzPloYGzh3CFv1zWiwY06i3ygNROjYbWutbrdnz7Pfjn1tNtLUW9RqKrtunET59/dlrWOBAI1FaCYxOJeB6UAg8wRyTyCGBuOR3Q0bXOOwD/ADcvVptLXeqxECyM181o6IYz9JM4eNIdm9rNw5dZ6h1Wl0dFiO/t/wAThz/dON5qQbhKf/H/AAtftmfhp+/9EuZXNoEHxzrC52JEZ4CHvtm/qP8ACv7OrsDvtm/qP8J7OrsDvtm/qP8ACezq7BnZtWmr6Zo0gPc7UdbWFw/atjsy3Pt4z64C311awgICAgICAgIKvz++iynDK7iAQvv91kxLh1da12p4XYme79uz2J83Z9dunn8Ufmnh67lnEBwsbFrhzgtI6wthzcZMY4SqjOXIpyfNYX4CYkxnXgdtYT/lxzFcxtLRezq3qeXrgrLCWoEmSsnS10nBw6GjjynisHJvO4DqGlbDR6Gu9Pd69YFn5ByHFRR4IxpPGeeM873HsGoLqbNiizTilZs1mFd90h16qnG6J56Sf4Wi21PCPXWiXOrnUCAgICAg3OYUWPKBPmqdx9Zc0djit5san45nukhZq6NYQEBAQEBAQEGgzwzdFfEACGyxkmNx1aeMx33TYcxAOnUcF+z7SnvbTZW0Z0d3M8aZ5x+pjvj/AHxcXQZ0VeTLU08WJsYs1ryWuDNmCQXDm7tB3XFrDyU37lr4aodDe2XpNofPs14mecxxjPfHCYnt/OHXUuU6XLMD4QdJb4zHWEkZ2PbsNjtFxsO5enet6iiaXM67Zl/Rz8yOE8pjl/ye6XKZMzKqJZXRTHBDE6xeNco1jg77LW0nVykWWos7Kmbs73CI9cGuwsigoY6eMRxNDWN1AdpO08pW+oopop3aY4LMhWBBWvdDN6+MbqUHpkkXO7an4oju/uVZaNaIEBB4keRqbf1gdqmIieciPhX+b/U1W3afq8g4R/kfrH8Ju09vkOt7l8ZMlVIRa3Bs3+ViF/U1dFsenFNU+CYWAt0kQEBAQEBAQEBBwGekTspVUVLA3EIC7hpQPEiLsN2l3lAC+HaSNxt4b8Tdriinq5y6jZNdOg01eovTjexu09c4zxx2TPX49sZ7o07fFGEeJxdA8XRbxd2jQvbiHNe0q48efPv8UqlQQEBBWOfbr5R9GmaP1OPxXN7Zn448I/tWWnWkBAQEBAQdr3L4rUsj/OVDj+UNaO3Euu2XTu2fumHYrYpEBAQEBAQEBAQeIomsAa0BoGoAAAcwCiIiOS1VVVU5qnMvalUQEBAQVXni6+UpfuxMH6Wn4rmNsT83Hh+lZa1acEELo330PtyYRoV4mns8x84N/l/oCb1PZ5hwb/L/AEBN6ns8x5la8NJx6gTxBuU0zTM4x5iz8woMFBCPKDne1I4jqIXY6KndsUph0C9SRAQEBAQEBAQEBAQEBAQEFTZ0OvlGpO7gx/2mfwuU2t/PPrqVlhLVggICAgx651o3c3xWS1Ga4Fw5Eg4KmhZ5EDGnnDACu3tU7tFNPZELM1ZAQEBAQEBAQEBAQEBAQEBBUWXHXrqo/wCqB0C3wXJbUnN+fXYqxlrQQeZIw4WIuFMTMcYEXejN36j/ACre0qDvUb3e0U9pPqBHJSYnRsxOPCytZYuvrNvivRpvmXIpwLxXaLCAgICAgICAgICAgICAgICCnMoOvV1Z/wCZeOh7guO2jOb9XjKrwvCCCDvpvL7J/hX9nUHfbd59l38J7OoO+2b+o/wns6uwZmQLTV1K0G9psfsDGP2rYbNtT7eM+scRcK6xYQEBAQEBAQEBAQEBAQEBAQUxI681Qd9TIf1k/FcZrp+dPjP7VfV4wQEBAQbbMeLHlEHzUDnes2b/AHrdbGpibmfH/CFoLpVhAQEBAQEBAQEBAQEBAQEBBSVM7EZHeVK49JXE6uc3ZlVOvMCD4Qgh72HlP9sq+/3R+A72HlP9spv90fgdT3MYPp6l+k4GMYCTc6SSdP5Auh2PGYqq8EwsRbtIgICAgICAgICAgICAgICD442BO4IKPyZ9WOUlcLe6ajLWJIg8l4G0dIU4keTO3ym9IU7lXYPJq2eUFPs6uwdx3Lo/oJpPLqCOcBjT2uK6nZVOLM+P9Jh2i2aRAQEBAQEBAQEBAQEBAQEEFe/DFId0bj0NKrVOKZFL5OH0bfX2rhr3TlVkrGPMjA4WIuFMTMch4FOzyR0Kd+rtHoRNGwdAUb09oPOEE7gT1JHGcCxe57BgoIt7y9x9cjgOoBdnoacWKfXWmHSL1pEBAQEBAQEBAQEBAQEBAQYGX34aWoO6nlPRG5Yr04t1T3T+hUNEPo283xK4i705VTqgII5GuJ0OAHo30q0TT1wPHBv8v9A/lTvU9nmIqprmsJL7i2rCBe+hXommaoiIFw5uwcHSU7NrYGX9LAL9d12lindt0x3QtDYrKCAgICAgICAgICAgICAgINVnU61FU/8ATyDpYR8Vh1P8VXhKJVRS8RvohcRX0pQmVQQEBBj1jC8NYNckjWjnJWfTU71yIF0STsiHjOawAfacG6PWu2mYp5ys10+c9IzXURfleH9TbrFOpsxzqj8oy10+f1G3U97/AEY3f3ALDO0LEdfkZYMvdFj/AOHTzO9LC3sLl56trWo5RPkZesiZ7PqaqOB0AjEuLTwhcbhjnD7I3W9atptpRfuRREeZl2i2aRAQEBAQazOWodFSTyMOFzInFpFtBA0HSsV+qabdUxzwSrumzrrwAeGa64vZ0bP7Whc7G1rtM4nj9oVyzY8+KxvGjhdzBzT+74LNTtqrriPMyy4+6FIONSX9GX4YSs0bZp66fNOWVH3RYvtwTN5g13aQs8bWsz1T5GWZDn/Ru1uez0o3H9t1njaFievyMsbOXOilno5mxTNc50dg2zmk3I1BwCpf1VquzVFNXUTLh6ceI30R2Lkq+lKEiqCAgIIp4A+1yRY30b1eiuaJzAiFAzdfnKtN6uesStp2D7I6L9qpNdU9YkDQNQsq5H1B7oJeDqqV+6oaD6LnAHqJXu2dXu3o8YFxrsVhAQEBAQajO7+hqPwXdiwan+GrwlEqrpuI30R2Lia+lKEqqCAg+EXQeDA0/ZHQFbfq7R7Asqj6gICAgICAgICDGryQzENbHBw576FmsVYriYF2QyB7WuGpzQRzEXXcROYys9qQQEBAQajO7+hqPwXdiwan+GrwlEqrpuI30R2Lia+lKEqqCAg+AoPqAgICAgICAgICAghq23Y7m7NKtbnFUC181J+Eoqd3+g1p52jCesLt9NVvWqZ7oTDarMkQEBAQajO7+hqPwXdiwan+GrwlEqrpuI30R2Lia+lKEqqPDH3v9029amYwPr9R5j2JHMeKXiN9EKa+lIlVQQQO+sb6B7Qrx0J8ROqAg8l4BA2m9vVrU4nGR6UCCHjv52/tV6ujAnVAQQVhsw84/cFe30hM4XuN6pA77ubT4qFrfNSPZ+rH/eux2dVmxHdlMOpXuSICAgINRnd/Q1H4LuxYNT/DV4SiVV03Eb6I7FxNfSlCVVEFNrf+IewK9fV4CZ2o8ypAipOI30Ve50pHyqOhvpt7Uo6/CROqCB/1jfRd8FeOhInVAQQP+sb6Lvgrx0J+wnVBBDx5Py/tV6ujH3ExVBHSuuxpO0K1cYqkea3iH1fuCm30oE6oOt7l83i1MXkTB/tNI/8AWup2RXm1MeHryTDuVtkiAgICDUZ3f0NR+C7sWDU/w1eEolVdNxG+iOxcTX0pQlVRBS/b/Ecr19XhAmKoIaP6tvMr3OlIVnF5nN/cEt8xOqCCT6xnou+CvHQn7CdUBBA76wege0K8dCfETqggi48n5ewq9XRj7idUEFF9W319pV7nSkK36t3q7QlrpQJ1Qb7udTYayZnnIA71tc0f3Fb/AGLXxmnu/v8A6QshdAsICAgINRnd/Q1H4LuxYNT/AA1eEolVVM8YG6RxRt5FxVcTvShJjG8dKriRDTGwNyNL3HXsur1xmY8BNjG8dKpiRDRvHBt0jVv5Ve5E70j7VG7CAQTo2jeFFvhVxEuMbx0quJEMjhjYb6g7sCvEfDP2E2Mbx0qmJDGN46UxIhxDhNY+r3/eV8TufcTYxvHSqYkQxuGN+kam7eQq8xO7H3E2Mbx0qmJENI4Btidp/cVe5GagrHDA7SNW/lS3E70CbGN46VTEjY5pT4MowG+iRr2H2HEdYC22yappvRHj+iFrrqFhAQEBBDWUrZo3RvF2SNLXC5FwdekaQq1UxVE0zyGi8BqHzJ99N8683uOn+nzlGDwGofMn303zp7jY+nzkweA1D5k++m+dPcbH0+cmDwGofMn303zp7jY+nzkweA1D5k++m+dPcdP9PnJg8BqHzJ99N86e42Pp85MHgNQ+ZPvpvnT3Gx9PnJg8BqHzJ99N86e42Pp85MHgNQ+ZPvpvnT3Gx9PnJg8BqHzJ99N86e42Pp85MHgNQ+ZPvpvnT3HT/T5yYPAah8yffTfOnuNj6fOTB4DUPmT76b509x0/0+cmDwGofMn303zp7jY+nzkweA1D5k++m+dPcbH0+cmDwGofMn303zp7jp/p85MHgNQ+ZPvpvnT3Gx9PnJhLR5n0cL2yMiIcxwc08LKbEchdYq1Gjs0VRVTTx8ZMN8vSk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100" name="AutoShape 4" descr="data:image/jpeg;base64,/9j/4AAQSkZJRgABAQAAAQABAAD/2wCEAAkGBxQPERQSExQWFRUQEBcVFhYVEhUUFhMQGhEXGRUUFBYYHCggGBonGxQVITEiJSkrLy8uFyEzODMtNygtLisBCgoKDg0OGxAQGiwmHyQsLCwsLC0sLywsLCwsLCwsLCwsLCw3LC0sLCwsLCwsLywsLCwsLCwsLCwsLCwsLCwsLP/AABEIAQsAvQMBEQACEQEDEQH/xAAbAAEAAgMBAQAAAAAAAAAAAAAAAwcEBQYCAf/EAEkQAAEDAgEGBwwJAwIHAQAAAAEAAgMEERIFBiExQVETMmFxkaGxBxQWIlJTcoGSk8HSIzNCYnOCorLRNMLwY/FDZHSjs8PhJP/EABoBAQACAwEAAAAAAAAAAAAAAAABAgMFBgT/xAAxEQEAAQMBBAcIAwEBAAAAAAAAAQIDEQQFEiExMkFRYXGh8BMUIiNSgZGxM8HR4Qb/2gAMAwEAAhEDEQA/ALxQEBAQEBAQavL2XYqJgdISS7QxjdL3nkG7SNP8hYb1+i1GavtHaOf7+ylU+M0RUrDqDhjkty3BHSGrzxOqucYxTH5lHED8qQ+MJYagDW1zAwnmwho6Sm7qqOMTFXkcW3zfzmZVl0bmmGdnGifr5S07R0HtWWzqYuTNMxiqOcSZQ1ue1JFJwZkLvKcxuNjTuJGv8oKrXrrNFW7MmW3yflSGoF4pGP34XAkc41j1r0UXaK4zTOUsxXBAQEBAQEBAQEBAQEBAQEBB8cbC52IOEyA3v2eSvk0jGWU7TqZG08YDfp6cS8Gmp9rXN+rwp8EQ+5+5xOyfTB0YBlmk4OPELta7CXOe4bQGtOjaSF67tzcpmpKpqCsq6upEbKqodO67ge+HsGhtzYAhgFhqAtyLXTqL2N7qQ6jJ1c/KdNMJrGroGgmQANM9M7FfGG6MQwvvbRq8oqdRRF+1NyOlHqYCma3ALAAEf5feuXrmd7ih8NK24c27XDUWmxB5NytRerpnMSNtQ5y1tPoEomaPsyi59q+LpK2Vna12jhVx8fWTLo6DuhRGwqInxHyh9IzqAPQCtpZ2rar6XDzTl1GT8qQ1AvFIx+8NcLjnbrHrWxou0VxmmcpZiuCAgICAgICAgICAgICDEyu0mnmDeMYXgelgNlS5ncnHZI5nMsg0MNtz78/CuuvPocewpx64ohqu6dkSSrpWPhaXvppeEwAXc+MsLXtaNrrEOA24bbVlv0b9EwSpN7Y8ReX4cJ0gmxDhoIN9IPItd8yI3d0Wr3NMivhhqauZpYJ4sLGuGE8CwPc6RwOkBxdoB2NvtXssW/Z2p3hrcn6Ixfl6Llcfd6coO+wThaC87mi6vRp66+UD28ytF3QStG8scB1tWWdDdiM4n8D5DUtfoB9R/wA0rzVUVUgaVtw4Xa4ai02IPJuVqL1dM5iRtqHOStp9AlEzR9mUXPtXxdJWxs7Wu0cKuPj6yZdPkbPpk0jIpYXxvkcGtI8dhcTYadBHQedbfT7St3ZinHGfunLsFskiAgICAgICAgICCOonbG0ve4Na0XLnEAAcpKiaopjMjh8t5+Yrx0bcWwyvFmj0GnXznoK1Gq2rTRwt/n/EZajM7K4pXGnlIDJDiY7U1r7AFp3A6OY86xbM1tPGirrRDvVvVkDqOMvxmNhePtFjS72rXQc1nploBppYzeSTQ8j7DNoPKd26+8LV7R1dNuiaInjPP13omXO5CyO6ufgBLYYrYnDW47AOU9WvctXodFN6req5df8AkIWLQUEdO3DEwMHJrPK46yeddJbtUW4xTGFmLlDOGlpnYJqmGN3kvla11t5be4V8wZa7KWRabKMfCwPjLzpbLE5rmuO55boPPrHUvJqdHbvRmOE9v+ow42Iua50cgs+M2IPIuT1FmbVWJQmWAZua8WPKNONjMbz6mOt1gLa7JpzeifXIhbK6pYQEBAQEBAQEBBymXs94YCY4Rw8urxT4jT9523mHSF4NTtC3a4RxnyRlwWWK6eqIknfjDTfg26GNH3QNvXyrn7+trv1YmfDsQR2sLaraLLwTnPEfJIw4WIuEiqYnMCejyhU04wxTHCNTXgOAG4XBsOay2Fnad23GM8PyJKjLNXKLOmwg6+DaGnpAB61kubWvVRiJ/oy1ssYjY4jWRrOskn/6tfFU3K4yLCzTpBDSRAa3sEjuVzxfT6rD1LsdHbiizTEdfH8phou6fnG+jhjhhdhmq3OAeNccLQOEe373jNA5ydYV79zcpyKbldHFfFpJu4kjE473OO061rPmXJyOhMNVkOZk7QGuc0OdGHXZNED40cgGi4vr2E3CyWL9VNWJngh22drmPkpqqPi1cIN/KFmlpPLhkb7K822LccKu2P0SwVzw3nc+ixV0jtkdOR+Zzm26sS32xafime7+yFlLoVhAQEBAQEBBpcvZzwUQs92KTZGzS87r+SOf1XXmv6q3Zj4p49iMq/yzl+prrhx4KI/8Nh0kffdrd2ci5/VbTrucKeEevyjLVUYDbssAW6/vDY5a25x+LqGSsYxvqz9xx9l38FZOnHf+xkrGCAggrW3jd09BV7c4qgWJm1OJKSBw2RNafSaMJ62rtdLVFVmme5MOE7stG4Opaj7DDJC8+S5+FzCdwOFwvzb1TV0TVRwJVjW0he64tpGkFeC3dimMSMiaV/BgPe+R1sDcTnPNzoaxl7m2nQAoj5lzhAsvLtMYIsn0hN309M0PtvwsB643Ku164iKae6fNCBc4Oq7mEV3VUm97GD8uIntaum2PRi3M+CYd4tykQEBAQEGPlCtZTxulkNmMFyQCdttQ06yq11xRTNVXIV5lnPSapu2nBhjOjGfrHDktxfVp5QtDqtrT0bfD9/8AFcuY4Pg3YjpDtbjpIcdpPKtPVXN3nz/YzFgEM8ZNnN4zdXKNrSr0zHKeQ9xSBwuNvUdyrVExOJHpzbix1FRE4EELsBwH8p3jceULJVG9G9H3GQsYIPhCDOzWy13k8wyn6GR12u8h2q55DovzX3rfbN10U/BXy/U/4RLuqyljqYnRyNbJFK2xB0tc06iCPUQRzhdBwmFld13coOL/APPVljNjJYhKW8geHNuOceteerSUVTlGGZk3NKlyRaqqJTUTNH0d2hgD98UVz433iTbkVavZaanen/sjWOnfUSvnk40h0DY1uoAclgB/uuX1mom9XMz67kJF4x3HcxhtRuf52d7vUA1va0rr9m0btjxlMOuWwSICAgICDzLGHAtcAQ4EEEXBBFiCNyiYiYxIqbOHI5yfPg0mGUkxOP2TtY47x1ix3rl9o6KbVW9Ty9cFWG4X0HatTEiCI4DgOo8U/wBp5Vkq+KN6PuMhYxjyfRuxfZcfG5D5SyR8UY6+oZCxjxLGHCx6doO8Kaapicj2oBAQeZIw4WIuFMTMTmAo556f6iZzR5J0t6CCOpe6ztC5bjET68JGW/L9a4W4VreUMZf9q9FW17sxz8oMteYC92OVzpHHa4k9q8F3U13JzMidecRzus1x+6exWpjNUCzsyIODoKcb2F/tuL/7l2mjp3bNMd37TDeL0pEBAQEBAQYGW8lMrIXQyanaQdrHjU4co/kbVivWqbtE01Cppad9PI6nlFnxnXse3Y5p2i3+a1x+r09VmuYlV8ljDhY/7HeF5qapicwPEEh4ruMP1DeFaqI5xyEpF9G9UHmGPCLXvbVzbApqnM5HtQCDw+QNtfabDlKmImeQ9qAQEBAQEGNlB1o3ertWS1Ga4FzZMg4KGKPzcTG+ywD4LuLdO7TFPZCzJVwQEBAQEBAQc3nrm933FwjLCaEEsOrE3WWE9l9R5CV4tbpYv0d8esGMq3ppw9t9u0biuQro3ZwrMTE4l9nixaRoc3SD8DyKKasc+Q9RPuLkWO0cqiqMSPagEEUkmkNaC57jZrWi5J2aAstq1VcnEDJy1kF9IKd0zryzvcSwWtG1uDxb7T42zRz61stTpPd7MZ5zkRrUAgICAgIIzFwkkMfnJ2N9RcB8V6tHTvXYie79i6l2qwgICAgICAgIOD7pmWHAMo474phd4B0lhdhZGPScDf0baiV4tXcnhRHW6b/z2jpmatVc5U8vHnM/aP3nnDS5VzPloYGzh3CFv1zWiwY06i3ygNROjYbWutbrdnz7Pfjn1tNtLUW9RqKrtunET59/dlrWOBAI1FaCYxOJeB6UAg8wRyTyCGBuOR3Q0bXOOwD/ADcvVptLXeqxECyM181o6IYz9JM4eNIdm9rNw5dZ6h1Wl0dFiO/t/wAThz/dON5qQbhKf/H/AAtftmfhp+/9EuZXNoEHxzrC52JEZ4CHvtm/qP8ACv7OrsDvtm/qP8J7OrsDvtm/qP8ACezq7BnZtWmr6Zo0gPc7UdbWFw/atjsy3Pt4z64C311awgICAgICAgIKvz++iynDK7iAQvv91kxLh1da12p4XYme79uz2J83Z9dunn8Ufmnh67lnEBwsbFrhzgtI6wthzcZMY4SqjOXIpyfNYX4CYkxnXgdtYT/lxzFcxtLRezq3qeXrgrLCWoEmSsnS10nBw6GjjynisHJvO4DqGlbDR6Gu9Pd69YFn5ByHFRR4IxpPGeeM873HsGoLqbNiizTilZs1mFd90h16qnG6J56Sf4Wi21PCPXWiXOrnUCAgICAg3OYUWPKBPmqdx9Zc0djit5san45nukhZq6NYQEBAQEBAQEGgzwzdFfEACGyxkmNx1aeMx33TYcxAOnUcF+z7SnvbTZW0Z0d3M8aZ5x+pjvj/AHxcXQZ0VeTLU08WJsYs1ryWuDNmCQXDm7tB3XFrDyU37lr4aodDe2XpNofPs14mecxxjPfHCYnt/OHXUuU6XLMD4QdJb4zHWEkZ2PbsNjtFxsO5enet6iiaXM67Zl/Rz8yOE8pjl/ye6XKZMzKqJZXRTHBDE6xeNco1jg77LW0nVykWWos7Kmbs73CI9cGuwsigoY6eMRxNDWN1AdpO08pW+oopop3aY4LMhWBBWvdDN6+MbqUHpkkXO7an4oju/uVZaNaIEBB4keRqbf1gdqmIieciPhX+b/U1W3afq8g4R/kfrH8Ju09vkOt7l8ZMlVIRa3Bs3+ViF/U1dFsenFNU+CYWAt0kQEBAQEBAQEBBwGekTspVUVLA3EIC7hpQPEiLsN2l3lAC+HaSNxt4b8Tdriinq5y6jZNdOg01eovTjexu09c4zxx2TPX49sZ7o07fFGEeJxdA8XRbxd2jQvbiHNe0q48efPv8UqlQQEBBWOfbr5R9GmaP1OPxXN7Zn448I/tWWnWkBAQEBAQdr3L4rUsj/OVDj+UNaO3Euu2XTu2fumHYrYpEBAQEBAQEBAQeIomsAa0BoGoAAAcwCiIiOS1VVVU5qnMvalUQEBAQVXni6+UpfuxMH6Wn4rmNsT83Hh+lZa1acEELo330PtyYRoV4mns8x84N/l/oCb1PZ5hwb/L/AEBN6ns8x5la8NJx6gTxBuU0zTM4x5iz8woMFBCPKDne1I4jqIXY6KndsUph0C9SRAQEBAQEBAQEBAQEBAQEFTZ0OvlGpO7gx/2mfwuU2t/PPrqVlhLVggICAgx651o3c3xWS1Ga4Fw5Eg4KmhZ5EDGnnDACu3tU7tFNPZELM1ZAQEBAQEBAQEBAQEBAQEBBUWXHXrqo/wCqB0C3wXJbUnN+fXYqxlrQQeZIw4WIuFMTMcYEXejN36j/ACre0qDvUb3e0U9pPqBHJSYnRsxOPCytZYuvrNvivRpvmXIpwLxXaLCAgICAgICAgICAgICAgICCnMoOvV1Z/wCZeOh7guO2jOb9XjKrwvCCCDvpvL7J/hX9nUHfbd59l38J7OoO+2b+o/wns6uwZmQLTV1K0G9psfsDGP2rYbNtT7eM+scRcK6xYQEBAQEBAQEBAQEBAQEBAQUxI681Qd9TIf1k/FcZrp+dPjP7VfV4wQEBAQbbMeLHlEHzUDnes2b/AHrdbGpibmfH/CFoLpVhAQEBAQEBAQEBAQEBAQEBBSVM7EZHeVK49JXE6uc3ZlVOvMCD4Qgh72HlP9sq+/3R+A72HlP9spv90fgdT3MYPp6l+k4GMYCTc6SSdP5Auh2PGYqq8EwsRbtIgICAgICAgICAgICAgICD442BO4IKPyZ9WOUlcLe6ajLWJIg8l4G0dIU4keTO3ym9IU7lXYPJq2eUFPs6uwdx3Lo/oJpPLqCOcBjT2uK6nZVOLM+P9Jh2i2aRAQEBAQEBAQEBAQEBAQEEFe/DFId0bj0NKrVOKZFL5OH0bfX2rhr3TlVkrGPMjA4WIuFMTMch4FOzyR0Kd+rtHoRNGwdAUb09oPOEE7gT1JHGcCxe57BgoIt7y9x9cjgOoBdnoacWKfXWmHSL1pEBAQEBAQEBAQEBAQEBAQYGX34aWoO6nlPRG5Yr04t1T3T+hUNEPo283xK4i705VTqgII5GuJ0OAHo30q0TT1wPHBv8v9A/lTvU9nmIqprmsJL7i2rCBe+hXommaoiIFw5uwcHSU7NrYGX9LAL9d12lindt0x3QtDYrKCAgICAgICAgICAgICAgINVnU61FU/8ATyDpYR8Vh1P8VXhKJVRS8RvohcRX0pQmVQQEBBj1jC8NYNckjWjnJWfTU71yIF0STsiHjOawAfacG6PWu2mYp5ys10+c9IzXURfleH9TbrFOpsxzqj8oy10+f1G3U97/AEY3f3ALDO0LEdfkZYMvdFj/AOHTzO9LC3sLl56trWo5RPkZesiZ7PqaqOB0AjEuLTwhcbhjnD7I3W9atptpRfuRREeZl2i2aRAQEBAQazOWodFSTyMOFzInFpFtBA0HSsV+qabdUxzwSrumzrrwAeGa64vZ0bP7Whc7G1rtM4nj9oVyzY8+KxvGjhdzBzT+74LNTtqrriPMyy4+6FIONSX9GX4YSs0bZp66fNOWVH3RYvtwTN5g13aQs8bWsz1T5GWZDn/Ru1uez0o3H9t1njaFievyMsbOXOilno5mxTNc50dg2zmk3I1BwCpf1VquzVFNXUTLh6ceI30R2Lkq+lKEiqCAgIIp4A+1yRY30b1eiuaJzAiFAzdfnKtN6uesStp2D7I6L9qpNdU9YkDQNQsq5H1B7oJeDqqV+6oaD6LnAHqJXu2dXu3o8YFxrsVhAQEBAQajO7+hqPwXdiwan+GrwlEqrpuI30R2Lia+lKEqqCAg+EXQeDA0/ZHQFbfq7R7Asqj6gICAgICAgICDGryQzENbHBw576FmsVYriYF2QyB7WuGpzQRzEXXcROYys9qQQEBAQajO7+hqPwXdiwan+GrwlEqrpuI30R2Lia+lKEqqCAg+AoPqAgICAgICAgICAghq23Y7m7NKtbnFUC181J+Eoqd3+g1p52jCesLt9NVvWqZ7oTDarMkQEBAQajO7+hqPwXdiwan+GrwlEqrpuI30R2Lia+lKEqqPDH3v9029amYwPr9R5j2JHMeKXiN9EKa+lIlVQQQO+sb6B7Qrx0J8ROqAg8l4BA2m9vVrU4nGR6UCCHjv52/tV6ujAnVAQQVhsw84/cFe30hM4XuN6pA77ubT4qFrfNSPZ+rH/eux2dVmxHdlMOpXuSICAgINRnd/Q1H4LuxYNT/DV4SiVV03Eb6I7FxNfSlCVVEFNrf+IewK9fV4CZ2o8ypAipOI30Ve50pHyqOhvpt7Uo6/CROqCB/1jfRd8FeOhInVAQQP+sb6Lvgrx0J+wnVBBDx5Py/tV6ujH3ExVBHSuuxpO0K1cYqkea3iH1fuCm30oE6oOt7l83i1MXkTB/tNI/8AWup2RXm1MeHryTDuVtkiAgICDUZ3f0NR+C7sWDU/w1eEolVdNxG+iOxcTX0pQlVRBS/b/Ecr19XhAmKoIaP6tvMr3OlIVnF5nN/cEt8xOqCCT6xnou+CvHQn7CdUBBA76wege0K8dCfETqggi48n5ewq9XRj7idUEFF9W319pV7nSkK36t3q7QlrpQJ1Qb7udTYayZnnIA71tc0f3Fb/AGLXxmnu/v8A6QshdAsICAgINRnd/Q1H4LuxYNT/AA1eEolVVM8YG6RxRt5FxVcTvShJjG8dKriRDTGwNyNL3HXsur1xmY8BNjG8dKpiRDRvHBt0jVv5Ve5E70j7VG7CAQTo2jeFFvhVxEuMbx0quJEMjhjYb6g7sCvEfDP2E2Mbx0qmJDGN46UxIhxDhNY+r3/eV8TufcTYxvHSqYkQxuGN+kam7eQq8xO7H3E2Mbx0qmJENI4Btidp/cVe5GagrHDA7SNW/lS3E70CbGN46VTEjY5pT4MowG+iRr2H2HEdYC22yappvRHj+iFrrqFhAQEBBDWUrZo3RvF2SNLXC5FwdekaQq1UxVE0zyGi8BqHzJ99N8683uOn+nzlGDwGofMn303zp7jY+nzkweA1D5k++m+dPcbH0+cmDwGofMn303zp7jY+nzkweA1D5k++m+dPcdP9PnJg8BqHzJ99N86e42Pp85MHgNQ+ZPvpvnT3Gx9PnJg8BqHzJ99N86e42Pp85MHgNQ+ZPvpvnT3Gx9PnJg8BqHzJ99N86e42Pp85MHgNQ+ZPvpvnT3HT/T5yYPAah8yffTfOnuNj6fOTB4DUPmT76b509x0/0+cmDwGofMn303zp7jY+nzkweA1D5k++m+dPcbH0+cmDwGofMn303zp7jp/p85MHgNQ+ZPvpvnT3Gx9PnJhLR5n0cL2yMiIcxwc08LKbEchdYq1Gjs0VRVTTx8ZMN8vSk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44038" name="Picture 6" descr="http://www.clker.com/cliparts/C/G/j/0/u/S/animal-number-on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1371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http://www.clker.com/cliparts/H/f/T/n/Q/j/animal-number-two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790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http://www.clker.com/cliparts/I/D/Z/Z/a/w/animal-number-thre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1520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http://www.clker.com/cliparts/h/F/I/Y/O/p/animal-number-four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598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http://www.clker.com/cliparts/9/g/b/m/E/I/animal-number-five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5462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http://www.clker.com/cliparts/y/F/a/C/o/K/animal-number-six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1781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http://www.clker.com/cliparts/E/C/r/G/E/Y/animal-number-seven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157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20" descr="http://www.clker.com/cliparts/d/A/t/d/0/y/animal-number-eight-m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447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22" descr="http://www.clker.com/cliparts/m/m/l/n/G/V/animal-number-nine-m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2811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://ima.edu.vn/wp-content/uploads/2013/08/qua-tang-cuoc-song-bat-dau-tu-so-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7653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23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/>
          <p:cNvSpPr>
            <a:spLocks noChangeArrowheads="1"/>
          </p:cNvSpPr>
          <p:nvPr/>
        </p:nvSpPr>
        <p:spPr bwMode="auto">
          <a:xfrm>
            <a:off x="323850" y="0"/>
            <a:ext cx="8820150" cy="1371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vi-VN" sz="2400" b="1" i="1">
                <a:latin typeface=".VnTime" pitchFamily="34" charset="0"/>
              </a:rPr>
              <a:t>          </a:t>
            </a:r>
            <a:endParaRPr lang="en-US" altLang="vi-VN" sz="2000" b="1" i="1">
              <a:latin typeface=".VnTime" pitchFamily="34" charset="0"/>
            </a:endParaRPr>
          </a:p>
        </p:txBody>
      </p:sp>
      <p:pic>
        <p:nvPicPr>
          <p:cNvPr id="5123" name="Picture 3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09600" y="2286000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4400" b="1" smtClean="0">
                <a:solidFill>
                  <a:srgbClr val="FF0000"/>
                </a:solidFill>
                <a:latin typeface="Times New Roman" pitchFamily="18" charset="0"/>
              </a:rPr>
              <a:t>WHAT HAPPENED IN THE STORY?</a:t>
            </a:r>
            <a:endParaRPr lang="en-US" altLang="vi-VN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048000" y="3962400"/>
            <a:ext cx="2052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 b="1" i="1">
                <a:latin typeface="Times New Roman" pitchFamily="18" charset="0"/>
              </a:rPr>
              <a:t>Lesson </a:t>
            </a:r>
            <a:r>
              <a:rPr lang="en-US" altLang="vi-VN" sz="4000" b="1" i="1" smtClean="0">
                <a:latin typeface="Times New Roman" pitchFamily="18" charset="0"/>
              </a:rPr>
              <a:t>3</a:t>
            </a:r>
            <a:endParaRPr lang="en-US" altLang="vi-VN" sz="4000" b="1" i="1">
              <a:latin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255963" y="1539875"/>
            <a:ext cx="204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Unit</a:t>
            </a:r>
            <a:r>
              <a:rPr lang="en-US" altLang="vi-VN" sz="4000" b="1">
                <a:solidFill>
                  <a:srgbClr val="0000FF"/>
                </a:solidFill>
              </a:rPr>
              <a:t> 14:</a:t>
            </a:r>
          </a:p>
        </p:txBody>
      </p:sp>
      <p:pic>
        <p:nvPicPr>
          <p:cNvPr id="5127" name="Picture 11" descr="1018272pyifbwc5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7625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979084a5ntsqaag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979084a5ntsqaag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Pictur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05300" y="3009900"/>
            <a:ext cx="457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 descr="1018272pyifbwc5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4958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8969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9 Track 3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14800" y="161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8601"/>
            <a:ext cx="90678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0 Track 4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244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1 Track 4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62600" y="34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1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345</Words>
  <Application>Microsoft Office PowerPoint</Application>
  <PresentationFormat>On-screen Show (4:3)</PresentationFormat>
  <Paragraphs>69</Paragraphs>
  <Slides>21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WARM-UP</vt:lpstr>
      <vt:lpstr>Slide 3</vt:lpstr>
      <vt:lpstr>“Secret box”</vt:lpstr>
      <vt:lpstr>Count from 0 to 9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vu thi kim</dc:creator>
  <cp:lastModifiedBy>NGUYEN TRAN Computer</cp:lastModifiedBy>
  <cp:revision>63</cp:revision>
  <dcterms:created xsi:type="dcterms:W3CDTF">2015-01-22T03:24:56Z</dcterms:created>
  <dcterms:modified xsi:type="dcterms:W3CDTF">2024-02-28T14:52:34Z</dcterms:modified>
</cp:coreProperties>
</file>